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54" r:id="rId1"/>
  </p:sldMasterIdLst>
  <p:notesMasterIdLst>
    <p:notesMasterId r:id="rId2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sldSz cx="9144000" cy="5143500" type="screen16x9"/>
  <p:notesSz cx="6858000" cy="9144000"/>
  <p:defaultTextStyle>
    <a:defPPr marR="0" algn="l" rtl="0">
      <a:lnSpc>
        <a:spcPct val="100000"/>
      </a:lnSpc>
      <a:spcBef>
        <a:spcPts val="0"/>
      </a:spcBef>
      <a:spcAft>
        <a:spcPts val="0"/>
      </a:spcAft>
    </a:defPPr>
    <a:lvl1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1pPr>
    <a:lvl2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2pPr>
    <a:lvl3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3pPr>
    <a:lvl4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4pPr>
    <a:lvl5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5pPr>
    <a:lvl6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6pPr>
    <a:lvl7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7pPr>
    <a:lvl8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8pPr>
    <a:lvl9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90651C3A-4460-11DB-9652-00E08161165F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84" d="100"/>
          <a:sy n="84" d="100"/>
        </p:scale>
        <p:origin x="-96" y="-21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 noRot="1" noChangeAspect="1"/>
          </p:cNvSpPr>
          <p:nvPr>
            <p:ph type="sldImg" idx="2"/>
          </p:nvPr>
        </p:nvSpPr>
        <p:spPr>
          <a:xfrm>
            <a:off x="381187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" name="Shape 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defRPr sz="1100"/>
            </a:lvl1pPr>
            <a:lvl2pPr>
              <a:defRPr sz="1100"/>
            </a:lvl2pPr>
            <a:lvl3pPr>
              <a:defRPr sz="11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95538149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" name="Shape 2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Shape 8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" name="Shape 8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Shape 8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" name="Shape 9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hape 9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5" name="Shape 9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Shape 10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1" name="Shape 10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Shape 10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7" name="Shape 10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Shape 11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3" name="Shape 11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Shape 11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9" name="Shape 11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Shape 12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5" name="Shape 12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Shape 12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0" name="Shape 13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Shape 13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6" name="Shape 13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Shape 3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" name="Shape 3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Shape 14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2" name="Shape 14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Shape 3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" name="Shape 4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hape 4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" name="Shape 4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Shape 5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Shape 6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" name="Shape 6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Shape 6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" name="Shape 6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Shape 7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" name="Shape 7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Shape 7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" name="Shape 8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hape 8"/>
          <p:cNvSpPr txBox="1">
            <a:spLocks noGrp="1"/>
          </p:cNvSpPr>
          <p:nvPr>
            <p:ph type="subTitle" idx="1"/>
          </p:nvPr>
        </p:nvSpPr>
        <p:spPr>
          <a:xfrm>
            <a:off x="685800" y="2840053"/>
            <a:ext cx="7772400" cy="7847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marL="0" algn="ctr">
              <a:spcBef>
                <a:spcPts val="0"/>
              </a:spcBef>
              <a:buClr>
                <a:schemeClr val="dk2"/>
              </a:buClr>
              <a:buNone/>
              <a:defRPr>
                <a:solidFill>
                  <a:schemeClr val="dk2"/>
                </a:solidFill>
              </a:defRPr>
            </a:lvl1pPr>
            <a:lvl2pPr marL="0" indent="190500"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2pPr>
            <a:lvl3pPr marL="0" indent="190500"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3pPr>
            <a:lvl4pPr marL="0" indent="190500"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4pPr>
            <a:lvl5pPr marL="0" indent="190500"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5pPr>
            <a:lvl6pPr marL="0" indent="190500"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6pPr>
            <a:lvl7pPr marL="0" indent="190500"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7pPr>
            <a:lvl8pPr marL="0" indent="190500"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8pPr>
            <a:lvl9pPr marL="0" indent="190500"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9" name="Shape 9"/>
          <p:cNvSpPr txBox="1">
            <a:spLocks noGrp="1"/>
          </p:cNvSpPr>
          <p:nvPr>
            <p:ph type="ctrTitle"/>
          </p:nvPr>
        </p:nvSpPr>
        <p:spPr>
          <a:xfrm>
            <a:off x="685800" y="1583342"/>
            <a:ext cx="7772400" cy="1159799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indent="304800" algn="ctr">
              <a:buSzPct val="100000"/>
              <a:defRPr sz="4800"/>
            </a:lvl1pPr>
            <a:lvl2pPr indent="304800" algn="ctr">
              <a:buSzPct val="100000"/>
              <a:defRPr sz="4800"/>
            </a:lvl2pPr>
            <a:lvl3pPr indent="304800" algn="ctr">
              <a:buSzPct val="100000"/>
              <a:defRPr sz="4800"/>
            </a:lvl3pPr>
            <a:lvl4pPr indent="304800" algn="ctr">
              <a:buSzPct val="100000"/>
              <a:defRPr sz="4800"/>
            </a:lvl4pPr>
            <a:lvl5pPr indent="304800" algn="ctr">
              <a:buSzPct val="100000"/>
              <a:defRPr sz="4800"/>
            </a:lvl5pPr>
            <a:lvl6pPr indent="304800" algn="ctr">
              <a:buSzPct val="100000"/>
              <a:defRPr sz="4800"/>
            </a:lvl6pPr>
            <a:lvl7pPr indent="304800" algn="ctr">
              <a:buSzPct val="100000"/>
              <a:defRPr sz="4800"/>
            </a:lvl7pPr>
            <a:lvl8pPr indent="304800" algn="ctr">
              <a:buSzPct val="100000"/>
              <a:defRPr sz="4800"/>
            </a:lvl8pPr>
            <a:lvl9pPr indent="304800" algn="ctr">
              <a:buSzPct val="100000"/>
              <a:defRPr sz="4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7256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>
  <p:cSld name="Title and Two Columns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4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endParaRPr/>
          </a:p>
        </p:txBody>
      </p:sp>
      <p:sp>
        <p:nvSpPr>
          <p:cNvPr id="15" name="Shape 15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3994500" cy="37256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endParaRPr/>
          </a:p>
        </p:txBody>
      </p:sp>
      <p:sp>
        <p:nvSpPr>
          <p:cNvPr id="16" name="Shape 16"/>
          <p:cNvSpPr txBox="1">
            <a:spLocks noGrp="1"/>
          </p:cNvSpPr>
          <p:nvPr>
            <p:ph type="body" idx="2"/>
          </p:nvPr>
        </p:nvSpPr>
        <p:spPr>
          <a:xfrm>
            <a:off x="4692273" y="1200150"/>
            <a:ext cx="3994500" cy="37256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hape 18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aption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 txBox="1">
            <a:spLocks noGrp="1"/>
          </p:cNvSpPr>
          <p:nvPr>
            <p:ph type="body" idx="1"/>
          </p:nvPr>
        </p:nvSpPr>
        <p:spPr>
          <a:xfrm>
            <a:off x="457200" y="4406309"/>
            <a:ext cx="8229600" cy="5195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marL="285750" indent="-171450" algn="ctr">
              <a:spcBef>
                <a:spcPts val="0"/>
              </a:spcBef>
              <a:buClr>
                <a:schemeClr val="dk1"/>
              </a:buClr>
              <a:buSzPct val="100000"/>
              <a:buNone/>
              <a:defRPr sz="1800">
                <a:solidFill>
                  <a:schemeClr val="dk1"/>
                </a:solidFill>
              </a:defRPr>
            </a:lvl1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lt1"/>
            </a:gs>
            <a:gs pos="30000">
              <a:schemeClr val="lt1"/>
            </a:gs>
            <a:gs pos="100000">
              <a:schemeClr val="lt2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Shape 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5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marL="0"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1pPr>
            <a:lvl2pPr marL="0" indent="228600"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2pPr>
            <a:lvl3pPr marL="0" indent="228600"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3pPr>
            <a:lvl4pPr marL="0" indent="228600"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4pPr>
            <a:lvl5pPr marL="0" indent="228600"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5pPr>
            <a:lvl6pPr marL="0" indent="228600"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6pPr>
            <a:lvl7pPr marL="0" indent="228600"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7pPr>
            <a:lvl8pPr marL="0" indent="228600"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8pPr>
            <a:lvl9pPr marL="0" indent="228600"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6" name="Shape 6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7256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marL="342900" indent="-152400">
              <a:spcBef>
                <a:spcPts val="600"/>
              </a:spcBef>
              <a:buSzPct val="100000"/>
              <a:defRPr sz="3000"/>
            </a:lvl1pPr>
            <a:lvl2pPr marL="742950" indent="-133350">
              <a:spcBef>
                <a:spcPts val="480"/>
              </a:spcBef>
              <a:buSzPct val="100000"/>
              <a:defRPr sz="2400"/>
            </a:lvl2pPr>
            <a:lvl3pPr marL="1143000" indent="-76200">
              <a:spcBef>
                <a:spcPts val="480"/>
              </a:spcBef>
              <a:buSzPct val="100000"/>
              <a:defRPr sz="2400"/>
            </a:lvl3pPr>
            <a:lvl4pPr marL="1600200" indent="-114300">
              <a:spcBef>
                <a:spcPts val="360"/>
              </a:spcBef>
              <a:buSzPct val="100000"/>
              <a:defRPr sz="1800"/>
            </a:lvl4pPr>
            <a:lvl5pPr marL="2057400" indent="-114300">
              <a:spcBef>
                <a:spcPts val="360"/>
              </a:spcBef>
              <a:buSzPct val="100000"/>
              <a:defRPr sz="1800"/>
            </a:lvl5pPr>
            <a:lvl6pPr marL="2514600" indent="-114300">
              <a:spcBef>
                <a:spcPts val="360"/>
              </a:spcBef>
              <a:buSzPct val="100000"/>
              <a:defRPr sz="1800"/>
            </a:lvl6pPr>
            <a:lvl7pPr marL="2971800" indent="-114300">
              <a:spcBef>
                <a:spcPts val="360"/>
              </a:spcBef>
              <a:buSzPct val="100000"/>
              <a:defRPr sz="1800"/>
            </a:lvl7pPr>
            <a:lvl8pPr marL="3429000" indent="-114300">
              <a:spcBef>
                <a:spcPts val="360"/>
              </a:spcBef>
              <a:buSzPct val="100000"/>
              <a:defRPr sz="1800"/>
            </a:lvl8pPr>
            <a:lvl9pPr marL="3886200" indent="-114300">
              <a:spcBef>
                <a:spcPts val="360"/>
              </a:spcBef>
              <a:buSzPct val="100000"/>
              <a:defRPr sz="18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</p:sldLayoutIdLst>
  <p:txStyles>
    <p:title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</p:titleStyle>
    <p:body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bodyStyle>
    <p:other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9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8.jp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Shape 23"/>
          <p:cNvSpPr txBox="1">
            <a:spLocks noGrp="1"/>
          </p:cNvSpPr>
          <p:nvPr>
            <p:ph type="ctrTitle"/>
          </p:nvPr>
        </p:nvSpPr>
        <p:spPr>
          <a:xfrm>
            <a:off x="685800" y="1583342"/>
            <a:ext cx="7772400" cy="1159856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buNone/>
            </a:pPr>
            <a:r>
              <a:rPr lang="en"/>
              <a:t>Review 1 2014 </a:t>
            </a:r>
          </a:p>
        </p:txBody>
      </p:sp>
      <p:sp>
        <p:nvSpPr>
          <p:cNvPr id="24" name="Shape 24"/>
          <p:cNvSpPr txBox="1">
            <a:spLocks noGrp="1"/>
          </p:cNvSpPr>
          <p:nvPr>
            <p:ph type="subTitle" idx="1"/>
          </p:nvPr>
        </p:nvSpPr>
        <p:spPr>
          <a:xfrm>
            <a:off x="685800" y="2840053"/>
            <a:ext cx="7772400" cy="784737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buNone/>
            </a:pPr>
            <a:r>
              <a:rPr lang="en"/>
              <a:t>Period </a:t>
            </a:r>
            <a:r>
              <a:rPr lang="en" smtClean="0"/>
              <a:t>5</a:t>
            </a:r>
            <a:endParaRPr lang="en" dirty="0"/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Shape 82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buNone/>
            </a:pPr>
            <a:r>
              <a:rPr lang="en"/>
              <a:t>Photosynthesis and Respiration</a:t>
            </a:r>
          </a:p>
        </p:txBody>
      </p:sp>
      <p:sp>
        <p:nvSpPr>
          <p:cNvPr id="2" name="Freeform 1"/>
          <p:cNvSpPr/>
          <p:nvPr/>
        </p:nvSpPr>
        <p:spPr>
          <a:xfrm>
            <a:off x="750094" y="1116211"/>
            <a:ext cx="17860" cy="357188"/>
          </a:xfrm>
          <a:custGeom>
            <a:avLst/>
            <a:gdLst/>
            <a:ahLst/>
            <a:cxnLst/>
            <a:rect l="0" t="0" r="0" b="0"/>
            <a:pathLst>
              <a:path w="17860" h="357188">
                <a:moveTo>
                  <a:pt x="17859" y="0"/>
                </a:moveTo>
                <a:lnTo>
                  <a:pt x="17859" y="0"/>
                </a:lnTo>
                <a:lnTo>
                  <a:pt x="17859" y="0"/>
                </a:lnTo>
                <a:lnTo>
                  <a:pt x="17859" y="0"/>
                </a:lnTo>
                <a:lnTo>
                  <a:pt x="17859" y="0"/>
                </a:lnTo>
                <a:lnTo>
                  <a:pt x="17859" y="0"/>
                </a:lnTo>
                <a:lnTo>
                  <a:pt x="17859" y="0"/>
                </a:lnTo>
                <a:lnTo>
                  <a:pt x="17859" y="0"/>
                </a:lnTo>
                <a:lnTo>
                  <a:pt x="17859" y="0"/>
                </a:lnTo>
                <a:lnTo>
                  <a:pt x="17859" y="8930"/>
                </a:lnTo>
                <a:lnTo>
                  <a:pt x="17859" y="26789"/>
                </a:lnTo>
                <a:lnTo>
                  <a:pt x="17859" y="35719"/>
                </a:lnTo>
                <a:lnTo>
                  <a:pt x="17859" y="53578"/>
                </a:lnTo>
                <a:lnTo>
                  <a:pt x="8929" y="71437"/>
                </a:lnTo>
                <a:lnTo>
                  <a:pt x="8929" y="89297"/>
                </a:lnTo>
                <a:lnTo>
                  <a:pt x="8929" y="116086"/>
                </a:lnTo>
                <a:lnTo>
                  <a:pt x="8929" y="133945"/>
                </a:lnTo>
                <a:lnTo>
                  <a:pt x="17859" y="160734"/>
                </a:lnTo>
                <a:lnTo>
                  <a:pt x="8929" y="178594"/>
                </a:lnTo>
                <a:lnTo>
                  <a:pt x="8929" y="205383"/>
                </a:lnTo>
                <a:lnTo>
                  <a:pt x="8929" y="223242"/>
                </a:lnTo>
                <a:lnTo>
                  <a:pt x="8929" y="250031"/>
                </a:lnTo>
                <a:lnTo>
                  <a:pt x="8929" y="267891"/>
                </a:lnTo>
                <a:lnTo>
                  <a:pt x="8929" y="294680"/>
                </a:lnTo>
                <a:lnTo>
                  <a:pt x="8929" y="312539"/>
                </a:lnTo>
                <a:lnTo>
                  <a:pt x="8929" y="330398"/>
                </a:lnTo>
                <a:lnTo>
                  <a:pt x="0" y="339328"/>
                </a:lnTo>
                <a:lnTo>
                  <a:pt x="0" y="348258"/>
                </a:lnTo>
                <a:lnTo>
                  <a:pt x="0" y="357187"/>
                </a:lnTo>
                <a:lnTo>
                  <a:pt x="0" y="357187"/>
                </a:lnTo>
                <a:lnTo>
                  <a:pt x="0" y="357187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Freeform 2"/>
          <p:cNvSpPr/>
          <p:nvPr/>
        </p:nvSpPr>
        <p:spPr>
          <a:xfrm>
            <a:off x="866180" y="1160859"/>
            <a:ext cx="35719" cy="285751"/>
          </a:xfrm>
          <a:custGeom>
            <a:avLst/>
            <a:gdLst/>
            <a:ahLst/>
            <a:cxnLst/>
            <a:rect l="0" t="0" r="0" b="0"/>
            <a:pathLst>
              <a:path w="35719" h="285751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8930"/>
                </a:lnTo>
                <a:lnTo>
                  <a:pt x="8929" y="17860"/>
                </a:lnTo>
                <a:lnTo>
                  <a:pt x="8929" y="35719"/>
                </a:lnTo>
                <a:lnTo>
                  <a:pt x="17859" y="53578"/>
                </a:lnTo>
                <a:lnTo>
                  <a:pt x="17859" y="71438"/>
                </a:lnTo>
                <a:lnTo>
                  <a:pt x="17859" y="89297"/>
                </a:lnTo>
                <a:lnTo>
                  <a:pt x="26789" y="107157"/>
                </a:lnTo>
                <a:lnTo>
                  <a:pt x="26789" y="125016"/>
                </a:lnTo>
                <a:lnTo>
                  <a:pt x="26789" y="151805"/>
                </a:lnTo>
                <a:lnTo>
                  <a:pt x="35718" y="169664"/>
                </a:lnTo>
                <a:lnTo>
                  <a:pt x="35718" y="187524"/>
                </a:lnTo>
                <a:lnTo>
                  <a:pt x="35718" y="205383"/>
                </a:lnTo>
                <a:lnTo>
                  <a:pt x="35718" y="223243"/>
                </a:lnTo>
                <a:lnTo>
                  <a:pt x="35718" y="232172"/>
                </a:lnTo>
                <a:lnTo>
                  <a:pt x="35718" y="250032"/>
                </a:lnTo>
                <a:lnTo>
                  <a:pt x="35718" y="258961"/>
                </a:lnTo>
                <a:lnTo>
                  <a:pt x="35718" y="267891"/>
                </a:lnTo>
                <a:lnTo>
                  <a:pt x="35718" y="276821"/>
                </a:lnTo>
                <a:lnTo>
                  <a:pt x="35718" y="285750"/>
                </a:lnTo>
                <a:lnTo>
                  <a:pt x="35718" y="28575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Freeform 3"/>
          <p:cNvSpPr/>
          <p:nvPr/>
        </p:nvSpPr>
        <p:spPr>
          <a:xfrm>
            <a:off x="750094" y="1339453"/>
            <a:ext cx="71438" cy="8931"/>
          </a:xfrm>
          <a:custGeom>
            <a:avLst/>
            <a:gdLst/>
            <a:ahLst/>
            <a:cxnLst/>
            <a:rect l="0" t="0" r="0" b="0"/>
            <a:pathLst>
              <a:path w="71438" h="8931">
                <a:moveTo>
                  <a:pt x="0" y="8930"/>
                </a:moveTo>
                <a:lnTo>
                  <a:pt x="0" y="8930"/>
                </a:lnTo>
                <a:lnTo>
                  <a:pt x="0" y="8930"/>
                </a:lnTo>
                <a:lnTo>
                  <a:pt x="0" y="8930"/>
                </a:lnTo>
                <a:lnTo>
                  <a:pt x="0" y="8930"/>
                </a:lnTo>
                <a:lnTo>
                  <a:pt x="8929" y="8930"/>
                </a:lnTo>
                <a:lnTo>
                  <a:pt x="8929" y="0"/>
                </a:lnTo>
                <a:lnTo>
                  <a:pt x="17859" y="0"/>
                </a:lnTo>
                <a:lnTo>
                  <a:pt x="35718" y="0"/>
                </a:lnTo>
                <a:lnTo>
                  <a:pt x="44648" y="0"/>
                </a:lnTo>
                <a:lnTo>
                  <a:pt x="62508" y="0"/>
                </a:lnTo>
                <a:lnTo>
                  <a:pt x="71437" y="0"/>
                </a:lnTo>
                <a:lnTo>
                  <a:pt x="71437" y="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reeform 4"/>
          <p:cNvSpPr/>
          <p:nvPr/>
        </p:nvSpPr>
        <p:spPr>
          <a:xfrm>
            <a:off x="955476" y="1375172"/>
            <a:ext cx="98228" cy="142876"/>
          </a:xfrm>
          <a:custGeom>
            <a:avLst/>
            <a:gdLst/>
            <a:ahLst/>
            <a:cxnLst/>
            <a:rect l="0" t="0" r="0" b="0"/>
            <a:pathLst>
              <a:path w="98228" h="142876">
                <a:moveTo>
                  <a:pt x="0" y="8930"/>
                </a:moveTo>
                <a:lnTo>
                  <a:pt x="0" y="8930"/>
                </a:lnTo>
                <a:lnTo>
                  <a:pt x="0" y="8930"/>
                </a:lnTo>
                <a:lnTo>
                  <a:pt x="0" y="8930"/>
                </a:lnTo>
                <a:lnTo>
                  <a:pt x="0" y="8930"/>
                </a:lnTo>
                <a:lnTo>
                  <a:pt x="0" y="8930"/>
                </a:lnTo>
                <a:lnTo>
                  <a:pt x="8930" y="0"/>
                </a:lnTo>
                <a:lnTo>
                  <a:pt x="17860" y="0"/>
                </a:lnTo>
                <a:lnTo>
                  <a:pt x="26790" y="0"/>
                </a:lnTo>
                <a:lnTo>
                  <a:pt x="35719" y="8930"/>
                </a:lnTo>
                <a:lnTo>
                  <a:pt x="53579" y="8930"/>
                </a:lnTo>
                <a:lnTo>
                  <a:pt x="62508" y="17859"/>
                </a:lnTo>
                <a:lnTo>
                  <a:pt x="71438" y="17859"/>
                </a:lnTo>
                <a:lnTo>
                  <a:pt x="80368" y="26789"/>
                </a:lnTo>
                <a:lnTo>
                  <a:pt x="89297" y="35719"/>
                </a:lnTo>
                <a:lnTo>
                  <a:pt x="89297" y="44648"/>
                </a:lnTo>
                <a:lnTo>
                  <a:pt x="98227" y="53578"/>
                </a:lnTo>
                <a:lnTo>
                  <a:pt x="98227" y="62508"/>
                </a:lnTo>
                <a:lnTo>
                  <a:pt x="98227" y="71437"/>
                </a:lnTo>
                <a:lnTo>
                  <a:pt x="98227" y="89297"/>
                </a:lnTo>
                <a:lnTo>
                  <a:pt x="89297" y="98226"/>
                </a:lnTo>
                <a:lnTo>
                  <a:pt x="80368" y="107156"/>
                </a:lnTo>
                <a:lnTo>
                  <a:pt x="71438" y="116086"/>
                </a:lnTo>
                <a:lnTo>
                  <a:pt x="62508" y="125015"/>
                </a:lnTo>
                <a:lnTo>
                  <a:pt x="53579" y="133945"/>
                </a:lnTo>
                <a:lnTo>
                  <a:pt x="44649" y="133945"/>
                </a:lnTo>
                <a:lnTo>
                  <a:pt x="35719" y="142875"/>
                </a:lnTo>
                <a:lnTo>
                  <a:pt x="26790" y="142875"/>
                </a:lnTo>
                <a:lnTo>
                  <a:pt x="17860" y="142875"/>
                </a:lnTo>
                <a:lnTo>
                  <a:pt x="8930" y="142875"/>
                </a:lnTo>
                <a:lnTo>
                  <a:pt x="8930" y="142875"/>
                </a:lnTo>
                <a:lnTo>
                  <a:pt x="8930" y="133945"/>
                </a:lnTo>
                <a:lnTo>
                  <a:pt x="8930" y="133945"/>
                </a:lnTo>
                <a:lnTo>
                  <a:pt x="8930" y="125015"/>
                </a:lnTo>
                <a:lnTo>
                  <a:pt x="8930" y="116086"/>
                </a:lnTo>
                <a:lnTo>
                  <a:pt x="8930" y="107156"/>
                </a:lnTo>
                <a:lnTo>
                  <a:pt x="8930" y="107156"/>
                </a:lnTo>
                <a:lnTo>
                  <a:pt x="17860" y="107156"/>
                </a:lnTo>
                <a:lnTo>
                  <a:pt x="26790" y="98226"/>
                </a:lnTo>
                <a:lnTo>
                  <a:pt x="35719" y="107156"/>
                </a:lnTo>
                <a:lnTo>
                  <a:pt x="44649" y="107156"/>
                </a:lnTo>
                <a:lnTo>
                  <a:pt x="53579" y="107156"/>
                </a:lnTo>
                <a:lnTo>
                  <a:pt x="71438" y="116086"/>
                </a:lnTo>
                <a:lnTo>
                  <a:pt x="80368" y="125015"/>
                </a:lnTo>
                <a:lnTo>
                  <a:pt x="89297" y="125015"/>
                </a:lnTo>
                <a:lnTo>
                  <a:pt x="98227" y="133945"/>
                </a:lnTo>
                <a:lnTo>
                  <a:pt x="98227" y="133945"/>
                </a:lnTo>
                <a:lnTo>
                  <a:pt x="98227" y="133945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reeform 5"/>
          <p:cNvSpPr/>
          <p:nvPr/>
        </p:nvSpPr>
        <p:spPr>
          <a:xfrm>
            <a:off x="1089422" y="1178719"/>
            <a:ext cx="205384" cy="276821"/>
          </a:xfrm>
          <a:custGeom>
            <a:avLst/>
            <a:gdLst/>
            <a:ahLst/>
            <a:cxnLst/>
            <a:rect l="0" t="0" r="0" b="0"/>
            <a:pathLst>
              <a:path w="205384" h="276821">
                <a:moveTo>
                  <a:pt x="151805" y="98226"/>
                </a:moveTo>
                <a:lnTo>
                  <a:pt x="151805" y="98226"/>
                </a:lnTo>
                <a:lnTo>
                  <a:pt x="160734" y="89297"/>
                </a:lnTo>
                <a:lnTo>
                  <a:pt x="160734" y="80367"/>
                </a:lnTo>
                <a:lnTo>
                  <a:pt x="160734" y="71437"/>
                </a:lnTo>
                <a:lnTo>
                  <a:pt x="160734" y="53578"/>
                </a:lnTo>
                <a:lnTo>
                  <a:pt x="160734" y="44648"/>
                </a:lnTo>
                <a:lnTo>
                  <a:pt x="160734" y="35718"/>
                </a:lnTo>
                <a:lnTo>
                  <a:pt x="160734" y="26789"/>
                </a:lnTo>
                <a:lnTo>
                  <a:pt x="160734" y="26789"/>
                </a:lnTo>
                <a:lnTo>
                  <a:pt x="160734" y="17859"/>
                </a:lnTo>
                <a:lnTo>
                  <a:pt x="151805" y="8929"/>
                </a:lnTo>
                <a:lnTo>
                  <a:pt x="142875" y="0"/>
                </a:lnTo>
                <a:lnTo>
                  <a:pt x="133945" y="0"/>
                </a:lnTo>
                <a:lnTo>
                  <a:pt x="125015" y="0"/>
                </a:lnTo>
                <a:lnTo>
                  <a:pt x="116086" y="0"/>
                </a:lnTo>
                <a:lnTo>
                  <a:pt x="107156" y="8929"/>
                </a:lnTo>
                <a:lnTo>
                  <a:pt x="89297" y="8929"/>
                </a:lnTo>
                <a:lnTo>
                  <a:pt x="80367" y="17859"/>
                </a:lnTo>
                <a:lnTo>
                  <a:pt x="71437" y="26789"/>
                </a:lnTo>
                <a:lnTo>
                  <a:pt x="62508" y="35718"/>
                </a:lnTo>
                <a:lnTo>
                  <a:pt x="53578" y="44648"/>
                </a:lnTo>
                <a:lnTo>
                  <a:pt x="44648" y="62508"/>
                </a:lnTo>
                <a:lnTo>
                  <a:pt x="35719" y="80367"/>
                </a:lnTo>
                <a:lnTo>
                  <a:pt x="26789" y="98226"/>
                </a:lnTo>
                <a:lnTo>
                  <a:pt x="17859" y="125015"/>
                </a:lnTo>
                <a:lnTo>
                  <a:pt x="8929" y="142875"/>
                </a:lnTo>
                <a:lnTo>
                  <a:pt x="8929" y="160734"/>
                </a:lnTo>
                <a:lnTo>
                  <a:pt x="8929" y="178594"/>
                </a:lnTo>
                <a:lnTo>
                  <a:pt x="0" y="205383"/>
                </a:lnTo>
                <a:lnTo>
                  <a:pt x="8929" y="223242"/>
                </a:lnTo>
                <a:lnTo>
                  <a:pt x="8929" y="232172"/>
                </a:lnTo>
                <a:lnTo>
                  <a:pt x="17859" y="250031"/>
                </a:lnTo>
                <a:lnTo>
                  <a:pt x="26789" y="258961"/>
                </a:lnTo>
                <a:lnTo>
                  <a:pt x="35719" y="267890"/>
                </a:lnTo>
                <a:lnTo>
                  <a:pt x="53578" y="267890"/>
                </a:lnTo>
                <a:lnTo>
                  <a:pt x="62508" y="276820"/>
                </a:lnTo>
                <a:lnTo>
                  <a:pt x="71437" y="276820"/>
                </a:lnTo>
                <a:lnTo>
                  <a:pt x="89297" y="276820"/>
                </a:lnTo>
                <a:lnTo>
                  <a:pt x="98226" y="267890"/>
                </a:lnTo>
                <a:lnTo>
                  <a:pt x="116086" y="267890"/>
                </a:lnTo>
                <a:lnTo>
                  <a:pt x="133945" y="258961"/>
                </a:lnTo>
                <a:lnTo>
                  <a:pt x="142875" y="250031"/>
                </a:lnTo>
                <a:lnTo>
                  <a:pt x="151805" y="241101"/>
                </a:lnTo>
                <a:lnTo>
                  <a:pt x="160734" y="232172"/>
                </a:lnTo>
                <a:lnTo>
                  <a:pt x="178594" y="214312"/>
                </a:lnTo>
                <a:lnTo>
                  <a:pt x="187523" y="205383"/>
                </a:lnTo>
                <a:lnTo>
                  <a:pt x="196453" y="187523"/>
                </a:lnTo>
                <a:lnTo>
                  <a:pt x="205383" y="169664"/>
                </a:lnTo>
                <a:lnTo>
                  <a:pt x="205383" y="160734"/>
                </a:lnTo>
                <a:lnTo>
                  <a:pt x="205383" y="142875"/>
                </a:lnTo>
                <a:lnTo>
                  <a:pt x="205383" y="133945"/>
                </a:lnTo>
                <a:lnTo>
                  <a:pt x="205383" y="125015"/>
                </a:lnTo>
                <a:lnTo>
                  <a:pt x="205383" y="107156"/>
                </a:lnTo>
                <a:lnTo>
                  <a:pt x="196453" y="107156"/>
                </a:lnTo>
                <a:lnTo>
                  <a:pt x="196453" y="98226"/>
                </a:lnTo>
                <a:lnTo>
                  <a:pt x="196453" y="98226"/>
                </a:lnTo>
                <a:lnTo>
                  <a:pt x="196453" y="98226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reeform 6"/>
          <p:cNvSpPr/>
          <p:nvPr/>
        </p:nvSpPr>
        <p:spPr>
          <a:xfrm>
            <a:off x="1366242" y="1321594"/>
            <a:ext cx="89298" cy="17860"/>
          </a:xfrm>
          <a:custGeom>
            <a:avLst/>
            <a:gdLst/>
            <a:ahLst/>
            <a:cxnLst/>
            <a:rect l="0" t="0" r="0" b="0"/>
            <a:pathLst>
              <a:path w="89298" h="17860">
                <a:moveTo>
                  <a:pt x="0" y="17859"/>
                </a:moveTo>
                <a:lnTo>
                  <a:pt x="0" y="17859"/>
                </a:lnTo>
                <a:lnTo>
                  <a:pt x="0" y="8929"/>
                </a:lnTo>
                <a:lnTo>
                  <a:pt x="0" y="8929"/>
                </a:lnTo>
                <a:lnTo>
                  <a:pt x="8930" y="8929"/>
                </a:lnTo>
                <a:lnTo>
                  <a:pt x="17860" y="0"/>
                </a:lnTo>
                <a:lnTo>
                  <a:pt x="26789" y="0"/>
                </a:lnTo>
                <a:lnTo>
                  <a:pt x="44649" y="0"/>
                </a:lnTo>
                <a:lnTo>
                  <a:pt x="53578" y="0"/>
                </a:lnTo>
                <a:lnTo>
                  <a:pt x="71438" y="0"/>
                </a:lnTo>
                <a:lnTo>
                  <a:pt x="80367" y="0"/>
                </a:lnTo>
                <a:lnTo>
                  <a:pt x="89297" y="0"/>
                </a:lnTo>
                <a:lnTo>
                  <a:pt x="89297" y="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1446609" y="1250156"/>
            <a:ext cx="8931" cy="169665"/>
          </a:xfrm>
          <a:custGeom>
            <a:avLst/>
            <a:gdLst/>
            <a:ahLst/>
            <a:cxnLst/>
            <a:rect l="0" t="0" r="0" b="0"/>
            <a:pathLst>
              <a:path w="8931" h="169665">
                <a:moveTo>
                  <a:pt x="8930" y="0"/>
                </a:moveTo>
                <a:lnTo>
                  <a:pt x="8930" y="0"/>
                </a:lnTo>
                <a:lnTo>
                  <a:pt x="8930" y="0"/>
                </a:lnTo>
                <a:lnTo>
                  <a:pt x="8930" y="8930"/>
                </a:lnTo>
                <a:lnTo>
                  <a:pt x="8930" y="17860"/>
                </a:lnTo>
                <a:lnTo>
                  <a:pt x="8930" y="26789"/>
                </a:lnTo>
                <a:lnTo>
                  <a:pt x="0" y="44649"/>
                </a:lnTo>
                <a:lnTo>
                  <a:pt x="0" y="53578"/>
                </a:lnTo>
                <a:lnTo>
                  <a:pt x="0" y="71438"/>
                </a:lnTo>
                <a:lnTo>
                  <a:pt x="0" y="89297"/>
                </a:lnTo>
                <a:lnTo>
                  <a:pt x="0" y="107157"/>
                </a:lnTo>
                <a:lnTo>
                  <a:pt x="0" y="125016"/>
                </a:lnTo>
                <a:lnTo>
                  <a:pt x="0" y="142875"/>
                </a:lnTo>
                <a:lnTo>
                  <a:pt x="0" y="160735"/>
                </a:lnTo>
                <a:lnTo>
                  <a:pt x="0" y="169664"/>
                </a:lnTo>
                <a:lnTo>
                  <a:pt x="0" y="169664"/>
                </a:lnTo>
                <a:lnTo>
                  <a:pt x="0" y="169664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8"/>
          <p:cNvSpPr/>
          <p:nvPr/>
        </p:nvSpPr>
        <p:spPr>
          <a:xfrm>
            <a:off x="1678781" y="1169789"/>
            <a:ext cx="169665" cy="276821"/>
          </a:xfrm>
          <a:custGeom>
            <a:avLst/>
            <a:gdLst/>
            <a:ahLst/>
            <a:cxnLst/>
            <a:rect l="0" t="0" r="0" b="0"/>
            <a:pathLst>
              <a:path w="169665" h="276821">
                <a:moveTo>
                  <a:pt x="169664" y="26789"/>
                </a:moveTo>
                <a:lnTo>
                  <a:pt x="169664" y="26789"/>
                </a:lnTo>
                <a:lnTo>
                  <a:pt x="169664" y="26789"/>
                </a:lnTo>
                <a:lnTo>
                  <a:pt x="169664" y="17859"/>
                </a:lnTo>
                <a:lnTo>
                  <a:pt x="169664" y="8930"/>
                </a:lnTo>
                <a:lnTo>
                  <a:pt x="169664" y="8930"/>
                </a:lnTo>
                <a:lnTo>
                  <a:pt x="169664" y="0"/>
                </a:lnTo>
                <a:lnTo>
                  <a:pt x="160734" y="0"/>
                </a:lnTo>
                <a:lnTo>
                  <a:pt x="160734" y="0"/>
                </a:lnTo>
                <a:lnTo>
                  <a:pt x="151805" y="0"/>
                </a:lnTo>
                <a:lnTo>
                  <a:pt x="142875" y="0"/>
                </a:lnTo>
                <a:lnTo>
                  <a:pt x="133945" y="0"/>
                </a:lnTo>
                <a:lnTo>
                  <a:pt x="116086" y="8930"/>
                </a:lnTo>
                <a:lnTo>
                  <a:pt x="107156" y="17859"/>
                </a:lnTo>
                <a:lnTo>
                  <a:pt x="89297" y="26789"/>
                </a:lnTo>
                <a:lnTo>
                  <a:pt x="80367" y="44648"/>
                </a:lnTo>
                <a:lnTo>
                  <a:pt x="62508" y="53578"/>
                </a:lnTo>
                <a:lnTo>
                  <a:pt x="53578" y="71438"/>
                </a:lnTo>
                <a:lnTo>
                  <a:pt x="35719" y="89297"/>
                </a:lnTo>
                <a:lnTo>
                  <a:pt x="26789" y="107156"/>
                </a:lnTo>
                <a:lnTo>
                  <a:pt x="17859" y="125016"/>
                </a:lnTo>
                <a:lnTo>
                  <a:pt x="8930" y="142875"/>
                </a:lnTo>
                <a:lnTo>
                  <a:pt x="0" y="169664"/>
                </a:lnTo>
                <a:lnTo>
                  <a:pt x="0" y="178594"/>
                </a:lnTo>
                <a:lnTo>
                  <a:pt x="0" y="196453"/>
                </a:lnTo>
                <a:lnTo>
                  <a:pt x="0" y="214313"/>
                </a:lnTo>
                <a:lnTo>
                  <a:pt x="8930" y="223242"/>
                </a:lnTo>
                <a:lnTo>
                  <a:pt x="8930" y="241102"/>
                </a:lnTo>
                <a:lnTo>
                  <a:pt x="26789" y="250031"/>
                </a:lnTo>
                <a:lnTo>
                  <a:pt x="35719" y="258961"/>
                </a:lnTo>
                <a:lnTo>
                  <a:pt x="44648" y="267891"/>
                </a:lnTo>
                <a:lnTo>
                  <a:pt x="53578" y="276820"/>
                </a:lnTo>
                <a:lnTo>
                  <a:pt x="53578" y="27682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1857375" y="1196578"/>
            <a:ext cx="196454" cy="232173"/>
          </a:xfrm>
          <a:custGeom>
            <a:avLst/>
            <a:gdLst/>
            <a:ahLst/>
            <a:cxnLst/>
            <a:rect l="0" t="0" r="0" b="0"/>
            <a:pathLst>
              <a:path w="196454" h="232173">
                <a:moveTo>
                  <a:pt x="142875" y="98227"/>
                </a:moveTo>
                <a:lnTo>
                  <a:pt x="151804" y="98227"/>
                </a:lnTo>
                <a:lnTo>
                  <a:pt x="151804" y="89297"/>
                </a:lnTo>
                <a:lnTo>
                  <a:pt x="151804" y="80367"/>
                </a:lnTo>
                <a:lnTo>
                  <a:pt x="160734" y="62508"/>
                </a:lnTo>
                <a:lnTo>
                  <a:pt x="169664" y="53578"/>
                </a:lnTo>
                <a:lnTo>
                  <a:pt x="169664" y="44649"/>
                </a:lnTo>
                <a:lnTo>
                  <a:pt x="169664" y="35719"/>
                </a:lnTo>
                <a:lnTo>
                  <a:pt x="169664" y="26789"/>
                </a:lnTo>
                <a:lnTo>
                  <a:pt x="160734" y="17859"/>
                </a:lnTo>
                <a:lnTo>
                  <a:pt x="160734" y="8930"/>
                </a:lnTo>
                <a:lnTo>
                  <a:pt x="151804" y="8930"/>
                </a:lnTo>
                <a:lnTo>
                  <a:pt x="142875" y="0"/>
                </a:lnTo>
                <a:lnTo>
                  <a:pt x="125015" y="0"/>
                </a:lnTo>
                <a:lnTo>
                  <a:pt x="116086" y="0"/>
                </a:lnTo>
                <a:lnTo>
                  <a:pt x="107156" y="8930"/>
                </a:lnTo>
                <a:lnTo>
                  <a:pt x="89297" y="17859"/>
                </a:lnTo>
                <a:lnTo>
                  <a:pt x="71437" y="26789"/>
                </a:lnTo>
                <a:lnTo>
                  <a:pt x="62508" y="35719"/>
                </a:lnTo>
                <a:lnTo>
                  <a:pt x="53578" y="53578"/>
                </a:lnTo>
                <a:lnTo>
                  <a:pt x="35719" y="71438"/>
                </a:lnTo>
                <a:lnTo>
                  <a:pt x="26789" y="89297"/>
                </a:lnTo>
                <a:lnTo>
                  <a:pt x="8929" y="116086"/>
                </a:lnTo>
                <a:lnTo>
                  <a:pt x="8929" y="133945"/>
                </a:lnTo>
                <a:lnTo>
                  <a:pt x="0" y="160735"/>
                </a:lnTo>
                <a:lnTo>
                  <a:pt x="0" y="178594"/>
                </a:lnTo>
                <a:lnTo>
                  <a:pt x="0" y="196453"/>
                </a:lnTo>
                <a:lnTo>
                  <a:pt x="0" y="205383"/>
                </a:lnTo>
                <a:lnTo>
                  <a:pt x="8929" y="214313"/>
                </a:lnTo>
                <a:lnTo>
                  <a:pt x="17859" y="223242"/>
                </a:lnTo>
                <a:lnTo>
                  <a:pt x="35719" y="232172"/>
                </a:lnTo>
                <a:lnTo>
                  <a:pt x="44648" y="232172"/>
                </a:lnTo>
                <a:lnTo>
                  <a:pt x="62508" y="232172"/>
                </a:lnTo>
                <a:lnTo>
                  <a:pt x="80367" y="223242"/>
                </a:lnTo>
                <a:lnTo>
                  <a:pt x="98226" y="223242"/>
                </a:lnTo>
                <a:lnTo>
                  <a:pt x="116086" y="214313"/>
                </a:lnTo>
                <a:lnTo>
                  <a:pt x="133945" y="196453"/>
                </a:lnTo>
                <a:lnTo>
                  <a:pt x="151804" y="187524"/>
                </a:lnTo>
                <a:lnTo>
                  <a:pt x="169664" y="169664"/>
                </a:lnTo>
                <a:lnTo>
                  <a:pt x="178594" y="151805"/>
                </a:lnTo>
                <a:lnTo>
                  <a:pt x="187523" y="142875"/>
                </a:lnTo>
                <a:lnTo>
                  <a:pt x="187523" y="125016"/>
                </a:lnTo>
                <a:lnTo>
                  <a:pt x="196453" y="107156"/>
                </a:lnTo>
                <a:lnTo>
                  <a:pt x="196453" y="98227"/>
                </a:lnTo>
                <a:lnTo>
                  <a:pt x="196453" y="80367"/>
                </a:lnTo>
                <a:lnTo>
                  <a:pt x="196453" y="71438"/>
                </a:lnTo>
                <a:lnTo>
                  <a:pt x="196453" y="62508"/>
                </a:lnTo>
                <a:lnTo>
                  <a:pt x="196453" y="62508"/>
                </a:lnTo>
                <a:lnTo>
                  <a:pt x="196453" y="62508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 10"/>
          <p:cNvSpPr/>
          <p:nvPr/>
        </p:nvSpPr>
        <p:spPr>
          <a:xfrm>
            <a:off x="2187773" y="1384102"/>
            <a:ext cx="35720" cy="53579"/>
          </a:xfrm>
          <a:custGeom>
            <a:avLst/>
            <a:gdLst/>
            <a:ahLst/>
            <a:cxnLst/>
            <a:rect l="0" t="0" r="0" b="0"/>
            <a:pathLst>
              <a:path w="35720" h="53579">
                <a:moveTo>
                  <a:pt x="0" y="0"/>
                </a:moveTo>
                <a:lnTo>
                  <a:pt x="0" y="0"/>
                </a:lnTo>
                <a:lnTo>
                  <a:pt x="0" y="8929"/>
                </a:lnTo>
                <a:lnTo>
                  <a:pt x="8930" y="17859"/>
                </a:lnTo>
                <a:lnTo>
                  <a:pt x="17860" y="26789"/>
                </a:lnTo>
                <a:lnTo>
                  <a:pt x="26789" y="35718"/>
                </a:lnTo>
                <a:lnTo>
                  <a:pt x="26789" y="53578"/>
                </a:lnTo>
                <a:lnTo>
                  <a:pt x="35719" y="53578"/>
                </a:lnTo>
                <a:lnTo>
                  <a:pt x="35719" y="53578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 11"/>
          <p:cNvSpPr/>
          <p:nvPr/>
        </p:nvSpPr>
        <p:spPr>
          <a:xfrm>
            <a:off x="2044898" y="1500187"/>
            <a:ext cx="232173" cy="44650"/>
          </a:xfrm>
          <a:custGeom>
            <a:avLst/>
            <a:gdLst/>
            <a:ahLst/>
            <a:cxnLst/>
            <a:rect l="0" t="0" r="0" b="0"/>
            <a:pathLst>
              <a:path w="232173" h="44650">
                <a:moveTo>
                  <a:pt x="116086" y="26789"/>
                </a:moveTo>
                <a:lnTo>
                  <a:pt x="116086" y="26789"/>
                </a:lnTo>
                <a:lnTo>
                  <a:pt x="107156" y="26789"/>
                </a:lnTo>
                <a:lnTo>
                  <a:pt x="89297" y="26789"/>
                </a:lnTo>
                <a:lnTo>
                  <a:pt x="71438" y="26789"/>
                </a:lnTo>
                <a:lnTo>
                  <a:pt x="62508" y="26789"/>
                </a:lnTo>
                <a:lnTo>
                  <a:pt x="44649" y="26789"/>
                </a:lnTo>
                <a:lnTo>
                  <a:pt x="35719" y="17860"/>
                </a:lnTo>
                <a:lnTo>
                  <a:pt x="26789" y="17860"/>
                </a:lnTo>
                <a:lnTo>
                  <a:pt x="17860" y="8930"/>
                </a:lnTo>
                <a:lnTo>
                  <a:pt x="8930" y="8930"/>
                </a:lnTo>
                <a:lnTo>
                  <a:pt x="0" y="893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8930" y="0"/>
                </a:lnTo>
                <a:lnTo>
                  <a:pt x="17860" y="0"/>
                </a:lnTo>
                <a:lnTo>
                  <a:pt x="26789" y="8930"/>
                </a:lnTo>
                <a:lnTo>
                  <a:pt x="44649" y="8930"/>
                </a:lnTo>
                <a:lnTo>
                  <a:pt x="53578" y="17860"/>
                </a:lnTo>
                <a:lnTo>
                  <a:pt x="80367" y="17860"/>
                </a:lnTo>
                <a:lnTo>
                  <a:pt x="98227" y="26789"/>
                </a:lnTo>
                <a:lnTo>
                  <a:pt x="116086" y="26789"/>
                </a:lnTo>
                <a:lnTo>
                  <a:pt x="133946" y="35719"/>
                </a:lnTo>
                <a:lnTo>
                  <a:pt x="160735" y="35719"/>
                </a:lnTo>
                <a:lnTo>
                  <a:pt x="178594" y="35719"/>
                </a:lnTo>
                <a:lnTo>
                  <a:pt x="187524" y="44649"/>
                </a:lnTo>
                <a:lnTo>
                  <a:pt x="205383" y="44649"/>
                </a:lnTo>
                <a:lnTo>
                  <a:pt x="214313" y="44649"/>
                </a:lnTo>
                <a:lnTo>
                  <a:pt x="232172" y="44649"/>
                </a:lnTo>
                <a:lnTo>
                  <a:pt x="232172" y="44649"/>
                </a:lnTo>
                <a:lnTo>
                  <a:pt x="232172" y="44649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reeform 12"/>
          <p:cNvSpPr/>
          <p:nvPr/>
        </p:nvSpPr>
        <p:spPr>
          <a:xfrm>
            <a:off x="2178844" y="1473398"/>
            <a:ext cx="35719" cy="35720"/>
          </a:xfrm>
          <a:custGeom>
            <a:avLst/>
            <a:gdLst/>
            <a:ahLst/>
            <a:cxnLst/>
            <a:rect l="0" t="0" r="0" b="0"/>
            <a:pathLst>
              <a:path w="35719" h="35720">
                <a:moveTo>
                  <a:pt x="35718" y="0"/>
                </a:moveTo>
                <a:lnTo>
                  <a:pt x="26789" y="0"/>
                </a:lnTo>
                <a:lnTo>
                  <a:pt x="26789" y="0"/>
                </a:lnTo>
                <a:lnTo>
                  <a:pt x="26789" y="8930"/>
                </a:lnTo>
                <a:lnTo>
                  <a:pt x="26789" y="8930"/>
                </a:lnTo>
                <a:lnTo>
                  <a:pt x="17859" y="17860"/>
                </a:lnTo>
                <a:lnTo>
                  <a:pt x="17859" y="26789"/>
                </a:lnTo>
                <a:lnTo>
                  <a:pt x="8929" y="26789"/>
                </a:lnTo>
                <a:lnTo>
                  <a:pt x="8929" y="35719"/>
                </a:lnTo>
                <a:lnTo>
                  <a:pt x="0" y="35719"/>
                </a:lnTo>
                <a:lnTo>
                  <a:pt x="0" y="35719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reeform 13"/>
          <p:cNvSpPr/>
          <p:nvPr/>
        </p:nvSpPr>
        <p:spPr>
          <a:xfrm>
            <a:off x="2348508" y="1303734"/>
            <a:ext cx="339329" cy="8931"/>
          </a:xfrm>
          <a:custGeom>
            <a:avLst/>
            <a:gdLst/>
            <a:ahLst/>
            <a:cxnLst/>
            <a:rect l="0" t="0" r="0" b="0"/>
            <a:pathLst>
              <a:path w="339329" h="8931">
                <a:moveTo>
                  <a:pt x="0" y="8930"/>
                </a:moveTo>
                <a:lnTo>
                  <a:pt x="0" y="8930"/>
                </a:lnTo>
                <a:lnTo>
                  <a:pt x="0" y="8930"/>
                </a:lnTo>
                <a:lnTo>
                  <a:pt x="0" y="8930"/>
                </a:lnTo>
                <a:lnTo>
                  <a:pt x="0" y="8930"/>
                </a:lnTo>
                <a:lnTo>
                  <a:pt x="0" y="8930"/>
                </a:lnTo>
                <a:lnTo>
                  <a:pt x="8929" y="8930"/>
                </a:lnTo>
                <a:lnTo>
                  <a:pt x="17859" y="8930"/>
                </a:lnTo>
                <a:lnTo>
                  <a:pt x="26789" y="8930"/>
                </a:lnTo>
                <a:lnTo>
                  <a:pt x="35718" y="8930"/>
                </a:lnTo>
                <a:lnTo>
                  <a:pt x="53578" y="8930"/>
                </a:lnTo>
                <a:lnTo>
                  <a:pt x="62507" y="8930"/>
                </a:lnTo>
                <a:lnTo>
                  <a:pt x="80367" y="8930"/>
                </a:lnTo>
                <a:lnTo>
                  <a:pt x="98226" y="8930"/>
                </a:lnTo>
                <a:lnTo>
                  <a:pt x="125015" y="8930"/>
                </a:lnTo>
                <a:lnTo>
                  <a:pt x="142875" y="0"/>
                </a:lnTo>
                <a:lnTo>
                  <a:pt x="160734" y="0"/>
                </a:lnTo>
                <a:lnTo>
                  <a:pt x="178594" y="0"/>
                </a:lnTo>
                <a:lnTo>
                  <a:pt x="205383" y="0"/>
                </a:lnTo>
                <a:lnTo>
                  <a:pt x="223242" y="0"/>
                </a:lnTo>
                <a:lnTo>
                  <a:pt x="241101" y="0"/>
                </a:lnTo>
                <a:lnTo>
                  <a:pt x="258961" y="0"/>
                </a:lnTo>
                <a:lnTo>
                  <a:pt x="276820" y="8930"/>
                </a:lnTo>
                <a:lnTo>
                  <a:pt x="285750" y="8930"/>
                </a:lnTo>
                <a:lnTo>
                  <a:pt x="303609" y="8930"/>
                </a:lnTo>
                <a:lnTo>
                  <a:pt x="321469" y="8930"/>
                </a:lnTo>
                <a:lnTo>
                  <a:pt x="330398" y="8930"/>
                </a:lnTo>
                <a:lnTo>
                  <a:pt x="339328" y="8930"/>
                </a:lnTo>
                <a:lnTo>
                  <a:pt x="339328" y="8930"/>
                </a:lnTo>
                <a:lnTo>
                  <a:pt x="339328" y="893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reeform 14"/>
          <p:cNvSpPr/>
          <p:nvPr/>
        </p:nvSpPr>
        <p:spPr>
          <a:xfrm>
            <a:off x="2571750" y="1232297"/>
            <a:ext cx="35720" cy="17860"/>
          </a:xfrm>
          <a:custGeom>
            <a:avLst/>
            <a:gdLst/>
            <a:ahLst/>
            <a:cxnLst/>
            <a:rect l="0" t="0" r="0" b="0"/>
            <a:pathLst>
              <a:path w="35720" h="17860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8930" y="0"/>
                </a:lnTo>
                <a:lnTo>
                  <a:pt x="8930" y="0"/>
                </a:lnTo>
                <a:lnTo>
                  <a:pt x="17859" y="8930"/>
                </a:lnTo>
                <a:lnTo>
                  <a:pt x="26789" y="8930"/>
                </a:lnTo>
                <a:lnTo>
                  <a:pt x="35719" y="8930"/>
                </a:lnTo>
                <a:lnTo>
                  <a:pt x="35719" y="17859"/>
                </a:lnTo>
                <a:lnTo>
                  <a:pt x="35719" y="17859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Freeform 15"/>
          <p:cNvSpPr/>
          <p:nvPr/>
        </p:nvSpPr>
        <p:spPr>
          <a:xfrm>
            <a:off x="2705695" y="1285875"/>
            <a:ext cx="98228" cy="116087"/>
          </a:xfrm>
          <a:custGeom>
            <a:avLst/>
            <a:gdLst/>
            <a:ahLst/>
            <a:cxnLst/>
            <a:rect l="0" t="0" r="0" b="0"/>
            <a:pathLst>
              <a:path w="98228" h="116087">
                <a:moveTo>
                  <a:pt x="62508" y="0"/>
                </a:moveTo>
                <a:lnTo>
                  <a:pt x="62508" y="8930"/>
                </a:lnTo>
                <a:lnTo>
                  <a:pt x="71438" y="8930"/>
                </a:lnTo>
                <a:lnTo>
                  <a:pt x="80368" y="8930"/>
                </a:lnTo>
                <a:lnTo>
                  <a:pt x="89297" y="17859"/>
                </a:lnTo>
                <a:lnTo>
                  <a:pt x="89297" y="17859"/>
                </a:lnTo>
                <a:lnTo>
                  <a:pt x="98227" y="17859"/>
                </a:lnTo>
                <a:lnTo>
                  <a:pt x="98227" y="26789"/>
                </a:lnTo>
                <a:lnTo>
                  <a:pt x="98227" y="26789"/>
                </a:lnTo>
                <a:lnTo>
                  <a:pt x="98227" y="35719"/>
                </a:lnTo>
                <a:lnTo>
                  <a:pt x="89297" y="44648"/>
                </a:lnTo>
                <a:lnTo>
                  <a:pt x="80368" y="53578"/>
                </a:lnTo>
                <a:lnTo>
                  <a:pt x="71438" y="62508"/>
                </a:lnTo>
                <a:lnTo>
                  <a:pt x="62508" y="71438"/>
                </a:lnTo>
                <a:lnTo>
                  <a:pt x="44649" y="80367"/>
                </a:lnTo>
                <a:lnTo>
                  <a:pt x="35719" y="98227"/>
                </a:lnTo>
                <a:lnTo>
                  <a:pt x="17860" y="107156"/>
                </a:lnTo>
                <a:lnTo>
                  <a:pt x="8930" y="116086"/>
                </a:lnTo>
                <a:lnTo>
                  <a:pt x="0" y="116086"/>
                </a:lnTo>
                <a:lnTo>
                  <a:pt x="0" y="116086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Freeform 16"/>
          <p:cNvSpPr/>
          <p:nvPr/>
        </p:nvSpPr>
        <p:spPr>
          <a:xfrm>
            <a:off x="2598539" y="1232297"/>
            <a:ext cx="196454" cy="232173"/>
          </a:xfrm>
          <a:custGeom>
            <a:avLst/>
            <a:gdLst/>
            <a:ahLst/>
            <a:cxnLst/>
            <a:rect l="0" t="0" r="0" b="0"/>
            <a:pathLst>
              <a:path w="196454" h="232173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8930" y="0"/>
                </a:lnTo>
                <a:lnTo>
                  <a:pt x="8930" y="8930"/>
                </a:lnTo>
                <a:lnTo>
                  <a:pt x="17859" y="8930"/>
                </a:lnTo>
                <a:lnTo>
                  <a:pt x="17859" y="8930"/>
                </a:lnTo>
                <a:lnTo>
                  <a:pt x="26789" y="17859"/>
                </a:lnTo>
                <a:lnTo>
                  <a:pt x="35719" y="17859"/>
                </a:lnTo>
                <a:lnTo>
                  <a:pt x="44649" y="26789"/>
                </a:lnTo>
                <a:lnTo>
                  <a:pt x="53578" y="26789"/>
                </a:lnTo>
                <a:lnTo>
                  <a:pt x="62508" y="35719"/>
                </a:lnTo>
                <a:lnTo>
                  <a:pt x="80367" y="44648"/>
                </a:lnTo>
                <a:lnTo>
                  <a:pt x="89297" y="44648"/>
                </a:lnTo>
                <a:lnTo>
                  <a:pt x="98227" y="44648"/>
                </a:lnTo>
                <a:lnTo>
                  <a:pt x="116086" y="53578"/>
                </a:lnTo>
                <a:lnTo>
                  <a:pt x="125016" y="53578"/>
                </a:lnTo>
                <a:lnTo>
                  <a:pt x="133945" y="53578"/>
                </a:lnTo>
                <a:lnTo>
                  <a:pt x="151805" y="62508"/>
                </a:lnTo>
                <a:lnTo>
                  <a:pt x="160734" y="62508"/>
                </a:lnTo>
                <a:lnTo>
                  <a:pt x="169664" y="71437"/>
                </a:lnTo>
                <a:lnTo>
                  <a:pt x="169664" y="71437"/>
                </a:lnTo>
                <a:lnTo>
                  <a:pt x="178594" y="71437"/>
                </a:lnTo>
                <a:lnTo>
                  <a:pt x="187524" y="71437"/>
                </a:lnTo>
                <a:lnTo>
                  <a:pt x="187524" y="80367"/>
                </a:lnTo>
                <a:lnTo>
                  <a:pt x="196453" y="80367"/>
                </a:lnTo>
                <a:lnTo>
                  <a:pt x="196453" y="80367"/>
                </a:lnTo>
                <a:lnTo>
                  <a:pt x="196453" y="89297"/>
                </a:lnTo>
                <a:lnTo>
                  <a:pt x="196453" y="89297"/>
                </a:lnTo>
                <a:lnTo>
                  <a:pt x="187524" y="98226"/>
                </a:lnTo>
                <a:lnTo>
                  <a:pt x="187524" y="98226"/>
                </a:lnTo>
                <a:lnTo>
                  <a:pt x="187524" y="107156"/>
                </a:lnTo>
                <a:lnTo>
                  <a:pt x="178594" y="116086"/>
                </a:lnTo>
                <a:lnTo>
                  <a:pt x="169664" y="125016"/>
                </a:lnTo>
                <a:lnTo>
                  <a:pt x="160734" y="133945"/>
                </a:lnTo>
                <a:lnTo>
                  <a:pt x="151805" y="142875"/>
                </a:lnTo>
                <a:lnTo>
                  <a:pt x="142875" y="151805"/>
                </a:lnTo>
                <a:lnTo>
                  <a:pt x="133945" y="160734"/>
                </a:lnTo>
                <a:lnTo>
                  <a:pt x="125016" y="169664"/>
                </a:lnTo>
                <a:lnTo>
                  <a:pt x="107156" y="178594"/>
                </a:lnTo>
                <a:lnTo>
                  <a:pt x="98227" y="187523"/>
                </a:lnTo>
                <a:lnTo>
                  <a:pt x="89297" y="205383"/>
                </a:lnTo>
                <a:lnTo>
                  <a:pt x="80367" y="214312"/>
                </a:lnTo>
                <a:lnTo>
                  <a:pt x="71438" y="214312"/>
                </a:lnTo>
                <a:lnTo>
                  <a:pt x="62508" y="223242"/>
                </a:lnTo>
                <a:lnTo>
                  <a:pt x="53578" y="232172"/>
                </a:lnTo>
                <a:lnTo>
                  <a:pt x="53578" y="232172"/>
                </a:lnTo>
                <a:lnTo>
                  <a:pt x="53578" y="232172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Freeform 17"/>
          <p:cNvSpPr/>
          <p:nvPr/>
        </p:nvSpPr>
        <p:spPr>
          <a:xfrm>
            <a:off x="2884289" y="1169789"/>
            <a:ext cx="241102" cy="321470"/>
          </a:xfrm>
          <a:custGeom>
            <a:avLst/>
            <a:gdLst/>
            <a:ahLst/>
            <a:cxnLst/>
            <a:rect l="0" t="0" r="0" b="0"/>
            <a:pathLst>
              <a:path w="241102" h="321470">
                <a:moveTo>
                  <a:pt x="241101" y="17859"/>
                </a:moveTo>
                <a:lnTo>
                  <a:pt x="232172" y="17859"/>
                </a:lnTo>
                <a:lnTo>
                  <a:pt x="232172" y="17859"/>
                </a:lnTo>
                <a:lnTo>
                  <a:pt x="232172" y="8930"/>
                </a:lnTo>
                <a:lnTo>
                  <a:pt x="223242" y="8930"/>
                </a:lnTo>
                <a:lnTo>
                  <a:pt x="223242" y="8930"/>
                </a:lnTo>
                <a:lnTo>
                  <a:pt x="214312" y="8930"/>
                </a:lnTo>
                <a:lnTo>
                  <a:pt x="205383" y="0"/>
                </a:lnTo>
                <a:lnTo>
                  <a:pt x="196453" y="0"/>
                </a:lnTo>
                <a:lnTo>
                  <a:pt x="187523" y="0"/>
                </a:lnTo>
                <a:lnTo>
                  <a:pt x="178594" y="8930"/>
                </a:lnTo>
                <a:lnTo>
                  <a:pt x="160734" y="8930"/>
                </a:lnTo>
                <a:lnTo>
                  <a:pt x="151805" y="17859"/>
                </a:lnTo>
                <a:lnTo>
                  <a:pt x="133945" y="26789"/>
                </a:lnTo>
                <a:lnTo>
                  <a:pt x="116086" y="35719"/>
                </a:lnTo>
                <a:lnTo>
                  <a:pt x="107156" y="35719"/>
                </a:lnTo>
                <a:lnTo>
                  <a:pt x="89297" y="53578"/>
                </a:lnTo>
                <a:lnTo>
                  <a:pt x="80367" y="62508"/>
                </a:lnTo>
                <a:lnTo>
                  <a:pt x="62508" y="80367"/>
                </a:lnTo>
                <a:lnTo>
                  <a:pt x="53578" y="98227"/>
                </a:lnTo>
                <a:lnTo>
                  <a:pt x="44648" y="116086"/>
                </a:lnTo>
                <a:lnTo>
                  <a:pt x="26789" y="133945"/>
                </a:lnTo>
                <a:lnTo>
                  <a:pt x="17859" y="160734"/>
                </a:lnTo>
                <a:lnTo>
                  <a:pt x="17859" y="178594"/>
                </a:lnTo>
                <a:lnTo>
                  <a:pt x="8930" y="196453"/>
                </a:lnTo>
                <a:lnTo>
                  <a:pt x="8930" y="214313"/>
                </a:lnTo>
                <a:lnTo>
                  <a:pt x="0" y="232172"/>
                </a:lnTo>
                <a:lnTo>
                  <a:pt x="8930" y="250031"/>
                </a:lnTo>
                <a:lnTo>
                  <a:pt x="8930" y="258961"/>
                </a:lnTo>
                <a:lnTo>
                  <a:pt x="8930" y="276820"/>
                </a:lnTo>
                <a:lnTo>
                  <a:pt x="17859" y="285750"/>
                </a:lnTo>
                <a:lnTo>
                  <a:pt x="26789" y="294680"/>
                </a:lnTo>
                <a:lnTo>
                  <a:pt x="35719" y="303609"/>
                </a:lnTo>
                <a:lnTo>
                  <a:pt x="53578" y="312539"/>
                </a:lnTo>
                <a:lnTo>
                  <a:pt x="62508" y="312539"/>
                </a:lnTo>
                <a:lnTo>
                  <a:pt x="80367" y="321469"/>
                </a:lnTo>
                <a:lnTo>
                  <a:pt x="89297" y="321469"/>
                </a:lnTo>
                <a:lnTo>
                  <a:pt x="98226" y="321469"/>
                </a:lnTo>
                <a:lnTo>
                  <a:pt x="98226" y="321469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Freeform 18"/>
          <p:cNvSpPr/>
          <p:nvPr/>
        </p:nvSpPr>
        <p:spPr>
          <a:xfrm>
            <a:off x="3080742" y="1384102"/>
            <a:ext cx="116087" cy="151805"/>
          </a:xfrm>
          <a:custGeom>
            <a:avLst/>
            <a:gdLst/>
            <a:ahLst/>
            <a:cxnLst/>
            <a:rect l="0" t="0" r="0" b="0"/>
            <a:pathLst>
              <a:path w="116087" h="151805">
                <a:moveTo>
                  <a:pt x="116086" y="8929"/>
                </a:moveTo>
                <a:lnTo>
                  <a:pt x="116086" y="8929"/>
                </a:lnTo>
                <a:lnTo>
                  <a:pt x="116086" y="0"/>
                </a:lnTo>
                <a:lnTo>
                  <a:pt x="116086" y="0"/>
                </a:lnTo>
                <a:lnTo>
                  <a:pt x="107156" y="0"/>
                </a:lnTo>
                <a:lnTo>
                  <a:pt x="107156" y="0"/>
                </a:lnTo>
                <a:lnTo>
                  <a:pt x="107156" y="0"/>
                </a:lnTo>
                <a:lnTo>
                  <a:pt x="98227" y="0"/>
                </a:lnTo>
                <a:lnTo>
                  <a:pt x="89297" y="8929"/>
                </a:lnTo>
                <a:lnTo>
                  <a:pt x="80367" y="8929"/>
                </a:lnTo>
                <a:lnTo>
                  <a:pt x="62508" y="17859"/>
                </a:lnTo>
                <a:lnTo>
                  <a:pt x="53578" y="35718"/>
                </a:lnTo>
                <a:lnTo>
                  <a:pt x="35719" y="44648"/>
                </a:lnTo>
                <a:lnTo>
                  <a:pt x="26789" y="53578"/>
                </a:lnTo>
                <a:lnTo>
                  <a:pt x="17859" y="62507"/>
                </a:lnTo>
                <a:lnTo>
                  <a:pt x="8930" y="80367"/>
                </a:lnTo>
                <a:lnTo>
                  <a:pt x="8930" y="89296"/>
                </a:lnTo>
                <a:lnTo>
                  <a:pt x="0" y="107156"/>
                </a:lnTo>
                <a:lnTo>
                  <a:pt x="0" y="116085"/>
                </a:lnTo>
                <a:lnTo>
                  <a:pt x="0" y="133945"/>
                </a:lnTo>
                <a:lnTo>
                  <a:pt x="8930" y="142874"/>
                </a:lnTo>
                <a:lnTo>
                  <a:pt x="17859" y="142874"/>
                </a:lnTo>
                <a:lnTo>
                  <a:pt x="26789" y="151804"/>
                </a:lnTo>
                <a:lnTo>
                  <a:pt x="35719" y="151804"/>
                </a:lnTo>
                <a:lnTo>
                  <a:pt x="44648" y="151804"/>
                </a:lnTo>
                <a:lnTo>
                  <a:pt x="53578" y="151804"/>
                </a:lnTo>
                <a:lnTo>
                  <a:pt x="62508" y="142874"/>
                </a:lnTo>
                <a:lnTo>
                  <a:pt x="80367" y="142874"/>
                </a:lnTo>
                <a:lnTo>
                  <a:pt x="89297" y="133945"/>
                </a:lnTo>
                <a:lnTo>
                  <a:pt x="98227" y="125015"/>
                </a:lnTo>
                <a:lnTo>
                  <a:pt x="107156" y="125015"/>
                </a:lnTo>
                <a:lnTo>
                  <a:pt x="107156" y="116085"/>
                </a:lnTo>
                <a:lnTo>
                  <a:pt x="107156" y="107156"/>
                </a:lnTo>
                <a:lnTo>
                  <a:pt x="107156" y="107156"/>
                </a:lnTo>
                <a:lnTo>
                  <a:pt x="107156" y="98226"/>
                </a:lnTo>
                <a:lnTo>
                  <a:pt x="107156" y="98226"/>
                </a:lnTo>
                <a:lnTo>
                  <a:pt x="98227" y="98226"/>
                </a:lnTo>
                <a:lnTo>
                  <a:pt x="89297" y="107156"/>
                </a:lnTo>
                <a:lnTo>
                  <a:pt x="80367" y="116085"/>
                </a:lnTo>
                <a:lnTo>
                  <a:pt x="71437" y="116085"/>
                </a:lnTo>
                <a:lnTo>
                  <a:pt x="71437" y="125015"/>
                </a:lnTo>
                <a:lnTo>
                  <a:pt x="62508" y="133945"/>
                </a:lnTo>
                <a:lnTo>
                  <a:pt x="62508" y="142874"/>
                </a:lnTo>
                <a:lnTo>
                  <a:pt x="53578" y="142874"/>
                </a:lnTo>
                <a:lnTo>
                  <a:pt x="53578" y="151804"/>
                </a:lnTo>
                <a:lnTo>
                  <a:pt x="53578" y="151804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Freeform 19"/>
          <p:cNvSpPr/>
          <p:nvPr/>
        </p:nvSpPr>
        <p:spPr>
          <a:xfrm>
            <a:off x="3312914" y="1205508"/>
            <a:ext cx="44649" cy="312540"/>
          </a:xfrm>
          <a:custGeom>
            <a:avLst/>
            <a:gdLst/>
            <a:ahLst/>
            <a:cxnLst/>
            <a:rect l="0" t="0" r="0" b="0"/>
            <a:pathLst>
              <a:path w="44649" h="312540">
                <a:moveTo>
                  <a:pt x="44648" y="0"/>
                </a:moveTo>
                <a:lnTo>
                  <a:pt x="44648" y="0"/>
                </a:lnTo>
                <a:lnTo>
                  <a:pt x="35718" y="0"/>
                </a:lnTo>
                <a:lnTo>
                  <a:pt x="35718" y="0"/>
                </a:lnTo>
                <a:lnTo>
                  <a:pt x="35718" y="8929"/>
                </a:lnTo>
                <a:lnTo>
                  <a:pt x="35718" y="17859"/>
                </a:lnTo>
                <a:lnTo>
                  <a:pt x="35718" y="26789"/>
                </a:lnTo>
                <a:lnTo>
                  <a:pt x="26789" y="35719"/>
                </a:lnTo>
                <a:lnTo>
                  <a:pt x="17859" y="53578"/>
                </a:lnTo>
                <a:lnTo>
                  <a:pt x="17859" y="71437"/>
                </a:lnTo>
                <a:lnTo>
                  <a:pt x="17859" y="89297"/>
                </a:lnTo>
                <a:lnTo>
                  <a:pt x="8929" y="116086"/>
                </a:lnTo>
                <a:lnTo>
                  <a:pt x="8929" y="133945"/>
                </a:lnTo>
                <a:lnTo>
                  <a:pt x="0" y="160734"/>
                </a:lnTo>
                <a:lnTo>
                  <a:pt x="0" y="178594"/>
                </a:lnTo>
                <a:lnTo>
                  <a:pt x="0" y="205383"/>
                </a:lnTo>
                <a:lnTo>
                  <a:pt x="0" y="223242"/>
                </a:lnTo>
                <a:lnTo>
                  <a:pt x="0" y="241101"/>
                </a:lnTo>
                <a:lnTo>
                  <a:pt x="0" y="258961"/>
                </a:lnTo>
                <a:lnTo>
                  <a:pt x="0" y="276820"/>
                </a:lnTo>
                <a:lnTo>
                  <a:pt x="0" y="285750"/>
                </a:lnTo>
                <a:lnTo>
                  <a:pt x="0" y="294679"/>
                </a:lnTo>
                <a:lnTo>
                  <a:pt x="0" y="303609"/>
                </a:lnTo>
                <a:lnTo>
                  <a:pt x="0" y="312539"/>
                </a:lnTo>
                <a:lnTo>
                  <a:pt x="0" y="312539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Freeform 20"/>
          <p:cNvSpPr/>
          <p:nvPr/>
        </p:nvSpPr>
        <p:spPr>
          <a:xfrm>
            <a:off x="3437929" y="1223367"/>
            <a:ext cx="8931" cy="267892"/>
          </a:xfrm>
          <a:custGeom>
            <a:avLst/>
            <a:gdLst/>
            <a:ahLst/>
            <a:cxnLst/>
            <a:rect l="0" t="0" r="0" b="0"/>
            <a:pathLst>
              <a:path w="8931" h="267892">
                <a:moveTo>
                  <a:pt x="8930" y="0"/>
                </a:moveTo>
                <a:lnTo>
                  <a:pt x="8930" y="0"/>
                </a:lnTo>
                <a:lnTo>
                  <a:pt x="8930" y="0"/>
                </a:lnTo>
                <a:lnTo>
                  <a:pt x="8930" y="8930"/>
                </a:lnTo>
                <a:lnTo>
                  <a:pt x="8930" y="17860"/>
                </a:lnTo>
                <a:lnTo>
                  <a:pt x="8930" y="35719"/>
                </a:lnTo>
                <a:lnTo>
                  <a:pt x="8930" y="44649"/>
                </a:lnTo>
                <a:lnTo>
                  <a:pt x="0" y="62508"/>
                </a:lnTo>
                <a:lnTo>
                  <a:pt x="0" y="89297"/>
                </a:lnTo>
                <a:lnTo>
                  <a:pt x="0" y="107156"/>
                </a:lnTo>
                <a:lnTo>
                  <a:pt x="0" y="125016"/>
                </a:lnTo>
                <a:lnTo>
                  <a:pt x="0" y="142875"/>
                </a:lnTo>
                <a:lnTo>
                  <a:pt x="0" y="169664"/>
                </a:lnTo>
                <a:lnTo>
                  <a:pt x="0" y="187524"/>
                </a:lnTo>
                <a:lnTo>
                  <a:pt x="0" y="205383"/>
                </a:lnTo>
                <a:lnTo>
                  <a:pt x="8930" y="223242"/>
                </a:lnTo>
                <a:lnTo>
                  <a:pt x="0" y="241102"/>
                </a:lnTo>
                <a:lnTo>
                  <a:pt x="0" y="250031"/>
                </a:lnTo>
                <a:lnTo>
                  <a:pt x="0" y="267891"/>
                </a:lnTo>
                <a:lnTo>
                  <a:pt x="0" y="267891"/>
                </a:lnTo>
                <a:lnTo>
                  <a:pt x="0" y="267891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Freeform 21"/>
          <p:cNvSpPr/>
          <p:nvPr/>
        </p:nvSpPr>
        <p:spPr>
          <a:xfrm>
            <a:off x="3330773" y="1393031"/>
            <a:ext cx="71439" cy="1"/>
          </a:xfrm>
          <a:custGeom>
            <a:avLst/>
            <a:gdLst/>
            <a:ahLst/>
            <a:cxnLst/>
            <a:rect l="0" t="0" r="0" b="0"/>
            <a:pathLst>
              <a:path w="71439" h="1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8930" y="0"/>
                </a:lnTo>
                <a:lnTo>
                  <a:pt x="17859" y="0"/>
                </a:lnTo>
                <a:lnTo>
                  <a:pt x="17859" y="0"/>
                </a:lnTo>
                <a:lnTo>
                  <a:pt x="35719" y="0"/>
                </a:lnTo>
                <a:lnTo>
                  <a:pt x="53578" y="0"/>
                </a:lnTo>
                <a:lnTo>
                  <a:pt x="62508" y="0"/>
                </a:lnTo>
                <a:lnTo>
                  <a:pt x="71438" y="0"/>
                </a:lnTo>
                <a:lnTo>
                  <a:pt x="71438" y="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Freeform 22"/>
          <p:cNvSpPr/>
          <p:nvPr/>
        </p:nvSpPr>
        <p:spPr>
          <a:xfrm>
            <a:off x="3491507" y="1446609"/>
            <a:ext cx="17861" cy="151806"/>
          </a:xfrm>
          <a:custGeom>
            <a:avLst/>
            <a:gdLst/>
            <a:ahLst/>
            <a:cxnLst/>
            <a:rect l="0" t="0" r="0" b="0"/>
            <a:pathLst>
              <a:path w="17861" h="151806">
                <a:moveTo>
                  <a:pt x="17860" y="0"/>
                </a:moveTo>
                <a:lnTo>
                  <a:pt x="17860" y="0"/>
                </a:lnTo>
                <a:lnTo>
                  <a:pt x="17860" y="8930"/>
                </a:lnTo>
                <a:lnTo>
                  <a:pt x="17860" y="8930"/>
                </a:lnTo>
                <a:lnTo>
                  <a:pt x="17860" y="17860"/>
                </a:lnTo>
                <a:lnTo>
                  <a:pt x="8930" y="26789"/>
                </a:lnTo>
                <a:lnTo>
                  <a:pt x="8930" y="44649"/>
                </a:lnTo>
                <a:lnTo>
                  <a:pt x="8930" y="53578"/>
                </a:lnTo>
                <a:lnTo>
                  <a:pt x="8930" y="62508"/>
                </a:lnTo>
                <a:lnTo>
                  <a:pt x="8930" y="80367"/>
                </a:lnTo>
                <a:lnTo>
                  <a:pt x="8930" y="89297"/>
                </a:lnTo>
                <a:lnTo>
                  <a:pt x="8930" y="107157"/>
                </a:lnTo>
                <a:lnTo>
                  <a:pt x="0" y="116086"/>
                </a:lnTo>
                <a:lnTo>
                  <a:pt x="0" y="125016"/>
                </a:lnTo>
                <a:lnTo>
                  <a:pt x="0" y="133946"/>
                </a:lnTo>
                <a:lnTo>
                  <a:pt x="0" y="151805"/>
                </a:lnTo>
                <a:lnTo>
                  <a:pt x="0" y="151805"/>
                </a:lnTo>
                <a:lnTo>
                  <a:pt x="0" y="151805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Freeform 23"/>
          <p:cNvSpPr/>
          <p:nvPr/>
        </p:nvSpPr>
        <p:spPr>
          <a:xfrm>
            <a:off x="3536156" y="1473398"/>
            <a:ext cx="98227" cy="125017"/>
          </a:xfrm>
          <a:custGeom>
            <a:avLst/>
            <a:gdLst/>
            <a:ahLst/>
            <a:cxnLst/>
            <a:rect l="0" t="0" r="0" b="0"/>
            <a:pathLst>
              <a:path w="98227" h="125017">
                <a:moveTo>
                  <a:pt x="17859" y="17860"/>
                </a:moveTo>
                <a:lnTo>
                  <a:pt x="17859" y="17860"/>
                </a:lnTo>
                <a:lnTo>
                  <a:pt x="17859" y="8930"/>
                </a:lnTo>
                <a:lnTo>
                  <a:pt x="26789" y="8930"/>
                </a:lnTo>
                <a:lnTo>
                  <a:pt x="35719" y="8930"/>
                </a:lnTo>
                <a:lnTo>
                  <a:pt x="44648" y="0"/>
                </a:lnTo>
                <a:lnTo>
                  <a:pt x="53578" y="8930"/>
                </a:lnTo>
                <a:lnTo>
                  <a:pt x="62508" y="8930"/>
                </a:lnTo>
                <a:lnTo>
                  <a:pt x="80367" y="17860"/>
                </a:lnTo>
                <a:lnTo>
                  <a:pt x="89297" y="26789"/>
                </a:lnTo>
                <a:lnTo>
                  <a:pt x="98226" y="26789"/>
                </a:lnTo>
                <a:lnTo>
                  <a:pt x="98226" y="44649"/>
                </a:lnTo>
                <a:lnTo>
                  <a:pt x="98226" y="53578"/>
                </a:lnTo>
                <a:lnTo>
                  <a:pt x="98226" y="53578"/>
                </a:lnTo>
                <a:lnTo>
                  <a:pt x="98226" y="62508"/>
                </a:lnTo>
                <a:lnTo>
                  <a:pt x="89297" y="71438"/>
                </a:lnTo>
                <a:lnTo>
                  <a:pt x="80367" y="80368"/>
                </a:lnTo>
                <a:lnTo>
                  <a:pt x="71437" y="89297"/>
                </a:lnTo>
                <a:lnTo>
                  <a:pt x="62508" y="89297"/>
                </a:lnTo>
                <a:lnTo>
                  <a:pt x="53578" y="98227"/>
                </a:lnTo>
                <a:lnTo>
                  <a:pt x="35719" y="107157"/>
                </a:lnTo>
                <a:lnTo>
                  <a:pt x="26789" y="107157"/>
                </a:lnTo>
                <a:lnTo>
                  <a:pt x="17859" y="107157"/>
                </a:lnTo>
                <a:lnTo>
                  <a:pt x="8930" y="107157"/>
                </a:lnTo>
                <a:lnTo>
                  <a:pt x="8930" y="107157"/>
                </a:lnTo>
                <a:lnTo>
                  <a:pt x="0" y="107157"/>
                </a:lnTo>
                <a:lnTo>
                  <a:pt x="0" y="107157"/>
                </a:lnTo>
                <a:lnTo>
                  <a:pt x="8930" y="107157"/>
                </a:lnTo>
                <a:lnTo>
                  <a:pt x="8930" y="107157"/>
                </a:lnTo>
                <a:lnTo>
                  <a:pt x="17859" y="107157"/>
                </a:lnTo>
                <a:lnTo>
                  <a:pt x="26789" y="107157"/>
                </a:lnTo>
                <a:lnTo>
                  <a:pt x="35719" y="116086"/>
                </a:lnTo>
                <a:lnTo>
                  <a:pt x="53578" y="116086"/>
                </a:lnTo>
                <a:lnTo>
                  <a:pt x="71437" y="125016"/>
                </a:lnTo>
                <a:lnTo>
                  <a:pt x="80367" y="125016"/>
                </a:lnTo>
                <a:lnTo>
                  <a:pt x="80367" y="125016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Freeform 24"/>
          <p:cNvSpPr/>
          <p:nvPr/>
        </p:nvSpPr>
        <p:spPr>
          <a:xfrm>
            <a:off x="3687961" y="1205508"/>
            <a:ext cx="196454" cy="276821"/>
          </a:xfrm>
          <a:custGeom>
            <a:avLst/>
            <a:gdLst/>
            <a:ahLst/>
            <a:cxnLst/>
            <a:rect l="0" t="0" r="0" b="0"/>
            <a:pathLst>
              <a:path w="196454" h="276821">
                <a:moveTo>
                  <a:pt x="187523" y="116086"/>
                </a:moveTo>
                <a:lnTo>
                  <a:pt x="187523" y="116086"/>
                </a:lnTo>
                <a:lnTo>
                  <a:pt x="187523" y="107156"/>
                </a:lnTo>
                <a:lnTo>
                  <a:pt x="187523" y="98226"/>
                </a:lnTo>
                <a:lnTo>
                  <a:pt x="187523" y="89297"/>
                </a:lnTo>
                <a:lnTo>
                  <a:pt x="196453" y="71437"/>
                </a:lnTo>
                <a:lnTo>
                  <a:pt x="196453" y="62508"/>
                </a:lnTo>
                <a:lnTo>
                  <a:pt x="196453" y="53578"/>
                </a:lnTo>
                <a:lnTo>
                  <a:pt x="187523" y="35719"/>
                </a:lnTo>
                <a:lnTo>
                  <a:pt x="187523" y="26789"/>
                </a:lnTo>
                <a:lnTo>
                  <a:pt x="178593" y="17859"/>
                </a:lnTo>
                <a:lnTo>
                  <a:pt x="178593" y="8929"/>
                </a:lnTo>
                <a:lnTo>
                  <a:pt x="169664" y="8929"/>
                </a:lnTo>
                <a:lnTo>
                  <a:pt x="151804" y="0"/>
                </a:lnTo>
                <a:lnTo>
                  <a:pt x="142875" y="0"/>
                </a:lnTo>
                <a:lnTo>
                  <a:pt x="133945" y="0"/>
                </a:lnTo>
                <a:lnTo>
                  <a:pt x="116085" y="0"/>
                </a:lnTo>
                <a:lnTo>
                  <a:pt x="107156" y="8929"/>
                </a:lnTo>
                <a:lnTo>
                  <a:pt x="89296" y="17859"/>
                </a:lnTo>
                <a:lnTo>
                  <a:pt x="80367" y="35719"/>
                </a:lnTo>
                <a:lnTo>
                  <a:pt x="62507" y="44648"/>
                </a:lnTo>
                <a:lnTo>
                  <a:pt x="53578" y="62508"/>
                </a:lnTo>
                <a:lnTo>
                  <a:pt x="35718" y="89297"/>
                </a:lnTo>
                <a:lnTo>
                  <a:pt x="26789" y="107156"/>
                </a:lnTo>
                <a:lnTo>
                  <a:pt x="17859" y="125015"/>
                </a:lnTo>
                <a:lnTo>
                  <a:pt x="8929" y="151805"/>
                </a:lnTo>
                <a:lnTo>
                  <a:pt x="0" y="169664"/>
                </a:lnTo>
                <a:lnTo>
                  <a:pt x="0" y="187523"/>
                </a:lnTo>
                <a:lnTo>
                  <a:pt x="0" y="205383"/>
                </a:lnTo>
                <a:lnTo>
                  <a:pt x="0" y="223242"/>
                </a:lnTo>
                <a:lnTo>
                  <a:pt x="0" y="232172"/>
                </a:lnTo>
                <a:lnTo>
                  <a:pt x="8929" y="250031"/>
                </a:lnTo>
                <a:lnTo>
                  <a:pt x="17859" y="258961"/>
                </a:lnTo>
                <a:lnTo>
                  <a:pt x="26789" y="267890"/>
                </a:lnTo>
                <a:lnTo>
                  <a:pt x="44648" y="267890"/>
                </a:lnTo>
                <a:lnTo>
                  <a:pt x="62507" y="276820"/>
                </a:lnTo>
                <a:lnTo>
                  <a:pt x="71437" y="276820"/>
                </a:lnTo>
                <a:lnTo>
                  <a:pt x="89296" y="267890"/>
                </a:lnTo>
                <a:lnTo>
                  <a:pt x="107156" y="267890"/>
                </a:lnTo>
                <a:lnTo>
                  <a:pt x="125015" y="258961"/>
                </a:lnTo>
                <a:lnTo>
                  <a:pt x="142875" y="250031"/>
                </a:lnTo>
                <a:lnTo>
                  <a:pt x="151804" y="241101"/>
                </a:lnTo>
                <a:lnTo>
                  <a:pt x="169664" y="223242"/>
                </a:lnTo>
                <a:lnTo>
                  <a:pt x="178593" y="205383"/>
                </a:lnTo>
                <a:lnTo>
                  <a:pt x="187523" y="187523"/>
                </a:lnTo>
                <a:lnTo>
                  <a:pt x="187523" y="169664"/>
                </a:lnTo>
                <a:lnTo>
                  <a:pt x="196453" y="151805"/>
                </a:lnTo>
                <a:lnTo>
                  <a:pt x="196453" y="133945"/>
                </a:lnTo>
                <a:lnTo>
                  <a:pt x="196453" y="125015"/>
                </a:lnTo>
                <a:lnTo>
                  <a:pt x="196453" y="116086"/>
                </a:lnTo>
                <a:lnTo>
                  <a:pt x="196453" y="107156"/>
                </a:lnTo>
                <a:lnTo>
                  <a:pt x="196453" y="107156"/>
                </a:lnTo>
                <a:lnTo>
                  <a:pt x="196453" y="107156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Freeform 25"/>
          <p:cNvSpPr/>
          <p:nvPr/>
        </p:nvSpPr>
        <p:spPr>
          <a:xfrm>
            <a:off x="3857625" y="1491258"/>
            <a:ext cx="160735" cy="133946"/>
          </a:xfrm>
          <a:custGeom>
            <a:avLst/>
            <a:gdLst/>
            <a:ahLst/>
            <a:cxnLst/>
            <a:rect l="0" t="0" r="0" b="0"/>
            <a:pathLst>
              <a:path w="160735" h="133946">
                <a:moveTo>
                  <a:pt x="107156" y="0"/>
                </a:moveTo>
                <a:lnTo>
                  <a:pt x="116086" y="0"/>
                </a:lnTo>
                <a:lnTo>
                  <a:pt x="116086" y="0"/>
                </a:lnTo>
                <a:lnTo>
                  <a:pt x="125015" y="8929"/>
                </a:lnTo>
                <a:lnTo>
                  <a:pt x="125015" y="8929"/>
                </a:lnTo>
                <a:lnTo>
                  <a:pt x="133945" y="17859"/>
                </a:lnTo>
                <a:lnTo>
                  <a:pt x="142875" y="17859"/>
                </a:lnTo>
                <a:lnTo>
                  <a:pt x="142875" y="26789"/>
                </a:lnTo>
                <a:lnTo>
                  <a:pt x="151804" y="35718"/>
                </a:lnTo>
                <a:lnTo>
                  <a:pt x="151804" y="44648"/>
                </a:lnTo>
                <a:lnTo>
                  <a:pt x="142875" y="53578"/>
                </a:lnTo>
                <a:lnTo>
                  <a:pt x="142875" y="62508"/>
                </a:lnTo>
                <a:lnTo>
                  <a:pt x="133945" y="71437"/>
                </a:lnTo>
                <a:lnTo>
                  <a:pt x="125015" y="80367"/>
                </a:lnTo>
                <a:lnTo>
                  <a:pt x="116086" y="89297"/>
                </a:lnTo>
                <a:lnTo>
                  <a:pt x="107156" y="89297"/>
                </a:lnTo>
                <a:lnTo>
                  <a:pt x="89296" y="89297"/>
                </a:lnTo>
                <a:lnTo>
                  <a:pt x="71437" y="98226"/>
                </a:lnTo>
                <a:lnTo>
                  <a:pt x="62507" y="98226"/>
                </a:lnTo>
                <a:lnTo>
                  <a:pt x="44648" y="98226"/>
                </a:lnTo>
                <a:lnTo>
                  <a:pt x="35718" y="98226"/>
                </a:lnTo>
                <a:lnTo>
                  <a:pt x="17859" y="98226"/>
                </a:lnTo>
                <a:lnTo>
                  <a:pt x="8929" y="98226"/>
                </a:lnTo>
                <a:lnTo>
                  <a:pt x="0" y="89297"/>
                </a:lnTo>
                <a:lnTo>
                  <a:pt x="0" y="89297"/>
                </a:lnTo>
                <a:lnTo>
                  <a:pt x="0" y="89297"/>
                </a:lnTo>
                <a:lnTo>
                  <a:pt x="0" y="89297"/>
                </a:lnTo>
                <a:lnTo>
                  <a:pt x="0" y="89297"/>
                </a:lnTo>
                <a:lnTo>
                  <a:pt x="0" y="89297"/>
                </a:lnTo>
                <a:lnTo>
                  <a:pt x="8929" y="89297"/>
                </a:lnTo>
                <a:lnTo>
                  <a:pt x="17859" y="89297"/>
                </a:lnTo>
                <a:lnTo>
                  <a:pt x="35718" y="89297"/>
                </a:lnTo>
                <a:lnTo>
                  <a:pt x="53578" y="98226"/>
                </a:lnTo>
                <a:lnTo>
                  <a:pt x="71437" y="98226"/>
                </a:lnTo>
                <a:lnTo>
                  <a:pt x="89296" y="107156"/>
                </a:lnTo>
                <a:lnTo>
                  <a:pt x="107156" y="107156"/>
                </a:lnTo>
                <a:lnTo>
                  <a:pt x="125015" y="116086"/>
                </a:lnTo>
                <a:lnTo>
                  <a:pt x="133945" y="116086"/>
                </a:lnTo>
                <a:lnTo>
                  <a:pt x="142875" y="125015"/>
                </a:lnTo>
                <a:lnTo>
                  <a:pt x="151804" y="125015"/>
                </a:lnTo>
                <a:lnTo>
                  <a:pt x="160734" y="133945"/>
                </a:lnTo>
                <a:lnTo>
                  <a:pt x="160734" y="133945"/>
                </a:lnTo>
                <a:lnTo>
                  <a:pt x="160734" y="133945"/>
                </a:lnTo>
                <a:lnTo>
                  <a:pt x="160734" y="133945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Freeform 26"/>
          <p:cNvSpPr/>
          <p:nvPr/>
        </p:nvSpPr>
        <p:spPr>
          <a:xfrm>
            <a:off x="4143375" y="1393031"/>
            <a:ext cx="44649" cy="1"/>
          </a:xfrm>
          <a:custGeom>
            <a:avLst/>
            <a:gdLst/>
            <a:ahLst/>
            <a:cxnLst/>
            <a:rect l="0" t="0" r="0" b="0"/>
            <a:pathLst>
              <a:path w="44649" h="1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8929" y="0"/>
                </a:lnTo>
                <a:lnTo>
                  <a:pt x="8929" y="0"/>
                </a:lnTo>
                <a:lnTo>
                  <a:pt x="17859" y="0"/>
                </a:lnTo>
                <a:lnTo>
                  <a:pt x="35718" y="0"/>
                </a:lnTo>
                <a:lnTo>
                  <a:pt x="44648" y="0"/>
                </a:lnTo>
                <a:lnTo>
                  <a:pt x="44648" y="0"/>
                </a:lnTo>
                <a:lnTo>
                  <a:pt x="44648" y="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Freeform 27"/>
          <p:cNvSpPr/>
          <p:nvPr/>
        </p:nvSpPr>
        <p:spPr>
          <a:xfrm>
            <a:off x="4170164" y="1348383"/>
            <a:ext cx="8930" cy="125016"/>
          </a:xfrm>
          <a:custGeom>
            <a:avLst/>
            <a:gdLst/>
            <a:ahLst/>
            <a:cxnLst/>
            <a:rect l="0" t="0" r="0" b="0"/>
            <a:pathLst>
              <a:path w="8930" h="125016">
                <a:moveTo>
                  <a:pt x="8929" y="0"/>
                </a:moveTo>
                <a:lnTo>
                  <a:pt x="8929" y="0"/>
                </a:lnTo>
                <a:lnTo>
                  <a:pt x="8929" y="0"/>
                </a:lnTo>
                <a:lnTo>
                  <a:pt x="8929" y="0"/>
                </a:lnTo>
                <a:lnTo>
                  <a:pt x="8929" y="0"/>
                </a:lnTo>
                <a:lnTo>
                  <a:pt x="8929" y="8930"/>
                </a:lnTo>
                <a:lnTo>
                  <a:pt x="8929" y="8930"/>
                </a:lnTo>
                <a:lnTo>
                  <a:pt x="8929" y="17859"/>
                </a:lnTo>
                <a:lnTo>
                  <a:pt x="8929" y="35719"/>
                </a:lnTo>
                <a:lnTo>
                  <a:pt x="8929" y="44648"/>
                </a:lnTo>
                <a:lnTo>
                  <a:pt x="8929" y="62508"/>
                </a:lnTo>
                <a:lnTo>
                  <a:pt x="8929" y="71437"/>
                </a:lnTo>
                <a:lnTo>
                  <a:pt x="8929" y="80367"/>
                </a:lnTo>
                <a:lnTo>
                  <a:pt x="8929" y="89297"/>
                </a:lnTo>
                <a:lnTo>
                  <a:pt x="8929" y="98226"/>
                </a:lnTo>
                <a:lnTo>
                  <a:pt x="0" y="107156"/>
                </a:lnTo>
                <a:lnTo>
                  <a:pt x="0" y="116086"/>
                </a:lnTo>
                <a:lnTo>
                  <a:pt x="0" y="116086"/>
                </a:lnTo>
                <a:lnTo>
                  <a:pt x="0" y="125015"/>
                </a:lnTo>
                <a:lnTo>
                  <a:pt x="0" y="125015"/>
                </a:lnTo>
                <a:lnTo>
                  <a:pt x="0" y="125015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Freeform 28"/>
          <p:cNvSpPr/>
          <p:nvPr/>
        </p:nvSpPr>
        <p:spPr>
          <a:xfrm>
            <a:off x="4098726" y="1384102"/>
            <a:ext cx="187525" cy="26790"/>
          </a:xfrm>
          <a:custGeom>
            <a:avLst/>
            <a:gdLst/>
            <a:ahLst/>
            <a:cxnLst/>
            <a:rect l="0" t="0" r="0" b="0"/>
            <a:pathLst>
              <a:path w="187525" h="26790">
                <a:moveTo>
                  <a:pt x="0" y="8929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8930" y="0"/>
                </a:lnTo>
                <a:lnTo>
                  <a:pt x="17860" y="0"/>
                </a:lnTo>
                <a:lnTo>
                  <a:pt x="17860" y="8929"/>
                </a:lnTo>
                <a:lnTo>
                  <a:pt x="26789" y="8929"/>
                </a:lnTo>
                <a:lnTo>
                  <a:pt x="44649" y="8929"/>
                </a:lnTo>
                <a:lnTo>
                  <a:pt x="53578" y="8929"/>
                </a:lnTo>
                <a:lnTo>
                  <a:pt x="62508" y="17859"/>
                </a:lnTo>
                <a:lnTo>
                  <a:pt x="80367" y="17859"/>
                </a:lnTo>
                <a:lnTo>
                  <a:pt x="98227" y="17859"/>
                </a:lnTo>
                <a:lnTo>
                  <a:pt x="107156" y="17859"/>
                </a:lnTo>
                <a:lnTo>
                  <a:pt x="125016" y="17859"/>
                </a:lnTo>
                <a:lnTo>
                  <a:pt x="133945" y="17859"/>
                </a:lnTo>
                <a:lnTo>
                  <a:pt x="142875" y="17859"/>
                </a:lnTo>
                <a:lnTo>
                  <a:pt x="160735" y="17859"/>
                </a:lnTo>
                <a:lnTo>
                  <a:pt x="169664" y="26789"/>
                </a:lnTo>
                <a:lnTo>
                  <a:pt x="178594" y="26789"/>
                </a:lnTo>
                <a:lnTo>
                  <a:pt x="178594" y="26789"/>
                </a:lnTo>
                <a:lnTo>
                  <a:pt x="187524" y="26789"/>
                </a:lnTo>
                <a:lnTo>
                  <a:pt x="187524" y="26789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Freeform 29"/>
          <p:cNvSpPr/>
          <p:nvPr/>
        </p:nvSpPr>
        <p:spPr>
          <a:xfrm>
            <a:off x="4188023" y="1312664"/>
            <a:ext cx="8931" cy="160735"/>
          </a:xfrm>
          <a:custGeom>
            <a:avLst/>
            <a:gdLst/>
            <a:ahLst/>
            <a:cxnLst/>
            <a:rect l="0" t="0" r="0" b="0"/>
            <a:pathLst>
              <a:path w="8931" h="160735">
                <a:moveTo>
                  <a:pt x="8930" y="0"/>
                </a:moveTo>
                <a:lnTo>
                  <a:pt x="8930" y="0"/>
                </a:lnTo>
                <a:lnTo>
                  <a:pt x="8930" y="0"/>
                </a:lnTo>
                <a:lnTo>
                  <a:pt x="8930" y="0"/>
                </a:lnTo>
                <a:lnTo>
                  <a:pt x="8930" y="8930"/>
                </a:lnTo>
                <a:lnTo>
                  <a:pt x="8930" y="17859"/>
                </a:lnTo>
                <a:lnTo>
                  <a:pt x="8930" y="26789"/>
                </a:lnTo>
                <a:lnTo>
                  <a:pt x="8930" y="44649"/>
                </a:lnTo>
                <a:lnTo>
                  <a:pt x="0" y="62508"/>
                </a:lnTo>
                <a:lnTo>
                  <a:pt x="0" y="80367"/>
                </a:lnTo>
                <a:lnTo>
                  <a:pt x="0" y="89297"/>
                </a:lnTo>
                <a:lnTo>
                  <a:pt x="0" y="107156"/>
                </a:lnTo>
                <a:lnTo>
                  <a:pt x="0" y="116086"/>
                </a:lnTo>
                <a:lnTo>
                  <a:pt x="0" y="125016"/>
                </a:lnTo>
                <a:lnTo>
                  <a:pt x="0" y="133945"/>
                </a:lnTo>
                <a:lnTo>
                  <a:pt x="0" y="142875"/>
                </a:lnTo>
                <a:lnTo>
                  <a:pt x="0" y="151805"/>
                </a:lnTo>
                <a:lnTo>
                  <a:pt x="0" y="160734"/>
                </a:lnTo>
                <a:lnTo>
                  <a:pt x="0" y="160734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Freeform 30"/>
          <p:cNvSpPr/>
          <p:nvPr/>
        </p:nvSpPr>
        <p:spPr>
          <a:xfrm>
            <a:off x="4384476" y="1205508"/>
            <a:ext cx="205384" cy="303610"/>
          </a:xfrm>
          <a:custGeom>
            <a:avLst/>
            <a:gdLst/>
            <a:ahLst/>
            <a:cxnLst/>
            <a:rect l="0" t="0" r="0" b="0"/>
            <a:pathLst>
              <a:path w="205384" h="303610">
                <a:moveTo>
                  <a:pt x="196453" y="53578"/>
                </a:moveTo>
                <a:lnTo>
                  <a:pt x="196453" y="53578"/>
                </a:lnTo>
                <a:lnTo>
                  <a:pt x="196453" y="44648"/>
                </a:lnTo>
                <a:lnTo>
                  <a:pt x="196453" y="44648"/>
                </a:lnTo>
                <a:lnTo>
                  <a:pt x="196453" y="35719"/>
                </a:lnTo>
                <a:lnTo>
                  <a:pt x="196453" y="26789"/>
                </a:lnTo>
                <a:lnTo>
                  <a:pt x="196453" y="17859"/>
                </a:lnTo>
                <a:lnTo>
                  <a:pt x="196453" y="8929"/>
                </a:lnTo>
                <a:lnTo>
                  <a:pt x="196453" y="8929"/>
                </a:lnTo>
                <a:lnTo>
                  <a:pt x="187524" y="0"/>
                </a:lnTo>
                <a:lnTo>
                  <a:pt x="178594" y="26789"/>
                </a:lnTo>
                <a:lnTo>
                  <a:pt x="169664" y="26789"/>
                </a:lnTo>
                <a:lnTo>
                  <a:pt x="160735" y="17859"/>
                </a:lnTo>
                <a:lnTo>
                  <a:pt x="151805" y="17859"/>
                </a:lnTo>
                <a:lnTo>
                  <a:pt x="142875" y="26789"/>
                </a:lnTo>
                <a:lnTo>
                  <a:pt x="125016" y="26789"/>
                </a:lnTo>
                <a:lnTo>
                  <a:pt x="116086" y="35719"/>
                </a:lnTo>
                <a:lnTo>
                  <a:pt x="98227" y="44648"/>
                </a:lnTo>
                <a:lnTo>
                  <a:pt x="80367" y="53578"/>
                </a:lnTo>
                <a:lnTo>
                  <a:pt x="71438" y="71437"/>
                </a:lnTo>
                <a:lnTo>
                  <a:pt x="53578" y="89297"/>
                </a:lnTo>
                <a:lnTo>
                  <a:pt x="44649" y="107156"/>
                </a:lnTo>
                <a:lnTo>
                  <a:pt x="26789" y="125015"/>
                </a:lnTo>
                <a:lnTo>
                  <a:pt x="17860" y="151805"/>
                </a:lnTo>
                <a:lnTo>
                  <a:pt x="8930" y="169664"/>
                </a:lnTo>
                <a:lnTo>
                  <a:pt x="0" y="187523"/>
                </a:lnTo>
                <a:lnTo>
                  <a:pt x="0" y="214312"/>
                </a:lnTo>
                <a:lnTo>
                  <a:pt x="0" y="232172"/>
                </a:lnTo>
                <a:lnTo>
                  <a:pt x="0" y="250031"/>
                </a:lnTo>
                <a:lnTo>
                  <a:pt x="8930" y="258961"/>
                </a:lnTo>
                <a:lnTo>
                  <a:pt x="8930" y="276820"/>
                </a:lnTo>
                <a:lnTo>
                  <a:pt x="17860" y="285750"/>
                </a:lnTo>
                <a:lnTo>
                  <a:pt x="26789" y="294679"/>
                </a:lnTo>
                <a:lnTo>
                  <a:pt x="44649" y="303609"/>
                </a:lnTo>
                <a:lnTo>
                  <a:pt x="62508" y="303609"/>
                </a:lnTo>
                <a:lnTo>
                  <a:pt x="80367" y="303609"/>
                </a:lnTo>
                <a:lnTo>
                  <a:pt x="98227" y="303609"/>
                </a:lnTo>
                <a:lnTo>
                  <a:pt x="107156" y="303609"/>
                </a:lnTo>
                <a:lnTo>
                  <a:pt x="125016" y="294679"/>
                </a:lnTo>
                <a:lnTo>
                  <a:pt x="142875" y="294679"/>
                </a:lnTo>
                <a:lnTo>
                  <a:pt x="160735" y="285750"/>
                </a:lnTo>
                <a:lnTo>
                  <a:pt x="169664" y="267890"/>
                </a:lnTo>
                <a:lnTo>
                  <a:pt x="178594" y="258961"/>
                </a:lnTo>
                <a:lnTo>
                  <a:pt x="187524" y="214312"/>
                </a:lnTo>
                <a:lnTo>
                  <a:pt x="196453" y="196453"/>
                </a:lnTo>
                <a:lnTo>
                  <a:pt x="196453" y="187523"/>
                </a:lnTo>
                <a:lnTo>
                  <a:pt x="196453" y="160734"/>
                </a:lnTo>
                <a:lnTo>
                  <a:pt x="205383" y="151805"/>
                </a:lnTo>
                <a:lnTo>
                  <a:pt x="196453" y="133945"/>
                </a:lnTo>
                <a:lnTo>
                  <a:pt x="196453" y="125015"/>
                </a:lnTo>
                <a:lnTo>
                  <a:pt x="196453" y="116086"/>
                </a:lnTo>
                <a:lnTo>
                  <a:pt x="187524" y="107156"/>
                </a:lnTo>
                <a:lnTo>
                  <a:pt x="187524" y="107156"/>
                </a:lnTo>
                <a:lnTo>
                  <a:pt x="178594" y="125015"/>
                </a:lnTo>
                <a:lnTo>
                  <a:pt x="178594" y="125015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Freeform 31"/>
          <p:cNvSpPr/>
          <p:nvPr/>
        </p:nvSpPr>
        <p:spPr>
          <a:xfrm>
            <a:off x="4643437" y="1473398"/>
            <a:ext cx="1" cy="1"/>
          </a:xfrm>
          <a:custGeom>
            <a:avLst/>
            <a:gdLst/>
            <a:ahLst/>
            <a:cxnLst/>
            <a:rect l="0" t="0" r="0" b="0"/>
            <a:pathLst>
              <a:path w="1" h="1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Freeform 32"/>
          <p:cNvSpPr/>
          <p:nvPr/>
        </p:nvSpPr>
        <p:spPr>
          <a:xfrm>
            <a:off x="4589859" y="1482328"/>
            <a:ext cx="178595" cy="125017"/>
          </a:xfrm>
          <a:custGeom>
            <a:avLst/>
            <a:gdLst/>
            <a:ahLst/>
            <a:cxnLst/>
            <a:rect l="0" t="0" r="0" b="0"/>
            <a:pathLst>
              <a:path w="178595" h="125017">
                <a:moveTo>
                  <a:pt x="116086" y="0"/>
                </a:moveTo>
                <a:lnTo>
                  <a:pt x="116086" y="0"/>
                </a:lnTo>
                <a:lnTo>
                  <a:pt x="116086" y="8930"/>
                </a:lnTo>
                <a:lnTo>
                  <a:pt x="125016" y="8930"/>
                </a:lnTo>
                <a:lnTo>
                  <a:pt x="125016" y="17859"/>
                </a:lnTo>
                <a:lnTo>
                  <a:pt x="125016" y="26789"/>
                </a:lnTo>
                <a:lnTo>
                  <a:pt x="133945" y="35719"/>
                </a:lnTo>
                <a:lnTo>
                  <a:pt x="133945" y="44648"/>
                </a:lnTo>
                <a:lnTo>
                  <a:pt x="125016" y="53578"/>
                </a:lnTo>
                <a:lnTo>
                  <a:pt x="125016" y="62508"/>
                </a:lnTo>
                <a:lnTo>
                  <a:pt x="116086" y="71438"/>
                </a:lnTo>
                <a:lnTo>
                  <a:pt x="107156" y="80367"/>
                </a:lnTo>
                <a:lnTo>
                  <a:pt x="98227" y="89297"/>
                </a:lnTo>
                <a:lnTo>
                  <a:pt x="89297" y="98227"/>
                </a:lnTo>
                <a:lnTo>
                  <a:pt x="71437" y="107156"/>
                </a:lnTo>
                <a:lnTo>
                  <a:pt x="62508" y="116086"/>
                </a:lnTo>
                <a:lnTo>
                  <a:pt x="44648" y="116086"/>
                </a:lnTo>
                <a:lnTo>
                  <a:pt x="35719" y="125016"/>
                </a:lnTo>
                <a:lnTo>
                  <a:pt x="26789" y="125016"/>
                </a:lnTo>
                <a:lnTo>
                  <a:pt x="17859" y="125016"/>
                </a:lnTo>
                <a:lnTo>
                  <a:pt x="8930" y="125016"/>
                </a:lnTo>
                <a:lnTo>
                  <a:pt x="0" y="125016"/>
                </a:lnTo>
                <a:lnTo>
                  <a:pt x="0" y="116086"/>
                </a:lnTo>
                <a:lnTo>
                  <a:pt x="0" y="116086"/>
                </a:lnTo>
                <a:lnTo>
                  <a:pt x="0" y="116086"/>
                </a:lnTo>
                <a:lnTo>
                  <a:pt x="0" y="107156"/>
                </a:lnTo>
                <a:lnTo>
                  <a:pt x="0" y="107156"/>
                </a:lnTo>
                <a:lnTo>
                  <a:pt x="8930" y="98227"/>
                </a:lnTo>
                <a:lnTo>
                  <a:pt x="17859" y="98227"/>
                </a:lnTo>
                <a:lnTo>
                  <a:pt x="26789" y="98227"/>
                </a:lnTo>
                <a:lnTo>
                  <a:pt x="35719" y="98227"/>
                </a:lnTo>
                <a:lnTo>
                  <a:pt x="44648" y="98227"/>
                </a:lnTo>
                <a:lnTo>
                  <a:pt x="62508" y="98227"/>
                </a:lnTo>
                <a:lnTo>
                  <a:pt x="71437" y="98227"/>
                </a:lnTo>
                <a:lnTo>
                  <a:pt x="89297" y="98227"/>
                </a:lnTo>
                <a:lnTo>
                  <a:pt x="98227" y="107156"/>
                </a:lnTo>
                <a:lnTo>
                  <a:pt x="116086" y="107156"/>
                </a:lnTo>
                <a:lnTo>
                  <a:pt x="125016" y="107156"/>
                </a:lnTo>
                <a:lnTo>
                  <a:pt x="133945" y="116086"/>
                </a:lnTo>
                <a:lnTo>
                  <a:pt x="142875" y="116086"/>
                </a:lnTo>
                <a:lnTo>
                  <a:pt x="151805" y="116086"/>
                </a:lnTo>
                <a:lnTo>
                  <a:pt x="160734" y="116086"/>
                </a:lnTo>
                <a:lnTo>
                  <a:pt x="169664" y="125016"/>
                </a:lnTo>
                <a:lnTo>
                  <a:pt x="169664" y="125016"/>
                </a:lnTo>
                <a:lnTo>
                  <a:pt x="178594" y="125016"/>
                </a:lnTo>
                <a:lnTo>
                  <a:pt x="178594" y="125016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Freeform 33"/>
          <p:cNvSpPr/>
          <p:nvPr/>
        </p:nvSpPr>
        <p:spPr>
          <a:xfrm>
            <a:off x="1375172" y="955476"/>
            <a:ext cx="17860" cy="169666"/>
          </a:xfrm>
          <a:custGeom>
            <a:avLst/>
            <a:gdLst/>
            <a:ahLst/>
            <a:cxnLst/>
            <a:rect l="0" t="0" r="0" b="0"/>
            <a:pathLst>
              <a:path w="17860" h="169666">
                <a:moveTo>
                  <a:pt x="0" y="0"/>
                </a:moveTo>
                <a:lnTo>
                  <a:pt x="8930" y="0"/>
                </a:lnTo>
                <a:lnTo>
                  <a:pt x="8930" y="0"/>
                </a:lnTo>
                <a:lnTo>
                  <a:pt x="8930" y="0"/>
                </a:lnTo>
                <a:lnTo>
                  <a:pt x="17859" y="0"/>
                </a:lnTo>
                <a:lnTo>
                  <a:pt x="17859" y="0"/>
                </a:lnTo>
                <a:lnTo>
                  <a:pt x="17859" y="0"/>
                </a:lnTo>
                <a:lnTo>
                  <a:pt x="17859" y="8930"/>
                </a:lnTo>
                <a:lnTo>
                  <a:pt x="17859" y="8930"/>
                </a:lnTo>
                <a:lnTo>
                  <a:pt x="17859" y="17860"/>
                </a:lnTo>
                <a:lnTo>
                  <a:pt x="17859" y="26790"/>
                </a:lnTo>
                <a:lnTo>
                  <a:pt x="8930" y="35719"/>
                </a:lnTo>
                <a:lnTo>
                  <a:pt x="8930" y="53579"/>
                </a:lnTo>
                <a:lnTo>
                  <a:pt x="8930" y="71438"/>
                </a:lnTo>
                <a:lnTo>
                  <a:pt x="8930" y="89297"/>
                </a:lnTo>
                <a:lnTo>
                  <a:pt x="0" y="107157"/>
                </a:lnTo>
                <a:lnTo>
                  <a:pt x="0" y="125016"/>
                </a:lnTo>
                <a:lnTo>
                  <a:pt x="0" y="133946"/>
                </a:lnTo>
                <a:lnTo>
                  <a:pt x="0" y="151805"/>
                </a:lnTo>
                <a:lnTo>
                  <a:pt x="0" y="160735"/>
                </a:lnTo>
                <a:lnTo>
                  <a:pt x="0" y="160735"/>
                </a:lnTo>
                <a:lnTo>
                  <a:pt x="0" y="169665"/>
                </a:lnTo>
                <a:lnTo>
                  <a:pt x="0" y="169665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Freeform 34"/>
          <p:cNvSpPr/>
          <p:nvPr/>
        </p:nvSpPr>
        <p:spPr>
          <a:xfrm>
            <a:off x="1375172" y="892969"/>
            <a:ext cx="169665" cy="53579"/>
          </a:xfrm>
          <a:custGeom>
            <a:avLst/>
            <a:gdLst/>
            <a:ahLst/>
            <a:cxnLst/>
            <a:rect l="0" t="0" r="0" b="0"/>
            <a:pathLst>
              <a:path w="169665" h="53579">
                <a:moveTo>
                  <a:pt x="0" y="53578"/>
                </a:moveTo>
                <a:lnTo>
                  <a:pt x="0" y="53578"/>
                </a:lnTo>
                <a:lnTo>
                  <a:pt x="0" y="53578"/>
                </a:lnTo>
                <a:lnTo>
                  <a:pt x="0" y="53578"/>
                </a:lnTo>
                <a:lnTo>
                  <a:pt x="0" y="44648"/>
                </a:lnTo>
                <a:lnTo>
                  <a:pt x="8930" y="44648"/>
                </a:lnTo>
                <a:lnTo>
                  <a:pt x="8930" y="44648"/>
                </a:lnTo>
                <a:lnTo>
                  <a:pt x="8930" y="44648"/>
                </a:lnTo>
                <a:lnTo>
                  <a:pt x="17859" y="35718"/>
                </a:lnTo>
                <a:lnTo>
                  <a:pt x="35719" y="35718"/>
                </a:lnTo>
                <a:lnTo>
                  <a:pt x="44648" y="35718"/>
                </a:lnTo>
                <a:lnTo>
                  <a:pt x="62508" y="26789"/>
                </a:lnTo>
                <a:lnTo>
                  <a:pt x="71437" y="26789"/>
                </a:lnTo>
                <a:lnTo>
                  <a:pt x="80367" y="26789"/>
                </a:lnTo>
                <a:lnTo>
                  <a:pt x="98226" y="17859"/>
                </a:lnTo>
                <a:lnTo>
                  <a:pt x="107156" y="17859"/>
                </a:lnTo>
                <a:lnTo>
                  <a:pt x="125015" y="8929"/>
                </a:lnTo>
                <a:lnTo>
                  <a:pt x="133945" y="8929"/>
                </a:lnTo>
                <a:lnTo>
                  <a:pt x="142875" y="0"/>
                </a:lnTo>
                <a:lnTo>
                  <a:pt x="151804" y="0"/>
                </a:lnTo>
                <a:lnTo>
                  <a:pt x="160734" y="0"/>
                </a:lnTo>
                <a:lnTo>
                  <a:pt x="169664" y="0"/>
                </a:lnTo>
                <a:lnTo>
                  <a:pt x="169664" y="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Freeform 35"/>
          <p:cNvSpPr/>
          <p:nvPr/>
        </p:nvSpPr>
        <p:spPr>
          <a:xfrm>
            <a:off x="1393031" y="1062633"/>
            <a:ext cx="17861" cy="8930"/>
          </a:xfrm>
          <a:custGeom>
            <a:avLst/>
            <a:gdLst/>
            <a:ahLst/>
            <a:cxnLst/>
            <a:rect l="0" t="0" r="0" b="0"/>
            <a:pathLst>
              <a:path w="17861" h="8930">
                <a:moveTo>
                  <a:pt x="0" y="8929"/>
                </a:moveTo>
                <a:lnTo>
                  <a:pt x="0" y="8929"/>
                </a:lnTo>
                <a:lnTo>
                  <a:pt x="0" y="8929"/>
                </a:lnTo>
                <a:lnTo>
                  <a:pt x="0" y="8929"/>
                </a:lnTo>
                <a:lnTo>
                  <a:pt x="0" y="8929"/>
                </a:lnTo>
                <a:lnTo>
                  <a:pt x="0" y="8929"/>
                </a:lnTo>
                <a:lnTo>
                  <a:pt x="0" y="8929"/>
                </a:lnTo>
                <a:lnTo>
                  <a:pt x="0" y="8929"/>
                </a:lnTo>
                <a:lnTo>
                  <a:pt x="8930" y="8929"/>
                </a:lnTo>
                <a:lnTo>
                  <a:pt x="8930" y="8929"/>
                </a:lnTo>
                <a:lnTo>
                  <a:pt x="8930" y="0"/>
                </a:lnTo>
                <a:lnTo>
                  <a:pt x="8930" y="0"/>
                </a:lnTo>
                <a:lnTo>
                  <a:pt x="17860" y="0"/>
                </a:lnTo>
                <a:lnTo>
                  <a:pt x="17860" y="0"/>
                </a:lnTo>
                <a:lnTo>
                  <a:pt x="17860" y="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Freeform 36"/>
          <p:cNvSpPr/>
          <p:nvPr/>
        </p:nvSpPr>
        <p:spPr>
          <a:xfrm>
            <a:off x="1384102" y="1000125"/>
            <a:ext cx="80368" cy="26790"/>
          </a:xfrm>
          <a:custGeom>
            <a:avLst/>
            <a:gdLst/>
            <a:ahLst/>
            <a:cxnLst/>
            <a:rect l="0" t="0" r="0" b="0"/>
            <a:pathLst>
              <a:path w="80368" h="26790">
                <a:moveTo>
                  <a:pt x="8929" y="26789"/>
                </a:moveTo>
                <a:lnTo>
                  <a:pt x="8929" y="26789"/>
                </a:lnTo>
                <a:lnTo>
                  <a:pt x="0" y="26789"/>
                </a:lnTo>
                <a:lnTo>
                  <a:pt x="0" y="26789"/>
                </a:lnTo>
                <a:lnTo>
                  <a:pt x="8929" y="26789"/>
                </a:lnTo>
                <a:lnTo>
                  <a:pt x="8929" y="17859"/>
                </a:lnTo>
                <a:lnTo>
                  <a:pt x="8929" y="17859"/>
                </a:lnTo>
                <a:lnTo>
                  <a:pt x="17859" y="17859"/>
                </a:lnTo>
                <a:lnTo>
                  <a:pt x="26789" y="17859"/>
                </a:lnTo>
                <a:lnTo>
                  <a:pt x="35718" y="8930"/>
                </a:lnTo>
                <a:lnTo>
                  <a:pt x="53578" y="8930"/>
                </a:lnTo>
                <a:lnTo>
                  <a:pt x="62507" y="0"/>
                </a:lnTo>
                <a:lnTo>
                  <a:pt x="80367" y="0"/>
                </a:lnTo>
                <a:lnTo>
                  <a:pt x="80367" y="0"/>
                </a:lnTo>
                <a:lnTo>
                  <a:pt x="80367" y="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Freeform 37"/>
          <p:cNvSpPr/>
          <p:nvPr/>
        </p:nvSpPr>
        <p:spPr>
          <a:xfrm>
            <a:off x="1384102" y="1071562"/>
            <a:ext cx="62508" cy="17861"/>
          </a:xfrm>
          <a:custGeom>
            <a:avLst/>
            <a:gdLst/>
            <a:ahLst/>
            <a:cxnLst/>
            <a:rect l="0" t="0" r="0" b="0"/>
            <a:pathLst>
              <a:path w="62508" h="17861">
                <a:moveTo>
                  <a:pt x="0" y="17860"/>
                </a:moveTo>
                <a:lnTo>
                  <a:pt x="0" y="17860"/>
                </a:lnTo>
                <a:lnTo>
                  <a:pt x="0" y="17860"/>
                </a:lnTo>
                <a:lnTo>
                  <a:pt x="0" y="17860"/>
                </a:lnTo>
                <a:lnTo>
                  <a:pt x="0" y="17860"/>
                </a:lnTo>
                <a:lnTo>
                  <a:pt x="8929" y="17860"/>
                </a:lnTo>
                <a:lnTo>
                  <a:pt x="17859" y="17860"/>
                </a:lnTo>
                <a:lnTo>
                  <a:pt x="26789" y="8930"/>
                </a:lnTo>
                <a:lnTo>
                  <a:pt x="44648" y="8930"/>
                </a:lnTo>
                <a:lnTo>
                  <a:pt x="62507" y="0"/>
                </a:lnTo>
                <a:lnTo>
                  <a:pt x="62507" y="0"/>
                </a:lnTo>
                <a:lnTo>
                  <a:pt x="62507" y="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Freeform 38"/>
          <p:cNvSpPr/>
          <p:nvPr/>
        </p:nvSpPr>
        <p:spPr>
          <a:xfrm>
            <a:off x="1526976" y="982266"/>
            <a:ext cx="71439" cy="107157"/>
          </a:xfrm>
          <a:custGeom>
            <a:avLst/>
            <a:gdLst/>
            <a:ahLst/>
            <a:cxnLst/>
            <a:rect l="0" t="0" r="0" b="0"/>
            <a:pathLst>
              <a:path w="71439" h="107157">
                <a:moveTo>
                  <a:pt x="0" y="8929"/>
                </a:moveTo>
                <a:lnTo>
                  <a:pt x="8930" y="8929"/>
                </a:lnTo>
                <a:lnTo>
                  <a:pt x="8930" y="8929"/>
                </a:lnTo>
                <a:lnTo>
                  <a:pt x="8930" y="8929"/>
                </a:lnTo>
                <a:lnTo>
                  <a:pt x="17860" y="17859"/>
                </a:lnTo>
                <a:lnTo>
                  <a:pt x="17860" y="17859"/>
                </a:lnTo>
                <a:lnTo>
                  <a:pt x="17860" y="35718"/>
                </a:lnTo>
                <a:lnTo>
                  <a:pt x="17860" y="44648"/>
                </a:lnTo>
                <a:lnTo>
                  <a:pt x="17860" y="62507"/>
                </a:lnTo>
                <a:lnTo>
                  <a:pt x="17860" y="71437"/>
                </a:lnTo>
                <a:lnTo>
                  <a:pt x="17860" y="89296"/>
                </a:lnTo>
                <a:lnTo>
                  <a:pt x="8930" y="89296"/>
                </a:lnTo>
                <a:lnTo>
                  <a:pt x="8930" y="98226"/>
                </a:lnTo>
                <a:lnTo>
                  <a:pt x="8930" y="98226"/>
                </a:lnTo>
                <a:lnTo>
                  <a:pt x="8930" y="107156"/>
                </a:lnTo>
                <a:lnTo>
                  <a:pt x="8930" y="98226"/>
                </a:lnTo>
                <a:lnTo>
                  <a:pt x="8930" y="98226"/>
                </a:lnTo>
                <a:lnTo>
                  <a:pt x="8930" y="89296"/>
                </a:lnTo>
                <a:lnTo>
                  <a:pt x="8930" y="80367"/>
                </a:lnTo>
                <a:lnTo>
                  <a:pt x="8930" y="71437"/>
                </a:lnTo>
                <a:lnTo>
                  <a:pt x="8930" y="62507"/>
                </a:lnTo>
                <a:lnTo>
                  <a:pt x="8930" y="53578"/>
                </a:lnTo>
                <a:lnTo>
                  <a:pt x="17860" y="35718"/>
                </a:lnTo>
                <a:lnTo>
                  <a:pt x="17860" y="26789"/>
                </a:lnTo>
                <a:lnTo>
                  <a:pt x="17860" y="8929"/>
                </a:lnTo>
                <a:lnTo>
                  <a:pt x="26790" y="8929"/>
                </a:lnTo>
                <a:lnTo>
                  <a:pt x="35719" y="0"/>
                </a:lnTo>
                <a:lnTo>
                  <a:pt x="35719" y="0"/>
                </a:lnTo>
                <a:lnTo>
                  <a:pt x="44649" y="0"/>
                </a:lnTo>
                <a:lnTo>
                  <a:pt x="44649" y="0"/>
                </a:lnTo>
                <a:lnTo>
                  <a:pt x="53579" y="0"/>
                </a:lnTo>
                <a:lnTo>
                  <a:pt x="53579" y="8929"/>
                </a:lnTo>
                <a:lnTo>
                  <a:pt x="53579" y="17859"/>
                </a:lnTo>
                <a:lnTo>
                  <a:pt x="53579" y="35718"/>
                </a:lnTo>
                <a:lnTo>
                  <a:pt x="62508" y="44648"/>
                </a:lnTo>
                <a:lnTo>
                  <a:pt x="62508" y="62507"/>
                </a:lnTo>
                <a:lnTo>
                  <a:pt x="62508" y="71437"/>
                </a:lnTo>
                <a:lnTo>
                  <a:pt x="71438" y="80367"/>
                </a:lnTo>
                <a:lnTo>
                  <a:pt x="71438" y="80367"/>
                </a:lnTo>
                <a:lnTo>
                  <a:pt x="71438" y="89296"/>
                </a:lnTo>
                <a:lnTo>
                  <a:pt x="71438" y="89296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Freeform 39"/>
          <p:cNvSpPr/>
          <p:nvPr/>
        </p:nvSpPr>
        <p:spPr>
          <a:xfrm>
            <a:off x="1616273" y="973336"/>
            <a:ext cx="294681" cy="169665"/>
          </a:xfrm>
          <a:custGeom>
            <a:avLst/>
            <a:gdLst/>
            <a:ahLst/>
            <a:cxnLst/>
            <a:rect l="0" t="0" r="0" b="0"/>
            <a:pathLst>
              <a:path w="294681" h="169665">
                <a:moveTo>
                  <a:pt x="0" y="62508"/>
                </a:moveTo>
                <a:lnTo>
                  <a:pt x="0" y="53578"/>
                </a:lnTo>
                <a:lnTo>
                  <a:pt x="0" y="53578"/>
                </a:lnTo>
                <a:lnTo>
                  <a:pt x="0" y="53578"/>
                </a:lnTo>
                <a:lnTo>
                  <a:pt x="0" y="53578"/>
                </a:lnTo>
                <a:lnTo>
                  <a:pt x="0" y="53578"/>
                </a:lnTo>
                <a:lnTo>
                  <a:pt x="8930" y="53578"/>
                </a:lnTo>
                <a:lnTo>
                  <a:pt x="17860" y="53578"/>
                </a:lnTo>
                <a:lnTo>
                  <a:pt x="17860" y="53578"/>
                </a:lnTo>
                <a:lnTo>
                  <a:pt x="26789" y="53578"/>
                </a:lnTo>
                <a:lnTo>
                  <a:pt x="35719" y="53578"/>
                </a:lnTo>
                <a:lnTo>
                  <a:pt x="44649" y="44648"/>
                </a:lnTo>
                <a:lnTo>
                  <a:pt x="53578" y="44648"/>
                </a:lnTo>
                <a:lnTo>
                  <a:pt x="62508" y="44648"/>
                </a:lnTo>
                <a:lnTo>
                  <a:pt x="71438" y="35719"/>
                </a:lnTo>
                <a:lnTo>
                  <a:pt x="71438" y="35719"/>
                </a:lnTo>
                <a:lnTo>
                  <a:pt x="80367" y="26789"/>
                </a:lnTo>
                <a:lnTo>
                  <a:pt x="80367" y="17859"/>
                </a:lnTo>
                <a:lnTo>
                  <a:pt x="89297" y="17859"/>
                </a:lnTo>
                <a:lnTo>
                  <a:pt x="89297" y="8930"/>
                </a:lnTo>
                <a:lnTo>
                  <a:pt x="89297" y="0"/>
                </a:lnTo>
                <a:lnTo>
                  <a:pt x="80367" y="0"/>
                </a:lnTo>
                <a:lnTo>
                  <a:pt x="80367" y="0"/>
                </a:lnTo>
                <a:lnTo>
                  <a:pt x="80367" y="0"/>
                </a:lnTo>
                <a:lnTo>
                  <a:pt x="71438" y="0"/>
                </a:lnTo>
                <a:lnTo>
                  <a:pt x="62508" y="0"/>
                </a:lnTo>
                <a:lnTo>
                  <a:pt x="53578" y="8930"/>
                </a:lnTo>
                <a:lnTo>
                  <a:pt x="44649" y="17859"/>
                </a:lnTo>
                <a:lnTo>
                  <a:pt x="35719" y="17859"/>
                </a:lnTo>
                <a:lnTo>
                  <a:pt x="26789" y="26789"/>
                </a:lnTo>
                <a:lnTo>
                  <a:pt x="26789" y="35719"/>
                </a:lnTo>
                <a:lnTo>
                  <a:pt x="17860" y="44648"/>
                </a:lnTo>
                <a:lnTo>
                  <a:pt x="17860" y="62508"/>
                </a:lnTo>
                <a:lnTo>
                  <a:pt x="17860" y="62508"/>
                </a:lnTo>
                <a:lnTo>
                  <a:pt x="26789" y="71437"/>
                </a:lnTo>
                <a:lnTo>
                  <a:pt x="26789" y="80367"/>
                </a:lnTo>
                <a:lnTo>
                  <a:pt x="35719" y="89297"/>
                </a:lnTo>
                <a:lnTo>
                  <a:pt x="44649" y="89297"/>
                </a:lnTo>
                <a:lnTo>
                  <a:pt x="53578" y="89297"/>
                </a:lnTo>
                <a:lnTo>
                  <a:pt x="71438" y="89297"/>
                </a:lnTo>
                <a:lnTo>
                  <a:pt x="80367" y="89297"/>
                </a:lnTo>
                <a:lnTo>
                  <a:pt x="89297" y="80367"/>
                </a:lnTo>
                <a:lnTo>
                  <a:pt x="98227" y="71437"/>
                </a:lnTo>
                <a:lnTo>
                  <a:pt x="107156" y="71437"/>
                </a:lnTo>
                <a:lnTo>
                  <a:pt x="116086" y="62508"/>
                </a:lnTo>
                <a:lnTo>
                  <a:pt x="116086" y="53578"/>
                </a:lnTo>
                <a:lnTo>
                  <a:pt x="116086" y="44648"/>
                </a:lnTo>
                <a:lnTo>
                  <a:pt x="125016" y="35719"/>
                </a:lnTo>
                <a:lnTo>
                  <a:pt x="125016" y="26789"/>
                </a:lnTo>
                <a:lnTo>
                  <a:pt x="125016" y="17859"/>
                </a:lnTo>
                <a:lnTo>
                  <a:pt x="125016" y="17859"/>
                </a:lnTo>
                <a:lnTo>
                  <a:pt x="133946" y="17859"/>
                </a:lnTo>
                <a:lnTo>
                  <a:pt x="133946" y="17859"/>
                </a:lnTo>
                <a:lnTo>
                  <a:pt x="133946" y="17859"/>
                </a:lnTo>
                <a:lnTo>
                  <a:pt x="133946" y="26789"/>
                </a:lnTo>
                <a:lnTo>
                  <a:pt x="133946" y="35719"/>
                </a:lnTo>
                <a:lnTo>
                  <a:pt x="133946" y="44648"/>
                </a:lnTo>
                <a:lnTo>
                  <a:pt x="133946" y="62508"/>
                </a:lnTo>
                <a:lnTo>
                  <a:pt x="133946" y="71437"/>
                </a:lnTo>
                <a:lnTo>
                  <a:pt x="133946" y="80367"/>
                </a:lnTo>
                <a:lnTo>
                  <a:pt x="133946" y="89297"/>
                </a:lnTo>
                <a:lnTo>
                  <a:pt x="133946" y="98226"/>
                </a:lnTo>
                <a:lnTo>
                  <a:pt x="133946" y="98226"/>
                </a:lnTo>
                <a:lnTo>
                  <a:pt x="133946" y="98226"/>
                </a:lnTo>
                <a:lnTo>
                  <a:pt x="133946" y="107156"/>
                </a:lnTo>
                <a:lnTo>
                  <a:pt x="133946" y="107156"/>
                </a:lnTo>
                <a:lnTo>
                  <a:pt x="133946" y="98226"/>
                </a:lnTo>
                <a:lnTo>
                  <a:pt x="133946" y="98226"/>
                </a:lnTo>
                <a:lnTo>
                  <a:pt x="133946" y="89297"/>
                </a:lnTo>
                <a:lnTo>
                  <a:pt x="133946" y="80367"/>
                </a:lnTo>
                <a:lnTo>
                  <a:pt x="133946" y="71437"/>
                </a:lnTo>
                <a:lnTo>
                  <a:pt x="142875" y="53578"/>
                </a:lnTo>
                <a:lnTo>
                  <a:pt x="142875" y="35719"/>
                </a:lnTo>
                <a:lnTo>
                  <a:pt x="151805" y="26789"/>
                </a:lnTo>
                <a:lnTo>
                  <a:pt x="160735" y="17859"/>
                </a:lnTo>
                <a:lnTo>
                  <a:pt x="160735" y="8930"/>
                </a:lnTo>
                <a:lnTo>
                  <a:pt x="169664" y="8930"/>
                </a:lnTo>
                <a:lnTo>
                  <a:pt x="178594" y="8930"/>
                </a:lnTo>
                <a:lnTo>
                  <a:pt x="187524" y="8930"/>
                </a:lnTo>
                <a:lnTo>
                  <a:pt x="187524" y="8930"/>
                </a:lnTo>
                <a:lnTo>
                  <a:pt x="196453" y="17859"/>
                </a:lnTo>
                <a:lnTo>
                  <a:pt x="205383" y="17859"/>
                </a:lnTo>
                <a:lnTo>
                  <a:pt x="214313" y="17859"/>
                </a:lnTo>
                <a:lnTo>
                  <a:pt x="223242" y="17859"/>
                </a:lnTo>
                <a:lnTo>
                  <a:pt x="232172" y="26789"/>
                </a:lnTo>
                <a:lnTo>
                  <a:pt x="241102" y="26789"/>
                </a:lnTo>
                <a:lnTo>
                  <a:pt x="241102" y="35719"/>
                </a:lnTo>
                <a:lnTo>
                  <a:pt x="250031" y="35719"/>
                </a:lnTo>
                <a:lnTo>
                  <a:pt x="258961" y="35719"/>
                </a:lnTo>
                <a:lnTo>
                  <a:pt x="267891" y="35719"/>
                </a:lnTo>
                <a:lnTo>
                  <a:pt x="267891" y="35719"/>
                </a:lnTo>
                <a:lnTo>
                  <a:pt x="267891" y="35719"/>
                </a:lnTo>
                <a:lnTo>
                  <a:pt x="276821" y="35719"/>
                </a:lnTo>
                <a:lnTo>
                  <a:pt x="276821" y="26789"/>
                </a:lnTo>
                <a:lnTo>
                  <a:pt x="267891" y="26789"/>
                </a:lnTo>
                <a:lnTo>
                  <a:pt x="276821" y="26789"/>
                </a:lnTo>
                <a:lnTo>
                  <a:pt x="267891" y="17859"/>
                </a:lnTo>
                <a:lnTo>
                  <a:pt x="267891" y="17859"/>
                </a:lnTo>
                <a:lnTo>
                  <a:pt x="258961" y="17859"/>
                </a:lnTo>
                <a:lnTo>
                  <a:pt x="250031" y="17859"/>
                </a:lnTo>
                <a:lnTo>
                  <a:pt x="241102" y="26789"/>
                </a:lnTo>
                <a:lnTo>
                  <a:pt x="232172" y="35719"/>
                </a:lnTo>
                <a:lnTo>
                  <a:pt x="232172" y="35719"/>
                </a:lnTo>
                <a:lnTo>
                  <a:pt x="223242" y="44648"/>
                </a:lnTo>
                <a:lnTo>
                  <a:pt x="214313" y="53578"/>
                </a:lnTo>
                <a:lnTo>
                  <a:pt x="214313" y="62508"/>
                </a:lnTo>
                <a:lnTo>
                  <a:pt x="214313" y="62508"/>
                </a:lnTo>
                <a:lnTo>
                  <a:pt x="214313" y="71437"/>
                </a:lnTo>
                <a:lnTo>
                  <a:pt x="214313" y="71437"/>
                </a:lnTo>
                <a:lnTo>
                  <a:pt x="214313" y="71437"/>
                </a:lnTo>
                <a:lnTo>
                  <a:pt x="223242" y="80367"/>
                </a:lnTo>
                <a:lnTo>
                  <a:pt x="232172" y="71437"/>
                </a:lnTo>
                <a:lnTo>
                  <a:pt x="241102" y="71437"/>
                </a:lnTo>
                <a:lnTo>
                  <a:pt x="250031" y="62508"/>
                </a:lnTo>
                <a:lnTo>
                  <a:pt x="258961" y="53578"/>
                </a:lnTo>
                <a:lnTo>
                  <a:pt x="267891" y="44648"/>
                </a:lnTo>
                <a:lnTo>
                  <a:pt x="276821" y="35719"/>
                </a:lnTo>
                <a:lnTo>
                  <a:pt x="285750" y="17859"/>
                </a:lnTo>
                <a:lnTo>
                  <a:pt x="285750" y="8930"/>
                </a:lnTo>
                <a:lnTo>
                  <a:pt x="294680" y="8930"/>
                </a:lnTo>
                <a:lnTo>
                  <a:pt x="294680" y="0"/>
                </a:lnTo>
                <a:lnTo>
                  <a:pt x="294680" y="0"/>
                </a:lnTo>
                <a:lnTo>
                  <a:pt x="294680" y="0"/>
                </a:lnTo>
                <a:lnTo>
                  <a:pt x="294680" y="8930"/>
                </a:lnTo>
                <a:lnTo>
                  <a:pt x="294680" y="8930"/>
                </a:lnTo>
                <a:lnTo>
                  <a:pt x="294680" y="17859"/>
                </a:lnTo>
                <a:lnTo>
                  <a:pt x="294680" y="26789"/>
                </a:lnTo>
                <a:lnTo>
                  <a:pt x="294680" y="44648"/>
                </a:lnTo>
                <a:lnTo>
                  <a:pt x="294680" y="62508"/>
                </a:lnTo>
                <a:lnTo>
                  <a:pt x="294680" y="71437"/>
                </a:lnTo>
                <a:lnTo>
                  <a:pt x="294680" y="89297"/>
                </a:lnTo>
                <a:lnTo>
                  <a:pt x="294680" y="98226"/>
                </a:lnTo>
                <a:lnTo>
                  <a:pt x="294680" y="107156"/>
                </a:lnTo>
                <a:lnTo>
                  <a:pt x="294680" y="116086"/>
                </a:lnTo>
                <a:lnTo>
                  <a:pt x="285750" y="125015"/>
                </a:lnTo>
                <a:lnTo>
                  <a:pt x="285750" y="133945"/>
                </a:lnTo>
                <a:lnTo>
                  <a:pt x="276821" y="142875"/>
                </a:lnTo>
                <a:lnTo>
                  <a:pt x="267891" y="151805"/>
                </a:lnTo>
                <a:lnTo>
                  <a:pt x="258961" y="160734"/>
                </a:lnTo>
                <a:lnTo>
                  <a:pt x="250031" y="160734"/>
                </a:lnTo>
                <a:lnTo>
                  <a:pt x="241102" y="169664"/>
                </a:lnTo>
                <a:lnTo>
                  <a:pt x="223242" y="169664"/>
                </a:lnTo>
                <a:lnTo>
                  <a:pt x="214313" y="169664"/>
                </a:lnTo>
                <a:lnTo>
                  <a:pt x="196453" y="169664"/>
                </a:lnTo>
                <a:lnTo>
                  <a:pt x="187524" y="160734"/>
                </a:lnTo>
                <a:lnTo>
                  <a:pt x="178594" y="160734"/>
                </a:lnTo>
                <a:lnTo>
                  <a:pt x="169664" y="160734"/>
                </a:lnTo>
                <a:lnTo>
                  <a:pt x="169664" y="151805"/>
                </a:lnTo>
                <a:lnTo>
                  <a:pt x="160735" y="151805"/>
                </a:lnTo>
                <a:lnTo>
                  <a:pt x="160735" y="151805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Freeform 40"/>
          <p:cNvSpPr/>
          <p:nvPr/>
        </p:nvSpPr>
        <p:spPr>
          <a:xfrm>
            <a:off x="1937742" y="964406"/>
            <a:ext cx="133946" cy="178595"/>
          </a:xfrm>
          <a:custGeom>
            <a:avLst/>
            <a:gdLst/>
            <a:ahLst/>
            <a:cxnLst/>
            <a:rect l="0" t="0" r="0" b="0"/>
            <a:pathLst>
              <a:path w="133946" h="178595">
                <a:moveTo>
                  <a:pt x="133945" y="0"/>
                </a:moveTo>
                <a:lnTo>
                  <a:pt x="133945" y="0"/>
                </a:lnTo>
                <a:lnTo>
                  <a:pt x="133945" y="0"/>
                </a:lnTo>
                <a:lnTo>
                  <a:pt x="133945" y="0"/>
                </a:lnTo>
                <a:lnTo>
                  <a:pt x="133945" y="0"/>
                </a:lnTo>
                <a:lnTo>
                  <a:pt x="133945" y="8930"/>
                </a:lnTo>
                <a:lnTo>
                  <a:pt x="125016" y="8930"/>
                </a:lnTo>
                <a:lnTo>
                  <a:pt x="125016" y="17860"/>
                </a:lnTo>
                <a:lnTo>
                  <a:pt x="116086" y="26789"/>
                </a:lnTo>
                <a:lnTo>
                  <a:pt x="107156" y="35719"/>
                </a:lnTo>
                <a:lnTo>
                  <a:pt x="98227" y="53578"/>
                </a:lnTo>
                <a:lnTo>
                  <a:pt x="80367" y="71438"/>
                </a:lnTo>
                <a:lnTo>
                  <a:pt x="71437" y="89297"/>
                </a:lnTo>
                <a:lnTo>
                  <a:pt x="53578" y="107156"/>
                </a:lnTo>
                <a:lnTo>
                  <a:pt x="44648" y="116086"/>
                </a:lnTo>
                <a:lnTo>
                  <a:pt x="35719" y="133945"/>
                </a:lnTo>
                <a:lnTo>
                  <a:pt x="26789" y="142875"/>
                </a:lnTo>
                <a:lnTo>
                  <a:pt x="17859" y="160735"/>
                </a:lnTo>
                <a:lnTo>
                  <a:pt x="17859" y="169664"/>
                </a:lnTo>
                <a:lnTo>
                  <a:pt x="8930" y="169664"/>
                </a:lnTo>
                <a:lnTo>
                  <a:pt x="8930" y="178594"/>
                </a:lnTo>
                <a:lnTo>
                  <a:pt x="0" y="178594"/>
                </a:lnTo>
                <a:lnTo>
                  <a:pt x="0" y="178594"/>
                </a:lnTo>
                <a:lnTo>
                  <a:pt x="0" y="178594"/>
                </a:lnTo>
                <a:lnTo>
                  <a:pt x="0" y="178594"/>
                </a:lnTo>
                <a:lnTo>
                  <a:pt x="0" y="178594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Freeform 41"/>
          <p:cNvSpPr/>
          <p:nvPr/>
        </p:nvSpPr>
        <p:spPr>
          <a:xfrm>
            <a:off x="1964531" y="955476"/>
            <a:ext cx="26790" cy="62509"/>
          </a:xfrm>
          <a:custGeom>
            <a:avLst/>
            <a:gdLst/>
            <a:ahLst/>
            <a:cxnLst/>
            <a:rect l="0" t="0" r="0" b="0"/>
            <a:pathLst>
              <a:path w="26790" h="62509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8930" y="8930"/>
                </a:lnTo>
                <a:lnTo>
                  <a:pt x="8930" y="17860"/>
                </a:lnTo>
                <a:lnTo>
                  <a:pt x="8930" y="26790"/>
                </a:lnTo>
                <a:lnTo>
                  <a:pt x="17859" y="44649"/>
                </a:lnTo>
                <a:lnTo>
                  <a:pt x="26789" y="62508"/>
                </a:lnTo>
                <a:lnTo>
                  <a:pt x="26789" y="62508"/>
                </a:lnTo>
                <a:lnTo>
                  <a:pt x="26789" y="62508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Freeform 42"/>
          <p:cNvSpPr/>
          <p:nvPr/>
        </p:nvSpPr>
        <p:spPr>
          <a:xfrm>
            <a:off x="634008" y="1750219"/>
            <a:ext cx="250032" cy="366118"/>
          </a:xfrm>
          <a:custGeom>
            <a:avLst/>
            <a:gdLst/>
            <a:ahLst/>
            <a:cxnLst/>
            <a:rect l="0" t="0" r="0" b="0"/>
            <a:pathLst>
              <a:path w="250032" h="366118">
                <a:moveTo>
                  <a:pt x="8930" y="53578"/>
                </a:moveTo>
                <a:lnTo>
                  <a:pt x="0" y="53578"/>
                </a:lnTo>
                <a:lnTo>
                  <a:pt x="0" y="53578"/>
                </a:lnTo>
                <a:lnTo>
                  <a:pt x="0" y="53578"/>
                </a:lnTo>
                <a:lnTo>
                  <a:pt x="0" y="53578"/>
                </a:lnTo>
                <a:lnTo>
                  <a:pt x="0" y="53578"/>
                </a:lnTo>
                <a:lnTo>
                  <a:pt x="0" y="53578"/>
                </a:lnTo>
                <a:lnTo>
                  <a:pt x="0" y="53578"/>
                </a:lnTo>
                <a:lnTo>
                  <a:pt x="0" y="53578"/>
                </a:lnTo>
                <a:lnTo>
                  <a:pt x="8930" y="44648"/>
                </a:lnTo>
                <a:lnTo>
                  <a:pt x="8930" y="44648"/>
                </a:lnTo>
                <a:lnTo>
                  <a:pt x="17859" y="35718"/>
                </a:lnTo>
                <a:lnTo>
                  <a:pt x="26789" y="35718"/>
                </a:lnTo>
                <a:lnTo>
                  <a:pt x="35719" y="26789"/>
                </a:lnTo>
                <a:lnTo>
                  <a:pt x="53578" y="17859"/>
                </a:lnTo>
                <a:lnTo>
                  <a:pt x="71437" y="17859"/>
                </a:lnTo>
                <a:lnTo>
                  <a:pt x="80367" y="8929"/>
                </a:lnTo>
                <a:lnTo>
                  <a:pt x="98226" y="8929"/>
                </a:lnTo>
                <a:lnTo>
                  <a:pt x="116086" y="0"/>
                </a:lnTo>
                <a:lnTo>
                  <a:pt x="133945" y="0"/>
                </a:lnTo>
                <a:lnTo>
                  <a:pt x="151804" y="0"/>
                </a:lnTo>
                <a:lnTo>
                  <a:pt x="169664" y="0"/>
                </a:lnTo>
                <a:lnTo>
                  <a:pt x="178594" y="8929"/>
                </a:lnTo>
                <a:lnTo>
                  <a:pt x="187523" y="8929"/>
                </a:lnTo>
                <a:lnTo>
                  <a:pt x="196453" y="17859"/>
                </a:lnTo>
                <a:lnTo>
                  <a:pt x="196453" y="26789"/>
                </a:lnTo>
                <a:lnTo>
                  <a:pt x="205383" y="35718"/>
                </a:lnTo>
                <a:lnTo>
                  <a:pt x="205383" y="44648"/>
                </a:lnTo>
                <a:lnTo>
                  <a:pt x="196453" y="62507"/>
                </a:lnTo>
                <a:lnTo>
                  <a:pt x="196453" y="71437"/>
                </a:lnTo>
                <a:lnTo>
                  <a:pt x="196453" y="89296"/>
                </a:lnTo>
                <a:lnTo>
                  <a:pt x="187523" y="98226"/>
                </a:lnTo>
                <a:lnTo>
                  <a:pt x="178594" y="107156"/>
                </a:lnTo>
                <a:lnTo>
                  <a:pt x="169664" y="125015"/>
                </a:lnTo>
                <a:lnTo>
                  <a:pt x="169664" y="125015"/>
                </a:lnTo>
                <a:lnTo>
                  <a:pt x="160734" y="142875"/>
                </a:lnTo>
                <a:lnTo>
                  <a:pt x="151804" y="142875"/>
                </a:lnTo>
                <a:lnTo>
                  <a:pt x="151804" y="151804"/>
                </a:lnTo>
                <a:lnTo>
                  <a:pt x="142875" y="151804"/>
                </a:lnTo>
                <a:lnTo>
                  <a:pt x="142875" y="151804"/>
                </a:lnTo>
                <a:lnTo>
                  <a:pt x="142875" y="151804"/>
                </a:lnTo>
                <a:lnTo>
                  <a:pt x="142875" y="151804"/>
                </a:lnTo>
                <a:lnTo>
                  <a:pt x="142875" y="151804"/>
                </a:lnTo>
                <a:lnTo>
                  <a:pt x="142875" y="151804"/>
                </a:lnTo>
                <a:lnTo>
                  <a:pt x="151804" y="151804"/>
                </a:lnTo>
                <a:lnTo>
                  <a:pt x="151804" y="151804"/>
                </a:lnTo>
                <a:lnTo>
                  <a:pt x="160734" y="151804"/>
                </a:lnTo>
                <a:lnTo>
                  <a:pt x="169664" y="151804"/>
                </a:lnTo>
                <a:lnTo>
                  <a:pt x="178594" y="151804"/>
                </a:lnTo>
                <a:lnTo>
                  <a:pt x="187523" y="151804"/>
                </a:lnTo>
                <a:lnTo>
                  <a:pt x="196453" y="151804"/>
                </a:lnTo>
                <a:lnTo>
                  <a:pt x="214312" y="160734"/>
                </a:lnTo>
                <a:lnTo>
                  <a:pt x="223242" y="160734"/>
                </a:lnTo>
                <a:lnTo>
                  <a:pt x="232172" y="169664"/>
                </a:lnTo>
                <a:lnTo>
                  <a:pt x="232172" y="178593"/>
                </a:lnTo>
                <a:lnTo>
                  <a:pt x="241101" y="187523"/>
                </a:lnTo>
                <a:lnTo>
                  <a:pt x="250031" y="205382"/>
                </a:lnTo>
                <a:lnTo>
                  <a:pt x="250031" y="214312"/>
                </a:lnTo>
                <a:lnTo>
                  <a:pt x="250031" y="223242"/>
                </a:lnTo>
                <a:lnTo>
                  <a:pt x="250031" y="241101"/>
                </a:lnTo>
                <a:lnTo>
                  <a:pt x="250031" y="250031"/>
                </a:lnTo>
                <a:lnTo>
                  <a:pt x="250031" y="267890"/>
                </a:lnTo>
                <a:lnTo>
                  <a:pt x="241101" y="276820"/>
                </a:lnTo>
                <a:lnTo>
                  <a:pt x="241101" y="285750"/>
                </a:lnTo>
                <a:lnTo>
                  <a:pt x="232172" y="303609"/>
                </a:lnTo>
                <a:lnTo>
                  <a:pt x="223242" y="312539"/>
                </a:lnTo>
                <a:lnTo>
                  <a:pt x="214312" y="321468"/>
                </a:lnTo>
                <a:lnTo>
                  <a:pt x="205383" y="330398"/>
                </a:lnTo>
                <a:lnTo>
                  <a:pt x="196453" y="339328"/>
                </a:lnTo>
                <a:lnTo>
                  <a:pt x="187523" y="348257"/>
                </a:lnTo>
                <a:lnTo>
                  <a:pt x="178594" y="357187"/>
                </a:lnTo>
                <a:lnTo>
                  <a:pt x="160734" y="357187"/>
                </a:lnTo>
                <a:lnTo>
                  <a:pt x="151804" y="357187"/>
                </a:lnTo>
                <a:lnTo>
                  <a:pt x="142875" y="366117"/>
                </a:lnTo>
                <a:lnTo>
                  <a:pt x="133945" y="366117"/>
                </a:lnTo>
                <a:lnTo>
                  <a:pt x="116086" y="366117"/>
                </a:lnTo>
                <a:lnTo>
                  <a:pt x="107156" y="357187"/>
                </a:lnTo>
                <a:lnTo>
                  <a:pt x="98226" y="357187"/>
                </a:lnTo>
                <a:lnTo>
                  <a:pt x="98226" y="357187"/>
                </a:lnTo>
                <a:lnTo>
                  <a:pt x="98226" y="357187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Freeform 43"/>
          <p:cNvSpPr/>
          <p:nvPr/>
        </p:nvSpPr>
        <p:spPr>
          <a:xfrm>
            <a:off x="678656" y="1741289"/>
            <a:ext cx="375048" cy="392907"/>
          </a:xfrm>
          <a:custGeom>
            <a:avLst/>
            <a:gdLst/>
            <a:ahLst/>
            <a:cxnLst/>
            <a:rect l="0" t="0" r="0" b="0"/>
            <a:pathLst>
              <a:path w="375048" h="392907">
                <a:moveTo>
                  <a:pt x="0" y="26789"/>
                </a:moveTo>
                <a:lnTo>
                  <a:pt x="0" y="26789"/>
                </a:lnTo>
                <a:lnTo>
                  <a:pt x="0" y="17859"/>
                </a:lnTo>
                <a:lnTo>
                  <a:pt x="0" y="17859"/>
                </a:lnTo>
                <a:lnTo>
                  <a:pt x="0" y="17859"/>
                </a:lnTo>
                <a:lnTo>
                  <a:pt x="0" y="8930"/>
                </a:lnTo>
                <a:lnTo>
                  <a:pt x="0" y="8930"/>
                </a:lnTo>
                <a:lnTo>
                  <a:pt x="8930" y="8930"/>
                </a:lnTo>
                <a:lnTo>
                  <a:pt x="17860" y="0"/>
                </a:lnTo>
                <a:lnTo>
                  <a:pt x="26789" y="0"/>
                </a:lnTo>
                <a:lnTo>
                  <a:pt x="35719" y="0"/>
                </a:lnTo>
                <a:lnTo>
                  <a:pt x="53578" y="0"/>
                </a:lnTo>
                <a:lnTo>
                  <a:pt x="62508" y="0"/>
                </a:lnTo>
                <a:lnTo>
                  <a:pt x="80367" y="0"/>
                </a:lnTo>
                <a:lnTo>
                  <a:pt x="98227" y="8930"/>
                </a:lnTo>
                <a:lnTo>
                  <a:pt x="107156" y="17859"/>
                </a:lnTo>
                <a:lnTo>
                  <a:pt x="125016" y="26789"/>
                </a:lnTo>
                <a:lnTo>
                  <a:pt x="133946" y="35719"/>
                </a:lnTo>
                <a:lnTo>
                  <a:pt x="142875" y="44648"/>
                </a:lnTo>
                <a:lnTo>
                  <a:pt x="151805" y="53578"/>
                </a:lnTo>
                <a:lnTo>
                  <a:pt x="160735" y="71437"/>
                </a:lnTo>
                <a:lnTo>
                  <a:pt x="169664" y="89297"/>
                </a:lnTo>
                <a:lnTo>
                  <a:pt x="178594" y="98226"/>
                </a:lnTo>
                <a:lnTo>
                  <a:pt x="187524" y="116086"/>
                </a:lnTo>
                <a:lnTo>
                  <a:pt x="187524" y="142875"/>
                </a:lnTo>
                <a:lnTo>
                  <a:pt x="187524" y="160734"/>
                </a:lnTo>
                <a:lnTo>
                  <a:pt x="187524" y="178594"/>
                </a:lnTo>
                <a:lnTo>
                  <a:pt x="187524" y="205383"/>
                </a:lnTo>
                <a:lnTo>
                  <a:pt x="187524" y="223242"/>
                </a:lnTo>
                <a:lnTo>
                  <a:pt x="178594" y="241101"/>
                </a:lnTo>
                <a:lnTo>
                  <a:pt x="169664" y="267890"/>
                </a:lnTo>
                <a:lnTo>
                  <a:pt x="160735" y="285750"/>
                </a:lnTo>
                <a:lnTo>
                  <a:pt x="151805" y="303609"/>
                </a:lnTo>
                <a:lnTo>
                  <a:pt x="142875" y="321469"/>
                </a:lnTo>
                <a:lnTo>
                  <a:pt x="125016" y="339328"/>
                </a:lnTo>
                <a:lnTo>
                  <a:pt x="116086" y="357187"/>
                </a:lnTo>
                <a:lnTo>
                  <a:pt x="98227" y="366117"/>
                </a:lnTo>
                <a:lnTo>
                  <a:pt x="80367" y="375047"/>
                </a:lnTo>
                <a:lnTo>
                  <a:pt x="71438" y="383976"/>
                </a:lnTo>
                <a:lnTo>
                  <a:pt x="53578" y="392906"/>
                </a:lnTo>
                <a:lnTo>
                  <a:pt x="44649" y="392906"/>
                </a:lnTo>
                <a:lnTo>
                  <a:pt x="35719" y="392906"/>
                </a:lnTo>
                <a:lnTo>
                  <a:pt x="26789" y="392906"/>
                </a:lnTo>
                <a:lnTo>
                  <a:pt x="17860" y="392906"/>
                </a:lnTo>
                <a:lnTo>
                  <a:pt x="8930" y="392906"/>
                </a:lnTo>
                <a:lnTo>
                  <a:pt x="0" y="383976"/>
                </a:lnTo>
                <a:lnTo>
                  <a:pt x="0" y="383976"/>
                </a:lnTo>
                <a:lnTo>
                  <a:pt x="0" y="375047"/>
                </a:lnTo>
                <a:lnTo>
                  <a:pt x="0" y="375047"/>
                </a:lnTo>
                <a:lnTo>
                  <a:pt x="0" y="375047"/>
                </a:lnTo>
                <a:lnTo>
                  <a:pt x="0" y="366117"/>
                </a:lnTo>
                <a:lnTo>
                  <a:pt x="0" y="357187"/>
                </a:lnTo>
                <a:lnTo>
                  <a:pt x="8930" y="348258"/>
                </a:lnTo>
                <a:lnTo>
                  <a:pt x="17860" y="348258"/>
                </a:lnTo>
                <a:lnTo>
                  <a:pt x="26789" y="339328"/>
                </a:lnTo>
                <a:lnTo>
                  <a:pt x="35719" y="330398"/>
                </a:lnTo>
                <a:lnTo>
                  <a:pt x="53578" y="321469"/>
                </a:lnTo>
                <a:lnTo>
                  <a:pt x="71438" y="321469"/>
                </a:lnTo>
                <a:lnTo>
                  <a:pt x="89297" y="312539"/>
                </a:lnTo>
                <a:lnTo>
                  <a:pt x="107156" y="312539"/>
                </a:lnTo>
                <a:lnTo>
                  <a:pt x="125016" y="312539"/>
                </a:lnTo>
                <a:lnTo>
                  <a:pt x="133946" y="312539"/>
                </a:lnTo>
                <a:lnTo>
                  <a:pt x="160735" y="312539"/>
                </a:lnTo>
                <a:lnTo>
                  <a:pt x="178594" y="312539"/>
                </a:lnTo>
                <a:lnTo>
                  <a:pt x="196453" y="321469"/>
                </a:lnTo>
                <a:lnTo>
                  <a:pt x="214313" y="321469"/>
                </a:lnTo>
                <a:lnTo>
                  <a:pt x="232172" y="321469"/>
                </a:lnTo>
                <a:lnTo>
                  <a:pt x="250031" y="330398"/>
                </a:lnTo>
                <a:lnTo>
                  <a:pt x="267891" y="330398"/>
                </a:lnTo>
                <a:lnTo>
                  <a:pt x="285750" y="330398"/>
                </a:lnTo>
                <a:lnTo>
                  <a:pt x="303610" y="339328"/>
                </a:lnTo>
                <a:lnTo>
                  <a:pt x="312539" y="339328"/>
                </a:lnTo>
                <a:lnTo>
                  <a:pt x="330399" y="339328"/>
                </a:lnTo>
                <a:lnTo>
                  <a:pt x="339328" y="348258"/>
                </a:lnTo>
                <a:lnTo>
                  <a:pt x="348258" y="348258"/>
                </a:lnTo>
                <a:lnTo>
                  <a:pt x="357188" y="348258"/>
                </a:lnTo>
                <a:lnTo>
                  <a:pt x="366117" y="348258"/>
                </a:lnTo>
                <a:lnTo>
                  <a:pt x="375047" y="348258"/>
                </a:lnTo>
                <a:lnTo>
                  <a:pt x="375047" y="348258"/>
                </a:lnTo>
                <a:lnTo>
                  <a:pt x="375047" y="348258"/>
                </a:lnTo>
                <a:lnTo>
                  <a:pt x="375047" y="348258"/>
                </a:lnTo>
                <a:lnTo>
                  <a:pt x="375047" y="348258"/>
                </a:lnTo>
                <a:lnTo>
                  <a:pt x="375047" y="348258"/>
                </a:lnTo>
                <a:lnTo>
                  <a:pt x="375047" y="348258"/>
                </a:lnTo>
                <a:lnTo>
                  <a:pt x="375047" y="348258"/>
                </a:lnTo>
                <a:lnTo>
                  <a:pt x="375047" y="348258"/>
                </a:lnTo>
                <a:lnTo>
                  <a:pt x="375047" y="348258"/>
                </a:lnTo>
                <a:lnTo>
                  <a:pt x="375047" y="348258"/>
                </a:lnTo>
                <a:lnTo>
                  <a:pt x="375047" y="348258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Freeform 44"/>
          <p:cNvSpPr/>
          <p:nvPr/>
        </p:nvSpPr>
        <p:spPr>
          <a:xfrm>
            <a:off x="1294805" y="1946672"/>
            <a:ext cx="26790" cy="26790"/>
          </a:xfrm>
          <a:custGeom>
            <a:avLst/>
            <a:gdLst/>
            <a:ahLst/>
            <a:cxnLst/>
            <a:rect l="0" t="0" r="0" b="0"/>
            <a:pathLst>
              <a:path w="26790" h="26790">
                <a:moveTo>
                  <a:pt x="0" y="26789"/>
                </a:moveTo>
                <a:lnTo>
                  <a:pt x="0" y="17859"/>
                </a:lnTo>
                <a:lnTo>
                  <a:pt x="0" y="17859"/>
                </a:lnTo>
                <a:lnTo>
                  <a:pt x="0" y="17859"/>
                </a:lnTo>
                <a:lnTo>
                  <a:pt x="8929" y="8929"/>
                </a:lnTo>
                <a:lnTo>
                  <a:pt x="8929" y="8929"/>
                </a:lnTo>
                <a:lnTo>
                  <a:pt x="17859" y="0"/>
                </a:lnTo>
                <a:lnTo>
                  <a:pt x="17859" y="0"/>
                </a:lnTo>
                <a:lnTo>
                  <a:pt x="17859" y="0"/>
                </a:lnTo>
                <a:lnTo>
                  <a:pt x="26789" y="0"/>
                </a:lnTo>
                <a:lnTo>
                  <a:pt x="26789" y="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Freeform 45"/>
          <p:cNvSpPr/>
          <p:nvPr/>
        </p:nvSpPr>
        <p:spPr>
          <a:xfrm>
            <a:off x="1232297" y="1946672"/>
            <a:ext cx="116087" cy="169665"/>
          </a:xfrm>
          <a:custGeom>
            <a:avLst/>
            <a:gdLst/>
            <a:ahLst/>
            <a:cxnLst/>
            <a:rect l="0" t="0" r="0" b="0"/>
            <a:pathLst>
              <a:path w="116087" h="169665">
                <a:moveTo>
                  <a:pt x="62508" y="0"/>
                </a:moveTo>
                <a:lnTo>
                  <a:pt x="62508" y="0"/>
                </a:lnTo>
                <a:lnTo>
                  <a:pt x="53578" y="0"/>
                </a:lnTo>
                <a:lnTo>
                  <a:pt x="44648" y="0"/>
                </a:lnTo>
                <a:lnTo>
                  <a:pt x="35719" y="8929"/>
                </a:lnTo>
                <a:lnTo>
                  <a:pt x="26789" y="8929"/>
                </a:lnTo>
                <a:lnTo>
                  <a:pt x="17859" y="17859"/>
                </a:lnTo>
                <a:lnTo>
                  <a:pt x="17859" y="17859"/>
                </a:lnTo>
                <a:lnTo>
                  <a:pt x="8930" y="26789"/>
                </a:lnTo>
                <a:lnTo>
                  <a:pt x="8930" y="35718"/>
                </a:lnTo>
                <a:lnTo>
                  <a:pt x="8930" y="35718"/>
                </a:lnTo>
                <a:lnTo>
                  <a:pt x="8930" y="44648"/>
                </a:lnTo>
                <a:lnTo>
                  <a:pt x="8930" y="53578"/>
                </a:lnTo>
                <a:lnTo>
                  <a:pt x="8930" y="53578"/>
                </a:lnTo>
                <a:lnTo>
                  <a:pt x="8930" y="62507"/>
                </a:lnTo>
                <a:lnTo>
                  <a:pt x="17859" y="62507"/>
                </a:lnTo>
                <a:lnTo>
                  <a:pt x="26789" y="71437"/>
                </a:lnTo>
                <a:lnTo>
                  <a:pt x="35719" y="80367"/>
                </a:lnTo>
                <a:lnTo>
                  <a:pt x="44648" y="80367"/>
                </a:lnTo>
                <a:lnTo>
                  <a:pt x="53578" y="89297"/>
                </a:lnTo>
                <a:lnTo>
                  <a:pt x="62508" y="89297"/>
                </a:lnTo>
                <a:lnTo>
                  <a:pt x="71437" y="98226"/>
                </a:lnTo>
                <a:lnTo>
                  <a:pt x="80367" y="107156"/>
                </a:lnTo>
                <a:lnTo>
                  <a:pt x="89297" y="107156"/>
                </a:lnTo>
                <a:lnTo>
                  <a:pt x="98226" y="116086"/>
                </a:lnTo>
                <a:lnTo>
                  <a:pt x="107156" y="125015"/>
                </a:lnTo>
                <a:lnTo>
                  <a:pt x="107156" y="125015"/>
                </a:lnTo>
                <a:lnTo>
                  <a:pt x="116086" y="133945"/>
                </a:lnTo>
                <a:lnTo>
                  <a:pt x="116086" y="142875"/>
                </a:lnTo>
                <a:lnTo>
                  <a:pt x="116086" y="142875"/>
                </a:lnTo>
                <a:lnTo>
                  <a:pt x="107156" y="151804"/>
                </a:lnTo>
                <a:lnTo>
                  <a:pt x="107156" y="160734"/>
                </a:lnTo>
                <a:lnTo>
                  <a:pt x="107156" y="160734"/>
                </a:lnTo>
                <a:lnTo>
                  <a:pt x="98226" y="160734"/>
                </a:lnTo>
                <a:lnTo>
                  <a:pt x="89297" y="169664"/>
                </a:lnTo>
                <a:lnTo>
                  <a:pt x="80367" y="169664"/>
                </a:lnTo>
                <a:lnTo>
                  <a:pt x="71437" y="169664"/>
                </a:lnTo>
                <a:lnTo>
                  <a:pt x="62508" y="169664"/>
                </a:lnTo>
                <a:lnTo>
                  <a:pt x="53578" y="169664"/>
                </a:lnTo>
                <a:lnTo>
                  <a:pt x="44648" y="169664"/>
                </a:lnTo>
                <a:lnTo>
                  <a:pt x="35719" y="169664"/>
                </a:lnTo>
                <a:lnTo>
                  <a:pt x="26789" y="160734"/>
                </a:lnTo>
                <a:lnTo>
                  <a:pt x="17859" y="160734"/>
                </a:lnTo>
                <a:lnTo>
                  <a:pt x="8930" y="151804"/>
                </a:lnTo>
                <a:lnTo>
                  <a:pt x="0" y="151804"/>
                </a:lnTo>
                <a:lnTo>
                  <a:pt x="0" y="151804"/>
                </a:lnTo>
                <a:lnTo>
                  <a:pt x="0" y="151804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Freeform 46"/>
          <p:cNvSpPr/>
          <p:nvPr/>
        </p:nvSpPr>
        <p:spPr>
          <a:xfrm>
            <a:off x="1410891" y="1803797"/>
            <a:ext cx="8930" cy="330399"/>
          </a:xfrm>
          <a:custGeom>
            <a:avLst/>
            <a:gdLst/>
            <a:ahLst/>
            <a:cxnLst/>
            <a:rect l="0" t="0" r="0" b="0"/>
            <a:pathLst>
              <a:path w="8930" h="330399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8929"/>
                </a:lnTo>
                <a:lnTo>
                  <a:pt x="0" y="17859"/>
                </a:lnTo>
                <a:lnTo>
                  <a:pt x="0" y="26789"/>
                </a:lnTo>
                <a:lnTo>
                  <a:pt x="0" y="35718"/>
                </a:lnTo>
                <a:lnTo>
                  <a:pt x="0" y="53578"/>
                </a:lnTo>
                <a:lnTo>
                  <a:pt x="0" y="71437"/>
                </a:lnTo>
                <a:lnTo>
                  <a:pt x="0" y="89297"/>
                </a:lnTo>
                <a:lnTo>
                  <a:pt x="0" y="107156"/>
                </a:lnTo>
                <a:lnTo>
                  <a:pt x="0" y="125015"/>
                </a:lnTo>
                <a:lnTo>
                  <a:pt x="0" y="142875"/>
                </a:lnTo>
                <a:lnTo>
                  <a:pt x="0" y="160734"/>
                </a:lnTo>
                <a:lnTo>
                  <a:pt x="0" y="178593"/>
                </a:lnTo>
                <a:lnTo>
                  <a:pt x="0" y="196453"/>
                </a:lnTo>
                <a:lnTo>
                  <a:pt x="0" y="214312"/>
                </a:lnTo>
                <a:lnTo>
                  <a:pt x="0" y="232172"/>
                </a:lnTo>
                <a:lnTo>
                  <a:pt x="0" y="250031"/>
                </a:lnTo>
                <a:lnTo>
                  <a:pt x="0" y="267890"/>
                </a:lnTo>
                <a:lnTo>
                  <a:pt x="0" y="276820"/>
                </a:lnTo>
                <a:lnTo>
                  <a:pt x="0" y="294679"/>
                </a:lnTo>
                <a:lnTo>
                  <a:pt x="0" y="303609"/>
                </a:lnTo>
                <a:lnTo>
                  <a:pt x="8929" y="312539"/>
                </a:lnTo>
                <a:lnTo>
                  <a:pt x="8929" y="321468"/>
                </a:lnTo>
                <a:lnTo>
                  <a:pt x="8929" y="321468"/>
                </a:lnTo>
                <a:lnTo>
                  <a:pt x="8929" y="330398"/>
                </a:lnTo>
                <a:lnTo>
                  <a:pt x="8929" y="330398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Freeform 47"/>
          <p:cNvSpPr/>
          <p:nvPr/>
        </p:nvSpPr>
        <p:spPr>
          <a:xfrm>
            <a:off x="1393031" y="1973461"/>
            <a:ext cx="62509" cy="8930"/>
          </a:xfrm>
          <a:custGeom>
            <a:avLst/>
            <a:gdLst/>
            <a:ahLst/>
            <a:cxnLst/>
            <a:rect l="0" t="0" r="0" b="0"/>
            <a:pathLst>
              <a:path w="62509" h="8930">
                <a:moveTo>
                  <a:pt x="0" y="8929"/>
                </a:moveTo>
                <a:lnTo>
                  <a:pt x="0" y="8929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8930" y="0"/>
                </a:lnTo>
                <a:lnTo>
                  <a:pt x="17860" y="0"/>
                </a:lnTo>
                <a:lnTo>
                  <a:pt x="26789" y="0"/>
                </a:lnTo>
                <a:lnTo>
                  <a:pt x="35719" y="0"/>
                </a:lnTo>
                <a:lnTo>
                  <a:pt x="53578" y="0"/>
                </a:lnTo>
                <a:lnTo>
                  <a:pt x="62508" y="0"/>
                </a:lnTo>
                <a:lnTo>
                  <a:pt x="62508" y="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Freeform 48"/>
          <p:cNvSpPr/>
          <p:nvPr/>
        </p:nvSpPr>
        <p:spPr>
          <a:xfrm>
            <a:off x="1473398" y="1991320"/>
            <a:ext cx="107158" cy="116087"/>
          </a:xfrm>
          <a:custGeom>
            <a:avLst/>
            <a:gdLst/>
            <a:ahLst/>
            <a:cxnLst/>
            <a:rect l="0" t="0" r="0" b="0"/>
            <a:pathLst>
              <a:path w="107158" h="116087">
                <a:moveTo>
                  <a:pt x="89297" y="8930"/>
                </a:moveTo>
                <a:lnTo>
                  <a:pt x="89297" y="0"/>
                </a:lnTo>
                <a:lnTo>
                  <a:pt x="89297" y="0"/>
                </a:lnTo>
                <a:lnTo>
                  <a:pt x="89297" y="0"/>
                </a:lnTo>
                <a:lnTo>
                  <a:pt x="89297" y="0"/>
                </a:lnTo>
                <a:lnTo>
                  <a:pt x="89297" y="0"/>
                </a:lnTo>
                <a:lnTo>
                  <a:pt x="80368" y="0"/>
                </a:lnTo>
                <a:lnTo>
                  <a:pt x="80368" y="0"/>
                </a:lnTo>
                <a:lnTo>
                  <a:pt x="71438" y="8930"/>
                </a:lnTo>
                <a:lnTo>
                  <a:pt x="62508" y="8930"/>
                </a:lnTo>
                <a:lnTo>
                  <a:pt x="62508" y="8930"/>
                </a:lnTo>
                <a:lnTo>
                  <a:pt x="53578" y="17859"/>
                </a:lnTo>
                <a:lnTo>
                  <a:pt x="44649" y="17859"/>
                </a:lnTo>
                <a:lnTo>
                  <a:pt x="35719" y="26789"/>
                </a:lnTo>
                <a:lnTo>
                  <a:pt x="26789" y="35719"/>
                </a:lnTo>
                <a:lnTo>
                  <a:pt x="17860" y="44649"/>
                </a:lnTo>
                <a:lnTo>
                  <a:pt x="8930" y="53578"/>
                </a:lnTo>
                <a:lnTo>
                  <a:pt x="8930" y="62508"/>
                </a:lnTo>
                <a:lnTo>
                  <a:pt x="8930" y="71438"/>
                </a:lnTo>
                <a:lnTo>
                  <a:pt x="8930" y="80367"/>
                </a:lnTo>
                <a:lnTo>
                  <a:pt x="0" y="89297"/>
                </a:lnTo>
                <a:lnTo>
                  <a:pt x="8930" y="98227"/>
                </a:lnTo>
                <a:lnTo>
                  <a:pt x="8930" y="107156"/>
                </a:lnTo>
                <a:lnTo>
                  <a:pt x="17860" y="116086"/>
                </a:lnTo>
                <a:lnTo>
                  <a:pt x="26789" y="116086"/>
                </a:lnTo>
                <a:lnTo>
                  <a:pt x="35719" y="116086"/>
                </a:lnTo>
                <a:lnTo>
                  <a:pt x="35719" y="116086"/>
                </a:lnTo>
                <a:lnTo>
                  <a:pt x="44649" y="116086"/>
                </a:lnTo>
                <a:lnTo>
                  <a:pt x="53578" y="116086"/>
                </a:lnTo>
                <a:lnTo>
                  <a:pt x="62508" y="107156"/>
                </a:lnTo>
                <a:lnTo>
                  <a:pt x="71438" y="107156"/>
                </a:lnTo>
                <a:lnTo>
                  <a:pt x="80368" y="98227"/>
                </a:lnTo>
                <a:lnTo>
                  <a:pt x="80368" y="89297"/>
                </a:lnTo>
                <a:lnTo>
                  <a:pt x="89297" y="71438"/>
                </a:lnTo>
                <a:lnTo>
                  <a:pt x="98227" y="62508"/>
                </a:lnTo>
                <a:lnTo>
                  <a:pt x="98227" y="53578"/>
                </a:lnTo>
                <a:lnTo>
                  <a:pt x="107157" y="44649"/>
                </a:lnTo>
                <a:lnTo>
                  <a:pt x="107157" y="35719"/>
                </a:lnTo>
                <a:lnTo>
                  <a:pt x="107157" y="26789"/>
                </a:lnTo>
                <a:lnTo>
                  <a:pt x="107157" y="26789"/>
                </a:lnTo>
                <a:lnTo>
                  <a:pt x="107157" y="17859"/>
                </a:lnTo>
                <a:lnTo>
                  <a:pt x="107157" y="17859"/>
                </a:lnTo>
                <a:lnTo>
                  <a:pt x="107157" y="17859"/>
                </a:lnTo>
                <a:lnTo>
                  <a:pt x="107157" y="26789"/>
                </a:lnTo>
                <a:lnTo>
                  <a:pt x="98227" y="26789"/>
                </a:lnTo>
                <a:lnTo>
                  <a:pt x="98227" y="44649"/>
                </a:lnTo>
                <a:lnTo>
                  <a:pt x="98227" y="53578"/>
                </a:lnTo>
                <a:lnTo>
                  <a:pt x="98227" y="62508"/>
                </a:lnTo>
                <a:lnTo>
                  <a:pt x="98227" y="71438"/>
                </a:lnTo>
                <a:lnTo>
                  <a:pt x="89297" y="80367"/>
                </a:lnTo>
                <a:lnTo>
                  <a:pt x="89297" y="89297"/>
                </a:lnTo>
                <a:lnTo>
                  <a:pt x="98227" y="98227"/>
                </a:lnTo>
                <a:lnTo>
                  <a:pt x="98227" y="98227"/>
                </a:lnTo>
                <a:lnTo>
                  <a:pt x="98227" y="98227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Freeform 49"/>
          <p:cNvSpPr/>
          <p:nvPr/>
        </p:nvSpPr>
        <p:spPr>
          <a:xfrm>
            <a:off x="1625203" y="2000250"/>
            <a:ext cx="107157" cy="232173"/>
          </a:xfrm>
          <a:custGeom>
            <a:avLst/>
            <a:gdLst/>
            <a:ahLst/>
            <a:cxnLst/>
            <a:rect l="0" t="0" r="0" b="0"/>
            <a:pathLst>
              <a:path w="107157" h="232173">
                <a:moveTo>
                  <a:pt x="62508" y="26789"/>
                </a:moveTo>
                <a:lnTo>
                  <a:pt x="62508" y="17859"/>
                </a:lnTo>
                <a:lnTo>
                  <a:pt x="62508" y="17859"/>
                </a:lnTo>
                <a:lnTo>
                  <a:pt x="62508" y="17859"/>
                </a:lnTo>
                <a:lnTo>
                  <a:pt x="62508" y="17859"/>
                </a:lnTo>
                <a:lnTo>
                  <a:pt x="62508" y="8929"/>
                </a:lnTo>
                <a:lnTo>
                  <a:pt x="53578" y="8929"/>
                </a:lnTo>
                <a:lnTo>
                  <a:pt x="44648" y="8929"/>
                </a:lnTo>
                <a:lnTo>
                  <a:pt x="44648" y="17859"/>
                </a:lnTo>
                <a:lnTo>
                  <a:pt x="35719" y="26789"/>
                </a:lnTo>
                <a:lnTo>
                  <a:pt x="26789" y="26789"/>
                </a:lnTo>
                <a:lnTo>
                  <a:pt x="17859" y="35719"/>
                </a:lnTo>
                <a:lnTo>
                  <a:pt x="8930" y="44648"/>
                </a:lnTo>
                <a:lnTo>
                  <a:pt x="8930" y="53578"/>
                </a:lnTo>
                <a:lnTo>
                  <a:pt x="0" y="62508"/>
                </a:lnTo>
                <a:lnTo>
                  <a:pt x="0" y="62508"/>
                </a:lnTo>
                <a:lnTo>
                  <a:pt x="0" y="71437"/>
                </a:lnTo>
                <a:lnTo>
                  <a:pt x="0" y="80367"/>
                </a:lnTo>
                <a:lnTo>
                  <a:pt x="8930" y="89297"/>
                </a:lnTo>
                <a:lnTo>
                  <a:pt x="8930" y="89297"/>
                </a:lnTo>
                <a:lnTo>
                  <a:pt x="17859" y="98226"/>
                </a:lnTo>
                <a:lnTo>
                  <a:pt x="26789" y="98226"/>
                </a:lnTo>
                <a:lnTo>
                  <a:pt x="35719" y="98226"/>
                </a:lnTo>
                <a:lnTo>
                  <a:pt x="44648" y="98226"/>
                </a:lnTo>
                <a:lnTo>
                  <a:pt x="53578" y="89297"/>
                </a:lnTo>
                <a:lnTo>
                  <a:pt x="62508" y="89297"/>
                </a:lnTo>
                <a:lnTo>
                  <a:pt x="71437" y="80367"/>
                </a:lnTo>
                <a:lnTo>
                  <a:pt x="80367" y="71437"/>
                </a:lnTo>
                <a:lnTo>
                  <a:pt x="89297" y="62508"/>
                </a:lnTo>
                <a:lnTo>
                  <a:pt x="89297" y="44648"/>
                </a:lnTo>
                <a:lnTo>
                  <a:pt x="98226" y="35719"/>
                </a:lnTo>
                <a:lnTo>
                  <a:pt x="98226" y="26789"/>
                </a:lnTo>
                <a:lnTo>
                  <a:pt x="107156" y="17859"/>
                </a:lnTo>
                <a:lnTo>
                  <a:pt x="107156" y="8929"/>
                </a:lnTo>
                <a:lnTo>
                  <a:pt x="107156" y="8929"/>
                </a:lnTo>
                <a:lnTo>
                  <a:pt x="107156" y="8929"/>
                </a:lnTo>
                <a:lnTo>
                  <a:pt x="107156" y="0"/>
                </a:lnTo>
                <a:lnTo>
                  <a:pt x="107156" y="8929"/>
                </a:lnTo>
                <a:lnTo>
                  <a:pt x="107156" y="8929"/>
                </a:lnTo>
                <a:lnTo>
                  <a:pt x="107156" y="8929"/>
                </a:lnTo>
                <a:lnTo>
                  <a:pt x="107156" y="17859"/>
                </a:lnTo>
                <a:lnTo>
                  <a:pt x="107156" y="35719"/>
                </a:lnTo>
                <a:lnTo>
                  <a:pt x="107156" y="44648"/>
                </a:lnTo>
                <a:lnTo>
                  <a:pt x="107156" y="62508"/>
                </a:lnTo>
                <a:lnTo>
                  <a:pt x="107156" y="71437"/>
                </a:lnTo>
                <a:lnTo>
                  <a:pt x="107156" y="89297"/>
                </a:lnTo>
                <a:lnTo>
                  <a:pt x="107156" y="107156"/>
                </a:lnTo>
                <a:lnTo>
                  <a:pt x="107156" y="116086"/>
                </a:lnTo>
                <a:lnTo>
                  <a:pt x="107156" y="133945"/>
                </a:lnTo>
                <a:lnTo>
                  <a:pt x="107156" y="151804"/>
                </a:lnTo>
                <a:lnTo>
                  <a:pt x="107156" y="160734"/>
                </a:lnTo>
                <a:lnTo>
                  <a:pt x="107156" y="169664"/>
                </a:lnTo>
                <a:lnTo>
                  <a:pt x="107156" y="187523"/>
                </a:lnTo>
                <a:lnTo>
                  <a:pt x="107156" y="196453"/>
                </a:lnTo>
                <a:lnTo>
                  <a:pt x="98226" y="205383"/>
                </a:lnTo>
                <a:lnTo>
                  <a:pt x="98226" y="214312"/>
                </a:lnTo>
                <a:lnTo>
                  <a:pt x="89297" y="223242"/>
                </a:lnTo>
                <a:lnTo>
                  <a:pt x="80367" y="223242"/>
                </a:lnTo>
                <a:lnTo>
                  <a:pt x="80367" y="223242"/>
                </a:lnTo>
                <a:lnTo>
                  <a:pt x="71437" y="232172"/>
                </a:lnTo>
                <a:lnTo>
                  <a:pt x="62508" y="232172"/>
                </a:lnTo>
                <a:lnTo>
                  <a:pt x="53578" y="232172"/>
                </a:lnTo>
                <a:lnTo>
                  <a:pt x="44648" y="223242"/>
                </a:lnTo>
                <a:lnTo>
                  <a:pt x="35719" y="223242"/>
                </a:lnTo>
                <a:lnTo>
                  <a:pt x="26789" y="223242"/>
                </a:lnTo>
                <a:lnTo>
                  <a:pt x="26789" y="214312"/>
                </a:lnTo>
                <a:lnTo>
                  <a:pt x="8930" y="205383"/>
                </a:lnTo>
                <a:lnTo>
                  <a:pt x="8930" y="205383"/>
                </a:lnTo>
                <a:lnTo>
                  <a:pt x="8930" y="205383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Freeform 50"/>
          <p:cNvSpPr/>
          <p:nvPr/>
        </p:nvSpPr>
        <p:spPr>
          <a:xfrm>
            <a:off x="1777008" y="1982390"/>
            <a:ext cx="89297" cy="107158"/>
          </a:xfrm>
          <a:custGeom>
            <a:avLst/>
            <a:gdLst/>
            <a:ahLst/>
            <a:cxnLst/>
            <a:rect l="0" t="0" r="0" b="0"/>
            <a:pathLst>
              <a:path w="89297" h="107158">
                <a:moveTo>
                  <a:pt x="17859" y="35719"/>
                </a:moveTo>
                <a:lnTo>
                  <a:pt x="17859" y="35719"/>
                </a:lnTo>
                <a:lnTo>
                  <a:pt x="17859" y="35719"/>
                </a:lnTo>
                <a:lnTo>
                  <a:pt x="17859" y="35719"/>
                </a:lnTo>
                <a:lnTo>
                  <a:pt x="26789" y="35719"/>
                </a:lnTo>
                <a:lnTo>
                  <a:pt x="26789" y="35719"/>
                </a:lnTo>
                <a:lnTo>
                  <a:pt x="35718" y="35719"/>
                </a:lnTo>
                <a:lnTo>
                  <a:pt x="44648" y="35719"/>
                </a:lnTo>
                <a:lnTo>
                  <a:pt x="53578" y="35719"/>
                </a:lnTo>
                <a:lnTo>
                  <a:pt x="62507" y="35719"/>
                </a:lnTo>
                <a:lnTo>
                  <a:pt x="71437" y="35719"/>
                </a:lnTo>
                <a:lnTo>
                  <a:pt x="71437" y="35719"/>
                </a:lnTo>
                <a:lnTo>
                  <a:pt x="80367" y="26789"/>
                </a:lnTo>
                <a:lnTo>
                  <a:pt x="80367" y="26789"/>
                </a:lnTo>
                <a:lnTo>
                  <a:pt x="89296" y="26789"/>
                </a:lnTo>
                <a:lnTo>
                  <a:pt x="89296" y="17860"/>
                </a:lnTo>
                <a:lnTo>
                  <a:pt x="89296" y="17860"/>
                </a:lnTo>
                <a:lnTo>
                  <a:pt x="89296" y="8930"/>
                </a:lnTo>
                <a:lnTo>
                  <a:pt x="89296" y="8930"/>
                </a:lnTo>
                <a:lnTo>
                  <a:pt x="89296" y="8930"/>
                </a:lnTo>
                <a:lnTo>
                  <a:pt x="89296" y="0"/>
                </a:lnTo>
                <a:lnTo>
                  <a:pt x="80367" y="0"/>
                </a:lnTo>
                <a:lnTo>
                  <a:pt x="71437" y="0"/>
                </a:lnTo>
                <a:lnTo>
                  <a:pt x="62507" y="8930"/>
                </a:lnTo>
                <a:lnTo>
                  <a:pt x="53578" y="8930"/>
                </a:lnTo>
                <a:lnTo>
                  <a:pt x="44648" y="17860"/>
                </a:lnTo>
                <a:lnTo>
                  <a:pt x="35718" y="26789"/>
                </a:lnTo>
                <a:lnTo>
                  <a:pt x="26789" y="35719"/>
                </a:lnTo>
                <a:lnTo>
                  <a:pt x="17859" y="44649"/>
                </a:lnTo>
                <a:lnTo>
                  <a:pt x="8929" y="53579"/>
                </a:lnTo>
                <a:lnTo>
                  <a:pt x="8929" y="62508"/>
                </a:lnTo>
                <a:lnTo>
                  <a:pt x="0" y="71438"/>
                </a:lnTo>
                <a:lnTo>
                  <a:pt x="0" y="80368"/>
                </a:lnTo>
                <a:lnTo>
                  <a:pt x="0" y="89297"/>
                </a:lnTo>
                <a:lnTo>
                  <a:pt x="8929" y="98227"/>
                </a:lnTo>
                <a:lnTo>
                  <a:pt x="8929" y="107157"/>
                </a:lnTo>
                <a:lnTo>
                  <a:pt x="17859" y="107157"/>
                </a:lnTo>
                <a:lnTo>
                  <a:pt x="26789" y="107157"/>
                </a:lnTo>
                <a:lnTo>
                  <a:pt x="26789" y="107157"/>
                </a:lnTo>
                <a:lnTo>
                  <a:pt x="26789" y="107157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Freeform 51"/>
          <p:cNvSpPr/>
          <p:nvPr/>
        </p:nvSpPr>
        <p:spPr>
          <a:xfrm>
            <a:off x="1902023" y="2009179"/>
            <a:ext cx="80368" cy="125017"/>
          </a:xfrm>
          <a:custGeom>
            <a:avLst/>
            <a:gdLst/>
            <a:ahLst/>
            <a:cxnLst/>
            <a:rect l="0" t="0" r="0" b="0"/>
            <a:pathLst>
              <a:path w="80368" h="125017">
                <a:moveTo>
                  <a:pt x="0" y="35719"/>
                </a:moveTo>
                <a:lnTo>
                  <a:pt x="0" y="35719"/>
                </a:lnTo>
                <a:lnTo>
                  <a:pt x="0" y="26790"/>
                </a:lnTo>
                <a:lnTo>
                  <a:pt x="8930" y="26790"/>
                </a:lnTo>
                <a:lnTo>
                  <a:pt x="8930" y="17860"/>
                </a:lnTo>
                <a:lnTo>
                  <a:pt x="17860" y="8930"/>
                </a:lnTo>
                <a:lnTo>
                  <a:pt x="17860" y="8930"/>
                </a:lnTo>
                <a:lnTo>
                  <a:pt x="17860" y="0"/>
                </a:lnTo>
                <a:lnTo>
                  <a:pt x="26789" y="0"/>
                </a:lnTo>
                <a:lnTo>
                  <a:pt x="26789" y="0"/>
                </a:lnTo>
                <a:lnTo>
                  <a:pt x="26789" y="0"/>
                </a:lnTo>
                <a:lnTo>
                  <a:pt x="26789" y="0"/>
                </a:lnTo>
                <a:lnTo>
                  <a:pt x="26789" y="0"/>
                </a:lnTo>
                <a:lnTo>
                  <a:pt x="17860" y="0"/>
                </a:lnTo>
                <a:lnTo>
                  <a:pt x="17860" y="8930"/>
                </a:lnTo>
                <a:lnTo>
                  <a:pt x="17860" y="8930"/>
                </a:lnTo>
                <a:lnTo>
                  <a:pt x="17860" y="17860"/>
                </a:lnTo>
                <a:lnTo>
                  <a:pt x="17860" y="17860"/>
                </a:lnTo>
                <a:lnTo>
                  <a:pt x="17860" y="17860"/>
                </a:lnTo>
                <a:lnTo>
                  <a:pt x="17860" y="26790"/>
                </a:lnTo>
                <a:lnTo>
                  <a:pt x="26789" y="26790"/>
                </a:lnTo>
                <a:lnTo>
                  <a:pt x="26789" y="35719"/>
                </a:lnTo>
                <a:lnTo>
                  <a:pt x="35719" y="44649"/>
                </a:lnTo>
                <a:lnTo>
                  <a:pt x="35719" y="44649"/>
                </a:lnTo>
                <a:lnTo>
                  <a:pt x="44649" y="53579"/>
                </a:lnTo>
                <a:lnTo>
                  <a:pt x="53578" y="53579"/>
                </a:lnTo>
                <a:lnTo>
                  <a:pt x="53578" y="62508"/>
                </a:lnTo>
                <a:lnTo>
                  <a:pt x="62508" y="62508"/>
                </a:lnTo>
                <a:lnTo>
                  <a:pt x="71438" y="71438"/>
                </a:lnTo>
                <a:lnTo>
                  <a:pt x="71438" y="71438"/>
                </a:lnTo>
                <a:lnTo>
                  <a:pt x="80367" y="80368"/>
                </a:lnTo>
                <a:lnTo>
                  <a:pt x="80367" y="80368"/>
                </a:lnTo>
                <a:lnTo>
                  <a:pt x="80367" y="89297"/>
                </a:lnTo>
                <a:lnTo>
                  <a:pt x="80367" y="89297"/>
                </a:lnTo>
                <a:lnTo>
                  <a:pt x="80367" y="98227"/>
                </a:lnTo>
                <a:lnTo>
                  <a:pt x="71438" y="98227"/>
                </a:lnTo>
                <a:lnTo>
                  <a:pt x="71438" y="107157"/>
                </a:lnTo>
                <a:lnTo>
                  <a:pt x="62508" y="107157"/>
                </a:lnTo>
                <a:lnTo>
                  <a:pt x="53578" y="116086"/>
                </a:lnTo>
                <a:lnTo>
                  <a:pt x="44649" y="116086"/>
                </a:lnTo>
                <a:lnTo>
                  <a:pt x="35719" y="116086"/>
                </a:lnTo>
                <a:lnTo>
                  <a:pt x="26789" y="125016"/>
                </a:lnTo>
                <a:lnTo>
                  <a:pt x="26789" y="125016"/>
                </a:lnTo>
                <a:lnTo>
                  <a:pt x="17860" y="125016"/>
                </a:lnTo>
                <a:lnTo>
                  <a:pt x="17860" y="125016"/>
                </a:lnTo>
                <a:lnTo>
                  <a:pt x="8930" y="125016"/>
                </a:lnTo>
                <a:lnTo>
                  <a:pt x="8930" y="125016"/>
                </a:lnTo>
                <a:lnTo>
                  <a:pt x="8930" y="125016"/>
                </a:lnTo>
                <a:lnTo>
                  <a:pt x="8930" y="125016"/>
                </a:lnTo>
                <a:lnTo>
                  <a:pt x="8930" y="125016"/>
                </a:lnTo>
                <a:lnTo>
                  <a:pt x="8930" y="125016"/>
                </a:lnTo>
                <a:lnTo>
                  <a:pt x="8930" y="125016"/>
                </a:lnTo>
                <a:lnTo>
                  <a:pt x="8930" y="125016"/>
                </a:lnTo>
                <a:lnTo>
                  <a:pt x="8930" y="125016"/>
                </a:lnTo>
                <a:lnTo>
                  <a:pt x="8930" y="125016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Freeform 52"/>
          <p:cNvSpPr/>
          <p:nvPr/>
        </p:nvSpPr>
        <p:spPr>
          <a:xfrm>
            <a:off x="839391" y="2455664"/>
            <a:ext cx="142876" cy="8931"/>
          </a:xfrm>
          <a:custGeom>
            <a:avLst/>
            <a:gdLst/>
            <a:ahLst/>
            <a:cxnLst/>
            <a:rect l="0" t="0" r="0" b="0"/>
            <a:pathLst>
              <a:path w="142876" h="8931">
                <a:moveTo>
                  <a:pt x="0" y="8930"/>
                </a:moveTo>
                <a:lnTo>
                  <a:pt x="0" y="8930"/>
                </a:lnTo>
                <a:lnTo>
                  <a:pt x="0" y="8930"/>
                </a:lnTo>
                <a:lnTo>
                  <a:pt x="0" y="8930"/>
                </a:lnTo>
                <a:lnTo>
                  <a:pt x="0" y="8930"/>
                </a:lnTo>
                <a:lnTo>
                  <a:pt x="0" y="8930"/>
                </a:lnTo>
                <a:lnTo>
                  <a:pt x="8929" y="8930"/>
                </a:lnTo>
                <a:lnTo>
                  <a:pt x="8929" y="8930"/>
                </a:lnTo>
                <a:lnTo>
                  <a:pt x="17859" y="8930"/>
                </a:lnTo>
                <a:lnTo>
                  <a:pt x="35718" y="8930"/>
                </a:lnTo>
                <a:lnTo>
                  <a:pt x="44648" y="8930"/>
                </a:lnTo>
                <a:lnTo>
                  <a:pt x="62507" y="8930"/>
                </a:lnTo>
                <a:lnTo>
                  <a:pt x="80367" y="8930"/>
                </a:lnTo>
                <a:lnTo>
                  <a:pt x="98226" y="8930"/>
                </a:lnTo>
                <a:lnTo>
                  <a:pt x="116085" y="8930"/>
                </a:lnTo>
                <a:lnTo>
                  <a:pt x="133945" y="0"/>
                </a:lnTo>
                <a:lnTo>
                  <a:pt x="142875" y="0"/>
                </a:lnTo>
                <a:lnTo>
                  <a:pt x="142875" y="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Freeform 53"/>
          <p:cNvSpPr/>
          <p:nvPr/>
        </p:nvSpPr>
        <p:spPr>
          <a:xfrm>
            <a:off x="1080492" y="2277070"/>
            <a:ext cx="17860" cy="285751"/>
          </a:xfrm>
          <a:custGeom>
            <a:avLst/>
            <a:gdLst/>
            <a:ahLst/>
            <a:cxnLst/>
            <a:rect l="0" t="0" r="0" b="0"/>
            <a:pathLst>
              <a:path w="17860" h="285751">
                <a:moveTo>
                  <a:pt x="8930" y="0"/>
                </a:moveTo>
                <a:lnTo>
                  <a:pt x="8930" y="0"/>
                </a:lnTo>
                <a:lnTo>
                  <a:pt x="8930" y="0"/>
                </a:lnTo>
                <a:lnTo>
                  <a:pt x="8930" y="0"/>
                </a:lnTo>
                <a:lnTo>
                  <a:pt x="8930" y="0"/>
                </a:lnTo>
                <a:lnTo>
                  <a:pt x="8930" y="8930"/>
                </a:lnTo>
                <a:lnTo>
                  <a:pt x="8930" y="8930"/>
                </a:lnTo>
                <a:lnTo>
                  <a:pt x="8930" y="17859"/>
                </a:lnTo>
                <a:lnTo>
                  <a:pt x="8930" y="26789"/>
                </a:lnTo>
                <a:lnTo>
                  <a:pt x="8930" y="44649"/>
                </a:lnTo>
                <a:lnTo>
                  <a:pt x="8930" y="53578"/>
                </a:lnTo>
                <a:lnTo>
                  <a:pt x="8930" y="71438"/>
                </a:lnTo>
                <a:lnTo>
                  <a:pt x="8930" y="80367"/>
                </a:lnTo>
                <a:lnTo>
                  <a:pt x="8930" y="98227"/>
                </a:lnTo>
                <a:lnTo>
                  <a:pt x="0" y="116086"/>
                </a:lnTo>
                <a:lnTo>
                  <a:pt x="8930" y="133945"/>
                </a:lnTo>
                <a:lnTo>
                  <a:pt x="8930" y="142875"/>
                </a:lnTo>
                <a:lnTo>
                  <a:pt x="8930" y="160734"/>
                </a:lnTo>
                <a:lnTo>
                  <a:pt x="8930" y="169664"/>
                </a:lnTo>
                <a:lnTo>
                  <a:pt x="8930" y="187524"/>
                </a:lnTo>
                <a:lnTo>
                  <a:pt x="8930" y="205383"/>
                </a:lnTo>
                <a:lnTo>
                  <a:pt x="8930" y="214313"/>
                </a:lnTo>
                <a:lnTo>
                  <a:pt x="8930" y="223243"/>
                </a:lnTo>
                <a:lnTo>
                  <a:pt x="17859" y="241102"/>
                </a:lnTo>
                <a:lnTo>
                  <a:pt x="17859" y="250032"/>
                </a:lnTo>
                <a:lnTo>
                  <a:pt x="17859" y="258961"/>
                </a:lnTo>
                <a:lnTo>
                  <a:pt x="17859" y="267891"/>
                </a:lnTo>
                <a:lnTo>
                  <a:pt x="17859" y="276821"/>
                </a:lnTo>
                <a:lnTo>
                  <a:pt x="17859" y="276821"/>
                </a:lnTo>
                <a:lnTo>
                  <a:pt x="17859" y="285750"/>
                </a:lnTo>
                <a:lnTo>
                  <a:pt x="17859" y="285750"/>
                </a:lnTo>
                <a:lnTo>
                  <a:pt x="17859" y="28575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Freeform 54"/>
          <p:cNvSpPr/>
          <p:nvPr/>
        </p:nvSpPr>
        <p:spPr>
          <a:xfrm>
            <a:off x="1160859" y="2437804"/>
            <a:ext cx="17861" cy="125017"/>
          </a:xfrm>
          <a:custGeom>
            <a:avLst/>
            <a:gdLst/>
            <a:ahLst/>
            <a:cxnLst/>
            <a:rect l="0" t="0" r="0" b="0"/>
            <a:pathLst>
              <a:path w="17861" h="125017">
                <a:moveTo>
                  <a:pt x="0" y="0"/>
                </a:moveTo>
                <a:lnTo>
                  <a:pt x="0" y="8930"/>
                </a:lnTo>
                <a:lnTo>
                  <a:pt x="0" y="8930"/>
                </a:lnTo>
                <a:lnTo>
                  <a:pt x="0" y="17860"/>
                </a:lnTo>
                <a:lnTo>
                  <a:pt x="0" y="35719"/>
                </a:lnTo>
                <a:lnTo>
                  <a:pt x="0" y="44649"/>
                </a:lnTo>
                <a:lnTo>
                  <a:pt x="0" y="62509"/>
                </a:lnTo>
                <a:lnTo>
                  <a:pt x="0" y="71438"/>
                </a:lnTo>
                <a:lnTo>
                  <a:pt x="0" y="80368"/>
                </a:lnTo>
                <a:lnTo>
                  <a:pt x="8930" y="98227"/>
                </a:lnTo>
                <a:lnTo>
                  <a:pt x="8930" y="107157"/>
                </a:lnTo>
                <a:lnTo>
                  <a:pt x="8930" y="116087"/>
                </a:lnTo>
                <a:lnTo>
                  <a:pt x="8930" y="116087"/>
                </a:lnTo>
                <a:lnTo>
                  <a:pt x="17860" y="125016"/>
                </a:lnTo>
                <a:lnTo>
                  <a:pt x="17860" y="125016"/>
                </a:lnTo>
                <a:lnTo>
                  <a:pt x="17860" y="125016"/>
                </a:lnTo>
                <a:lnTo>
                  <a:pt x="17860" y="125016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Freeform 55"/>
          <p:cNvSpPr/>
          <p:nvPr/>
        </p:nvSpPr>
        <p:spPr>
          <a:xfrm>
            <a:off x="1196578" y="2402086"/>
            <a:ext cx="1" cy="1"/>
          </a:xfrm>
          <a:custGeom>
            <a:avLst/>
            <a:gdLst/>
            <a:ahLst/>
            <a:cxnLst/>
            <a:rect l="0" t="0" r="0" b="0"/>
            <a:pathLst>
              <a:path w="1" h="1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Freeform 56"/>
          <p:cNvSpPr/>
          <p:nvPr/>
        </p:nvSpPr>
        <p:spPr>
          <a:xfrm>
            <a:off x="1187648" y="2455664"/>
            <a:ext cx="125017" cy="223243"/>
          </a:xfrm>
          <a:custGeom>
            <a:avLst/>
            <a:gdLst/>
            <a:ahLst/>
            <a:cxnLst/>
            <a:rect l="0" t="0" r="0" b="0"/>
            <a:pathLst>
              <a:path w="125017" h="223243">
                <a:moveTo>
                  <a:pt x="71438" y="26789"/>
                </a:moveTo>
                <a:lnTo>
                  <a:pt x="62508" y="26789"/>
                </a:lnTo>
                <a:lnTo>
                  <a:pt x="71438" y="17859"/>
                </a:lnTo>
                <a:lnTo>
                  <a:pt x="71438" y="17859"/>
                </a:lnTo>
                <a:lnTo>
                  <a:pt x="71438" y="17859"/>
                </a:lnTo>
                <a:lnTo>
                  <a:pt x="80368" y="17859"/>
                </a:lnTo>
                <a:lnTo>
                  <a:pt x="80368" y="8930"/>
                </a:lnTo>
                <a:lnTo>
                  <a:pt x="80368" y="8930"/>
                </a:lnTo>
                <a:lnTo>
                  <a:pt x="80368" y="8930"/>
                </a:lnTo>
                <a:lnTo>
                  <a:pt x="71438" y="0"/>
                </a:lnTo>
                <a:lnTo>
                  <a:pt x="71438" y="0"/>
                </a:lnTo>
                <a:lnTo>
                  <a:pt x="71438" y="0"/>
                </a:lnTo>
                <a:lnTo>
                  <a:pt x="62508" y="0"/>
                </a:lnTo>
                <a:lnTo>
                  <a:pt x="53579" y="8930"/>
                </a:lnTo>
                <a:lnTo>
                  <a:pt x="44649" y="8930"/>
                </a:lnTo>
                <a:lnTo>
                  <a:pt x="44649" y="17859"/>
                </a:lnTo>
                <a:lnTo>
                  <a:pt x="35719" y="26789"/>
                </a:lnTo>
                <a:lnTo>
                  <a:pt x="35719" y="35719"/>
                </a:lnTo>
                <a:lnTo>
                  <a:pt x="26789" y="44649"/>
                </a:lnTo>
                <a:lnTo>
                  <a:pt x="26789" y="53578"/>
                </a:lnTo>
                <a:lnTo>
                  <a:pt x="35719" y="62508"/>
                </a:lnTo>
                <a:lnTo>
                  <a:pt x="35719" y="62508"/>
                </a:lnTo>
                <a:lnTo>
                  <a:pt x="44649" y="71438"/>
                </a:lnTo>
                <a:lnTo>
                  <a:pt x="44649" y="80367"/>
                </a:lnTo>
                <a:lnTo>
                  <a:pt x="53579" y="80367"/>
                </a:lnTo>
                <a:lnTo>
                  <a:pt x="62508" y="80367"/>
                </a:lnTo>
                <a:lnTo>
                  <a:pt x="71438" y="80367"/>
                </a:lnTo>
                <a:lnTo>
                  <a:pt x="80368" y="80367"/>
                </a:lnTo>
                <a:lnTo>
                  <a:pt x="80368" y="71438"/>
                </a:lnTo>
                <a:lnTo>
                  <a:pt x="89297" y="71438"/>
                </a:lnTo>
                <a:lnTo>
                  <a:pt x="98227" y="62508"/>
                </a:lnTo>
                <a:lnTo>
                  <a:pt x="98227" y="53578"/>
                </a:lnTo>
                <a:lnTo>
                  <a:pt x="107157" y="44649"/>
                </a:lnTo>
                <a:lnTo>
                  <a:pt x="107157" y="35719"/>
                </a:lnTo>
                <a:lnTo>
                  <a:pt x="107157" y="26789"/>
                </a:lnTo>
                <a:lnTo>
                  <a:pt x="107157" y="17859"/>
                </a:lnTo>
                <a:lnTo>
                  <a:pt x="107157" y="17859"/>
                </a:lnTo>
                <a:lnTo>
                  <a:pt x="116086" y="17859"/>
                </a:lnTo>
                <a:lnTo>
                  <a:pt x="116086" y="17859"/>
                </a:lnTo>
                <a:lnTo>
                  <a:pt x="116086" y="17859"/>
                </a:lnTo>
                <a:lnTo>
                  <a:pt x="107157" y="17859"/>
                </a:lnTo>
                <a:lnTo>
                  <a:pt x="107157" y="26789"/>
                </a:lnTo>
                <a:lnTo>
                  <a:pt x="116086" y="35719"/>
                </a:lnTo>
                <a:lnTo>
                  <a:pt x="116086" y="44649"/>
                </a:lnTo>
                <a:lnTo>
                  <a:pt x="116086" y="53578"/>
                </a:lnTo>
                <a:lnTo>
                  <a:pt x="116086" y="71438"/>
                </a:lnTo>
                <a:lnTo>
                  <a:pt x="125016" y="80367"/>
                </a:lnTo>
                <a:lnTo>
                  <a:pt x="125016" y="98227"/>
                </a:lnTo>
                <a:lnTo>
                  <a:pt x="125016" y="107156"/>
                </a:lnTo>
                <a:lnTo>
                  <a:pt x="125016" y="116086"/>
                </a:lnTo>
                <a:lnTo>
                  <a:pt x="125016" y="133945"/>
                </a:lnTo>
                <a:lnTo>
                  <a:pt x="116086" y="142875"/>
                </a:lnTo>
                <a:lnTo>
                  <a:pt x="116086" y="160734"/>
                </a:lnTo>
                <a:lnTo>
                  <a:pt x="116086" y="169664"/>
                </a:lnTo>
                <a:lnTo>
                  <a:pt x="107157" y="178594"/>
                </a:lnTo>
                <a:lnTo>
                  <a:pt x="107157" y="196453"/>
                </a:lnTo>
                <a:lnTo>
                  <a:pt x="98227" y="196453"/>
                </a:lnTo>
                <a:lnTo>
                  <a:pt x="89297" y="205383"/>
                </a:lnTo>
                <a:lnTo>
                  <a:pt x="80368" y="214313"/>
                </a:lnTo>
                <a:lnTo>
                  <a:pt x="71438" y="223242"/>
                </a:lnTo>
                <a:lnTo>
                  <a:pt x="62508" y="223242"/>
                </a:lnTo>
                <a:lnTo>
                  <a:pt x="53579" y="223242"/>
                </a:lnTo>
                <a:lnTo>
                  <a:pt x="44649" y="223242"/>
                </a:lnTo>
                <a:lnTo>
                  <a:pt x="35719" y="223242"/>
                </a:lnTo>
                <a:lnTo>
                  <a:pt x="26789" y="223242"/>
                </a:lnTo>
                <a:lnTo>
                  <a:pt x="17860" y="214313"/>
                </a:lnTo>
                <a:lnTo>
                  <a:pt x="8930" y="214313"/>
                </a:lnTo>
                <a:lnTo>
                  <a:pt x="0" y="205383"/>
                </a:lnTo>
                <a:lnTo>
                  <a:pt x="0" y="205383"/>
                </a:lnTo>
                <a:lnTo>
                  <a:pt x="0" y="205383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Freeform 57"/>
          <p:cNvSpPr/>
          <p:nvPr/>
        </p:nvSpPr>
        <p:spPr>
          <a:xfrm>
            <a:off x="1339453" y="2312789"/>
            <a:ext cx="80368" cy="258962"/>
          </a:xfrm>
          <a:custGeom>
            <a:avLst/>
            <a:gdLst/>
            <a:ahLst/>
            <a:cxnLst/>
            <a:rect l="0" t="0" r="0" b="0"/>
            <a:pathLst>
              <a:path w="80368" h="258962">
                <a:moveTo>
                  <a:pt x="8930" y="0"/>
                </a:moveTo>
                <a:lnTo>
                  <a:pt x="8930" y="8930"/>
                </a:lnTo>
                <a:lnTo>
                  <a:pt x="8930" y="17859"/>
                </a:lnTo>
                <a:lnTo>
                  <a:pt x="8930" y="26789"/>
                </a:lnTo>
                <a:lnTo>
                  <a:pt x="8930" y="44648"/>
                </a:lnTo>
                <a:lnTo>
                  <a:pt x="8930" y="53578"/>
                </a:lnTo>
                <a:lnTo>
                  <a:pt x="8930" y="71437"/>
                </a:lnTo>
                <a:lnTo>
                  <a:pt x="8930" y="98226"/>
                </a:lnTo>
                <a:lnTo>
                  <a:pt x="8930" y="116086"/>
                </a:lnTo>
                <a:lnTo>
                  <a:pt x="0" y="133945"/>
                </a:lnTo>
                <a:lnTo>
                  <a:pt x="0" y="151805"/>
                </a:lnTo>
                <a:lnTo>
                  <a:pt x="0" y="169664"/>
                </a:lnTo>
                <a:lnTo>
                  <a:pt x="0" y="187524"/>
                </a:lnTo>
                <a:lnTo>
                  <a:pt x="0" y="205383"/>
                </a:lnTo>
                <a:lnTo>
                  <a:pt x="0" y="214313"/>
                </a:lnTo>
                <a:lnTo>
                  <a:pt x="0" y="223242"/>
                </a:lnTo>
                <a:lnTo>
                  <a:pt x="0" y="232172"/>
                </a:lnTo>
                <a:lnTo>
                  <a:pt x="0" y="232172"/>
                </a:lnTo>
                <a:lnTo>
                  <a:pt x="0" y="232172"/>
                </a:lnTo>
                <a:lnTo>
                  <a:pt x="0" y="241102"/>
                </a:lnTo>
                <a:lnTo>
                  <a:pt x="0" y="232172"/>
                </a:lnTo>
                <a:lnTo>
                  <a:pt x="0" y="232172"/>
                </a:lnTo>
                <a:lnTo>
                  <a:pt x="0" y="232172"/>
                </a:lnTo>
                <a:lnTo>
                  <a:pt x="0" y="223242"/>
                </a:lnTo>
                <a:lnTo>
                  <a:pt x="0" y="214313"/>
                </a:lnTo>
                <a:lnTo>
                  <a:pt x="0" y="196453"/>
                </a:lnTo>
                <a:lnTo>
                  <a:pt x="8930" y="187524"/>
                </a:lnTo>
                <a:lnTo>
                  <a:pt x="8930" y="169664"/>
                </a:lnTo>
                <a:lnTo>
                  <a:pt x="17860" y="160734"/>
                </a:lnTo>
                <a:lnTo>
                  <a:pt x="17860" y="151805"/>
                </a:lnTo>
                <a:lnTo>
                  <a:pt x="26789" y="142875"/>
                </a:lnTo>
                <a:lnTo>
                  <a:pt x="35719" y="133945"/>
                </a:lnTo>
                <a:lnTo>
                  <a:pt x="35719" y="125015"/>
                </a:lnTo>
                <a:lnTo>
                  <a:pt x="44649" y="125015"/>
                </a:lnTo>
                <a:lnTo>
                  <a:pt x="44649" y="125015"/>
                </a:lnTo>
                <a:lnTo>
                  <a:pt x="53578" y="116086"/>
                </a:lnTo>
                <a:lnTo>
                  <a:pt x="62508" y="116086"/>
                </a:lnTo>
                <a:lnTo>
                  <a:pt x="62508" y="116086"/>
                </a:lnTo>
                <a:lnTo>
                  <a:pt x="62508" y="125015"/>
                </a:lnTo>
                <a:lnTo>
                  <a:pt x="71438" y="125015"/>
                </a:lnTo>
                <a:lnTo>
                  <a:pt x="71438" y="133945"/>
                </a:lnTo>
                <a:lnTo>
                  <a:pt x="71438" y="142875"/>
                </a:lnTo>
                <a:lnTo>
                  <a:pt x="71438" y="151805"/>
                </a:lnTo>
                <a:lnTo>
                  <a:pt x="71438" y="169664"/>
                </a:lnTo>
                <a:lnTo>
                  <a:pt x="71438" y="178594"/>
                </a:lnTo>
                <a:lnTo>
                  <a:pt x="80367" y="187524"/>
                </a:lnTo>
                <a:lnTo>
                  <a:pt x="80367" y="205383"/>
                </a:lnTo>
                <a:lnTo>
                  <a:pt x="80367" y="214313"/>
                </a:lnTo>
                <a:lnTo>
                  <a:pt x="80367" y="223242"/>
                </a:lnTo>
                <a:lnTo>
                  <a:pt x="80367" y="232172"/>
                </a:lnTo>
                <a:lnTo>
                  <a:pt x="80367" y="241102"/>
                </a:lnTo>
                <a:lnTo>
                  <a:pt x="80367" y="250031"/>
                </a:lnTo>
                <a:lnTo>
                  <a:pt x="80367" y="258961"/>
                </a:lnTo>
                <a:lnTo>
                  <a:pt x="80367" y="258961"/>
                </a:lnTo>
                <a:lnTo>
                  <a:pt x="80367" y="258961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Freeform 58"/>
          <p:cNvSpPr/>
          <p:nvPr/>
        </p:nvSpPr>
        <p:spPr>
          <a:xfrm>
            <a:off x="1482328" y="2330648"/>
            <a:ext cx="8931" cy="196455"/>
          </a:xfrm>
          <a:custGeom>
            <a:avLst/>
            <a:gdLst/>
            <a:ahLst/>
            <a:cxnLst/>
            <a:rect l="0" t="0" r="0" b="0"/>
            <a:pathLst>
              <a:path w="8931" h="196455">
                <a:moveTo>
                  <a:pt x="8930" y="0"/>
                </a:moveTo>
                <a:lnTo>
                  <a:pt x="8930" y="0"/>
                </a:lnTo>
                <a:lnTo>
                  <a:pt x="8930" y="0"/>
                </a:lnTo>
                <a:lnTo>
                  <a:pt x="8930" y="8930"/>
                </a:lnTo>
                <a:lnTo>
                  <a:pt x="8930" y="8930"/>
                </a:lnTo>
                <a:lnTo>
                  <a:pt x="0" y="26789"/>
                </a:lnTo>
                <a:lnTo>
                  <a:pt x="0" y="35719"/>
                </a:lnTo>
                <a:lnTo>
                  <a:pt x="0" y="53578"/>
                </a:lnTo>
                <a:lnTo>
                  <a:pt x="0" y="80367"/>
                </a:lnTo>
                <a:lnTo>
                  <a:pt x="0" y="98227"/>
                </a:lnTo>
                <a:lnTo>
                  <a:pt x="0" y="116086"/>
                </a:lnTo>
                <a:lnTo>
                  <a:pt x="0" y="133946"/>
                </a:lnTo>
                <a:lnTo>
                  <a:pt x="0" y="151805"/>
                </a:lnTo>
                <a:lnTo>
                  <a:pt x="8930" y="169665"/>
                </a:lnTo>
                <a:lnTo>
                  <a:pt x="8930" y="178594"/>
                </a:lnTo>
                <a:lnTo>
                  <a:pt x="8930" y="187524"/>
                </a:lnTo>
                <a:lnTo>
                  <a:pt x="8930" y="187524"/>
                </a:lnTo>
                <a:lnTo>
                  <a:pt x="8930" y="196454"/>
                </a:lnTo>
                <a:lnTo>
                  <a:pt x="8930" y="196454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Freeform 59"/>
          <p:cNvSpPr/>
          <p:nvPr/>
        </p:nvSpPr>
        <p:spPr>
          <a:xfrm>
            <a:off x="1455539" y="2419945"/>
            <a:ext cx="107157" cy="1"/>
          </a:xfrm>
          <a:custGeom>
            <a:avLst/>
            <a:gdLst/>
            <a:ahLst/>
            <a:cxnLst/>
            <a:rect l="0" t="0" r="0" b="0"/>
            <a:pathLst>
              <a:path w="107157" h="1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8930" y="0"/>
                </a:lnTo>
                <a:lnTo>
                  <a:pt x="8930" y="0"/>
                </a:lnTo>
                <a:lnTo>
                  <a:pt x="17859" y="0"/>
                </a:lnTo>
                <a:lnTo>
                  <a:pt x="35719" y="0"/>
                </a:lnTo>
                <a:lnTo>
                  <a:pt x="44648" y="0"/>
                </a:lnTo>
                <a:lnTo>
                  <a:pt x="62508" y="0"/>
                </a:lnTo>
                <a:lnTo>
                  <a:pt x="80367" y="0"/>
                </a:lnTo>
                <a:lnTo>
                  <a:pt x="107156" y="0"/>
                </a:lnTo>
                <a:lnTo>
                  <a:pt x="107156" y="0"/>
                </a:lnTo>
                <a:lnTo>
                  <a:pt x="107156" y="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Freeform 60"/>
          <p:cNvSpPr/>
          <p:nvPr/>
        </p:nvSpPr>
        <p:spPr>
          <a:xfrm>
            <a:off x="875109" y="2786063"/>
            <a:ext cx="169665" cy="26789"/>
          </a:xfrm>
          <a:custGeom>
            <a:avLst/>
            <a:gdLst/>
            <a:ahLst/>
            <a:cxnLst/>
            <a:rect l="0" t="0" r="0" b="0"/>
            <a:pathLst>
              <a:path w="169665" h="26789">
                <a:moveTo>
                  <a:pt x="0" y="26788"/>
                </a:moveTo>
                <a:lnTo>
                  <a:pt x="0" y="26788"/>
                </a:lnTo>
                <a:lnTo>
                  <a:pt x="0" y="26788"/>
                </a:lnTo>
                <a:lnTo>
                  <a:pt x="0" y="26788"/>
                </a:lnTo>
                <a:lnTo>
                  <a:pt x="0" y="26788"/>
                </a:lnTo>
                <a:lnTo>
                  <a:pt x="0" y="26788"/>
                </a:lnTo>
                <a:lnTo>
                  <a:pt x="8930" y="26788"/>
                </a:lnTo>
                <a:lnTo>
                  <a:pt x="8930" y="17859"/>
                </a:lnTo>
                <a:lnTo>
                  <a:pt x="17860" y="17859"/>
                </a:lnTo>
                <a:lnTo>
                  <a:pt x="26789" y="17859"/>
                </a:lnTo>
                <a:lnTo>
                  <a:pt x="35719" y="17859"/>
                </a:lnTo>
                <a:lnTo>
                  <a:pt x="44649" y="17859"/>
                </a:lnTo>
                <a:lnTo>
                  <a:pt x="53578" y="8929"/>
                </a:lnTo>
                <a:lnTo>
                  <a:pt x="71438" y="8929"/>
                </a:lnTo>
                <a:lnTo>
                  <a:pt x="89297" y="8929"/>
                </a:lnTo>
                <a:lnTo>
                  <a:pt x="98227" y="8929"/>
                </a:lnTo>
                <a:lnTo>
                  <a:pt x="116086" y="8929"/>
                </a:lnTo>
                <a:lnTo>
                  <a:pt x="125016" y="8929"/>
                </a:lnTo>
                <a:lnTo>
                  <a:pt x="142875" y="8929"/>
                </a:lnTo>
                <a:lnTo>
                  <a:pt x="151805" y="0"/>
                </a:lnTo>
                <a:lnTo>
                  <a:pt x="160735" y="0"/>
                </a:lnTo>
                <a:lnTo>
                  <a:pt x="169664" y="0"/>
                </a:lnTo>
                <a:lnTo>
                  <a:pt x="169664" y="0"/>
                </a:lnTo>
                <a:lnTo>
                  <a:pt x="169664" y="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Freeform 61"/>
          <p:cNvSpPr/>
          <p:nvPr/>
        </p:nvSpPr>
        <p:spPr>
          <a:xfrm>
            <a:off x="1134070" y="2750344"/>
            <a:ext cx="107158" cy="196454"/>
          </a:xfrm>
          <a:custGeom>
            <a:avLst/>
            <a:gdLst/>
            <a:ahLst/>
            <a:cxnLst/>
            <a:rect l="0" t="0" r="0" b="0"/>
            <a:pathLst>
              <a:path w="107158" h="196454">
                <a:moveTo>
                  <a:pt x="89297" y="53578"/>
                </a:moveTo>
                <a:lnTo>
                  <a:pt x="89297" y="53578"/>
                </a:lnTo>
                <a:lnTo>
                  <a:pt x="89297" y="44648"/>
                </a:lnTo>
                <a:lnTo>
                  <a:pt x="98227" y="44648"/>
                </a:lnTo>
                <a:lnTo>
                  <a:pt x="98227" y="35719"/>
                </a:lnTo>
                <a:lnTo>
                  <a:pt x="98227" y="35719"/>
                </a:lnTo>
                <a:lnTo>
                  <a:pt x="107157" y="26789"/>
                </a:lnTo>
                <a:lnTo>
                  <a:pt x="107157" y="17859"/>
                </a:lnTo>
                <a:lnTo>
                  <a:pt x="107157" y="17859"/>
                </a:lnTo>
                <a:lnTo>
                  <a:pt x="107157" y="8929"/>
                </a:lnTo>
                <a:lnTo>
                  <a:pt x="107157" y="8929"/>
                </a:lnTo>
                <a:lnTo>
                  <a:pt x="107157" y="8929"/>
                </a:lnTo>
                <a:lnTo>
                  <a:pt x="98227" y="8929"/>
                </a:lnTo>
                <a:lnTo>
                  <a:pt x="98227" y="0"/>
                </a:lnTo>
                <a:lnTo>
                  <a:pt x="89297" y="8929"/>
                </a:lnTo>
                <a:lnTo>
                  <a:pt x="80367" y="8929"/>
                </a:lnTo>
                <a:lnTo>
                  <a:pt x="80367" y="8929"/>
                </a:lnTo>
                <a:lnTo>
                  <a:pt x="71438" y="8929"/>
                </a:lnTo>
                <a:lnTo>
                  <a:pt x="62508" y="17859"/>
                </a:lnTo>
                <a:lnTo>
                  <a:pt x="53578" y="26789"/>
                </a:lnTo>
                <a:lnTo>
                  <a:pt x="44649" y="35719"/>
                </a:lnTo>
                <a:lnTo>
                  <a:pt x="35719" y="44648"/>
                </a:lnTo>
                <a:lnTo>
                  <a:pt x="26789" y="53578"/>
                </a:lnTo>
                <a:lnTo>
                  <a:pt x="17860" y="71437"/>
                </a:lnTo>
                <a:lnTo>
                  <a:pt x="8930" y="80367"/>
                </a:lnTo>
                <a:lnTo>
                  <a:pt x="0" y="89296"/>
                </a:lnTo>
                <a:lnTo>
                  <a:pt x="0" y="107156"/>
                </a:lnTo>
                <a:lnTo>
                  <a:pt x="0" y="116085"/>
                </a:lnTo>
                <a:lnTo>
                  <a:pt x="0" y="125015"/>
                </a:lnTo>
                <a:lnTo>
                  <a:pt x="0" y="133945"/>
                </a:lnTo>
                <a:lnTo>
                  <a:pt x="0" y="142875"/>
                </a:lnTo>
                <a:lnTo>
                  <a:pt x="8930" y="160734"/>
                </a:lnTo>
                <a:lnTo>
                  <a:pt x="17860" y="169664"/>
                </a:lnTo>
                <a:lnTo>
                  <a:pt x="26789" y="169664"/>
                </a:lnTo>
                <a:lnTo>
                  <a:pt x="35719" y="178593"/>
                </a:lnTo>
                <a:lnTo>
                  <a:pt x="44649" y="187523"/>
                </a:lnTo>
                <a:lnTo>
                  <a:pt x="53578" y="187523"/>
                </a:lnTo>
                <a:lnTo>
                  <a:pt x="62508" y="196453"/>
                </a:lnTo>
                <a:lnTo>
                  <a:pt x="62508" y="196453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Freeform 62"/>
          <p:cNvSpPr/>
          <p:nvPr/>
        </p:nvSpPr>
        <p:spPr>
          <a:xfrm>
            <a:off x="1268016" y="2848570"/>
            <a:ext cx="133946" cy="125017"/>
          </a:xfrm>
          <a:custGeom>
            <a:avLst/>
            <a:gdLst/>
            <a:ahLst/>
            <a:cxnLst/>
            <a:rect l="0" t="0" r="0" b="0"/>
            <a:pathLst>
              <a:path w="133946" h="125017">
                <a:moveTo>
                  <a:pt x="53578" y="53578"/>
                </a:moveTo>
                <a:lnTo>
                  <a:pt x="53578" y="53578"/>
                </a:lnTo>
                <a:lnTo>
                  <a:pt x="62507" y="44649"/>
                </a:lnTo>
                <a:lnTo>
                  <a:pt x="62507" y="44649"/>
                </a:lnTo>
                <a:lnTo>
                  <a:pt x="62507" y="35719"/>
                </a:lnTo>
                <a:lnTo>
                  <a:pt x="71437" y="26789"/>
                </a:lnTo>
                <a:lnTo>
                  <a:pt x="71437" y="17859"/>
                </a:lnTo>
                <a:lnTo>
                  <a:pt x="71437" y="17859"/>
                </a:lnTo>
                <a:lnTo>
                  <a:pt x="71437" y="8930"/>
                </a:lnTo>
                <a:lnTo>
                  <a:pt x="71437" y="8930"/>
                </a:lnTo>
                <a:lnTo>
                  <a:pt x="62507" y="8930"/>
                </a:lnTo>
                <a:lnTo>
                  <a:pt x="62507" y="0"/>
                </a:lnTo>
                <a:lnTo>
                  <a:pt x="53578" y="0"/>
                </a:lnTo>
                <a:lnTo>
                  <a:pt x="53578" y="8930"/>
                </a:lnTo>
                <a:lnTo>
                  <a:pt x="44648" y="8930"/>
                </a:lnTo>
                <a:lnTo>
                  <a:pt x="35718" y="17859"/>
                </a:lnTo>
                <a:lnTo>
                  <a:pt x="26789" y="17859"/>
                </a:lnTo>
                <a:lnTo>
                  <a:pt x="26789" y="26789"/>
                </a:lnTo>
                <a:lnTo>
                  <a:pt x="17859" y="35719"/>
                </a:lnTo>
                <a:lnTo>
                  <a:pt x="8929" y="44649"/>
                </a:lnTo>
                <a:lnTo>
                  <a:pt x="8929" y="53578"/>
                </a:lnTo>
                <a:lnTo>
                  <a:pt x="0" y="62508"/>
                </a:lnTo>
                <a:lnTo>
                  <a:pt x="0" y="71438"/>
                </a:lnTo>
                <a:lnTo>
                  <a:pt x="0" y="80367"/>
                </a:lnTo>
                <a:lnTo>
                  <a:pt x="0" y="89297"/>
                </a:lnTo>
                <a:lnTo>
                  <a:pt x="8929" y="98227"/>
                </a:lnTo>
                <a:lnTo>
                  <a:pt x="8929" y="98227"/>
                </a:lnTo>
                <a:lnTo>
                  <a:pt x="17859" y="107156"/>
                </a:lnTo>
                <a:lnTo>
                  <a:pt x="26789" y="107156"/>
                </a:lnTo>
                <a:lnTo>
                  <a:pt x="35718" y="107156"/>
                </a:lnTo>
                <a:lnTo>
                  <a:pt x="44648" y="98227"/>
                </a:lnTo>
                <a:lnTo>
                  <a:pt x="53578" y="98227"/>
                </a:lnTo>
                <a:lnTo>
                  <a:pt x="62507" y="89297"/>
                </a:lnTo>
                <a:lnTo>
                  <a:pt x="71437" y="89297"/>
                </a:lnTo>
                <a:lnTo>
                  <a:pt x="71437" y="80367"/>
                </a:lnTo>
                <a:lnTo>
                  <a:pt x="80367" y="71438"/>
                </a:lnTo>
                <a:lnTo>
                  <a:pt x="80367" y="62508"/>
                </a:lnTo>
                <a:lnTo>
                  <a:pt x="89297" y="44649"/>
                </a:lnTo>
                <a:lnTo>
                  <a:pt x="89297" y="35719"/>
                </a:lnTo>
                <a:lnTo>
                  <a:pt x="89297" y="35719"/>
                </a:lnTo>
                <a:lnTo>
                  <a:pt x="98226" y="26789"/>
                </a:lnTo>
                <a:lnTo>
                  <a:pt x="98226" y="17859"/>
                </a:lnTo>
                <a:lnTo>
                  <a:pt x="98226" y="17859"/>
                </a:lnTo>
                <a:lnTo>
                  <a:pt x="98226" y="17859"/>
                </a:lnTo>
                <a:lnTo>
                  <a:pt x="98226" y="17859"/>
                </a:lnTo>
                <a:lnTo>
                  <a:pt x="89297" y="17859"/>
                </a:lnTo>
                <a:lnTo>
                  <a:pt x="89297" y="26789"/>
                </a:lnTo>
                <a:lnTo>
                  <a:pt x="89297" y="26789"/>
                </a:lnTo>
                <a:lnTo>
                  <a:pt x="89297" y="35719"/>
                </a:lnTo>
                <a:lnTo>
                  <a:pt x="89297" y="44649"/>
                </a:lnTo>
                <a:lnTo>
                  <a:pt x="89297" y="53578"/>
                </a:lnTo>
                <a:lnTo>
                  <a:pt x="98226" y="62508"/>
                </a:lnTo>
                <a:lnTo>
                  <a:pt x="98226" y="71438"/>
                </a:lnTo>
                <a:lnTo>
                  <a:pt x="98226" y="89297"/>
                </a:lnTo>
                <a:lnTo>
                  <a:pt x="107156" y="98227"/>
                </a:lnTo>
                <a:lnTo>
                  <a:pt x="116086" y="98227"/>
                </a:lnTo>
                <a:lnTo>
                  <a:pt x="116086" y="107156"/>
                </a:lnTo>
                <a:lnTo>
                  <a:pt x="116086" y="116086"/>
                </a:lnTo>
                <a:lnTo>
                  <a:pt x="125015" y="125016"/>
                </a:lnTo>
                <a:lnTo>
                  <a:pt x="125015" y="125016"/>
                </a:lnTo>
                <a:lnTo>
                  <a:pt x="133945" y="125016"/>
                </a:lnTo>
                <a:lnTo>
                  <a:pt x="133945" y="125016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Freeform 63"/>
          <p:cNvSpPr/>
          <p:nvPr/>
        </p:nvSpPr>
        <p:spPr>
          <a:xfrm>
            <a:off x="1410891" y="2732484"/>
            <a:ext cx="35719" cy="223243"/>
          </a:xfrm>
          <a:custGeom>
            <a:avLst/>
            <a:gdLst/>
            <a:ahLst/>
            <a:cxnLst/>
            <a:rect l="0" t="0" r="0" b="0"/>
            <a:pathLst>
              <a:path w="35719" h="223243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8930"/>
                </a:lnTo>
                <a:lnTo>
                  <a:pt x="0" y="17860"/>
                </a:lnTo>
                <a:lnTo>
                  <a:pt x="0" y="26789"/>
                </a:lnTo>
                <a:lnTo>
                  <a:pt x="8929" y="35719"/>
                </a:lnTo>
                <a:lnTo>
                  <a:pt x="8929" y="44649"/>
                </a:lnTo>
                <a:lnTo>
                  <a:pt x="8929" y="62508"/>
                </a:lnTo>
                <a:lnTo>
                  <a:pt x="8929" y="80367"/>
                </a:lnTo>
                <a:lnTo>
                  <a:pt x="8929" y="89297"/>
                </a:lnTo>
                <a:lnTo>
                  <a:pt x="8929" y="107156"/>
                </a:lnTo>
                <a:lnTo>
                  <a:pt x="17859" y="125016"/>
                </a:lnTo>
                <a:lnTo>
                  <a:pt x="17859" y="133945"/>
                </a:lnTo>
                <a:lnTo>
                  <a:pt x="17859" y="151805"/>
                </a:lnTo>
                <a:lnTo>
                  <a:pt x="17859" y="160735"/>
                </a:lnTo>
                <a:lnTo>
                  <a:pt x="17859" y="178594"/>
                </a:lnTo>
                <a:lnTo>
                  <a:pt x="26789" y="187524"/>
                </a:lnTo>
                <a:lnTo>
                  <a:pt x="26789" y="205383"/>
                </a:lnTo>
                <a:lnTo>
                  <a:pt x="26789" y="214313"/>
                </a:lnTo>
                <a:lnTo>
                  <a:pt x="26789" y="214313"/>
                </a:lnTo>
                <a:lnTo>
                  <a:pt x="35718" y="223242"/>
                </a:lnTo>
                <a:lnTo>
                  <a:pt x="35718" y="223242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Freeform 64"/>
          <p:cNvSpPr/>
          <p:nvPr/>
        </p:nvSpPr>
        <p:spPr>
          <a:xfrm>
            <a:off x="1482328" y="2812851"/>
            <a:ext cx="98228" cy="133947"/>
          </a:xfrm>
          <a:custGeom>
            <a:avLst/>
            <a:gdLst/>
            <a:ahLst/>
            <a:cxnLst/>
            <a:rect l="0" t="0" r="0" b="0"/>
            <a:pathLst>
              <a:path w="98228" h="133947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8930"/>
                </a:lnTo>
                <a:lnTo>
                  <a:pt x="0" y="17860"/>
                </a:lnTo>
                <a:lnTo>
                  <a:pt x="0" y="26789"/>
                </a:lnTo>
                <a:lnTo>
                  <a:pt x="0" y="44649"/>
                </a:lnTo>
                <a:lnTo>
                  <a:pt x="8930" y="53578"/>
                </a:lnTo>
                <a:lnTo>
                  <a:pt x="17859" y="71438"/>
                </a:lnTo>
                <a:lnTo>
                  <a:pt x="17859" y="80368"/>
                </a:lnTo>
                <a:lnTo>
                  <a:pt x="17859" y="89297"/>
                </a:lnTo>
                <a:lnTo>
                  <a:pt x="26789" y="107157"/>
                </a:lnTo>
                <a:lnTo>
                  <a:pt x="26789" y="116086"/>
                </a:lnTo>
                <a:lnTo>
                  <a:pt x="26789" y="116086"/>
                </a:lnTo>
                <a:lnTo>
                  <a:pt x="26789" y="125016"/>
                </a:lnTo>
                <a:lnTo>
                  <a:pt x="35719" y="133946"/>
                </a:lnTo>
                <a:lnTo>
                  <a:pt x="35719" y="133946"/>
                </a:lnTo>
                <a:lnTo>
                  <a:pt x="44648" y="133946"/>
                </a:lnTo>
                <a:lnTo>
                  <a:pt x="44648" y="133946"/>
                </a:lnTo>
                <a:lnTo>
                  <a:pt x="44648" y="133946"/>
                </a:lnTo>
                <a:lnTo>
                  <a:pt x="53578" y="133946"/>
                </a:lnTo>
                <a:lnTo>
                  <a:pt x="53578" y="133946"/>
                </a:lnTo>
                <a:lnTo>
                  <a:pt x="53578" y="125016"/>
                </a:lnTo>
                <a:lnTo>
                  <a:pt x="62508" y="125016"/>
                </a:lnTo>
                <a:lnTo>
                  <a:pt x="62508" y="107157"/>
                </a:lnTo>
                <a:lnTo>
                  <a:pt x="62508" y="98227"/>
                </a:lnTo>
                <a:lnTo>
                  <a:pt x="62508" y="89297"/>
                </a:lnTo>
                <a:lnTo>
                  <a:pt x="71438" y="80368"/>
                </a:lnTo>
                <a:lnTo>
                  <a:pt x="71438" y="71438"/>
                </a:lnTo>
                <a:lnTo>
                  <a:pt x="71438" y="53578"/>
                </a:lnTo>
                <a:lnTo>
                  <a:pt x="80367" y="44649"/>
                </a:lnTo>
                <a:lnTo>
                  <a:pt x="89297" y="35719"/>
                </a:lnTo>
                <a:lnTo>
                  <a:pt x="89297" y="26789"/>
                </a:lnTo>
                <a:lnTo>
                  <a:pt x="98227" y="26789"/>
                </a:lnTo>
                <a:lnTo>
                  <a:pt x="98227" y="17860"/>
                </a:lnTo>
                <a:lnTo>
                  <a:pt x="98227" y="17860"/>
                </a:lnTo>
                <a:lnTo>
                  <a:pt x="98227" y="1786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Freeform 65"/>
          <p:cNvSpPr/>
          <p:nvPr/>
        </p:nvSpPr>
        <p:spPr>
          <a:xfrm>
            <a:off x="1634133" y="2830711"/>
            <a:ext cx="8930" cy="116087"/>
          </a:xfrm>
          <a:custGeom>
            <a:avLst/>
            <a:gdLst/>
            <a:ahLst/>
            <a:cxnLst/>
            <a:rect l="0" t="0" r="0" b="0"/>
            <a:pathLst>
              <a:path w="8930" h="116087">
                <a:moveTo>
                  <a:pt x="8929" y="0"/>
                </a:moveTo>
                <a:lnTo>
                  <a:pt x="8929" y="0"/>
                </a:lnTo>
                <a:lnTo>
                  <a:pt x="8929" y="0"/>
                </a:lnTo>
                <a:lnTo>
                  <a:pt x="8929" y="8929"/>
                </a:lnTo>
                <a:lnTo>
                  <a:pt x="8929" y="17859"/>
                </a:lnTo>
                <a:lnTo>
                  <a:pt x="8929" y="26789"/>
                </a:lnTo>
                <a:lnTo>
                  <a:pt x="0" y="35718"/>
                </a:lnTo>
                <a:lnTo>
                  <a:pt x="0" y="53578"/>
                </a:lnTo>
                <a:lnTo>
                  <a:pt x="0" y="62508"/>
                </a:lnTo>
                <a:lnTo>
                  <a:pt x="0" y="80367"/>
                </a:lnTo>
                <a:lnTo>
                  <a:pt x="8929" y="89297"/>
                </a:lnTo>
                <a:lnTo>
                  <a:pt x="8929" y="98226"/>
                </a:lnTo>
                <a:lnTo>
                  <a:pt x="8929" y="107156"/>
                </a:lnTo>
                <a:lnTo>
                  <a:pt x="8929" y="116086"/>
                </a:lnTo>
                <a:lnTo>
                  <a:pt x="8929" y="116086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Freeform 66"/>
          <p:cNvSpPr/>
          <p:nvPr/>
        </p:nvSpPr>
        <p:spPr>
          <a:xfrm>
            <a:off x="1651992" y="2777133"/>
            <a:ext cx="8931" cy="8931"/>
          </a:xfrm>
          <a:custGeom>
            <a:avLst/>
            <a:gdLst/>
            <a:ahLst/>
            <a:cxnLst/>
            <a:rect l="0" t="0" r="0" b="0"/>
            <a:pathLst>
              <a:path w="8931" h="8931">
                <a:moveTo>
                  <a:pt x="8930" y="0"/>
                </a:moveTo>
                <a:lnTo>
                  <a:pt x="8930" y="0"/>
                </a:lnTo>
                <a:lnTo>
                  <a:pt x="0" y="0"/>
                </a:lnTo>
                <a:lnTo>
                  <a:pt x="0" y="0"/>
                </a:lnTo>
                <a:lnTo>
                  <a:pt x="0" y="8930"/>
                </a:lnTo>
                <a:lnTo>
                  <a:pt x="0" y="8930"/>
                </a:lnTo>
                <a:lnTo>
                  <a:pt x="0" y="8930"/>
                </a:lnTo>
                <a:lnTo>
                  <a:pt x="0" y="893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Freeform 67"/>
          <p:cNvSpPr/>
          <p:nvPr/>
        </p:nvSpPr>
        <p:spPr>
          <a:xfrm>
            <a:off x="1705570" y="2821781"/>
            <a:ext cx="116087" cy="160735"/>
          </a:xfrm>
          <a:custGeom>
            <a:avLst/>
            <a:gdLst/>
            <a:ahLst/>
            <a:cxnLst/>
            <a:rect l="0" t="0" r="0" b="0"/>
            <a:pathLst>
              <a:path w="116087" h="160735">
                <a:moveTo>
                  <a:pt x="0" y="35719"/>
                </a:moveTo>
                <a:lnTo>
                  <a:pt x="0" y="44648"/>
                </a:lnTo>
                <a:lnTo>
                  <a:pt x="0" y="44648"/>
                </a:lnTo>
                <a:lnTo>
                  <a:pt x="0" y="53578"/>
                </a:lnTo>
                <a:lnTo>
                  <a:pt x="8930" y="62508"/>
                </a:lnTo>
                <a:lnTo>
                  <a:pt x="8930" y="71438"/>
                </a:lnTo>
                <a:lnTo>
                  <a:pt x="8930" y="80367"/>
                </a:lnTo>
                <a:lnTo>
                  <a:pt x="8930" y="80367"/>
                </a:lnTo>
                <a:lnTo>
                  <a:pt x="8930" y="89297"/>
                </a:lnTo>
                <a:lnTo>
                  <a:pt x="8930" y="98227"/>
                </a:lnTo>
                <a:lnTo>
                  <a:pt x="8930" y="98227"/>
                </a:lnTo>
                <a:lnTo>
                  <a:pt x="17859" y="98227"/>
                </a:lnTo>
                <a:lnTo>
                  <a:pt x="17859" y="107156"/>
                </a:lnTo>
                <a:lnTo>
                  <a:pt x="17859" y="107156"/>
                </a:lnTo>
                <a:lnTo>
                  <a:pt x="17859" y="107156"/>
                </a:lnTo>
                <a:lnTo>
                  <a:pt x="17859" y="107156"/>
                </a:lnTo>
                <a:lnTo>
                  <a:pt x="17859" y="98227"/>
                </a:lnTo>
                <a:lnTo>
                  <a:pt x="17859" y="98227"/>
                </a:lnTo>
                <a:lnTo>
                  <a:pt x="17859" y="89297"/>
                </a:lnTo>
                <a:lnTo>
                  <a:pt x="17859" y="80367"/>
                </a:lnTo>
                <a:lnTo>
                  <a:pt x="17859" y="71438"/>
                </a:lnTo>
                <a:lnTo>
                  <a:pt x="26789" y="62508"/>
                </a:lnTo>
                <a:lnTo>
                  <a:pt x="26789" y="44648"/>
                </a:lnTo>
                <a:lnTo>
                  <a:pt x="26789" y="35719"/>
                </a:lnTo>
                <a:lnTo>
                  <a:pt x="35719" y="26789"/>
                </a:lnTo>
                <a:lnTo>
                  <a:pt x="35719" y="17859"/>
                </a:lnTo>
                <a:lnTo>
                  <a:pt x="44649" y="8930"/>
                </a:lnTo>
                <a:lnTo>
                  <a:pt x="53578" y="0"/>
                </a:lnTo>
                <a:lnTo>
                  <a:pt x="53578" y="0"/>
                </a:lnTo>
                <a:lnTo>
                  <a:pt x="62508" y="0"/>
                </a:lnTo>
                <a:lnTo>
                  <a:pt x="71438" y="0"/>
                </a:lnTo>
                <a:lnTo>
                  <a:pt x="71438" y="0"/>
                </a:lnTo>
                <a:lnTo>
                  <a:pt x="80367" y="0"/>
                </a:lnTo>
                <a:lnTo>
                  <a:pt x="89297" y="8930"/>
                </a:lnTo>
                <a:lnTo>
                  <a:pt x="89297" y="17859"/>
                </a:lnTo>
                <a:lnTo>
                  <a:pt x="98227" y="26789"/>
                </a:lnTo>
                <a:lnTo>
                  <a:pt x="107156" y="44648"/>
                </a:lnTo>
                <a:lnTo>
                  <a:pt x="107156" y="53578"/>
                </a:lnTo>
                <a:lnTo>
                  <a:pt x="116086" y="71438"/>
                </a:lnTo>
                <a:lnTo>
                  <a:pt x="107156" y="89297"/>
                </a:lnTo>
                <a:lnTo>
                  <a:pt x="107156" y="98227"/>
                </a:lnTo>
                <a:lnTo>
                  <a:pt x="116086" y="116086"/>
                </a:lnTo>
                <a:lnTo>
                  <a:pt x="116086" y="125016"/>
                </a:lnTo>
                <a:lnTo>
                  <a:pt x="116086" y="142875"/>
                </a:lnTo>
                <a:lnTo>
                  <a:pt x="116086" y="151805"/>
                </a:lnTo>
                <a:lnTo>
                  <a:pt x="116086" y="151805"/>
                </a:lnTo>
                <a:lnTo>
                  <a:pt x="116086" y="160734"/>
                </a:lnTo>
                <a:lnTo>
                  <a:pt x="116086" y="160734"/>
                </a:lnTo>
                <a:lnTo>
                  <a:pt x="116086" y="160734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Freeform 68"/>
          <p:cNvSpPr/>
          <p:nvPr/>
        </p:nvSpPr>
        <p:spPr>
          <a:xfrm>
            <a:off x="1705570" y="2428875"/>
            <a:ext cx="142876" cy="142876"/>
          </a:xfrm>
          <a:custGeom>
            <a:avLst/>
            <a:gdLst/>
            <a:ahLst/>
            <a:cxnLst/>
            <a:rect l="0" t="0" r="0" b="0"/>
            <a:pathLst>
              <a:path w="142876" h="142876">
                <a:moveTo>
                  <a:pt x="89297" y="0"/>
                </a:moveTo>
                <a:lnTo>
                  <a:pt x="80367" y="0"/>
                </a:lnTo>
                <a:lnTo>
                  <a:pt x="80367" y="0"/>
                </a:lnTo>
                <a:lnTo>
                  <a:pt x="80367" y="0"/>
                </a:lnTo>
                <a:lnTo>
                  <a:pt x="80367" y="0"/>
                </a:lnTo>
                <a:lnTo>
                  <a:pt x="80367" y="0"/>
                </a:lnTo>
                <a:lnTo>
                  <a:pt x="80367" y="0"/>
                </a:lnTo>
                <a:lnTo>
                  <a:pt x="71438" y="0"/>
                </a:lnTo>
                <a:lnTo>
                  <a:pt x="71438" y="0"/>
                </a:lnTo>
                <a:lnTo>
                  <a:pt x="62508" y="8929"/>
                </a:lnTo>
                <a:lnTo>
                  <a:pt x="53578" y="8929"/>
                </a:lnTo>
                <a:lnTo>
                  <a:pt x="44649" y="17859"/>
                </a:lnTo>
                <a:lnTo>
                  <a:pt x="35719" y="35719"/>
                </a:lnTo>
                <a:lnTo>
                  <a:pt x="17859" y="35719"/>
                </a:lnTo>
                <a:lnTo>
                  <a:pt x="8930" y="44648"/>
                </a:lnTo>
                <a:lnTo>
                  <a:pt x="8930" y="53578"/>
                </a:lnTo>
                <a:lnTo>
                  <a:pt x="0" y="62508"/>
                </a:lnTo>
                <a:lnTo>
                  <a:pt x="0" y="71438"/>
                </a:lnTo>
                <a:lnTo>
                  <a:pt x="0" y="80367"/>
                </a:lnTo>
                <a:lnTo>
                  <a:pt x="0" y="89297"/>
                </a:lnTo>
                <a:lnTo>
                  <a:pt x="0" y="98227"/>
                </a:lnTo>
                <a:lnTo>
                  <a:pt x="8930" y="107156"/>
                </a:lnTo>
                <a:lnTo>
                  <a:pt x="17859" y="116086"/>
                </a:lnTo>
                <a:lnTo>
                  <a:pt x="35719" y="116086"/>
                </a:lnTo>
                <a:lnTo>
                  <a:pt x="44649" y="125016"/>
                </a:lnTo>
                <a:lnTo>
                  <a:pt x="62508" y="125016"/>
                </a:lnTo>
                <a:lnTo>
                  <a:pt x="71438" y="133945"/>
                </a:lnTo>
                <a:lnTo>
                  <a:pt x="89297" y="133945"/>
                </a:lnTo>
                <a:lnTo>
                  <a:pt x="107156" y="133945"/>
                </a:lnTo>
                <a:lnTo>
                  <a:pt x="116086" y="142875"/>
                </a:lnTo>
                <a:lnTo>
                  <a:pt x="133945" y="142875"/>
                </a:lnTo>
                <a:lnTo>
                  <a:pt x="142875" y="142875"/>
                </a:lnTo>
                <a:lnTo>
                  <a:pt x="142875" y="142875"/>
                </a:lnTo>
                <a:lnTo>
                  <a:pt x="142875" y="142875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Freeform 69"/>
          <p:cNvSpPr/>
          <p:nvPr/>
        </p:nvSpPr>
        <p:spPr>
          <a:xfrm>
            <a:off x="1902023" y="2446734"/>
            <a:ext cx="116087" cy="223244"/>
          </a:xfrm>
          <a:custGeom>
            <a:avLst/>
            <a:gdLst/>
            <a:ahLst/>
            <a:cxnLst/>
            <a:rect l="0" t="0" r="0" b="0"/>
            <a:pathLst>
              <a:path w="116087" h="223244">
                <a:moveTo>
                  <a:pt x="116086" y="0"/>
                </a:moveTo>
                <a:lnTo>
                  <a:pt x="116086" y="0"/>
                </a:lnTo>
                <a:lnTo>
                  <a:pt x="116086" y="0"/>
                </a:lnTo>
                <a:lnTo>
                  <a:pt x="116086" y="8930"/>
                </a:lnTo>
                <a:lnTo>
                  <a:pt x="116086" y="8930"/>
                </a:lnTo>
                <a:lnTo>
                  <a:pt x="107156" y="17860"/>
                </a:lnTo>
                <a:lnTo>
                  <a:pt x="107156" y="17860"/>
                </a:lnTo>
                <a:lnTo>
                  <a:pt x="98227" y="35719"/>
                </a:lnTo>
                <a:lnTo>
                  <a:pt x="89297" y="44649"/>
                </a:lnTo>
                <a:lnTo>
                  <a:pt x="80367" y="71438"/>
                </a:lnTo>
                <a:lnTo>
                  <a:pt x="71438" y="80368"/>
                </a:lnTo>
                <a:lnTo>
                  <a:pt x="62508" y="98227"/>
                </a:lnTo>
                <a:lnTo>
                  <a:pt x="53578" y="125016"/>
                </a:lnTo>
                <a:lnTo>
                  <a:pt x="44649" y="133946"/>
                </a:lnTo>
                <a:lnTo>
                  <a:pt x="35719" y="151805"/>
                </a:lnTo>
                <a:lnTo>
                  <a:pt x="35719" y="169664"/>
                </a:lnTo>
                <a:lnTo>
                  <a:pt x="26789" y="178594"/>
                </a:lnTo>
                <a:lnTo>
                  <a:pt x="17860" y="196454"/>
                </a:lnTo>
                <a:lnTo>
                  <a:pt x="8930" y="205383"/>
                </a:lnTo>
                <a:lnTo>
                  <a:pt x="8930" y="214313"/>
                </a:lnTo>
                <a:lnTo>
                  <a:pt x="0" y="214313"/>
                </a:lnTo>
                <a:lnTo>
                  <a:pt x="0" y="223243"/>
                </a:lnTo>
                <a:lnTo>
                  <a:pt x="0" y="223243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Freeform 70"/>
          <p:cNvSpPr/>
          <p:nvPr/>
        </p:nvSpPr>
        <p:spPr>
          <a:xfrm>
            <a:off x="1910953" y="2446734"/>
            <a:ext cx="35720" cy="80369"/>
          </a:xfrm>
          <a:custGeom>
            <a:avLst/>
            <a:gdLst/>
            <a:ahLst/>
            <a:cxnLst/>
            <a:rect l="0" t="0" r="0" b="0"/>
            <a:pathLst>
              <a:path w="35720" h="80369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8930"/>
                </a:lnTo>
                <a:lnTo>
                  <a:pt x="8930" y="17860"/>
                </a:lnTo>
                <a:lnTo>
                  <a:pt x="17859" y="26789"/>
                </a:lnTo>
                <a:lnTo>
                  <a:pt x="17859" y="44649"/>
                </a:lnTo>
                <a:lnTo>
                  <a:pt x="26789" y="62508"/>
                </a:lnTo>
                <a:lnTo>
                  <a:pt x="35719" y="71438"/>
                </a:lnTo>
                <a:lnTo>
                  <a:pt x="35719" y="80368"/>
                </a:lnTo>
                <a:lnTo>
                  <a:pt x="35719" y="80368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Freeform 71"/>
          <p:cNvSpPr/>
          <p:nvPr/>
        </p:nvSpPr>
        <p:spPr>
          <a:xfrm>
            <a:off x="2044898" y="2446734"/>
            <a:ext cx="62509" cy="125017"/>
          </a:xfrm>
          <a:custGeom>
            <a:avLst/>
            <a:gdLst/>
            <a:ahLst/>
            <a:cxnLst/>
            <a:rect l="0" t="0" r="0" b="0"/>
            <a:pathLst>
              <a:path w="62509" h="125017">
                <a:moveTo>
                  <a:pt x="62508" y="0"/>
                </a:moveTo>
                <a:lnTo>
                  <a:pt x="62508" y="0"/>
                </a:lnTo>
                <a:lnTo>
                  <a:pt x="62508" y="0"/>
                </a:lnTo>
                <a:lnTo>
                  <a:pt x="62508" y="0"/>
                </a:lnTo>
                <a:lnTo>
                  <a:pt x="62508" y="0"/>
                </a:lnTo>
                <a:lnTo>
                  <a:pt x="62508" y="0"/>
                </a:lnTo>
                <a:lnTo>
                  <a:pt x="62508" y="0"/>
                </a:lnTo>
                <a:lnTo>
                  <a:pt x="62508" y="0"/>
                </a:lnTo>
                <a:lnTo>
                  <a:pt x="53578" y="0"/>
                </a:lnTo>
                <a:lnTo>
                  <a:pt x="53578" y="0"/>
                </a:lnTo>
                <a:lnTo>
                  <a:pt x="44649" y="0"/>
                </a:lnTo>
                <a:lnTo>
                  <a:pt x="35719" y="8930"/>
                </a:lnTo>
                <a:lnTo>
                  <a:pt x="26789" y="17860"/>
                </a:lnTo>
                <a:lnTo>
                  <a:pt x="17860" y="26789"/>
                </a:lnTo>
                <a:lnTo>
                  <a:pt x="17860" y="26789"/>
                </a:lnTo>
                <a:lnTo>
                  <a:pt x="8930" y="44649"/>
                </a:lnTo>
                <a:lnTo>
                  <a:pt x="8930" y="44649"/>
                </a:lnTo>
                <a:lnTo>
                  <a:pt x="0" y="62508"/>
                </a:lnTo>
                <a:lnTo>
                  <a:pt x="0" y="71438"/>
                </a:lnTo>
                <a:lnTo>
                  <a:pt x="0" y="80368"/>
                </a:lnTo>
                <a:lnTo>
                  <a:pt x="0" y="89297"/>
                </a:lnTo>
                <a:lnTo>
                  <a:pt x="0" y="98227"/>
                </a:lnTo>
                <a:lnTo>
                  <a:pt x="8930" y="107157"/>
                </a:lnTo>
                <a:lnTo>
                  <a:pt x="8930" y="107157"/>
                </a:lnTo>
                <a:lnTo>
                  <a:pt x="17860" y="116086"/>
                </a:lnTo>
                <a:lnTo>
                  <a:pt x="26789" y="116086"/>
                </a:lnTo>
                <a:lnTo>
                  <a:pt x="35719" y="125016"/>
                </a:lnTo>
                <a:lnTo>
                  <a:pt x="44649" y="125016"/>
                </a:lnTo>
                <a:lnTo>
                  <a:pt x="53578" y="125016"/>
                </a:lnTo>
                <a:lnTo>
                  <a:pt x="62508" y="125016"/>
                </a:lnTo>
                <a:lnTo>
                  <a:pt x="62508" y="125016"/>
                </a:lnTo>
                <a:lnTo>
                  <a:pt x="62508" y="125016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Freeform 72"/>
          <p:cNvSpPr/>
          <p:nvPr/>
        </p:nvSpPr>
        <p:spPr>
          <a:xfrm>
            <a:off x="2205633" y="2339578"/>
            <a:ext cx="1" cy="241103"/>
          </a:xfrm>
          <a:custGeom>
            <a:avLst/>
            <a:gdLst/>
            <a:ahLst/>
            <a:cxnLst/>
            <a:rect l="0" t="0" r="0" b="0"/>
            <a:pathLst>
              <a:path w="1" h="241103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8930"/>
                </a:lnTo>
                <a:lnTo>
                  <a:pt x="0" y="8930"/>
                </a:lnTo>
                <a:lnTo>
                  <a:pt x="0" y="17859"/>
                </a:lnTo>
                <a:lnTo>
                  <a:pt x="0" y="35719"/>
                </a:lnTo>
                <a:lnTo>
                  <a:pt x="0" y="44648"/>
                </a:lnTo>
                <a:lnTo>
                  <a:pt x="0" y="62508"/>
                </a:lnTo>
                <a:lnTo>
                  <a:pt x="0" y="80367"/>
                </a:lnTo>
                <a:lnTo>
                  <a:pt x="0" y="98226"/>
                </a:lnTo>
                <a:lnTo>
                  <a:pt x="0" y="116086"/>
                </a:lnTo>
                <a:lnTo>
                  <a:pt x="0" y="133945"/>
                </a:lnTo>
                <a:lnTo>
                  <a:pt x="0" y="151805"/>
                </a:lnTo>
                <a:lnTo>
                  <a:pt x="0" y="169664"/>
                </a:lnTo>
                <a:lnTo>
                  <a:pt x="0" y="178594"/>
                </a:lnTo>
                <a:lnTo>
                  <a:pt x="0" y="196453"/>
                </a:lnTo>
                <a:lnTo>
                  <a:pt x="0" y="205383"/>
                </a:lnTo>
                <a:lnTo>
                  <a:pt x="0" y="223242"/>
                </a:lnTo>
                <a:lnTo>
                  <a:pt x="0" y="232172"/>
                </a:lnTo>
                <a:lnTo>
                  <a:pt x="0" y="232172"/>
                </a:lnTo>
                <a:lnTo>
                  <a:pt x="0" y="241102"/>
                </a:lnTo>
                <a:lnTo>
                  <a:pt x="0" y="241102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Freeform 73"/>
          <p:cNvSpPr/>
          <p:nvPr/>
        </p:nvSpPr>
        <p:spPr>
          <a:xfrm>
            <a:off x="2277070" y="2500313"/>
            <a:ext cx="62509" cy="8930"/>
          </a:xfrm>
          <a:custGeom>
            <a:avLst/>
            <a:gdLst/>
            <a:ahLst/>
            <a:cxnLst/>
            <a:rect l="0" t="0" r="0" b="0"/>
            <a:pathLst>
              <a:path w="62509" h="8930">
                <a:moveTo>
                  <a:pt x="0" y="8929"/>
                </a:moveTo>
                <a:lnTo>
                  <a:pt x="0" y="8929"/>
                </a:lnTo>
                <a:lnTo>
                  <a:pt x="8930" y="8929"/>
                </a:lnTo>
                <a:lnTo>
                  <a:pt x="8930" y="8929"/>
                </a:lnTo>
                <a:lnTo>
                  <a:pt x="17859" y="8929"/>
                </a:lnTo>
                <a:lnTo>
                  <a:pt x="26789" y="8929"/>
                </a:lnTo>
                <a:lnTo>
                  <a:pt x="35719" y="8929"/>
                </a:lnTo>
                <a:lnTo>
                  <a:pt x="44649" y="8929"/>
                </a:lnTo>
                <a:lnTo>
                  <a:pt x="53578" y="8929"/>
                </a:lnTo>
                <a:lnTo>
                  <a:pt x="62508" y="0"/>
                </a:lnTo>
                <a:lnTo>
                  <a:pt x="62508" y="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Freeform 74"/>
          <p:cNvSpPr/>
          <p:nvPr/>
        </p:nvSpPr>
        <p:spPr>
          <a:xfrm>
            <a:off x="2277070" y="2482453"/>
            <a:ext cx="98228" cy="125017"/>
          </a:xfrm>
          <a:custGeom>
            <a:avLst/>
            <a:gdLst/>
            <a:ahLst/>
            <a:cxnLst/>
            <a:rect l="0" t="0" r="0" b="0"/>
            <a:pathLst>
              <a:path w="98228" h="125017">
                <a:moveTo>
                  <a:pt x="98227" y="8930"/>
                </a:moveTo>
                <a:lnTo>
                  <a:pt x="89297" y="8930"/>
                </a:lnTo>
                <a:lnTo>
                  <a:pt x="89297" y="8930"/>
                </a:lnTo>
                <a:lnTo>
                  <a:pt x="89297" y="8930"/>
                </a:lnTo>
                <a:lnTo>
                  <a:pt x="89297" y="0"/>
                </a:lnTo>
                <a:lnTo>
                  <a:pt x="80367" y="0"/>
                </a:lnTo>
                <a:lnTo>
                  <a:pt x="80367" y="0"/>
                </a:lnTo>
                <a:lnTo>
                  <a:pt x="71438" y="0"/>
                </a:lnTo>
                <a:lnTo>
                  <a:pt x="62508" y="0"/>
                </a:lnTo>
                <a:lnTo>
                  <a:pt x="53578" y="0"/>
                </a:lnTo>
                <a:lnTo>
                  <a:pt x="44649" y="8930"/>
                </a:lnTo>
                <a:lnTo>
                  <a:pt x="35719" y="8930"/>
                </a:lnTo>
                <a:lnTo>
                  <a:pt x="35719" y="17860"/>
                </a:lnTo>
                <a:lnTo>
                  <a:pt x="26789" y="26789"/>
                </a:lnTo>
                <a:lnTo>
                  <a:pt x="17859" y="35719"/>
                </a:lnTo>
                <a:lnTo>
                  <a:pt x="8930" y="44649"/>
                </a:lnTo>
                <a:lnTo>
                  <a:pt x="0" y="53578"/>
                </a:lnTo>
                <a:lnTo>
                  <a:pt x="0" y="62508"/>
                </a:lnTo>
                <a:lnTo>
                  <a:pt x="0" y="71438"/>
                </a:lnTo>
                <a:lnTo>
                  <a:pt x="0" y="80367"/>
                </a:lnTo>
                <a:lnTo>
                  <a:pt x="0" y="89297"/>
                </a:lnTo>
                <a:lnTo>
                  <a:pt x="0" y="89297"/>
                </a:lnTo>
                <a:lnTo>
                  <a:pt x="8930" y="98227"/>
                </a:lnTo>
                <a:lnTo>
                  <a:pt x="17859" y="107156"/>
                </a:lnTo>
                <a:lnTo>
                  <a:pt x="26789" y="116086"/>
                </a:lnTo>
                <a:lnTo>
                  <a:pt x="35719" y="116086"/>
                </a:lnTo>
                <a:lnTo>
                  <a:pt x="44649" y="116086"/>
                </a:lnTo>
                <a:lnTo>
                  <a:pt x="62508" y="125016"/>
                </a:lnTo>
                <a:lnTo>
                  <a:pt x="71438" y="125016"/>
                </a:lnTo>
                <a:lnTo>
                  <a:pt x="89297" y="125016"/>
                </a:lnTo>
                <a:lnTo>
                  <a:pt x="89297" y="125016"/>
                </a:lnTo>
                <a:lnTo>
                  <a:pt x="89297" y="125016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Freeform 75"/>
          <p:cNvSpPr/>
          <p:nvPr/>
        </p:nvSpPr>
        <p:spPr>
          <a:xfrm>
            <a:off x="2000250" y="2884289"/>
            <a:ext cx="17860" cy="17860"/>
          </a:xfrm>
          <a:custGeom>
            <a:avLst/>
            <a:gdLst/>
            <a:ahLst/>
            <a:cxnLst/>
            <a:rect l="0" t="0" r="0" b="0"/>
            <a:pathLst>
              <a:path w="17860" h="17860">
                <a:moveTo>
                  <a:pt x="0" y="17859"/>
                </a:moveTo>
                <a:lnTo>
                  <a:pt x="0" y="17859"/>
                </a:lnTo>
                <a:lnTo>
                  <a:pt x="8929" y="17859"/>
                </a:lnTo>
                <a:lnTo>
                  <a:pt x="8929" y="17859"/>
                </a:lnTo>
                <a:lnTo>
                  <a:pt x="8929" y="8930"/>
                </a:lnTo>
                <a:lnTo>
                  <a:pt x="17859" y="8930"/>
                </a:lnTo>
                <a:lnTo>
                  <a:pt x="17859" y="0"/>
                </a:lnTo>
                <a:lnTo>
                  <a:pt x="17859" y="0"/>
                </a:lnTo>
                <a:lnTo>
                  <a:pt x="17859" y="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Freeform 76"/>
          <p:cNvSpPr/>
          <p:nvPr/>
        </p:nvSpPr>
        <p:spPr>
          <a:xfrm>
            <a:off x="1919883" y="2866429"/>
            <a:ext cx="133946" cy="116087"/>
          </a:xfrm>
          <a:custGeom>
            <a:avLst/>
            <a:gdLst/>
            <a:ahLst/>
            <a:cxnLst/>
            <a:rect l="0" t="0" r="0" b="0"/>
            <a:pathLst>
              <a:path w="133946" h="116087">
                <a:moveTo>
                  <a:pt x="62507" y="0"/>
                </a:moveTo>
                <a:lnTo>
                  <a:pt x="62507" y="0"/>
                </a:lnTo>
                <a:lnTo>
                  <a:pt x="53578" y="0"/>
                </a:lnTo>
                <a:lnTo>
                  <a:pt x="44648" y="0"/>
                </a:lnTo>
                <a:lnTo>
                  <a:pt x="44648" y="8930"/>
                </a:lnTo>
                <a:lnTo>
                  <a:pt x="35718" y="17860"/>
                </a:lnTo>
                <a:lnTo>
                  <a:pt x="26789" y="26790"/>
                </a:lnTo>
                <a:lnTo>
                  <a:pt x="17859" y="35719"/>
                </a:lnTo>
                <a:lnTo>
                  <a:pt x="8929" y="44649"/>
                </a:lnTo>
                <a:lnTo>
                  <a:pt x="8929" y="53579"/>
                </a:lnTo>
                <a:lnTo>
                  <a:pt x="0" y="62508"/>
                </a:lnTo>
                <a:lnTo>
                  <a:pt x="0" y="71438"/>
                </a:lnTo>
                <a:lnTo>
                  <a:pt x="0" y="80368"/>
                </a:lnTo>
                <a:lnTo>
                  <a:pt x="0" y="80368"/>
                </a:lnTo>
                <a:lnTo>
                  <a:pt x="8929" y="89297"/>
                </a:lnTo>
                <a:lnTo>
                  <a:pt x="17859" y="98227"/>
                </a:lnTo>
                <a:lnTo>
                  <a:pt x="26789" y="107157"/>
                </a:lnTo>
                <a:lnTo>
                  <a:pt x="35718" y="107157"/>
                </a:lnTo>
                <a:lnTo>
                  <a:pt x="44648" y="116086"/>
                </a:lnTo>
                <a:lnTo>
                  <a:pt x="62507" y="116086"/>
                </a:lnTo>
                <a:lnTo>
                  <a:pt x="71437" y="116086"/>
                </a:lnTo>
                <a:lnTo>
                  <a:pt x="80367" y="116086"/>
                </a:lnTo>
                <a:lnTo>
                  <a:pt x="98226" y="116086"/>
                </a:lnTo>
                <a:lnTo>
                  <a:pt x="107156" y="116086"/>
                </a:lnTo>
                <a:lnTo>
                  <a:pt x="116086" y="116086"/>
                </a:lnTo>
                <a:lnTo>
                  <a:pt x="125015" y="116086"/>
                </a:lnTo>
                <a:lnTo>
                  <a:pt x="133945" y="116086"/>
                </a:lnTo>
                <a:lnTo>
                  <a:pt x="133945" y="116086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" name="Freeform 77"/>
          <p:cNvSpPr/>
          <p:nvPr/>
        </p:nvSpPr>
        <p:spPr>
          <a:xfrm>
            <a:off x="2071687" y="2902148"/>
            <a:ext cx="89298" cy="214314"/>
          </a:xfrm>
          <a:custGeom>
            <a:avLst/>
            <a:gdLst/>
            <a:ahLst/>
            <a:cxnLst/>
            <a:rect l="0" t="0" r="0" b="0"/>
            <a:pathLst>
              <a:path w="89298" h="214314">
                <a:moveTo>
                  <a:pt x="89297" y="0"/>
                </a:moveTo>
                <a:lnTo>
                  <a:pt x="89297" y="0"/>
                </a:lnTo>
                <a:lnTo>
                  <a:pt x="89297" y="0"/>
                </a:lnTo>
                <a:lnTo>
                  <a:pt x="89297" y="0"/>
                </a:lnTo>
                <a:lnTo>
                  <a:pt x="89297" y="0"/>
                </a:lnTo>
                <a:lnTo>
                  <a:pt x="89297" y="0"/>
                </a:lnTo>
                <a:lnTo>
                  <a:pt x="89297" y="0"/>
                </a:lnTo>
                <a:lnTo>
                  <a:pt x="89297" y="8930"/>
                </a:lnTo>
                <a:lnTo>
                  <a:pt x="80367" y="17860"/>
                </a:lnTo>
                <a:lnTo>
                  <a:pt x="80367" y="17860"/>
                </a:lnTo>
                <a:lnTo>
                  <a:pt x="71438" y="35719"/>
                </a:lnTo>
                <a:lnTo>
                  <a:pt x="62508" y="44649"/>
                </a:lnTo>
                <a:lnTo>
                  <a:pt x="62508" y="62508"/>
                </a:lnTo>
                <a:lnTo>
                  <a:pt x="53578" y="71438"/>
                </a:lnTo>
                <a:lnTo>
                  <a:pt x="44649" y="89297"/>
                </a:lnTo>
                <a:lnTo>
                  <a:pt x="44649" y="107156"/>
                </a:lnTo>
                <a:lnTo>
                  <a:pt x="35719" y="125016"/>
                </a:lnTo>
                <a:lnTo>
                  <a:pt x="26789" y="142875"/>
                </a:lnTo>
                <a:lnTo>
                  <a:pt x="26789" y="151805"/>
                </a:lnTo>
                <a:lnTo>
                  <a:pt x="17860" y="169664"/>
                </a:lnTo>
                <a:lnTo>
                  <a:pt x="17860" y="178594"/>
                </a:lnTo>
                <a:lnTo>
                  <a:pt x="8930" y="187524"/>
                </a:lnTo>
                <a:lnTo>
                  <a:pt x="8930" y="196453"/>
                </a:lnTo>
                <a:lnTo>
                  <a:pt x="0" y="196453"/>
                </a:lnTo>
                <a:lnTo>
                  <a:pt x="0" y="205383"/>
                </a:lnTo>
                <a:lnTo>
                  <a:pt x="0" y="205383"/>
                </a:lnTo>
                <a:lnTo>
                  <a:pt x="0" y="205383"/>
                </a:lnTo>
                <a:lnTo>
                  <a:pt x="0" y="214313"/>
                </a:lnTo>
                <a:lnTo>
                  <a:pt x="0" y="214313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Freeform 78"/>
          <p:cNvSpPr/>
          <p:nvPr/>
        </p:nvSpPr>
        <p:spPr>
          <a:xfrm>
            <a:off x="2107406" y="2884289"/>
            <a:ext cx="8931" cy="62509"/>
          </a:xfrm>
          <a:custGeom>
            <a:avLst/>
            <a:gdLst/>
            <a:ahLst/>
            <a:cxnLst/>
            <a:rect l="0" t="0" r="0" b="0"/>
            <a:pathLst>
              <a:path w="8931" h="62509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8930"/>
                </a:lnTo>
                <a:lnTo>
                  <a:pt x="0" y="8930"/>
                </a:lnTo>
                <a:lnTo>
                  <a:pt x="8930" y="17859"/>
                </a:lnTo>
                <a:lnTo>
                  <a:pt x="8930" y="35719"/>
                </a:lnTo>
                <a:lnTo>
                  <a:pt x="8930" y="44648"/>
                </a:lnTo>
                <a:lnTo>
                  <a:pt x="8930" y="53578"/>
                </a:lnTo>
                <a:lnTo>
                  <a:pt x="8930" y="62508"/>
                </a:lnTo>
                <a:lnTo>
                  <a:pt x="8930" y="62508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" name="Freeform 79"/>
          <p:cNvSpPr/>
          <p:nvPr/>
        </p:nvSpPr>
        <p:spPr>
          <a:xfrm>
            <a:off x="2187773" y="2884289"/>
            <a:ext cx="80368" cy="98227"/>
          </a:xfrm>
          <a:custGeom>
            <a:avLst/>
            <a:gdLst/>
            <a:ahLst/>
            <a:cxnLst/>
            <a:rect l="0" t="0" r="0" b="0"/>
            <a:pathLst>
              <a:path w="80368" h="98227">
                <a:moveTo>
                  <a:pt x="80367" y="17859"/>
                </a:moveTo>
                <a:lnTo>
                  <a:pt x="71438" y="8930"/>
                </a:lnTo>
                <a:lnTo>
                  <a:pt x="71438" y="8930"/>
                </a:lnTo>
                <a:lnTo>
                  <a:pt x="71438" y="8930"/>
                </a:lnTo>
                <a:lnTo>
                  <a:pt x="62508" y="8930"/>
                </a:lnTo>
                <a:lnTo>
                  <a:pt x="62508" y="0"/>
                </a:lnTo>
                <a:lnTo>
                  <a:pt x="62508" y="0"/>
                </a:lnTo>
                <a:lnTo>
                  <a:pt x="53578" y="0"/>
                </a:lnTo>
                <a:lnTo>
                  <a:pt x="44649" y="8930"/>
                </a:lnTo>
                <a:lnTo>
                  <a:pt x="44649" y="8930"/>
                </a:lnTo>
                <a:lnTo>
                  <a:pt x="35719" y="17859"/>
                </a:lnTo>
                <a:lnTo>
                  <a:pt x="26789" y="17859"/>
                </a:lnTo>
                <a:lnTo>
                  <a:pt x="17860" y="26789"/>
                </a:lnTo>
                <a:lnTo>
                  <a:pt x="8930" y="35719"/>
                </a:lnTo>
                <a:lnTo>
                  <a:pt x="0" y="44648"/>
                </a:lnTo>
                <a:lnTo>
                  <a:pt x="0" y="53578"/>
                </a:lnTo>
                <a:lnTo>
                  <a:pt x="0" y="62508"/>
                </a:lnTo>
                <a:lnTo>
                  <a:pt x="0" y="62508"/>
                </a:lnTo>
                <a:lnTo>
                  <a:pt x="0" y="71437"/>
                </a:lnTo>
                <a:lnTo>
                  <a:pt x="0" y="80367"/>
                </a:lnTo>
                <a:lnTo>
                  <a:pt x="8930" y="89297"/>
                </a:lnTo>
                <a:lnTo>
                  <a:pt x="17860" y="89297"/>
                </a:lnTo>
                <a:lnTo>
                  <a:pt x="26789" y="98226"/>
                </a:lnTo>
                <a:lnTo>
                  <a:pt x="35719" y="98226"/>
                </a:lnTo>
                <a:lnTo>
                  <a:pt x="44649" y="98226"/>
                </a:lnTo>
                <a:lnTo>
                  <a:pt x="53578" y="98226"/>
                </a:lnTo>
                <a:lnTo>
                  <a:pt x="62508" y="98226"/>
                </a:lnTo>
                <a:lnTo>
                  <a:pt x="71438" y="98226"/>
                </a:lnTo>
                <a:lnTo>
                  <a:pt x="80367" y="98226"/>
                </a:lnTo>
                <a:lnTo>
                  <a:pt x="80367" y="98226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Freeform 80"/>
          <p:cNvSpPr/>
          <p:nvPr/>
        </p:nvSpPr>
        <p:spPr>
          <a:xfrm>
            <a:off x="2303859" y="2777133"/>
            <a:ext cx="26790" cy="223243"/>
          </a:xfrm>
          <a:custGeom>
            <a:avLst/>
            <a:gdLst/>
            <a:ahLst/>
            <a:cxnLst/>
            <a:rect l="0" t="0" r="0" b="0"/>
            <a:pathLst>
              <a:path w="26790" h="223243">
                <a:moveTo>
                  <a:pt x="26789" y="0"/>
                </a:moveTo>
                <a:lnTo>
                  <a:pt x="17860" y="0"/>
                </a:lnTo>
                <a:lnTo>
                  <a:pt x="17860" y="0"/>
                </a:lnTo>
                <a:lnTo>
                  <a:pt x="17860" y="8930"/>
                </a:lnTo>
                <a:lnTo>
                  <a:pt x="17860" y="17859"/>
                </a:lnTo>
                <a:lnTo>
                  <a:pt x="17860" y="26789"/>
                </a:lnTo>
                <a:lnTo>
                  <a:pt x="17860" y="35718"/>
                </a:lnTo>
                <a:lnTo>
                  <a:pt x="17860" y="44648"/>
                </a:lnTo>
                <a:lnTo>
                  <a:pt x="17860" y="62507"/>
                </a:lnTo>
                <a:lnTo>
                  <a:pt x="8930" y="71437"/>
                </a:lnTo>
                <a:lnTo>
                  <a:pt x="8930" y="89296"/>
                </a:lnTo>
                <a:lnTo>
                  <a:pt x="8930" y="98226"/>
                </a:lnTo>
                <a:lnTo>
                  <a:pt x="8930" y="116086"/>
                </a:lnTo>
                <a:lnTo>
                  <a:pt x="8930" y="125015"/>
                </a:lnTo>
                <a:lnTo>
                  <a:pt x="0" y="142875"/>
                </a:lnTo>
                <a:lnTo>
                  <a:pt x="0" y="151804"/>
                </a:lnTo>
                <a:lnTo>
                  <a:pt x="0" y="169664"/>
                </a:lnTo>
                <a:lnTo>
                  <a:pt x="0" y="178593"/>
                </a:lnTo>
                <a:lnTo>
                  <a:pt x="0" y="187523"/>
                </a:lnTo>
                <a:lnTo>
                  <a:pt x="0" y="196453"/>
                </a:lnTo>
                <a:lnTo>
                  <a:pt x="0" y="205382"/>
                </a:lnTo>
                <a:lnTo>
                  <a:pt x="0" y="205382"/>
                </a:lnTo>
                <a:lnTo>
                  <a:pt x="0" y="214312"/>
                </a:lnTo>
                <a:lnTo>
                  <a:pt x="8930" y="214312"/>
                </a:lnTo>
                <a:lnTo>
                  <a:pt x="8930" y="223242"/>
                </a:lnTo>
                <a:lnTo>
                  <a:pt x="8930" y="223242"/>
                </a:lnTo>
                <a:lnTo>
                  <a:pt x="8930" y="223242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3" name="Freeform 82"/>
          <p:cNvSpPr/>
          <p:nvPr/>
        </p:nvSpPr>
        <p:spPr>
          <a:xfrm>
            <a:off x="2357437" y="2884289"/>
            <a:ext cx="133947" cy="151806"/>
          </a:xfrm>
          <a:custGeom>
            <a:avLst/>
            <a:gdLst/>
            <a:ahLst/>
            <a:cxnLst/>
            <a:rect l="0" t="0" r="0" b="0"/>
            <a:pathLst>
              <a:path w="133947" h="151806">
                <a:moveTo>
                  <a:pt x="8930" y="44648"/>
                </a:moveTo>
                <a:lnTo>
                  <a:pt x="8930" y="44648"/>
                </a:lnTo>
                <a:lnTo>
                  <a:pt x="8930" y="44648"/>
                </a:lnTo>
                <a:lnTo>
                  <a:pt x="17860" y="53578"/>
                </a:lnTo>
                <a:lnTo>
                  <a:pt x="17860" y="53578"/>
                </a:lnTo>
                <a:lnTo>
                  <a:pt x="17860" y="53578"/>
                </a:lnTo>
                <a:lnTo>
                  <a:pt x="26789" y="62508"/>
                </a:lnTo>
                <a:lnTo>
                  <a:pt x="35719" y="62508"/>
                </a:lnTo>
                <a:lnTo>
                  <a:pt x="44649" y="62508"/>
                </a:lnTo>
                <a:lnTo>
                  <a:pt x="53578" y="53578"/>
                </a:lnTo>
                <a:lnTo>
                  <a:pt x="62508" y="53578"/>
                </a:lnTo>
                <a:lnTo>
                  <a:pt x="71438" y="53578"/>
                </a:lnTo>
                <a:lnTo>
                  <a:pt x="80367" y="44648"/>
                </a:lnTo>
                <a:lnTo>
                  <a:pt x="80367" y="44648"/>
                </a:lnTo>
                <a:lnTo>
                  <a:pt x="89297" y="44648"/>
                </a:lnTo>
                <a:lnTo>
                  <a:pt x="98227" y="35719"/>
                </a:lnTo>
                <a:lnTo>
                  <a:pt x="98227" y="35719"/>
                </a:lnTo>
                <a:lnTo>
                  <a:pt x="98227" y="26789"/>
                </a:lnTo>
                <a:lnTo>
                  <a:pt x="98227" y="17859"/>
                </a:lnTo>
                <a:lnTo>
                  <a:pt x="98227" y="17859"/>
                </a:lnTo>
                <a:lnTo>
                  <a:pt x="98227" y="17859"/>
                </a:lnTo>
                <a:lnTo>
                  <a:pt x="89297" y="8930"/>
                </a:lnTo>
                <a:lnTo>
                  <a:pt x="89297" y="8930"/>
                </a:lnTo>
                <a:lnTo>
                  <a:pt x="80367" y="8930"/>
                </a:lnTo>
                <a:lnTo>
                  <a:pt x="71438" y="0"/>
                </a:lnTo>
                <a:lnTo>
                  <a:pt x="62508" y="8930"/>
                </a:lnTo>
                <a:lnTo>
                  <a:pt x="44649" y="8930"/>
                </a:lnTo>
                <a:lnTo>
                  <a:pt x="35719" y="8930"/>
                </a:lnTo>
                <a:lnTo>
                  <a:pt x="26789" y="17859"/>
                </a:lnTo>
                <a:lnTo>
                  <a:pt x="17860" y="26789"/>
                </a:lnTo>
                <a:lnTo>
                  <a:pt x="17860" y="26789"/>
                </a:lnTo>
                <a:lnTo>
                  <a:pt x="8930" y="35719"/>
                </a:lnTo>
                <a:lnTo>
                  <a:pt x="0" y="44648"/>
                </a:lnTo>
                <a:lnTo>
                  <a:pt x="0" y="62508"/>
                </a:lnTo>
                <a:lnTo>
                  <a:pt x="0" y="62508"/>
                </a:lnTo>
                <a:lnTo>
                  <a:pt x="0" y="80367"/>
                </a:lnTo>
                <a:lnTo>
                  <a:pt x="0" y="89297"/>
                </a:lnTo>
                <a:lnTo>
                  <a:pt x="8930" y="98226"/>
                </a:lnTo>
                <a:lnTo>
                  <a:pt x="8930" y="107156"/>
                </a:lnTo>
                <a:lnTo>
                  <a:pt x="17860" y="116086"/>
                </a:lnTo>
                <a:lnTo>
                  <a:pt x="26789" y="125015"/>
                </a:lnTo>
                <a:lnTo>
                  <a:pt x="44649" y="133945"/>
                </a:lnTo>
                <a:lnTo>
                  <a:pt x="53578" y="142875"/>
                </a:lnTo>
                <a:lnTo>
                  <a:pt x="71438" y="142875"/>
                </a:lnTo>
                <a:lnTo>
                  <a:pt x="80367" y="142875"/>
                </a:lnTo>
                <a:lnTo>
                  <a:pt x="98227" y="142875"/>
                </a:lnTo>
                <a:lnTo>
                  <a:pt x="107157" y="151805"/>
                </a:lnTo>
                <a:lnTo>
                  <a:pt x="116086" y="142875"/>
                </a:lnTo>
                <a:lnTo>
                  <a:pt x="125016" y="142875"/>
                </a:lnTo>
                <a:lnTo>
                  <a:pt x="133946" y="142875"/>
                </a:lnTo>
                <a:lnTo>
                  <a:pt x="133946" y="142875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4" name="Freeform 83"/>
          <p:cNvSpPr/>
          <p:nvPr/>
        </p:nvSpPr>
        <p:spPr>
          <a:xfrm>
            <a:off x="2259211" y="1303734"/>
            <a:ext cx="116087" cy="8931"/>
          </a:xfrm>
          <a:custGeom>
            <a:avLst/>
            <a:gdLst/>
            <a:ahLst/>
            <a:cxnLst/>
            <a:rect l="0" t="0" r="0" b="0"/>
            <a:pathLst>
              <a:path w="116087" h="8931">
                <a:moveTo>
                  <a:pt x="116086" y="8930"/>
                </a:moveTo>
                <a:lnTo>
                  <a:pt x="116086" y="8930"/>
                </a:lnTo>
                <a:lnTo>
                  <a:pt x="116086" y="8930"/>
                </a:lnTo>
                <a:lnTo>
                  <a:pt x="116086" y="8930"/>
                </a:lnTo>
                <a:lnTo>
                  <a:pt x="116086" y="8930"/>
                </a:lnTo>
                <a:lnTo>
                  <a:pt x="116086" y="0"/>
                </a:lnTo>
                <a:lnTo>
                  <a:pt x="107156" y="0"/>
                </a:lnTo>
                <a:lnTo>
                  <a:pt x="107156" y="0"/>
                </a:lnTo>
                <a:lnTo>
                  <a:pt x="107156" y="0"/>
                </a:lnTo>
                <a:lnTo>
                  <a:pt x="98226" y="0"/>
                </a:lnTo>
                <a:lnTo>
                  <a:pt x="89297" y="0"/>
                </a:lnTo>
                <a:lnTo>
                  <a:pt x="80367" y="0"/>
                </a:lnTo>
                <a:lnTo>
                  <a:pt x="62508" y="0"/>
                </a:lnTo>
                <a:lnTo>
                  <a:pt x="53578" y="0"/>
                </a:lnTo>
                <a:lnTo>
                  <a:pt x="35718" y="8930"/>
                </a:lnTo>
                <a:lnTo>
                  <a:pt x="35718" y="8930"/>
                </a:lnTo>
                <a:lnTo>
                  <a:pt x="26789" y="8930"/>
                </a:lnTo>
                <a:lnTo>
                  <a:pt x="17859" y="8930"/>
                </a:lnTo>
                <a:lnTo>
                  <a:pt x="8929" y="8930"/>
                </a:lnTo>
                <a:lnTo>
                  <a:pt x="0" y="8930"/>
                </a:lnTo>
                <a:lnTo>
                  <a:pt x="0" y="8930"/>
                </a:lnTo>
                <a:lnTo>
                  <a:pt x="0" y="893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" name="Freeform 84"/>
          <p:cNvSpPr/>
          <p:nvPr/>
        </p:nvSpPr>
        <p:spPr>
          <a:xfrm>
            <a:off x="2205633" y="1205508"/>
            <a:ext cx="169665" cy="205384"/>
          </a:xfrm>
          <a:custGeom>
            <a:avLst/>
            <a:gdLst/>
            <a:ahLst/>
            <a:cxnLst/>
            <a:rect l="0" t="0" r="0" b="0"/>
            <a:pathLst>
              <a:path w="169665" h="205384">
                <a:moveTo>
                  <a:pt x="142875" y="0"/>
                </a:moveTo>
                <a:lnTo>
                  <a:pt x="142875" y="0"/>
                </a:lnTo>
                <a:lnTo>
                  <a:pt x="142875" y="0"/>
                </a:lnTo>
                <a:lnTo>
                  <a:pt x="133945" y="0"/>
                </a:lnTo>
                <a:lnTo>
                  <a:pt x="125015" y="0"/>
                </a:lnTo>
                <a:lnTo>
                  <a:pt x="116086" y="0"/>
                </a:lnTo>
                <a:lnTo>
                  <a:pt x="107156" y="8929"/>
                </a:lnTo>
                <a:lnTo>
                  <a:pt x="98226" y="17859"/>
                </a:lnTo>
                <a:lnTo>
                  <a:pt x="80367" y="17859"/>
                </a:lnTo>
                <a:lnTo>
                  <a:pt x="71437" y="26789"/>
                </a:lnTo>
                <a:lnTo>
                  <a:pt x="53578" y="35719"/>
                </a:lnTo>
                <a:lnTo>
                  <a:pt x="44648" y="44648"/>
                </a:lnTo>
                <a:lnTo>
                  <a:pt x="26789" y="53578"/>
                </a:lnTo>
                <a:lnTo>
                  <a:pt x="17859" y="62508"/>
                </a:lnTo>
                <a:lnTo>
                  <a:pt x="8929" y="71437"/>
                </a:lnTo>
                <a:lnTo>
                  <a:pt x="8929" y="80367"/>
                </a:lnTo>
                <a:lnTo>
                  <a:pt x="0" y="80367"/>
                </a:lnTo>
                <a:lnTo>
                  <a:pt x="0" y="89297"/>
                </a:lnTo>
                <a:lnTo>
                  <a:pt x="0" y="98226"/>
                </a:lnTo>
                <a:lnTo>
                  <a:pt x="0" y="98226"/>
                </a:lnTo>
                <a:lnTo>
                  <a:pt x="8929" y="107156"/>
                </a:lnTo>
                <a:lnTo>
                  <a:pt x="8929" y="116086"/>
                </a:lnTo>
                <a:lnTo>
                  <a:pt x="17859" y="125015"/>
                </a:lnTo>
                <a:lnTo>
                  <a:pt x="17859" y="125015"/>
                </a:lnTo>
                <a:lnTo>
                  <a:pt x="26789" y="133945"/>
                </a:lnTo>
                <a:lnTo>
                  <a:pt x="35718" y="142875"/>
                </a:lnTo>
                <a:lnTo>
                  <a:pt x="44648" y="142875"/>
                </a:lnTo>
                <a:lnTo>
                  <a:pt x="53578" y="151805"/>
                </a:lnTo>
                <a:lnTo>
                  <a:pt x="62507" y="160734"/>
                </a:lnTo>
                <a:lnTo>
                  <a:pt x="80367" y="160734"/>
                </a:lnTo>
                <a:lnTo>
                  <a:pt x="89296" y="169664"/>
                </a:lnTo>
                <a:lnTo>
                  <a:pt x="98226" y="178594"/>
                </a:lnTo>
                <a:lnTo>
                  <a:pt x="107156" y="178594"/>
                </a:lnTo>
                <a:lnTo>
                  <a:pt x="116086" y="187523"/>
                </a:lnTo>
                <a:lnTo>
                  <a:pt x="133945" y="187523"/>
                </a:lnTo>
                <a:lnTo>
                  <a:pt x="142875" y="187523"/>
                </a:lnTo>
                <a:lnTo>
                  <a:pt x="151804" y="196453"/>
                </a:lnTo>
                <a:lnTo>
                  <a:pt x="160734" y="196453"/>
                </a:lnTo>
                <a:lnTo>
                  <a:pt x="160734" y="205383"/>
                </a:lnTo>
                <a:lnTo>
                  <a:pt x="169664" y="205383"/>
                </a:lnTo>
                <a:lnTo>
                  <a:pt x="169664" y="205383"/>
                </a:lnTo>
                <a:lnTo>
                  <a:pt x="169664" y="205383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6" name="Freeform 85"/>
          <p:cNvSpPr/>
          <p:nvPr/>
        </p:nvSpPr>
        <p:spPr>
          <a:xfrm>
            <a:off x="5518547" y="1214437"/>
            <a:ext cx="196454" cy="366119"/>
          </a:xfrm>
          <a:custGeom>
            <a:avLst/>
            <a:gdLst/>
            <a:ahLst/>
            <a:cxnLst/>
            <a:rect l="0" t="0" r="0" b="0"/>
            <a:pathLst>
              <a:path w="196454" h="366119">
                <a:moveTo>
                  <a:pt x="178593" y="0"/>
                </a:moveTo>
                <a:lnTo>
                  <a:pt x="178593" y="8930"/>
                </a:lnTo>
                <a:lnTo>
                  <a:pt x="169664" y="8930"/>
                </a:lnTo>
                <a:lnTo>
                  <a:pt x="169664" y="17860"/>
                </a:lnTo>
                <a:lnTo>
                  <a:pt x="160734" y="35719"/>
                </a:lnTo>
                <a:lnTo>
                  <a:pt x="160734" y="53579"/>
                </a:lnTo>
                <a:lnTo>
                  <a:pt x="160734" y="71438"/>
                </a:lnTo>
                <a:lnTo>
                  <a:pt x="160734" y="80368"/>
                </a:lnTo>
                <a:lnTo>
                  <a:pt x="160734" y="98227"/>
                </a:lnTo>
                <a:lnTo>
                  <a:pt x="169664" y="107157"/>
                </a:lnTo>
                <a:lnTo>
                  <a:pt x="169664" y="116086"/>
                </a:lnTo>
                <a:lnTo>
                  <a:pt x="178593" y="116086"/>
                </a:lnTo>
                <a:lnTo>
                  <a:pt x="178593" y="116086"/>
                </a:lnTo>
                <a:lnTo>
                  <a:pt x="187523" y="107157"/>
                </a:lnTo>
                <a:lnTo>
                  <a:pt x="187523" y="98227"/>
                </a:lnTo>
                <a:lnTo>
                  <a:pt x="187523" y="80368"/>
                </a:lnTo>
                <a:lnTo>
                  <a:pt x="187523" y="62508"/>
                </a:lnTo>
                <a:lnTo>
                  <a:pt x="196453" y="44649"/>
                </a:lnTo>
                <a:lnTo>
                  <a:pt x="187523" y="35719"/>
                </a:lnTo>
                <a:lnTo>
                  <a:pt x="178593" y="17860"/>
                </a:lnTo>
                <a:lnTo>
                  <a:pt x="169664" y="8930"/>
                </a:lnTo>
                <a:lnTo>
                  <a:pt x="160734" y="0"/>
                </a:lnTo>
                <a:lnTo>
                  <a:pt x="151804" y="8930"/>
                </a:lnTo>
                <a:lnTo>
                  <a:pt x="133945" y="8930"/>
                </a:lnTo>
                <a:lnTo>
                  <a:pt x="116085" y="26790"/>
                </a:lnTo>
                <a:lnTo>
                  <a:pt x="98226" y="53579"/>
                </a:lnTo>
                <a:lnTo>
                  <a:pt x="71437" y="80368"/>
                </a:lnTo>
                <a:lnTo>
                  <a:pt x="53578" y="107157"/>
                </a:lnTo>
                <a:lnTo>
                  <a:pt x="35719" y="133946"/>
                </a:lnTo>
                <a:lnTo>
                  <a:pt x="17859" y="169665"/>
                </a:lnTo>
                <a:lnTo>
                  <a:pt x="8930" y="205383"/>
                </a:lnTo>
                <a:lnTo>
                  <a:pt x="0" y="232172"/>
                </a:lnTo>
                <a:lnTo>
                  <a:pt x="0" y="258961"/>
                </a:lnTo>
                <a:lnTo>
                  <a:pt x="0" y="285750"/>
                </a:lnTo>
                <a:lnTo>
                  <a:pt x="8930" y="303610"/>
                </a:lnTo>
                <a:lnTo>
                  <a:pt x="17859" y="330399"/>
                </a:lnTo>
                <a:lnTo>
                  <a:pt x="35719" y="348258"/>
                </a:lnTo>
                <a:lnTo>
                  <a:pt x="53578" y="357188"/>
                </a:lnTo>
                <a:lnTo>
                  <a:pt x="80367" y="366118"/>
                </a:lnTo>
                <a:lnTo>
                  <a:pt x="80367" y="366118"/>
                </a:lnTo>
                <a:lnTo>
                  <a:pt x="80367" y="366118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7" name="Freeform 86"/>
          <p:cNvSpPr/>
          <p:nvPr/>
        </p:nvSpPr>
        <p:spPr>
          <a:xfrm>
            <a:off x="5723929" y="1464469"/>
            <a:ext cx="169665" cy="250032"/>
          </a:xfrm>
          <a:custGeom>
            <a:avLst/>
            <a:gdLst/>
            <a:ahLst/>
            <a:cxnLst/>
            <a:rect l="0" t="0" r="0" b="0"/>
            <a:pathLst>
              <a:path w="169665" h="250032">
                <a:moveTo>
                  <a:pt x="62508" y="0"/>
                </a:moveTo>
                <a:lnTo>
                  <a:pt x="53578" y="8929"/>
                </a:lnTo>
                <a:lnTo>
                  <a:pt x="53578" y="8929"/>
                </a:lnTo>
                <a:lnTo>
                  <a:pt x="44649" y="26789"/>
                </a:lnTo>
                <a:lnTo>
                  <a:pt x="26789" y="44648"/>
                </a:lnTo>
                <a:lnTo>
                  <a:pt x="17860" y="62507"/>
                </a:lnTo>
                <a:lnTo>
                  <a:pt x="8930" y="89297"/>
                </a:lnTo>
                <a:lnTo>
                  <a:pt x="0" y="116086"/>
                </a:lnTo>
                <a:lnTo>
                  <a:pt x="0" y="142875"/>
                </a:lnTo>
                <a:lnTo>
                  <a:pt x="0" y="160734"/>
                </a:lnTo>
                <a:lnTo>
                  <a:pt x="0" y="178593"/>
                </a:lnTo>
                <a:lnTo>
                  <a:pt x="8930" y="196453"/>
                </a:lnTo>
                <a:lnTo>
                  <a:pt x="17860" y="205382"/>
                </a:lnTo>
                <a:lnTo>
                  <a:pt x="26789" y="205382"/>
                </a:lnTo>
                <a:lnTo>
                  <a:pt x="44649" y="214312"/>
                </a:lnTo>
                <a:lnTo>
                  <a:pt x="62508" y="205382"/>
                </a:lnTo>
                <a:lnTo>
                  <a:pt x="80367" y="196453"/>
                </a:lnTo>
                <a:lnTo>
                  <a:pt x="98227" y="187523"/>
                </a:lnTo>
                <a:lnTo>
                  <a:pt x="125016" y="169664"/>
                </a:lnTo>
                <a:lnTo>
                  <a:pt x="133946" y="151804"/>
                </a:lnTo>
                <a:lnTo>
                  <a:pt x="151805" y="133945"/>
                </a:lnTo>
                <a:lnTo>
                  <a:pt x="160735" y="116086"/>
                </a:lnTo>
                <a:lnTo>
                  <a:pt x="169664" y="98226"/>
                </a:lnTo>
                <a:lnTo>
                  <a:pt x="169664" y="89297"/>
                </a:lnTo>
                <a:lnTo>
                  <a:pt x="169664" y="80367"/>
                </a:lnTo>
                <a:lnTo>
                  <a:pt x="169664" y="80367"/>
                </a:lnTo>
                <a:lnTo>
                  <a:pt x="160735" y="80367"/>
                </a:lnTo>
                <a:lnTo>
                  <a:pt x="151805" y="98226"/>
                </a:lnTo>
                <a:lnTo>
                  <a:pt x="133946" y="116086"/>
                </a:lnTo>
                <a:lnTo>
                  <a:pt x="125016" y="142875"/>
                </a:lnTo>
                <a:lnTo>
                  <a:pt x="116086" y="169664"/>
                </a:lnTo>
                <a:lnTo>
                  <a:pt x="107157" y="196453"/>
                </a:lnTo>
                <a:lnTo>
                  <a:pt x="107157" y="214312"/>
                </a:lnTo>
                <a:lnTo>
                  <a:pt x="107157" y="232171"/>
                </a:lnTo>
                <a:lnTo>
                  <a:pt x="107157" y="241101"/>
                </a:lnTo>
                <a:lnTo>
                  <a:pt x="107157" y="250031"/>
                </a:lnTo>
                <a:lnTo>
                  <a:pt x="107157" y="250031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8" name="Freeform 87"/>
          <p:cNvSpPr/>
          <p:nvPr/>
        </p:nvSpPr>
        <p:spPr>
          <a:xfrm>
            <a:off x="6045398" y="1285875"/>
            <a:ext cx="17860" cy="267892"/>
          </a:xfrm>
          <a:custGeom>
            <a:avLst/>
            <a:gdLst/>
            <a:ahLst/>
            <a:cxnLst/>
            <a:rect l="0" t="0" r="0" b="0"/>
            <a:pathLst>
              <a:path w="17860" h="267892">
                <a:moveTo>
                  <a:pt x="8930" y="0"/>
                </a:moveTo>
                <a:lnTo>
                  <a:pt x="8930" y="0"/>
                </a:lnTo>
                <a:lnTo>
                  <a:pt x="0" y="8930"/>
                </a:lnTo>
                <a:lnTo>
                  <a:pt x="0" y="26789"/>
                </a:lnTo>
                <a:lnTo>
                  <a:pt x="0" y="44648"/>
                </a:lnTo>
                <a:lnTo>
                  <a:pt x="0" y="71438"/>
                </a:lnTo>
                <a:lnTo>
                  <a:pt x="8930" y="107156"/>
                </a:lnTo>
                <a:lnTo>
                  <a:pt x="8930" y="133945"/>
                </a:lnTo>
                <a:lnTo>
                  <a:pt x="8930" y="160734"/>
                </a:lnTo>
                <a:lnTo>
                  <a:pt x="8930" y="196453"/>
                </a:lnTo>
                <a:lnTo>
                  <a:pt x="8930" y="223242"/>
                </a:lnTo>
                <a:lnTo>
                  <a:pt x="8930" y="241101"/>
                </a:lnTo>
                <a:lnTo>
                  <a:pt x="17859" y="250031"/>
                </a:lnTo>
                <a:lnTo>
                  <a:pt x="17859" y="258961"/>
                </a:lnTo>
                <a:lnTo>
                  <a:pt x="17859" y="267891"/>
                </a:lnTo>
                <a:lnTo>
                  <a:pt x="17859" y="267891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9" name="Freeform 88"/>
          <p:cNvSpPr/>
          <p:nvPr/>
        </p:nvSpPr>
        <p:spPr>
          <a:xfrm>
            <a:off x="6161484" y="1285875"/>
            <a:ext cx="26790" cy="250032"/>
          </a:xfrm>
          <a:custGeom>
            <a:avLst/>
            <a:gdLst/>
            <a:ahLst/>
            <a:cxnLst/>
            <a:rect l="0" t="0" r="0" b="0"/>
            <a:pathLst>
              <a:path w="26790" h="250032">
                <a:moveTo>
                  <a:pt x="0" y="0"/>
                </a:moveTo>
                <a:lnTo>
                  <a:pt x="0" y="0"/>
                </a:lnTo>
                <a:lnTo>
                  <a:pt x="0" y="8930"/>
                </a:lnTo>
                <a:lnTo>
                  <a:pt x="0" y="26789"/>
                </a:lnTo>
                <a:lnTo>
                  <a:pt x="0" y="53578"/>
                </a:lnTo>
                <a:lnTo>
                  <a:pt x="8930" y="80367"/>
                </a:lnTo>
                <a:lnTo>
                  <a:pt x="8930" y="107156"/>
                </a:lnTo>
                <a:lnTo>
                  <a:pt x="8930" y="133945"/>
                </a:lnTo>
                <a:lnTo>
                  <a:pt x="8930" y="160734"/>
                </a:lnTo>
                <a:lnTo>
                  <a:pt x="17859" y="196453"/>
                </a:lnTo>
                <a:lnTo>
                  <a:pt x="17859" y="214312"/>
                </a:lnTo>
                <a:lnTo>
                  <a:pt x="17859" y="232172"/>
                </a:lnTo>
                <a:lnTo>
                  <a:pt x="26789" y="250031"/>
                </a:lnTo>
                <a:lnTo>
                  <a:pt x="26789" y="250031"/>
                </a:lnTo>
                <a:lnTo>
                  <a:pt x="26789" y="250031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0" name="Freeform 89"/>
          <p:cNvSpPr/>
          <p:nvPr/>
        </p:nvSpPr>
        <p:spPr>
          <a:xfrm>
            <a:off x="6098976" y="1393031"/>
            <a:ext cx="80368" cy="8931"/>
          </a:xfrm>
          <a:custGeom>
            <a:avLst/>
            <a:gdLst/>
            <a:ahLst/>
            <a:cxnLst/>
            <a:rect l="0" t="0" r="0" b="0"/>
            <a:pathLst>
              <a:path w="80368" h="8931">
                <a:moveTo>
                  <a:pt x="0" y="8930"/>
                </a:moveTo>
                <a:lnTo>
                  <a:pt x="0" y="8930"/>
                </a:lnTo>
                <a:lnTo>
                  <a:pt x="0" y="8930"/>
                </a:lnTo>
                <a:lnTo>
                  <a:pt x="8930" y="0"/>
                </a:lnTo>
                <a:lnTo>
                  <a:pt x="17860" y="0"/>
                </a:lnTo>
                <a:lnTo>
                  <a:pt x="44649" y="0"/>
                </a:lnTo>
                <a:lnTo>
                  <a:pt x="80367" y="0"/>
                </a:lnTo>
                <a:lnTo>
                  <a:pt x="80367" y="0"/>
                </a:lnTo>
                <a:lnTo>
                  <a:pt x="80367" y="0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1" name="Freeform 90"/>
          <p:cNvSpPr/>
          <p:nvPr/>
        </p:nvSpPr>
        <p:spPr>
          <a:xfrm>
            <a:off x="6340078" y="1526976"/>
            <a:ext cx="1" cy="169665"/>
          </a:xfrm>
          <a:custGeom>
            <a:avLst/>
            <a:gdLst/>
            <a:ahLst/>
            <a:cxnLst/>
            <a:rect l="0" t="0" r="0" b="0"/>
            <a:pathLst>
              <a:path w="1" h="169665">
                <a:moveTo>
                  <a:pt x="0" y="0"/>
                </a:moveTo>
                <a:lnTo>
                  <a:pt x="0" y="0"/>
                </a:lnTo>
                <a:lnTo>
                  <a:pt x="0" y="17860"/>
                </a:lnTo>
                <a:lnTo>
                  <a:pt x="0" y="35719"/>
                </a:lnTo>
                <a:lnTo>
                  <a:pt x="0" y="62508"/>
                </a:lnTo>
                <a:lnTo>
                  <a:pt x="0" y="89297"/>
                </a:lnTo>
                <a:lnTo>
                  <a:pt x="0" y="116086"/>
                </a:lnTo>
                <a:lnTo>
                  <a:pt x="0" y="142875"/>
                </a:lnTo>
                <a:lnTo>
                  <a:pt x="0" y="160735"/>
                </a:lnTo>
                <a:lnTo>
                  <a:pt x="0" y="169664"/>
                </a:lnTo>
                <a:lnTo>
                  <a:pt x="0" y="169664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2" name="Freeform 91"/>
          <p:cNvSpPr/>
          <p:nvPr/>
        </p:nvSpPr>
        <p:spPr>
          <a:xfrm>
            <a:off x="6420445" y="1500187"/>
            <a:ext cx="223243" cy="214314"/>
          </a:xfrm>
          <a:custGeom>
            <a:avLst/>
            <a:gdLst/>
            <a:ahLst/>
            <a:cxnLst/>
            <a:rect l="0" t="0" r="0" b="0"/>
            <a:pathLst>
              <a:path w="223243" h="214314">
                <a:moveTo>
                  <a:pt x="0" y="8930"/>
                </a:moveTo>
                <a:lnTo>
                  <a:pt x="0" y="8930"/>
                </a:lnTo>
                <a:lnTo>
                  <a:pt x="8930" y="0"/>
                </a:lnTo>
                <a:lnTo>
                  <a:pt x="26789" y="8930"/>
                </a:lnTo>
                <a:lnTo>
                  <a:pt x="53578" y="17860"/>
                </a:lnTo>
                <a:lnTo>
                  <a:pt x="71437" y="26789"/>
                </a:lnTo>
                <a:lnTo>
                  <a:pt x="89296" y="44649"/>
                </a:lnTo>
                <a:lnTo>
                  <a:pt x="107156" y="62508"/>
                </a:lnTo>
                <a:lnTo>
                  <a:pt x="116085" y="89297"/>
                </a:lnTo>
                <a:lnTo>
                  <a:pt x="116085" y="107157"/>
                </a:lnTo>
                <a:lnTo>
                  <a:pt x="116085" y="133946"/>
                </a:lnTo>
                <a:lnTo>
                  <a:pt x="107156" y="151805"/>
                </a:lnTo>
                <a:lnTo>
                  <a:pt x="98226" y="160735"/>
                </a:lnTo>
                <a:lnTo>
                  <a:pt x="80367" y="169664"/>
                </a:lnTo>
                <a:lnTo>
                  <a:pt x="62508" y="169664"/>
                </a:lnTo>
                <a:lnTo>
                  <a:pt x="44648" y="160735"/>
                </a:lnTo>
                <a:lnTo>
                  <a:pt x="35719" y="151805"/>
                </a:lnTo>
                <a:lnTo>
                  <a:pt x="26789" y="142875"/>
                </a:lnTo>
                <a:lnTo>
                  <a:pt x="26789" y="133946"/>
                </a:lnTo>
                <a:lnTo>
                  <a:pt x="26789" y="133946"/>
                </a:lnTo>
                <a:lnTo>
                  <a:pt x="35719" y="133946"/>
                </a:lnTo>
                <a:lnTo>
                  <a:pt x="44648" y="133946"/>
                </a:lnTo>
                <a:lnTo>
                  <a:pt x="71437" y="142875"/>
                </a:lnTo>
                <a:lnTo>
                  <a:pt x="89296" y="151805"/>
                </a:lnTo>
                <a:lnTo>
                  <a:pt x="116085" y="169664"/>
                </a:lnTo>
                <a:lnTo>
                  <a:pt x="142875" y="178594"/>
                </a:lnTo>
                <a:lnTo>
                  <a:pt x="169664" y="196453"/>
                </a:lnTo>
                <a:lnTo>
                  <a:pt x="187523" y="205383"/>
                </a:lnTo>
                <a:lnTo>
                  <a:pt x="205382" y="214313"/>
                </a:lnTo>
                <a:lnTo>
                  <a:pt x="223242" y="214313"/>
                </a:lnTo>
                <a:lnTo>
                  <a:pt x="223242" y="214313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3" name="Freeform 92"/>
          <p:cNvSpPr/>
          <p:nvPr/>
        </p:nvSpPr>
        <p:spPr>
          <a:xfrm>
            <a:off x="6661546" y="1241227"/>
            <a:ext cx="80368" cy="214313"/>
          </a:xfrm>
          <a:custGeom>
            <a:avLst/>
            <a:gdLst/>
            <a:ahLst/>
            <a:cxnLst/>
            <a:rect l="0" t="0" r="0" b="0"/>
            <a:pathLst>
              <a:path w="80368" h="214313">
                <a:moveTo>
                  <a:pt x="8930" y="62507"/>
                </a:moveTo>
                <a:lnTo>
                  <a:pt x="8930" y="62507"/>
                </a:lnTo>
                <a:lnTo>
                  <a:pt x="8930" y="62507"/>
                </a:lnTo>
                <a:lnTo>
                  <a:pt x="8930" y="71437"/>
                </a:lnTo>
                <a:lnTo>
                  <a:pt x="8930" y="80367"/>
                </a:lnTo>
                <a:lnTo>
                  <a:pt x="8930" y="98226"/>
                </a:lnTo>
                <a:lnTo>
                  <a:pt x="8930" y="107156"/>
                </a:lnTo>
                <a:lnTo>
                  <a:pt x="0" y="125015"/>
                </a:lnTo>
                <a:lnTo>
                  <a:pt x="8930" y="142875"/>
                </a:lnTo>
                <a:lnTo>
                  <a:pt x="8930" y="160734"/>
                </a:lnTo>
                <a:lnTo>
                  <a:pt x="17859" y="178593"/>
                </a:lnTo>
                <a:lnTo>
                  <a:pt x="26789" y="196453"/>
                </a:lnTo>
                <a:lnTo>
                  <a:pt x="35719" y="205382"/>
                </a:lnTo>
                <a:lnTo>
                  <a:pt x="35719" y="214312"/>
                </a:lnTo>
                <a:lnTo>
                  <a:pt x="44649" y="214312"/>
                </a:lnTo>
                <a:lnTo>
                  <a:pt x="53578" y="214312"/>
                </a:lnTo>
                <a:lnTo>
                  <a:pt x="53578" y="205382"/>
                </a:lnTo>
                <a:lnTo>
                  <a:pt x="62508" y="187523"/>
                </a:lnTo>
                <a:lnTo>
                  <a:pt x="62508" y="169664"/>
                </a:lnTo>
                <a:lnTo>
                  <a:pt x="71438" y="142875"/>
                </a:lnTo>
                <a:lnTo>
                  <a:pt x="71438" y="116086"/>
                </a:lnTo>
                <a:lnTo>
                  <a:pt x="80367" y="98226"/>
                </a:lnTo>
                <a:lnTo>
                  <a:pt x="80367" y="71437"/>
                </a:lnTo>
                <a:lnTo>
                  <a:pt x="80367" y="44648"/>
                </a:lnTo>
                <a:lnTo>
                  <a:pt x="71438" y="26789"/>
                </a:lnTo>
                <a:lnTo>
                  <a:pt x="62508" y="17859"/>
                </a:lnTo>
                <a:lnTo>
                  <a:pt x="62508" y="8929"/>
                </a:lnTo>
                <a:lnTo>
                  <a:pt x="53578" y="0"/>
                </a:lnTo>
                <a:lnTo>
                  <a:pt x="44649" y="0"/>
                </a:lnTo>
                <a:lnTo>
                  <a:pt x="44649" y="8929"/>
                </a:lnTo>
                <a:lnTo>
                  <a:pt x="44649" y="8929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4" name="Freeform 93"/>
          <p:cNvSpPr/>
          <p:nvPr/>
        </p:nvSpPr>
        <p:spPr>
          <a:xfrm>
            <a:off x="6866929" y="1455539"/>
            <a:ext cx="89298" cy="214313"/>
          </a:xfrm>
          <a:custGeom>
            <a:avLst/>
            <a:gdLst/>
            <a:ahLst/>
            <a:cxnLst/>
            <a:rect l="0" t="0" r="0" b="0"/>
            <a:pathLst>
              <a:path w="89298" h="214313">
                <a:moveTo>
                  <a:pt x="8930" y="0"/>
                </a:moveTo>
                <a:lnTo>
                  <a:pt x="8930" y="8930"/>
                </a:lnTo>
                <a:lnTo>
                  <a:pt x="8930" y="17859"/>
                </a:lnTo>
                <a:lnTo>
                  <a:pt x="8930" y="44648"/>
                </a:lnTo>
                <a:lnTo>
                  <a:pt x="0" y="71437"/>
                </a:lnTo>
                <a:lnTo>
                  <a:pt x="0" y="98227"/>
                </a:lnTo>
                <a:lnTo>
                  <a:pt x="0" y="125016"/>
                </a:lnTo>
                <a:lnTo>
                  <a:pt x="0" y="142875"/>
                </a:lnTo>
                <a:lnTo>
                  <a:pt x="8930" y="160734"/>
                </a:lnTo>
                <a:lnTo>
                  <a:pt x="17859" y="169664"/>
                </a:lnTo>
                <a:lnTo>
                  <a:pt x="26789" y="169664"/>
                </a:lnTo>
                <a:lnTo>
                  <a:pt x="26789" y="169664"/>
                </a:lnTo>
                <a:lnTo>
                  <a:pt x="44648" y="169664"/>
                </a:lnTo>
                <a:lnTo>
                  <a:pt x="53578" y="160734"/>
                </a:lnTo>
                <a:lnTo>
                  <a:pt x="62508" y="142875"/>
                </a:lnTo>
                <a:lnTo>
                  <a:pt x="71437" y="125016"/>
                </a:lnTo>
                <a:lnTo>
                  <a:pt x="80367" y="116086"/>
                </a:lnTo>
                <a:lnTo>
                  <a:pt x="89297" y="98227"/>
                </a:lnTo>
                <a:lnTo>
                  <a:pt x="89297" y="89297"/>
                </a:lnTo>
                <a:lnTo>
                  <a:pt x="89297" y="80367"/>
                </a:lnTo>
                <a:lnTo>
                  <a:pt x="89297" y="80367"/>
                </a:lnTo>
                <a:lnTo>
                  <a:pt x="80367" y="80367"/>
                </a:lnTo>
                <a:lnTo>
                  <a:pt x="71437" y="98227"/>
                </a:lnTo>
                <a:lnTo>
                  <a:pt x="71437" y="116086"/>
                </a:lnTo>
                <a:lnTo>
                  <a:pt x="62508" y="133945"/>
                </a:lnTo>
                <a:lnTo>
                  <a:pt x="62508" y="160734"/>
                </a:lnTo>
                <a:lnTo>
                  <a:pt x="62508" y="178594"/>
                </a:lnTo>
                <a:lnTo>
                  <a:pt x="71437" y="196453"/>
                </a:lnTo>
                <a:lnTo>
                  <a:pt x="80367" y="214312"/>
                </a:lnTo>
                <a:lnTo>
                  <a:pt x="80367" y="214312"/>
                </a:lnTo>
                <a:lnTo>
                  <a:pt x="80367" y="214312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5" name="Freeform 94"/>
          <p:cNvSpPr/>
          <p:nvPr/>
        </p:nvSpPr>
        <p:spPr>
          <a:xfrm>
            <a:off x="7081241" y="1214437"/>
            <a:ext cx="35720" cy="258962"/>
          </a:xfrm>
          <a:custGeom>
            <a:avLst/>
            <a:gdLst/>
            <a:ahLst/>
            <a:cxnLst/>
            <a:rect l="0" t="0" r="0" b="0"/>
            <a:pathLst>
              <a:path w="35720" h="258962">
                <a:moveTo>
                  <a:pt x="0" y="0"/>
                </a:moveTo>
                <a:lnTo>
                  <a:pt x="0" y="0"/>
                </a:lnTo>
                <a:lnTo>
                  <a:pt x="0" y="8930"/>
                </a:lnTo>
                <a:lnTo>
                  <a:pt x="0" y="8930"/>
                </a:lnTo>
                <a:lnTo>
                  <a:pt x="0" y="26790"/>
                </a:lnTo>
                <a:lnTo>
                  <a:pt x="0" y="44649"/>
                </a:lnTo>
                <a:lnTo>
                  <a:pt x="0" y="71438"/>
                </a:lnTo>
                <a:lnTo>
                  <a:pt x="0" y="98227"/>
                </a:lnTo>
                <a:lnTo>
                  <a:pt x="8930" y="125016"/>
                </a:lnTo>
                <a:lnTo>
                  <a:pt x="8930" y="151805"/>
                </a:lnTo>
                <a:lnTo>
                  <a:pt x="17860" y="178594"/>
                </a:lnTo>
                <a:lnTo>
                  <a:pt x="26789" y="205383"/>
                </a:lnTo>
                <a:lnTo>
                  <a:pt x="26789" y="232172"/>
                </a:lnTo>
                <a:lnTo>
                  <a:pt x="35719" y="250032"/>
                </a:lnTo>
                <a:lnTo>
                  <a:pt x="35719" y="258961"/>
                </a:lnTo>
                <a:lnTo>
                  <a:pt x="35719" y="258961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6" name="Freeform 95"/>
          <p:cNvSpPr/>
          <p:nvPr/>
        </p:nvSpPr>
        <p:spPr>
          <a:xfrm>
            <a:off x="7018734" y="1357313"/>
            <a:ext cx="62508" cy="1"/>
          </a:xfrm>
          <a:custGeom>
            <a:avLst/>
            <a:gdLst/>
            <a:ahLst/>
            <a:cxnLst/>
            <a:rect l="0" t="0" r="0" b="0"/>
            <a:pathLst>
              <a:path w="62508" h="1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8929" y="0"/>
                </a:lnTo>
                <a:lnTo>
                  <a:pt x="35718" y="0"/>
                </a:lnTo>
                <a:lnTo>
                  <a:pt x="44648" y="0"/>
                </a:lnTo>
                <a:lnTo>
                  <a:pt x="62507" y="0"/>
                </a:lnTo>
                <a:lnTo>
                  <a:pt x="62507" y="0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7" name="Freeform 96"/>
          <p:cNvSpPr/>
          <p:nvPr/>
        </p:nvSpPr>
        <p:spPr>
          <a:xfrm>
            <a:off x="7259835" y="1187648"/>
            <a:ext cx="107157" cy="348259"/>
          </a:xfrm>
          <a:custGeom>
            <a:avLst/>
            <a:gdLst/>
            <a:ahLst/>
            <a:cxnLst/>
            <a:rect l="0" t="0" r="0" b="0"/>
            <a:pathLst>
              <a:path w="107157" h="348259">
                <a:moveTo>
                  <a:pt x="44649" y="0"/>
                </a:moveTo>
                <a:lnTo>
                  <a:pt x="35719" y="0"/>
                </a:lnTo>
                <a:lnTo>
                  <a:pt x="35719" y="0"/>
                </a:lnTo>
                <a:lnTo>
                  <a:pt x="35719" y="0"/>
                </a:lnTo>
                <a:lnTo>
                  <a:pt x="35719" y="8930"/>
                </a:lnTo>
                <a:lnTo>
                  <a:pt x="35719" y="17860"/>
                </a:lnTo>
                <a:lnTo>
                  <a:pt x="26789" y="35719"/>
                </a:lnTo>
                <a:lnTo>
                  <a:pt x="17860" y="53579"/>
                </a:lnTo>
                <a:lnTo>
                  <a:pt x="17860" y="80368"/>
                </a:lnTo>
                <a:lnTo>
                  <a:pt x="8930" y="107157"/>
                </a:lnTo>
                <a:lnTo>
                  <a:pt x="0" y="133946"/>
                </a:lnTo>
                <a:lnTo>
                  <a:pt x="0" y="160735"/>
                </a:lnTo>
                <a:lnTo>
                  <a:pt x="0" y="187524"/>
                </a:lnTo>
                <a:lnTo>
                  <a:pt x="0" y="214313"/>
                </a:lnTo>
                <a:lnTo>
                  <a:pt x="0" y="232172"/>
                </a:lnTo>
                <a:lnTo>
                  <a:pt x="0" y="250032"/>
                </a:lnTo>
                <a:lnTo>
                  <a:pt x="8930" y="258961"/>
                </a:lnTo>
                <a:lnTo>
                  <a:pt x="8930" y="276821"/>
                </a:lnTo>
                <a:lnTo>
                  <a:pt x="17860" y="276821"/>
                </a:lnTo>
                <a:lnTo>
                  <a:pt x="26789" y="285750"/>
                </a:lnTo>
                <a:lnTo>
                  <a:pt x="35719" y="276821"/>
                </a:lnTo>
                <a:lnTo>
                  <a:pt x="53578" y="267891"/>
                </a:lnTo>
                <a:lnTo>
                  <a:pt x="62508" y="250032"/>
                </a:lnTo>
                <a:lnTo>
                  <a:pt x="80367" y="232172"/>
                </a:lnTo>
                <a:lnTo>
                  <a:pt x="89297" y="214313"/>
                </a:lnTo>
                <a:lnTo>
                  <a:pt x="98227" y="205383"/>
                </a:lnTo>
                <a:lnTo>
                  <a:pt x="107156" y="196454"/>
                </a:lnTo>
                <a:lnTo>
                  <a:pt x="107156" y="187524"/>
                </a:lnTo>
                <a:lnTo>
                  <a:pt x="107156" y="187524"/>
                </a:lnTo>
                <a:lnTo>
                  <a:pt x="107156" y="196454"/>
                </a:lnTo>
                <a:lnTo>
                  <a:pt x="98227" y="214313"/>
                </a:lnTo>
                <a:lnTo>
                  <a:pt x="98227" y="232172"/>
                </a:lnTo>
                <a:lnTo>
                  <a:pt x="89297" y="258961"/>
                </a:lnTo>
                <a:lnTo>
                  <a:pt x="80367" y="285750"/>
                </a:lnTo>
                <a:lnTo>
                  <a:pt x="71438" y="303610"/>
                </a:lnTo>
                <a:lnTo>
                  <a:pt x="71438" y="321469"/>
                </a:lnTo>
                <a:lnTo>
                  <a:pt x="71438" y="339328"/>
                </a:lnTo>
                <a:lnTo>
                  <a:pt x="71438" y="348258"/>
                </a:lnTo>
                <a:lnTo>
                  <a:pt x="71438" y="348258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8" name="Freeform 97"/>
          <p:cNvSpPr/>
          <p:nvPr/>
        </p:nvSpPr>
        <p:spPr>
          <a:xfrm>
            <a:off x="7500937" y="1259086"/>
            <a:ext cx="35719" cy="196454"/>
          </a:xfrm>
          <a:custGeom>
            <a:avLst/>
            <a:gdLst/>
            <a:ahLst/>
            <a:cxnLst/>
            <a:rect l="0" t="0" r="0" b="0"/>
            <a:pathLst>
              <a:path w="35719" h="196454">
                <a:moveTo>
                  <a:pt x="8929" y="26789"/>
                </a:moveTo>
                <a:lnTo>
                  <a:pt x="8929" y="26789"/>
                </a:lnTo>
                <a:lnTo>
                  <a:pt x="8929" y="26789"/>
                </a:lnTo>
                <a:lnTo>
                  <a:pt x="8929" y="44648"/>
                </a:lnTo>
                <a:lnTo>
                  <a:pt x="8929" y="62508"/>
                </a:lnTo>
                <a:lnTo>
                  <a:pt x="0" y="80367"/>
                </a:lnTo>
                <a:lnTo>
                  <a:pt x="0" y="107156"/>
                </a:lnTo>
                <a:lnTo>
                  <a:pt x="0" y="133945"/>
                </a:lnTo>
                <a:lnTo>
                  <a:pt x="0" y="160734"/>
                </a:lnTo>
                <a:lnTo>
                  <a:pt x="8929" y="178594"/>
                </a:lnTo>
                <a:lnTo>
                  <a:pt x="8929" y="187523"/>
                </a:lnTo>
                <a:lnTo>
                  <a:pt x="8929" y="196453"/>
                </a:lnTo>
                <a:lnTo>
                  <a:pt x="17859" y="196453"/>
                </a:lnTo>
                <a:lnTo>
                  <a:pt x="17859" y="187523"/>
                </a:lnTo>
                <a:lnTo>
                  <a:pt x="17859" y="160734"/>
                </a:lnTo>
                <a:lnTo>
                  <a:pt x="17859" y="142875"/>
                </a:lnTo>
                <a:lnTo>
                  <a:pt x="26789" y="116086"/>
                </a:lnTo>
                <a:lnTo>
                  <a:pt x="26789" y="89297"/>
                </a:lnTo>
                <a:lnTo>
                  <a:pt x="26789" y="62508"/>
                </a:lnTo>
                <a:lnTo>
                  <a:pt x="35718" y="35719"/>
                </a:lnTo>
                <a:lnTo>
                  <a:pt x="26789" y="17859"/>
                </a:lnTo>
                <a:lnTo>
                  <a:pt x="26789" y="8930"/>
                </a:lnTo>
                <a:lnTo>
                  <a:pt x="26789" y="0"/>
                </a:lnTo>
                <a:lnTo>
                  <a:pt x="26789" y="0"/>
                </a:lnTo>
                <a:lnTo>
                  <a:pt x="26789" y="0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9" name="Freeform 98"/>
          <p:cNvSpPr/>
          <p:nvPr/>
        </p:nvSpPr>
        <p:spPr>
          <a:xfrm>
            <a:off x="7483077" y="1455539"/>
            <a:ext cx="223244" cy="294681"/>
          </a:xfrm>
          <a:custGeom>
            <a:avLst/>
            <a:gdLst/>
            <a:ahLst/>
            <a:cxnLst/>
            <a:rect l="0" t="0" r="0" b="0"/>
            <a:pathLst>
              <a:path w="223244" h="294681">
                <a:moveTo>
                  <a:pt x="98227" y="17859"/>
                </a:moveTo>
                <a:lnTo>
                  <a:pt x="98227" y="17859"/>
                </a:lnTo>
                <a:lnTo>
                  <a:pt x="98227" y="17859"/>
                </a:lnTo>
                <a:lnTo>
                  <a:pt x="98227" y="17859"/>
                </a:lnTo>
                <a:lnTo>
                  <a:pt x="107157" y="8930"/>
                </a:lnTo>
                <a:lnTo>
                  <a:pt x="116086" y="0"/>
                </a:lnTo>
                <a:lnTo>
                  <a:pt x="133946" y="0"/>
                </a:lnTo>
                <a:lnTo>
                  <a:pt x="151805" y="0"/>
                </a:lnTo>
                <a:lnTo>
                  <a:pt x="178594" y="8930"/>
                </a:lnTo>
                <a:lnTo>
                  <a:pt x="196453" y="17859"/>
                </a:lnTo>
                <a:lnTo>
                  <a:pt x="205383" y="26789"/>
                </a:lnTo>
                <a:lnTo>
                  <a:pt x="223243" y="44648"/>
                </a:lnTo>
                <a:lnTo>
                  <a:pt x="223243" y="71437"/>
                </a:lnTo>
                <a:lnTo>
                  <a:pt x="214313" y="98227"/>
                </a:lnTo>
                <a:lnTo>
                  <a:pt x="205383" y="125016"/>
                </a:lnTo>
                <a:lnTo>
                  <a:pt x="187524" y="151805"/>
                </a:lnTo>
                <a:lnTo>
                  <a:pt x="160735" y="187523"/>
                </a:lnTo>
                <a:lnTo>
                  <a:pt x="125016" y="214312"/>
                </a:lnTo>
                <a:lnTo>
                  <a:pt x="98227" y="241101"/>
                </a:lnTo>
                <a:lnTo>
                  <a:pt x="71438" y="267890"/>
                </a:lnTo>
                <a:lnTo>
                  <a:pt x="44649" y="276820"/>
                </a:lnTo>
                <a:lnTo>
                  <a:pt x="26789" y="285750"/>
                </a:lnTo>
                <a:lnTo>
                  <a:pt x="8930" y="294680"/>
                </a:lnTo>
                <a:lnTo>
                  <a:pt x="0" y="294680"/>
                </a:lnTo>
                <a:lnTo>
                  <a:pt x="0" y="294680"/>
                </a:lnTo>
                <a:lnTo>
                  <a:pt x="0" y="285750"/>
                </a:lnTo>
                <a:lnTo>
                  <a:pt x="17860" y="285750"/>
                </a:lnTo>
                <a:lnTo>
                  <a:pt x="26789" y="276820"/>
                </a:lnTo>
                <a:lnTo>
                  <a:pt x="53578" y="267890"/>
                </a:lnTo>
                <a:lnTo>
                  <a:pt x="80368" y="267890"/>
                </a:lnTo>
                <a:lnTo>
                  <a:pt x="107157" y="267890"/>
                </a:lnTo>
                <a:lnTo>
                  <a:pt x="133946" y="267890"/>
                </a:lnTo>
                <a:lnTo>
                  <a:pt x="160735" y="276820"/>
                </a:lnTo>
                <a:lnTo>
                  <a:pt x="187524" y="285750"/>
                </a:lnTo>
                <a:lnTo>
                  <a:pt x="223243" y="294680"/>
                </a:lnTo>
                <a:lnTo>
                  <a:pt x="223243" y="294680"/>
                </a:lnTo>
                <a:lnTo>
                  <a:pt x="223243" y="294680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0" name="Freeform 99"/>
          <p:cNvSpPr/>
          <p:nvPr/>
        </p:nvSpPr>
        <p:spPr>
          <a:xfrm>
            <a:off x="7715249" y="1321594"/>
            <a:ext cx="482204" cy="321469"/>
          </a:xfrm>
          <a:custGeom>
            <a:avLst/>
            <a:gdLst/>
            <a:ahLst/>
            <a:cxnLst/>
            <a:rect l="0" t="0" r="0" b="0"/>
            <a:pathLst>
              <a:path w="482204" h="321469">
                <a:moveTo>
                  <a:pt x="35719" y="53578"/>
                </a:moveTo>
                <a:lnTo>
                  <a:pt x="35719" y="53578"/>
                </a:lnTo>
                <a:lnTo>
                  <a:pt x="35719" y="53578"/>
                </a:lnTo>
                <a:lnTo>
                  <a:pt x="26789" y="53578"/>
                </a:lnTo>
                <a:lnTo>
                  <a:pt x="26789" y="53578"/>
                </a:lnTo>
                <a:lnTo>
                  <a:pt x="26789" y="53578"/>
                </a:lnTo>
                <a:lnTo>
                  <a:pt x="26789" y="53578"/>
                </a:lnTo>
                <a:lnTo>
                  <a:pt x="26789" y="53578"/>
                </a:lnTo>
                <a:lnTo>
                  <a:pt x="26789" y="53578"/>
                </a:lnTo>
                <a:lnTo>
                  <a:pt x="26789" y="53578"/>
                </a:lnTo>
                <a:lnTo>
                  <a:pt x="26789" y="62508"/>
                </a:lnTo>
                <a:lnTo>
                  <a:pt x="26789" y="62508"/>
                </a:lnTo>
                <a:lnTo>
                  <a:pt x="26789" y="62508"/>
                </a:lnTo>
                <a:lnTo>
                  <a:pt x="17860" y="62508"/>
                </a:lnTo>
                <a:lnTo>
                  <a:pt x="17860" y="62508"/>
                </a:lnTo>
                <a:lnTo>
                  <a:pt x="17860" y="62508"/>
                </a:lnTo>
                <a:lnTo>
                  <a:pt x="8930" y="62508"/>
                </a:lnTo>
                <a:lnTo>
                  <a:pt x="8930" y="62508"/>
                </a:lnTo>
                <a:lnTo>
                  <a:pt x="8930" y="62508"/>
                </a:lnTo>
                <a:lnTo>
                  <a:pt x="8930" y="62508"/>
                </a:lnTo>
                <a:lnTo>
                  <a:pt x="8930" y="62508"/>
                </a:lnTo>
                <a:lnTo>
                  <a:pt x="0" y="62508"/>
                </a:lnTo>
                <a:lnTo>
                  <a:pt x="0" y="62508"/>
                </a:lnTo>
                <a:lnTo>
                  <a:pt x="0" y="62508"/>
                </a:lnTo>
                <a:lnTo>
                  <a:pt x="0" y="62508"/>
                </a:lnTo>
                <a:lnTo>
                  <a:pt x="0" y="62508"/>
                </a:lnTo>
                <a:lnTo>
                  <a:pt x="0" y="62508"/>
                </a:lnTo>
                <a:lnTo>
                  <a:pt x="0" y="62508"/>
                </a:lnTo>
                <a:lnTo>
                  <a:pt x="8930" y="62508"/>
                </a:lnTo>
                <a:lnTo>
                  <a:pt x="8930" y="62508"/>
                </a:lnTo>
                <a:lnTo>
                  <a:pt x="8930" y="71437"/>
                </a:lnTo>
                <a:lnTo>
                  <a:pt x="17860" y="71437"/>
                </a:lnTo>
                <a:lnTo>
                  <a:pt x="26789" y="71437"/>
                </a:lnTo>
                <a:lnTo>
                  <a:pt x="44649" y="80367"/>
                </a:lnTo>
                <a:lnTo>
                  <a:pt x="53578" y="80367"/>
                </a:lnTo>
                <a:lnTo>
                  <a:pt x="71438" y="80367"/>
                </a:lnTo>
                <a:lnTo>
                  <a:pt x="98227" y="89297"/>
                </a:lnTo>
                <a:lnTo>
                  <a:pt x="116086" y="89297"/>
                </a:lnTo>
                <a:lnTo>
                  <a:pt x="133946" y="89297"/>
                </a:lnTo>
                <a:lnTo>
                  <a:pt x="160735" y="98226"/>
                </a:lnTo>
                <a:lnTo>
                  <a:pt x="178594" y="98226"/>
                </a:lnTo>
                <a:lnTo>
                  <a:pt x="205383" y="98226"/>
                </a:lnTo>
                <a:lnTo>
                  <a:pt x="223242" y="98226"/>
                </a:lnTo>
                <a:lnTo>
                  <a:pt x="250031" y="98226"/>
                </a:lnTo>
                <a:lnTo>
                  <a:pt x="276821" y="98226"/>
                </a:lnTo>
                <a:lnTo>
                  <a:pt x="303610" y="98226"/>
                </a:lnTo>
                <a:lnTo>
                  <a:pt x="321469" y="98226"/>
                </a:lnTo>
                <a:lnTo>
                  <a:pt x="348258" y="107156"/>
                </a:lnTo>
                <a:lnTo>
                  <a:pt x="366117" y="107156"/>
                </a:lnTo>
                <a:lnTo>
                  <a:pt x="375047" y="107156"/>
                </a:lnTo>
                <a:lnTo>
                  <a:pt x="392906" y="107156"/>
                </a:lnTo>
                <a:lnTo>
                  <a:pt x="401836" y="107156"/>
                </a:lnTo>
                <a:lnTo>
                  <a:pt x="401836" y="107156"/>
                </a:lnTo>
                <a:lnTo>
                  <a:pt x="401836" y="107156"/>
                </a:lnTo>
                <a:lnTo>
                  <a:pt x="401836" y="107156"/>
                </a:lnTo>
                <a:lnTo>
                  <a:pt x="392906" y="98226"/>
                </a:lnTo>
                <a:lnTo>
                  <a:pt x="383977" y="89297"/>
                </a:lnTo>
                <a:lnTo>
                  <a:pt x="375047" y="80367"/>
                </a:lnTo>
                <a:lnTo>
                  <a:pt x="357188" y="71437"/>
                </a:lnTo>
                <a:lnTo>
                  <a:pt x="339328" y="71437"/>
                </a:lnTo>
                <a:lnTo>
                  <a:pt x="321469" y="62508"/>
                </a:lnTo>
                <a:lnTo>
                  <a:pt x="312539" y="53578"/>
                </a:lnTo>
                <a:lnTo>
                  <a:pt x="294680" y="44648"/>
                </a:lnTo>
                <a:lnTo>
                  <a:pt x="285750" y="44648"/>
                </a:lnTo>
                <a:lnTo>
                  <a:pt x="276821" y="35719"/>
                </a:lnTo>
                <a:lnTo>
                  <a:pt x="267891" y="26789"/>
                </a:lnTo>
                <a:lnTo>
                  <a:pt x="258961" y="26789"/>
                </a:lnTo>
                <a:lnTo>
                  <a:pt x="258961" y="17859"/>
                </a:lnTo>
                <a:lnTo>
                  <a:pt x="267891" y="17859"/>
                </a:lnTo>
                <a:lnTo>
                  <a:pt x="276821" y="17859"/>
                </a:lnTo>
                <a:lnTo>
                  <a:pt x="285750" y="8929"/>
                </a:lnTo>
                <a:lnTo>
                  <a:pt x="303610" y="8929"/>
                </a:lnTo>
                <a:lnTo>
                  <a:pt x="321469" y="8929"/>
                </a:lnTo>
                <a:lnTo>
                  <a:pt x="339328" y="0"/>
                </a:lnTo>
                <a:lnTo>
                  <a:pt x="366117" y="0"/>
                </a:lnTo>
                <a:lnTo>
                  <a:pt x="383977" y="8929"/>
                </a:lnTo>
                <a:lnTo>
                  <a:pt x="401836" y="8929"/>
                </a:lnTo>
                <a:lnTo>
                  <a:pt x="419696" y="17859"/>
                </a:lnTo>
                <a:lnTo>
                  <a:pt x="437555" y="26789"/>
                </a:lnTo>
                <a:lnTo>
                  <a:pt x="455414" y="44648"/>
                </a:lnTo>
                <a:lnTo>
                  <a:pt x="464344" y="62508"/>
                </a:lnTo>
                <a:lnTo>
                  <a:pt x="473274" y="80367"/>
                </a:lnTo>
                <a:lnTo>
                  <a:pt x="482203" y="116086"/>
                </a:lnTo>
                <a:lnTo>
                  <a:pt x="482203" y="142875"/>
                </a:lnTo>
                <a:lnTo>
                  <a:pt x="482203" y="178593"/>
                </a:lnTo>
                <a:lnTo>
                  <a:pt x="482203" y="214312"/>
                </a:lnTo>
                <a:lnTo>
                  <a:pt x="473274" y="250031"/>
                </a:lnTo>
                <a:lnTo>
                  <a:pt x="473274" y="285750"/>
                </a:lnTo>
                <a:lnTo>
                  <a:pt x="473274" y="303609"/>
                </a:lnTo>
                <a:lnTo>
                  <a:pt x="473274" y="321468"/>
                </a:lnTo>
                <a:lnTo>
                  <a:pt x="473274" y="321468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Freeform 100"/>
          <p:cNvSpPr/>
          <p:nvPr/>
        </p:nvSpPr>
        <p:spPr>
          <a:xfrm>
            <a:off x="6375796" y="2232422"/>
            <a:ext cx="276821" cy="357188"/>
          </a:xfrm>
          <a:custGeom>
            <a:avLst/>
            <a:gdLst/>
            <a:ahLst/>
            <a:cxnLst/>
            <a:rect l="0" t="0" r="0" b="0"/>
            <a:pathLst>
              <a:path w="276821" h="357188">
                <a:moveTo>
                  <a:pt x="232172" y="8929"/>
                </a:moveTo>
                <a:lnTo>
                  <a:pt x="232172" y="8929"/>
                </a:lnTo>
                <a:lnTo>
                  <a:pt x="232172" y="17859"/>
                </a:lnTo>
                <a:lnTo>
                  <a:pt x="232172" y="26789"/>
                </a:lnTo>
                <a:lnTo>
                  <a:pt x="241102" y="44648"/>
                </a:lnTo>
                <a:lnTo>
                  <a:pt x="241102" y="53578"/>
                </a:lnTo>
                <a:lnTo>
                  <a:pt x="250031" y="62507"/>
                </a:lnTo>
                <a:lnTo>
                  <a:pt x="258961" y="71437"/>
                </a:lnTo>
                <a:lnTo>
                  <a:pt x="267891" y="80367"/>
                </a:lnTo>
                <a:lnTo>
                  <a:pt x="267891" y="80367"/>
                </a:lnTo>
                <a:lnTo>
                  <a:pt x="267891" y="80367"/>
                </a:lnTo>
                <a:lnTo>
                  <a:pt x="276820" y="80367"/>
                </a:lnTo>
                <a:lnTo>
                  <a:pt x="276820" y="71437"/>
                </a:lnTo>
                <a:lnTo>
                  <a:pt x="267891" y="62507"/>
                </a:lnTo>
                <a:lnTo>
                  <a:pt x="267891" y="44648"/>
                </a:lnTo>
                <a:lnTo>
                  <a:pt x="258961" y="35718"/>
                </a:lnTo>
                <a:lnTo>
                  <a:pt x="258961" y="26789"/>
                </a:lnTo>
                <a:lnTo>
                  <a:pt x="241102" y="8929"/>
                </a:lnTo>
                <a:lnTo>
                  <a:pt x="232172" y="0"/>
                </a:lnTo>
                <a:lnTo>
                  <a:pt x="223242" y="0"/>
                </a:lnTo>
                <a:lnTo>
                  <a:pt x="205383" y="0"/>
                </a:lnTo>
                <a:lnTo>
                  <a:pt x="187524" y="0"/>
                </a:lnTo>
                <a:lnTo>
                  <a:pt x="169664" y="17859"/>
                </a:lnTo>
                <a:lnTo>
                  <a:pt x="142875" y="35718"/>
                </a:lnTo>
                <a:lnTo>
                  <a:pt x="125016" y="53578"/>
                </a:lnTo>
                <a:lnTo>
                  <a:pt x="98227" y="80367"/>
                </a:lnTo>
                <a:lnTo>
                  <a:pt x="71438" y="116086"/>
                </a:lnTo>
                <a:lnTo>
                  <a:pt x="53579" y="142875"/>
                </a:lnTo>
                <a:lnTo>
                  <a:pt x="35719" y="178593"/>
                </a:lnTo>
                <a:lnTo>
                  <a:pt x="17860" y="205382"/>
                </a:lnTo>
                <a:lnTo>
                  <a:pt x="8930" y="232172"/>
                </a:lnTo>
                <a:lnTo>
                  <a:pt x="0" y="267891"/>
                </a:lnTo>
                <a:lnTo>
                  <a:pt x="0" y="285750"/>
                </a:lnTo>
                <a:lnTo>
                  <a:pt x="0" y="312539"/>
                </a:lnTo>
                <a:lnTo>
                  <a:pt x="8930" y="330398"/>
                </a:lnTo>
                <a:lnTo>
                  <a:pt x="17860" y="348258"/>
                </a:lnTo>
                <a:lnTo>
                  <a:pt x="35719" y="357187"/>
                </a:lnTo>
                <a:lnTo>
                  <a:pt x="53579" y="357187"/>
                </a:lnTo>
                <a:lnTo>
                  <a:pt x="71438" y="357187"/>
                </a:lnTo>
                <a:lnTo>
                  <a:pt x="89297" y="357187"/>
                </a:lnTo>
                <a:lnTo>
                  <a:pt x="98227" y="357187"/>
                </a:lnTo>
                <a:lnTo>
                  <a:pt x="98227" y="357187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Freeform 101"/>
          <p:cNvSpPr/>
          <p:nvPr/>
        </p:nvSpPr>
        <p:spPr>
          <a:xfrm>
            <a:off x="6625827" y="2339578"/>
            <a:ext cx="116087" cy="241103"/>
          </a:xfrm>
          <a:custGeom>
            <a:avLst/>
            <a:gdLst/>
            <a:ahLst/>
            <a:cxnLst/>
            <a:rect l="0" t="0" r="0" b="0"/>
            <a:pathLst>
              <a:path w="116087" h="241103">
                <a:moveTo>
                  <a:pt x="35719" y="53578"/>
                </a:moveTo>
                <a:lnTo>
                  <a:pt x="35719" y="62508"/>
                </a:lnTo>
                <a:lnTo>
                  <a:pt x="26789" y="71437"/>
                </a:lnTo>
                <a:lnTo>
                  <a:pt x="26789" y="80367"/>
                </a:lnTo>
                <a:lnTo>
                  <a:pt x="17860" y="107156"/>
                </a:lnTo>
                <a:lnTo>
                  <a:pt x="8930" y="133945"/>
                </a:lnTo>
                <a:lnTo>
                  <a:pt x="0" y="160735"/>
                </a:lnTo>
                <a:lnTo>
                  <a:pt x="0" y="178594"/>
                </a:lnTo>
                <a:lnTo>
                  <a:pt x="0" y="205383"/>
                </a:lnTo>
                <a:lnTo>
                  <a:pt x="0" y="223242"/>
                </a:lnTo>
                <a:lnTo>
                  <a:pt x="0" y="241102"/>
                </a:lnTo>
                <a:lnTo>
                  <a:pt x="17860" y="241102"/>
                </a:lnTo>
                <a:lnTo>
                  <a:pt x="26789" y="241102"/>
                </a:lnTo>
                <a:lnTo>
                  <a:pt x="35719" y="241102"/>
                </a:lnTo>
                <a:lnTo>
                  <a:pt x="53578" y="232172"/>
                </a:lnTo>
                <a:lnTo>
                  <a:pt x="71438" y="214313"/>
                </a:lnTo>
                <a:lnTo>
                  <a:pt x="89297" y="196453"/>
                </a:lnTo>
                <a:lnTo>
                  <a:pt x="98227" y="169664"/>
                </a:lnTo>
                <a:lnTo>
                  <a:pt x="107157" y="142875"/>
                </a:lnTo>
                <a:lnTo>
                  <a:pt x="116086" y="116086"/>
                </a:lnTo>
                <a:lnTo>
                  <a:pt x="116086" y="89297"/>
                </a:lnTo>
                <a:lnTo>
                  <a:pt x="116086" y="62508"/>
                </a:lnTo>
                <a:lnTo>
                  <a:pt x="107157" y="35719"/>
                </a:lnTo>
                <a:lnTo>
                  <a:pt x="107157" y="17859"/>
                </a:lnTo>
                <a:lnTo>
                  <a:pt x="98227" y="8930"/>
                </a:lnTo>
                <a:lnTo>
                  <a:pt x="89297" y="0"/>
                </a:lnTo>
                <a:lnTo>
                  <a:pt x="89297" y="0"/>
                </a:lnTo>
                <a:lnTo>
                  <a:pt x="89297" y="0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" name="Freeform 102"/>
          <p:cNvSpPr/>
          <p:nvPr/>
        </p:nvSpPr>
        <p:spPr>
          <a:xfrm>
            <a:off x="6786562" y="2553891"/>
            <a:ext cx="214313" cy="258961"/>
          </a:xfrm>
          <a:custGeom>
            <a:avLst/>
            <a:gdLst/>
            <a:ahLst/>
            <a:cxnLst/>
            <a:rect l="0" t="0" r="0" b="0"/>
            <a:pathLst>
              <a:path w="214313" h="258961">
                <a:moveTo>
                  <a:pt x="8929" y="17859"/>
                </a:moveTo>
                <a:lnTo>
                  <a:pt x="8929" y="17859"/>
                </a:lnTo>
                <a:lnTo>
                  <a:pt x="8929" y="17859"/>
                </a:lnTo>
                <a:lnTo>
                  <a:pt x="17859" y="17859"/>
                </a:lnTo>
                <a:lnTo>
                  <a:pt x="26789" y="8929"/>
                </a:lnTo>
                <a:lnTo>
                  <a:pt x="44648" y="8929"/>
                </a:lnTo>
                <a:lnTo>
                  <a:pt x="53578" y="0"/>
                </a:lnTo>
                <a:lnTo>
                  <a:pt x="71437" y="0"/>
                </a:lnTo>
                <a:lnTo>
                  <a:pt x="80367" y="0"/>
                </a:lnTo>
                <a:lnTo>
                  <a:pt x="98226" y="8929"/>
                </a:lnTo>
                <a:lnTo>
                  <a:pt x="107156" y="17859"/>
                </a:lnTo>
                <a:lnTo>
                  <a:pt x="116086" y="35718"/>
                </a:lnTo>
                <a:lnTo>
                  <a:pt x="116086" y="53578"/>
                </a:lnTo>
                <a:lnTo>
                  <a:pt x="116086" y="80367"/>
                </a:lnTo>
                <a:lnTo>
                  <a:pt x="107156" y="116086"/>
                </a:lnTo>
                <a:lnTo>
                  <a:pt x="98226" y="142875"/>
                </a:lnTo>
                <a:lnTo>
                  <a:pt x="80367" y="178593"/>
                </a:lnTo>
                <a:lnTo>
                  <a:pt x="62508" y="205382"/>
                </a:lnTo>
                <a:lnTo>
                  <a:pt x="44648" y="232172"/>
                </a:lnTo>
                <a:lnTo>
                  <a:pt x="26789" y="250031"/>
                </a:lnTo>
                <a:lnTo>
                  <a:pt x="8929" y="258960"/>
                </a:lnTo>
                <a:lnTo>
                  <a:pt x="8929" y="258960"/>
                </a:lnTo>
                <a:lnTo>
                  <a:pt x="0" y="258960"/>
                </a:lnTo>
                <a:lnTo>
                  <a:pt x="0" y="250031"/>
                </a:lnTo>
                <a:lnTo>
                  <a:pt x="0" y="241101"/>
                </a:lnTo>
                <a:lnTo>
                  <a:pt x="8929" y="223242"/>
                </a:lnTo>
                <a:lnTo>
                  <a:pt x="26789" y="205382"/>
                </a:lnTo>
                <a:lnTo>
                  <a:pt x="44648" y="196453"/>
                </a:lnTo>
                <a:lnTo>
                  <a:pt x="62508" y="178593"/>
                </a:lnTo>
                <a:lnTo>
                  <a:pt x="89297" y="169664"/>
                </a:lnTo>
                <a:lnTo>
                  <a:pt x="107156" y="160734"/>
                </a:lnTo>
                <a:lnTo>
                  <a:pt x="133945" y="160734"/>
                </a:lnTo>
                <a:lnTo>
                  <a:pt x="160734" y="151804"/>
                </a:lnTo>
                <a:lnTo>
                  <a:pt x="187523" y="151804"/>
                </a:lnTo>
                <a:lnTo>
                  <a:pt x="205383" y="142875"/>
                </a:lnTo>
                <a:lnTo>
                  <a:pt x="214312" y="133945"/>
                </a:lnTo>
                <a:lnTo>
                  <a:pt x="214312" y="133945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" name="Freeform 103"/>
          <p:cNvSpPr/>
          <p:nvPr/>
        </p:nvSpPr>
        <p:spPr>
          <a:xfrm>
            <a:off x="7090171" y="2259211"/>
            <a:ext cx="17860" cy="312540"/>
          </a:xfrm>
          <a:custGeom>
            <a:avLst/>
            <a:gdLst/>
            <a:ahLst/>
            <a:cxnLst/>
            <a:rect l="0" t="0" r="0" b="0"/>
            <a:pathLst>
              <a:path w="17860" h="312540">
                <a:moveTo>
                  <a:pt x="17859" y="0"/>
                </a:moveTo>
                <a:lnTo>
                  <a:pt x="17859" y="0"/>
                </a:lnTo>
                <a:lnTo>
                  <a:pt x="17859" y="8929"/>
                </a:lnTo>
                <a:lnTo>
                  <a:pt x="17859" y="17859"/>
                </a:lnTo>
                <a:lnTo>
                  <a:pt x="17859" y="44648"/>
                </a:lnTo>
                <a:lnTo>
                  <a:pt x="17859" y="71437"/>
                </a:lnTo>
                <a:lnTo>
                  <a:pt x="17859" y="98226"/>
                </a:lnTo>
                <a:lnTo>
                  <a:pt x="17859" y="142875"/>
                </a:lnTo>
                <a:lnTo>
                  <a:pt x="8930" y="178593"/>
                </a:lnTo>
                <a:lnTo>
                  <a:pt x="8930" y="214312"/>
                </a:lnTo>
                <a:lnTo>
                  <a:pt x="8930" y="250031"/>
                </a:lnTo>
                <a:lnTo>
                  <a:pt x="0" y="285750"/>
                </a:lnTo>
                <a:lnTo>
                  <a:pt x="0" y="303609"/>
                </a:lnTo>
                <a:lnTo>
                  <a:pt x="0" y="312539"/>
                </a:lnTo>
                <a:lnTo>
                  <a:pt x="0" y="312539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Freeform 104"/>
          <p:cNvSpPr/>
          <p:nvPr/>
        </p:nvSpPr>
        <p:spPr>
          <a:xfrm>
            <a:off x="7036593" y="2384226"/>
            <a:ext cx="98228" cy="44650"/>
          </a:xfrm>
          <a:custGeom>
            <a:avLst/>
            <a:gdLst/>
            <a:ahLst/>
            <a:cxnLst/>
            <a:rect l="0" t="0" r="0" b="0"/>
            <a:pathLst>
              <a:path w="98228" h="44650">
                <a:moveTo>
                  <a:pt x="0" y="44649"/>
                </a:moveTo>
                <a:lnTo>
                  <a:pt x="0" y="44649"/>
                </a:lnTo>
                <a:lnTo>
                  <a:pt x="8930" y="44649"/>
                </a:lnTo>
                <a:lnTo>
                  <a:pt x="17859" y="35719"/>
                </a:lnTo>
                <a:lnTo>
                  <a:pt x="35719" y="35719"/>
                </a:lnTo>
                <a:lnTo>
                  <a:pt x="62508" y="17860"/>
                </a:lnTo>
                <a:lnTo>
                  <a:pt x="80367" y="8930"/>
                </a:lnTo>
                <a:lnTo>
                  <a:pt x="98227" y="0"/>
                </a:lnTo>
                <a:lnTo>
                  <a:pt x="98227" y="0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6" name="Freeform 105"/>
          <p:cNvSpPr/>
          <p:nvPr/>
        </p:nvSpPr>
        <p:spPr>
          <a:xfrm>
            <a:off x="7286624" y="2232422"/>
            <a:ext cx="62509" cy="366118"/>
          </a:xfrm>
          <a:custGeom>
            <a:avLst/>
            <a:gdLst/>
            <a:ahLst/>
            <a:cxnLst/>
            <a:rect l="0" t="0" r="0" b="0"/>
            <a:pathLst>
              <a:path w="62509" h="366118">
                <a:moveTo>
                  <a:pt x="62508" y="0"/>
                </a:moveTo>
                <a:lnTo>
                  <a:pt x="62508" y="8929"/>
                </a:lnTo>
                <a:lnTo>
                  <a:pt x="62508" y="17859"/>
                </a:lnTo>
                <a:lnTo>
                  <a:pt x="53578" y="26789"/>
                </a:lnTo>
                <a:lnTo>
                  <a:pt x="53578" y="53578"/>
                </a:lnTo>
                <a:lnTo>
                  <a:pt x="44649" y="89297"/>
                </a:lnTo>
                <a:lnTo>
                  <a:pt x="35719" y="125015"/>
                </a:lnTo>
                <a:lnTo>
                  <a:pt x="26789" y="160734"/>
                </a:lnTo>
                <a:lnTo>
                  <a:pt x="26789" y="205382"/>
                </a:lnTo>
                <a:lnTo>
                  <a:pt x="17860" y="241101"/>
                </a:lnTo>
                <a:lnTo>
                  <a:pt x="8930" y="276820"/>
                </a:lnTo>
                <a:lnTo>
                  <a:pt x="8930" y="303609"/>
                </a:lnTo>
                <a:lnTo>
                  <a:pt x="8930" y="330398"/>
                </a:lnTo>
                <a:lnTo>
                  <a:pt x="0" y="348258"/>
                </a:lnTo>
                <a:lnTo>
                  <a:pt x="8930" y="357187"/>
                </a:lnTo>
                <a:lnTo>
                  <a:pt x="8930" y="366117"/>
                </a:lnTo>
                <a:lnTo>
                  <a:pt x="8930" y="366117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7" name="Freeform 106"/>
          <p:cNvSpPr/>
          <p:nvPr/>
        </p:nvSpPr>
        <p:spPr>
          <a:xfrm>
            <a:off x="7411640" y="2294929"/>
            <a:ext cx="17860" cy="276822"/>
          </a:xfrm>
          <a:custGeom>
            <a:avLst/>
            <a:gdLst/>
            <a:ahLst/>
            <a:cxnLst/>
            <a:rect l="0" t="0" r="0" b="0"/>
            <a:pathLst>
              <a:path w="17860" h="276822">
                <a:moveTo>
                  <a:pt x="17859" y="0"/>
                </a:moveTo>
                <a:lnTo>
                  <a:pt x="17859" y="0"/>
                </a:lnTo>
                <a:lnTo>
                  <a:pt x="17859" y="8930"/>
                </a:lnTo>
                <a:lnTo>
                  <a:pt x="17859" y="26790"/>
                </a:lnTo>
                <a:lnTo>
                  <a:pt x="8930" y="44649"/>
                </a:lnTo>
                <a:lnTo>
                  <a:pt x="8930" y="80368"/>
                </a:lnTo>
                <a:lnTo>
                  <a:pt x="8930" y="116086"/>
                </a:lnTo>
                <a:lnTo>
                  <a:pt x="8930" y="151805"/>
                </a:lnTo>
                <a:lnTo>
                  <a:pt x="0" y="187524"/>
                </a:lnTo>
                <a:lnTo>
                  <a:pt x="0" y="214313"/>
                </a:lnTo>
                <a:lnTo>
                  <a:pt x="8930" y="250032"/>
                </a:lnTo>
                <a:lnTo>
                  <a:pt x="0" y="267891"/>
                </a:lnTo>
                <a:lnTo>
                  <a:pt x="0" y="276821"/>
                </a:lnTo>
                <a:lnTo>
                  <a:pt x="0" y="276821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8" name="Freeform 107"/>
          <p:cNvSpPr/>
          <p:nvPr/>
        </p:nvSpPr>
        <p:spPr>
          <a:xfrm>
            <a:off x="7322343" y="2384226"/>
            <a:ext cx="116087" cy="71439"/>
          </a:xfrm>
          <a:custGeom>
            <a:avLst/>
            <a:gdLst/>
            <a:ahLst/>
            <a:cxnLst/>
            <a:rect l="0" t="0" r="0" b="0"/>
            <a:pathLst>
              <a:path w="116087" h="71439">
                <a:moveTo>
                  <a:pt x="0" y="71438"/>
                </a:moveTo>
                <a:lnTo>
                  <a:pt x="0" y="71438"/>
                </a:lnTo>
                <a:lnTo>
                  <a:pt x="0" y="71438"/>
                </a:lnTo>
                <a:lnTo>
                  <a:pt x="8930" y="62508"/>
                </a:lnTo>
                <a:lnTo>
                  <a:pt x="26789" y="53578"/>
                </a:lnTo>
                <a:lnTo>
                  <a:pt x="44648" y="35719"/>
                </a:lnTo>
                <a:lnTo>
                  <a:pt x="80367" y="17860"/>
                </a:lnTo>
                <a:lnTo>
                  <a:pt x="116086" y="0"/>
                </a:lnTo>
                <a:lnTo>
                  <a:pt x="116086" y="0"/>
                </a:lnTo>
                <a:lnTo>
                  <a:pt x="116086" y="0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9" name="Freeform 108"/>
          <p:cNvSpPr/>
          <p:nvPr/>
        </p:nvSpPr>
        <p:spPr>
          <a:xfrm>
            <a:off x="7474148" y="2527102"/>
            <a:ext cx="178594" cy="339328"/>
          </a:xfrm>
          <a:custGeom>
            <a:avLst/>
            <a:gdLst/>
            <a:ahLst/>
            <a:cxnLst/>
            <a:rect l="0" t="0" r="0" b="0"/>
            <a:pathLst>
              <a:path w="178594" h="339328">
                <a:moveTo>
                  <a:pt x="44648" y="0"/>
                </a:moveTo>
                <a:lnTo>
                  <a:pt x="44648" y="0"/>
                </a:lnTo>
                <a:lnTo>
                  <a:pt x="44648" y="0"/>
                </a:lnTo>
                <a:lnTo>
                  <a:pt x="44648" y="0"/>
                </a:lnTo>
                <a:lnTo>
                  <a:pt x="53578" y="0"/>
                </a:lnTo>
                <a:lnTo>
                  <a:pt x="62507" y="0"/>
                </a:lnTo>
                <a:lnTo>
                  <a:pt x="71437" y="0"/>
                </a:lnTo>
                <a:lnTo>
                  <a:pt x="80367" y="8929"/>
                </a:lnTo>
                <a:lnTo>
                  <a:pt x="98226" y="8929"/>
                </a:lnTo>
                <a:lnTo>
                  <a:pt x="116086" y="17859"/>
                </a:lnTo>
                <a:lnTo>
                  <a:pt x="133945" y="35718"/>
                </a:lnTo>
                <a:lnTo>
                  <a:pt x="133945" y="53578"/>
                </a:lnTo>
                <a:lnTo>
                  <a:pt x="142875" y="80367"/>
                </a:lnTo>
                <a:lnTo>
                  <a:pt x="151804" y="107156"/>
                </a:lnTo>
                <a:lnTo>
                  <a:pt x="142875" y="142875"/>
                </a:lnTo>
                <a:lnTo>
                  <a:pt x="133945" y="178593"/>
                </a:lnTo>
                <a:lnTo>
                  <a:pt x="116086" y="223242"/>
                </a:lnTo>
                <a:lnTo>
                  <a:pt x="98226" y="258961"/>
                </a:lnTo>
                <a:lnTo>
                  <a:pt x="71437" y="294679"/>
                </a:lnTo>
                <a:lnTo>
                  <a:pt x="53578" y="312538"/>
                </a:lnTo>
                <a:lnTo>
                  <a:pt x="35718" y="330398"/>
                </a:lnTo>
                <a:lnTo>
                  <a:pt x="17859" y="339327"/>
                </a:lnTo>
                <a:lnTo>
                  <a:pt x="8929" y="339327"/>
                </a:lnTo>
                <a:lnTo>
                  <a:pt x="0" y="330398"/>
                </a:lnTo>
                <a:lnTo>
                  <a:pt x="8929" y="312538"/>
                </a:lnTo>
                <a:lnTo>
                  <a:pt x="8929" y="285749"/>
                </a:lnTo>
                <a:lnTo>
                  <a:pt x="26789" y="258961"/>
                </a:lnTo>
                <a:lnTo>
                  <a:pt x="35718" y="232171"/>
                </a:lnTo>
                <a:lnTo>
                  <a:pt x="53578" y="214312"/>
                </a:lnTo>
                <a:lnTo>
                  <a:pt x="71437" y="205382"/>
                </a:lnTo>
                <a:lnTo>
                  <a:pt x="89297" y="196453"/>
                </a:lnTo>
                <a:lnTo>
                  <a:pt x="107156" y="196453"/>
                </a:lnTo>
                <a:lnTo>
                  <a:pt x="125015" y="196453"/>
                </a:lnTo>
                <a:lnTo>
                  <a:pt x="142875" y="196453"/>
                </a:lnTo>
                <a:lnTo>
                  <a:pt x="151804" y="205382"/>
                </a:lnTo>
                <a:lnTo>
                  <a:pt x="169664" y="205382"/>
                </a:lnTo>
                <a:lnTo>
                  <a:pt x="178593" y="205382"/>
                </a:lnTo>
                <a:lnTo>
                  <a:pt x="178593" y="205382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0" name="Freeform 109"/>
          <p:cNvSpPr/>
          <p:nvPr/>
        </p:nvSpPr>
        <p:spPr>
          <a:xfrm>
            <a:off x="7742038" y="2294929"/>
            <a:ext cx="107158" cy="258963"/>
          </a:xfrm>
          <a:custGeom>
            <a:avLst/>
            <a:gdLst/>
            <a:ahLst/>
            <a:cxnLst/>
            <a:rect l="0" t="0" r="0" b="0"/>
            <a:pathLst>
              <a:path w="107158" h="258963">
                <a:moveTo>
                  <a:pt x="8930" y="35719"/>
                </a:moveTo>
                <a:lnTo>
                  <a:pt x="8930" y="35719"/>
                </a:lnTo>
                <a:lnTo>
                  <a:pt x="0" y="35719"/>
                </a:lnTo>
                <a:lnTo>
                  <a:pt x="0" y="44649"/>
                </a:lnTo>
                <a:lnTo>
                  <a:pt x="0" y="53579"/>
                </a:lnTo>
                <a:lnTo>
                  <a:pt x="0" y="71438"/>
                </a:lnTo>
                <a:lnTo>
                  <a:pt x="0" y="98227"/>
                </a:lnTo>
                <a:lnTo>
                  <a:pt x="0" y="133946"/>
                </a:lnTo>
                <a:lnTo>
                  <a:pt x="0" y="160735"/>
                </a:lnTo>
                <a:lnTo>
                  <a:pt x="0" y="187524"/>
                </a:lnTo>
                <a:lnTo>
                  <a:pt x="0" y="214313"/>
                </a:lnTo>
                <a:lnTo>
                  <a:pt x="0" y="232173"/>
                </a:lnTo>
                <a:lnTo>
                  <a:pt x="0" y="250032"/>
                </a:lnTo>
                <a:lnTo>
                  <a:pt x="0" y="258962"/>
                </a:lnTo>
                <a:lnTo>
                  <a:pt x="8930" y="258962"/>
                </a:lnTo>
                <a:lnTo>
                  <a:pt x="8930" y="258962"/>
                </a:lnTo>
                <a:lnTo>
                  <a:pt x="17860" y="258962"/>
                </a:lnTo>
                <a:lnTo>
                  <a:pt x="26789" y="241102"/>
                </a:lnTo>
                <a:lnTo>
                  <a:pt x="35719" y="223243"/>
                </a:lnTo>
                <a:lnTo>
                  <a:pt x="44649" y="196454"/>
                </a:lnTo>
                <a:lnTo>
                  <a:pt x="62508" y="160735"/>
                </a:lnTo>
                <a:lnTo>
                  <a:pt x="80367" y="125016"/>
                </a:lnTo>
                <a:lnTo>
                  <a:pt x="89297" y="89297"/>
                </a:lnTo>
                <a:lnTo>
                  <a:pt x="98227" y="62508"/>
                </a:lnTo>
                <a:lnTo>
                  <a:pt x="107157" y="35719"/>
                </a:lnTo>
                <a:lnTo>
                  <a:pt x="107157" y="17860"/>
                </a:lnTo>
                <a:lnTo>
                  <a:pt x="107157" y="0"/>
                </a:lnTo>
                <a:lnTo>
                  <a:pt x="107157" y="0"/>
                </a:lnTo>
                <a:lnTo>
                  <a:pt x="107157" y="0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1" name="Freeform 110"/>
          <p:cNvSpPr/>
          <p:nvPr/>
        </p:nvSpPr>
        <p:spPr>
          <a:xfrm>
            <a:off x="7974210" y="2321719"/>
            <a:ext cx="26790" cy="285751"/>
          </a:xfrm>
          <a:custGeom>
            <a:avLst/>
            <a:gdLst/>
            <a:ahLst/>
            <a:cxnLst/>
            <a:rect l="0" t="0" r="0" b="0"/>
            <a:pathLst>
              <a:path w="26790" h="285751">
                <a:moveTo>
                  <a:pt x="26789" y="0"/>
                </a:moveTo>
                <a:lnTo>
                  <a:pt x="26789" y="8929"/>
                </a:lnTo>
                <a:lnTo>
                  <a:pt x="26789" y="26789"/>
                </a:lnTo>
                <a:lnTo>
                  <a:pt x="26789" y="53578"/>
                </a:lnTo>
                <a:lnTo>
                  <a:pt x="17860" y="89296"/>
                </a:lnTo>
                <a:lnTo>
                  <a:pt x="17860" y="125015"/>
                </a:lnTo>
                <a:lnTo>
                  <a:pt x="8930" y="160734"/>
                </a:lnTo>
                <a:lnTo>
                  <a:pt x="0" y="196453"/>
                </a:lnTo>
                <a:lnTo>
                  <a:pt x="0" y="232172"/>
                </a:lnTo>
                <a:lnTo>
                  <a:pt x="0" y="258961"/>
                </a:lnTo>
                <a:lnTo>
                  <a:pt x="0" y="276820"/>
                </a:lnTo>
                <a:lnTo>
                  <a:pt x="0" y="285750"/>
                </a:lnTo>
                <a:lnTo>
                  <a:pt x="8930" y="285750"/>
                </a:lnTo>
                <a:lnTo>
                  <a:pt x="8930" y="285750"/>
                </a:lnTo>
                <a:lnTo>
                  <a:pt x="8930" y="285750"/>
                </a:lnTo>
                <a:lnTo>
                  <a:pt x="8930" y="285750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2" name="Freeform 111"/>
          <p:cNvSpPr/>
          <p:nvPr/>
        </p:nvSpPr>
        <p:spPr>
          <a:xfrm>
            <a:off x="7929562" y="2393156"/>
            <a:ext cx="107157" cy="26790"/>
          </a:xfrm>
          <a:custGeom>
            <a:avLst/>
            <a:gdLst/>
            <a:ahLst/>
            <a:cxnLst/>
            <a:rect l="0" t="0" r="0" b="0"/>
            <a:pathLst>
              <a:path w="107157" h="26790">
                <a:moveTo>
                  <a:pt x="8929" y="17859"/>
                </a:moveTo>
                <a:lnTo>
                  <a:pt x="0" y="17859"/>
                </a:lnTo>
                <a:lnTo>
                  <a:pt x="0" y="17859"/>
                </a:lnTo>
                <a:lnTo>
                  <a:pt x="0" y="17859"/>
                </a:lnTo>
                <a:lnTo>
                  <a:pt x="8929" y="17859"/>
                </a:lnTo>
                <a:lnTo>
                  <a:pt x="17859" y="26789"/>
                </a:lnTo>
                <a:lnTo>
                  <a:pt x="35718" y="17859"/>
                </a:lnTo>
                <a:lnTo>
                  <a:pt x="62508" y="17859"/>
                </a:lnTo>
                <a:lnTo>
                  <a:pt x="89297" y="8930"/>
                </a:lnTo>
                <a:lnTo>
                  <a:pt x="107156" y="0"/>
                </a:lnTo>
                <a:lnTo>
                  <a:pt x="107156" y="0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3" name="Freeform 112"/>
          <p:cNvSpPr/>
          <p:nvPr/>
        </p:nvSpPr>
        <p:spPr>
          <a:xfrm>
            <a:off x="8179593" y="2250281"/>
            <a:ext cx="214313" cy="383978"/>
          </a:xfrm>
          <a:custGeom>
            <a:avLst/>
            <a:gdLst/>
            <a:ahLst/>
            <a:cxnLst/>
            <a:rect l="0" t="0" r="0" b="0"/>
            <a:pathLst>
              <a:path w="214313" h="383978">
                <a:moveTo>
                  <a:pt x="80367" y="8930"/>
                </a:moveTo>
                <a:lnTo>
                  <a:pt x="80367" y="8930"/>
                </a:lnTo>
                <a:lnTo>
                  <a:pt x="80367" y="8930"/>
                </a:lnTo>
                <a:lnTo>
                  <a:pt x="80367" y="0"/>
                </a:lnTo>
                <a:lnTo>
                  <a:pt x="89297" y="0"/>
                </a:lnTo>
                <a:lnTo>
                  <a:pt x="98227" y="0"/>
                </a:lnTo>
                <a:lnTo>
                  <a:pt x="116086" y="0"/>
                </a:lnTo>
                <a:lnTo>
                  <a:pt x="133945" y="0"/>
                </a:lnTo>
                <a:lnTo>
                  <a:pt x="151805" y="8930"/>
                </a:lnTo>
                <a:lnTo>
                  <a:pt x="169664" y="17859"/>
                </a:lnTo>
                <a:lnTo>
                  <a:pt x="178594" y="35719"/>
                </a:lnTo>
                <a:lnTo>
                  <a:pt x="178594" y="53578"/>
                </a:lnTo>
                <a:lnTo>
                  <a:pt x="169664" y="71438"/>
                </a:lnTo>
                <a:lnTo>
                  <a:pt x="151805" y="98227"/>
                </a:lnTo>
                <a:lnTo>
                  <a:pt x="125016" y="125016"/>
                </a:lnTo>
                <a:lnTo>
                  <a:pt x="107156" y="142875"/>
                </a:lnTo>
                <a:lnTo>
                  <a:pt x="80367" y="160734"/>
                </a:lnTo>
                <a:lnTo>
                  <a:pt x="62508" y="178594"/>
                </a:lnTo>
                <a:lnTo>
                  <a:pt x="53578" y="187523"/>
                </a:lnTo>
                <a:lnTo>
                  <a:pt x="44648" y="187523"/>
                </a:lnTo>
                <a:lnTo>
                  <a:pt x="53578" y="187523"/>
                </a:lnTo>
                <a:lnTo>
                  <a:pt x="53578" y="187523"/>
                </a:lnTo>
                <a:lnTo>
                  <a:pt x="62508" y="187523"/>
                </a:lnTo>
                <a:lnTo>
                  <a:pt x="80367" y="187523"/>
                </a:lnTo>
                <a:lnTo>
                  <a:pt x="107156" y="187523"/>
                </a:lnTo>
                <a:lnTo>
                  <a:pt x="125016" y="178594"/>
                </a:lnTo>
                <a:lnTo>
                  <a:pt x="151805" y="178594"/>
                </a:lnTo>
                <a:lnTo>
                  <a:pt x="169664" y="187523"/>
                </a:lnTo>
                <a:lnTo>
                  <a:pt x="187523" y="196453"/>
                </a:lnTo>
                <a:lnTo>
                  <a:pt x="205383" y="205383"/>
                </a:lnTo>
                <a:lnTo>
                  <a:pt x="214312" y="214313"/>
                </a:lnTo>
                <a:lnTo>
                  <a:pt x="214312" y="241102"/>
                </a:lnTo>
                <a:lnTo>
                  <a:pt x="205383" y="258961"/>
                </a:lnTo>
                <a:lnTo>
                  <a:pt x="187523" y="285750"/>
                </a:lnTo>
                <a:lnTo>
                  <a:pt x="160734" y="312539"/>
                </a:lnTo>
                <a:lnTo>
                  <a:pt x="125016" y="339328"/>
                </a:lnTo>
                <a:lnTo>
                  <a:pt x="89297" y="357188"/>
                </a:lnTo>
                <a:lnTo>
                  <a:pt x="53578" y="375047"/>
                </a:lnTo>
                <a:lnTo>
                  <a:pt x="35719" y="383977"/>
                </a:lnTo>
                <a:lnTo>
                  <a:pt x="17859" y="383977"/>
                </a:lnTo>
                <a:lnTo>
                  <a:pt x="8930" y="383977"/>
                </a:lnTo>
                <a:lnTo>
                  <a:pt x="0" y="383977"/>
                </a:lnTo>
                <a:lnTo>
                  <a:pt x="0" y="383977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4" name="Freeform 113"/>
          <p:cNvSpPr/>
          <p:nvPr/>
        </p:nvSpPr>
        <p:spPr>
          <a:xfrm>
            <a:off x="8429624" y="2214562"/>
            <a:ext cx="232173" cy="598290"/>
          </a:xfrm>
          <a:custGeom>
            <a:avLst/>
            <a:gdLst/>
            <a:ahLst/>
            <a:cxnLst/>
            <a:rect l="0" t="0" r="0" b="0"/>
            <a:pathLst>
              <a:path w="232173" h="598290">
                <a:moveTo>
                  <a:pt x="89297" y="0"/>
                </a:moveTo>
                <a:lnTo>
                  <a:pt x="89297" y="0"/>
                </a:lnTo>
                <a:lnTo>
                  <a:pt x="80367" y="8930"/>
                </a:lnTo>
                <a:lnTo>
                  <a:pt x="80367" y="26789"/>
                </a:lnTo>
                <a:lnTo>
                  <a:pt x="71438" y="53578"/>
                </a:lnTo>
                <a:lnTo>
                  <a:pt x="62508" y="80367"/>
                </a:lnTo>
                <a:lnTo>
                  <a:pt x="44649" y="116086"/>
                </a:lnTo>
                <a:lnTo>
                  <a:pt x="35719" y="160735"/>
                </a:lnTo>
                <a:lnTo>
                  <a:pt x="17860" y="196453"/>
                </a:lnTo>
                <a:lnTo>
                  <a:pt x="8930" y="232172"/>
                </a:lnTo>
                <a:lnTo>
                  <a:pt x="0" y="267891"/>
                </a:lnTo>
                <a:lnTo>
                  <a:pt x="0" y="294680"/>
                </a:lnTo>
                <a:lnTo>
                  <a:pt x="0" y="321469"/>
                </a:lnTo>
                <a:lnTo>
                  <a:pt x="8930" y="339329"/>
                </a:lnTo>
                <a:lnTo>
                  <a:pt x="17860" y="348258"/>
                </a:lnTo>
                <a:lnTo>
                  <a:pt x="35719" y="357188"/>
                </a:lnTo>
                <a:lnTo>
                  <a:pt x="53578" y="357188"/>
                </a:lnTo>
                <a:lnTo>
                  <a:pt x="80367" y="357188"/>
                </a:lnTo>
                <a:lnTo>
                  <a:pt x="107156" y="348258"/>
                </a:lnTo>
                <a:lnTo>
                  <a:pt x="133946" y="330399"/>
                </a:lnTo>
                <a:lnTo>
                  <a:pt x="160735" y="312540"/>
                </a:lnTo>
                <a:lnTo>
                  <a:pt x="187524" y="294680"/>
                </a:lnTo>
                <a:lnTo>
                  <a:pt x="205383" y="267891"/>
                </a:lnTo>
                <a:lnTo>
                  <a:pt x="223242" y="250032"/>
                </a:lnTo>
                <a:lnTo>
                  <a:pt x="232172" y="232172"/>
                </a:lnTo>
                <a:lnTo>
                  <a:pt x="232172" y="223242"/>
                </a:lnTo>
                <a:lnTo>
                  <a:pt x="232172" y="214313"/>
                </a:lnTo>
                <a:lnTo>
                  <a:pt x="232172" y="214313"/>
                </a:lnTo>
                <a:lnTo>
                  <a:pt x="223242" y="223242"/>
                </a:lnTo>
                <a:lnTo>
                  <a:pt x="214313" y="250032"/>
                </a:lnTo>
                <a:lnTo>
                  <a:pt x="196453" y="276821"/>
                </a:lnTo>
                <a:lnTo>
                  <a:pt x="178594" y="312540"/>
                </a:lnTo>
                <a:lnTo>
                  <a:pt x="151805" y="357188"/>
                </a:lnTo>
                <a:lnTo>
                  <a:pt x="125016" y="401836"/>
                </a:lnTo>
                <a:lnTo>
                  <a:pt x="107156" y="446485"/>
                </a:lnTo>
                <a:lnTo>
                  <a:pt x="80367" y="491133"/>
                </a:lnTo>
                <a:lnTo>
                  <a:pt x="62508" y="535782"/>
                </a:lnTo>
                <a:lnTo>
                  <a:pt x="53578" y="571501"/>
                </a:lnTo>
                <a:lnTo>
                  <a:pt x="44649" y="598289"/>
                </a:lnTo>
                <a:lnTo>
                  <a:pt x="44649" y="598289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5" name="Freeform 114"/>
          <p:cNvSpPr/>
          <p:nvPr/>
        </p:nvSpPr>
        <p:spPr>
          <a:xfrm>
            <a:off x="7893843" y="2830711"/>
            <a:ext cx="214313" cy="491133"/>
          </a:xfrm>
          <a:custGeom>
            <a:avLst/>
            <a:gdLst/>
            <a:ahLst/>
            <a:cxnLst/>
            <a:rect l="0" t="0" r="0" b="0"/>
            <a:pathLst>
              <a:path w="214313" h="491133">
                <a:moveTo>
                  <a:pt x="98227" y="35718"/>
                </a:moveTo>
                <a:lnTo>
                  <a:pt x="98227" y="44648"/>
                </a:lnTo>
                <a:lnTo>
                  <a:pt x="98227" y="44648"/>
                </a:lnTo>
                <a:lnTo>
                  <a:pt x="89297" y="62508"/>
                </a:lnTo>
                <a:lnTo>
                  <a:pt x="89297" y="89297"/>
                </a:lnTo>
                <a:lnTo>
                  <a:pt x="80367" y="125015"/>
                </a:lnTo>
                <a:lnTo>
                  <a:pt x="71437" y="169664"/>
                </a:lnTo>
                <a:lnTo>
                  <a:pt x="62508" y="223242"/>
                </a:lnTo>
                <a:lnTo>
                  <a:pt x="44648" y="276820"/>
                </a:lnTo>
                <a:lnTo>
                  <a:pt x="35719" y="330398"/>
                </a:lnTo>
                <a:lnTo>
                  <a:pt x="26789" y="375047"/>
                </a:lnTo>
                <a:lnTo>
                  <a:pt x="8930" y="419695"/>
                </a:lnTo>
                <a:lnTo>
                  <a:pt x="8930" y="455414"/>
                </a:lnTo>
                <a:lnTo>
                  <a:pt x="0" y="473273"/>
                </a:lnTo>
                <a:lnTo>
                  <a:pt x="0" y="482203"/>
                </a:lnTo>
                <a:lnTo>
                  <a:pt x="0" y="491132"/>
                </a:lnTo>
                <a:lnTo>
                  <a:pt x="0" y="482203"/>
                </a:lnTo>
                <a:lnTo>
                  <a:pt x="0" y="464343"/>
                </a:lnTo>
                <a:lnTo>
                  <a:pt x="8930" y="437554"/>
                </a:lnTo>
                <a:lnTo>
                  <a:pt x="8930" y="401836"/>
                </a:lnTo>
                <a:lnTo>
                  <a:pt x="17859" y="357187"/>
                </a:lnTo>
                <a:lnTo>
                  <a:pt x="35719" y="303609"/>
                </a:lnTo>
                <a:lnTo>
                  <a:pt x="44648" y="250031"/>
                </a:lnTo>
                <a:lnTo>
                  <a:pt x="62508" y="196453"/>
                </a:lnTo>
                <a:lnTo>
                  <a:pt x="71437" y="151804"/>
                </a:lnTo>
                <a:lnTo>
                  <a:pt x="89297" y="107156"/>
                </a:lnTo>
                <a:lnTo>
                  <a:pt x="107156" y="71437"/>
                </a:lnTo>
                <a:lnTo>
                  <a:pt x="125016" y="35718"/>
                </a:lnTo>
                <a:lnTo>
                  <a:pt x="142875" y="17859"/>
                </a:lnTo>
                <a:lnTo>
                  <a:pt x="160734" y="8929"/>
                </a:lnTo>
                <a:lnTo>
                  <a:pt x="169664" y="0"/>
                </a:lnTo>
                <a:lnTo>
                  <a:pt x="187523" y="0"/>
                </a:lnTo>
                <a:lnTo>
                  <a:pt x="196453" y="8929"/>
                </a:lnTo>
                <a:lnTo>
                  <a:pt x="205383" y="35718"/>
                </a:lnTo>
                <a:lnTo>
                  <a:pt x="205383" y="53578"/>
                </a:lnTo>
                <a:lnTo>
                  <a:pt x="214312" y="89297"/>
                </a:lnTo>
                <a:lnTo>
                  <a:pt x="214312" y="133945"/>
                </a:lnTo>
                <a:lnTo>
                  <a:pt x="205383" y="178593"/>
                </a:lnTo>
                <a:lnTo>
                  <a:pt x="196453" y="223242"/>
                </a:lnTo>
                <a:lnTo>
                  <a:pt x="187523" y="276820"/>
                </a:lnTo>
                <a:lnTo>
                  <a:pt x="178594" y="321468"/>
                </a:lnTo>
                <a:lnTo>
                  <a:pt x="178594" y="375047"/>
                </a:lnTo>
                <a:lnTo>
                  <a:pt x="169664" y="410765"/>
                </a:lnTo>
                <a:lnTo>
                  <a:pt x="169664" y="446484"/>
                </a:lnTo>
                <a:lnTo>
                  <a:pt x="169664" y="473273"/>
                </a:lnTo>
                <a:lnTo>
                  <a:pt x="169664" y="482203"/>
                </a:lnTo>
                <a:lnTo>
                  <a:pt x="169664" y="491132"/>
                </a:lnTo>
                <a:lnTo>
                  <a:pt x="169664" y="491132"/>
                </a:lnTo>
                <a:lnTo>
                  <a:pt x="169664" y="491132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6" name="Freeform 115"/>
          <p:cNvSpPr/>
          <p:nvPr/>
        </p:nvSpPr>
        <p:spPr>
          <a:xfrm>
            <a:off x="7965280" y="2857500"/>
            <a:ext cx="366119" cy="428626"/>
          </a:xfrm>
          <a:custGeom>
            <a:avLst/>
            <a:gdLst/>
            <a:ahLst/>
            <a:cxnLst/>
            <a:rect l="0" t="0" r="0" b="0"/>
            <a:pathLst>
              <a:path w="366119" h="428626">
                <a:moveTo>
                  <a:pt x="0" y="178594"/>
                </a:moveTo>
                <a:lnTo>
                  <a:pt x="0" y="178594"/>
                </a:lnTo>
                <a:lnTo>
                  <a:pt x="8930" y="169664"/>
                </a:lnTo>
                <a:lnTo>
                  <a:pt x="26790" y="151804"/>
                </a:lnTo>
                <a:lnTo>
                  <a:pt x="62508" y="125015"/>
                </a:lnTo>
                <a:lnTo>
                  <a:pt x="89297" y="98226"/>
                </a:lnTo>
                <a:lnTo>
                  <a:pt x="133946" y="71437"/>
                </a:lnTo>
                <a:lnTo>
                  <a:pt x="169665" y="44648"/>
                </a:lnTo>
                <a:lnTo>
                  <a:pt x="214313" y="26789"/>
                </a:lnTo>
                <a:lnTo>
                  <a:pt x="250032" y="8929"/>
                </a:lnTo>
                <a:lnTo>
                  <a:pt x="276821" y="0"/>
                </a:lnTo>
                <a:lnTo>
                  <a:pt x="312540" y="0"/>
                </a:lnTo>
                <a:lnTo>
                  <a:pt x="330399" y="0"/>
                </a:lnTo>
                <a:lnTo>
                  <a:pt x="348258" y="8929"/>
                </a:lnTo>
                <a:lnTo>
                  <a:pt x="357188" y="26789"/>
                </a:lnTo>
                <a:lnTo>
                  <a:pt x="366118" y="44648"/>
                </a:lnTo>
                <a:lnTo>
                  <a:pt x="366118" y="71437"/>
                </a:lnTo>
                <a:lnTo>
                  <a:pt x="366118" y="107156"/>
                </a:lnTo>
                <a:lnTo>
                  <a:pt x="366118" y="142875"/>
                </a:lnTo>
                <a:lnTo>
                  <a:pt x="366118" y="187523"/>
                </a:lnTo>
                <a:lnTo>
                  <a:pt x="357188" y="232172"/>
                </a:lnTo>
                <a:lnTo>
                  <a:pt x="348258" y="276820"/>
                </a:lnTo>
                <a:lnTo>
                  <a:pt x="339329" y="321469"/>
                </a:lnTo>
                <a:lnTo>
                  <a:pt x="330399" y="357187"/>
                </a:lnTo>
                <a:lnTo>
                  <a:pt x="330399" y="383976"/>
                </a:lnTo>
                <a:lnTo>
                  <a:pt x="321469" y="410765"/>
                </a:lnTo>
                <a:lnTo>
                  <a:pt x="321469" y="419695"/>
                </a:lnTo>
                <a:lnTo>
                  <a:pt x="321469" y="428625"/>
                </a:lnTo>
                <a:lnTo>
                  <a:pt x="330399" y="428625"/>
                </a:lnTo>
                <a:lnTo>
                  <a:pt x="330399" y="428625"/>
                </a:lnTo>
                <a:lnTo>
                  <a:pt x="330399" y="428625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7" name="Freeform 116"/>
          <p:cNvSpPr/>
          <p:nvPr/>
        </p:nvSpPr>
        <p:spPr>
          <a:xfrm>
            <a:off x="8179593" y="2786063"/>
            <a:ext cx="526853" cy="535781"/>
          </a:xfrm>
          <a:custGeom>
            <a:avLst/>
            <a:gdLst/>
            <a:ahLst/>
            <a:cxnLst/>
            <a:rect l="0" t="0" r="0" b="0"/>
            <a:pathLst>
              <a:path w="526853" h="535781">
                <a:moveTo>
                  <a:pt x="0" y="107156"/>
                </a:moveTo>
                <a:lnTo>
                  <a:pt x="0" y="107156"/>
                </a:lnTo>
                <a:lnTo>
                  <a:pt x="8930" y="107156"/>
                </a:lnTo>
                <a:lnTo>
                  <a:pt x="17859" y="98226"/>
                </a:lnTo>
                <a:lnTo>
                  <a:pt x="35719" y="89296"/>
                </a:lnTo>
                <a:lnTo>
                  <a:pt x="62508" y="71437"/>
                </a:lnTo>
                <a:lnTo>
                  <a:pt x="89297" y="62507"/>
                </a:lnTo>
                <a:lnTo>
                  <a:pt x="125016" y="53577"/>
                </a:lnTo>
                <a:lnTo>
                  <a:pt x="160734" y="44648"/>
                </a:lnTo>
                <a:lnTo>
                  <a:pt x="187523" y="44648"/>
                </a:lnTo>
                <a:lnTo>
                  <a:pt x="214312" y="44648"/>
                </a:lnTo>
                <a:lnTo>
                  <a:pt x="241102" y="44648"/>
                </a:lnTo>
                <a:lnTo>
                  <a:pt x="258961" y="53577"/>
                </a:lnTo>
                <a:lnTo>
                  <a:pt x="267891" y="71437"/>
                </a:lnTo>
                <a:lnTo>
                  <a:pt x="285750" y="89296"/>
                </a:lnTo>
                <a:lnTo>
                  <a:pt x="294680" y="116085"/>
                </a:lnTo>
                <a:lnTo>
                  <a:pt x="303609" y="142874"/>
                </a:lnTo>
                <a:lnTo>
                  <a:pt x="312539" y="178593"/>
                </a:lnTo>
                <a:lnTo>
                  <a:pt x="321469" y="214312"/>
                </a:lnTo>
                <a:lnTo>
                  <a:pt x="321469" y="258960"/>
                </a:lnTo>
                <a:lnTo>
                  <a:pt x="321469" y="303609"/>
                </a:lnTo>
                <a:lnTo>
                  <a:pt x="312539" y="348257"/>
                </a:lnTo>
                <a:lnTo>
                  <a:pt x="312539" y="392906"/>
                </a:lnTo>
                <a:lnTo>
                  <a:pt x="312539" y="428624"/>
                </a:lnTo>
                <a:lnTo>
                  <a:pt x="303609" y="473273"/>
                </a:lnTo>
                <a:lnTo>
                  <a:pt x="303609" y="500062"/>
                </a:lnTo>
                <a:lnTo>
                  <a:pt x="303609" y="517921"/>
                </a:lnTo>
                <a:lnTo>
                  <a:pt x="294680" y="526851"/>
                </a:lnTo>
                <a:lnTo>
                  <a:pt x="294680" y="535780"/>
                </a:lnTo>
                <a:lnTo>
                  <a:pt x="294680" y="526851"/>
                </a:lnTo>
                <a:lnTo>
                  <a:pt x="285750" y="508991"/>
                </a:lnTo>
                <a:lnTo>
                  <a:pt x="285750" y="482202"/>
                </a:lnTo>
                <a:lnTo>
                  <a:pt x="276820" y="455413"/>
                </a:lnTo>
                <a:lnTo>
                  <a:pt x="276820" y="410765"/>
                </a:lnTo>
                <a:lnTo>
                  <a:pt x="276820" y="375046"/>
                </a:lnTo>
                <a:lnTo>
                  <a:pt x="285750" y="321468"/>
                </a:lnTo>
                <a:lnTo>
                  <a:pt x="285750" y="276820"/>
                </a:lnTo>
                <a:lnTo>
                  <a:pt x="303609" y="232171"/>
                </a:lnTo>
                <a:lnTo>
                  <a:pt x="312539" y="187523"/>
                </a:lnTo>
                <a:lnTo>
                  <a:pt x="330398" y="151804"/>
                </a:lnTo>
                <a:lnTo>
                  <a:pt x="348258" y="107156"/>
                </a:lnTo>
                <a:lnTo>
                  <a:pt x="366117" y="80366"/>
                </a:lnTo>
                <a:lnTo>
                  <a:pt x="383977" y="53577"/>
                </a:lnTo>
                <a:lnTo>
                  <a:pt x="401836" y="26788"/>
                </a:lnTo>
                <a:lnTo>
                  <a:pt x="419695" y="17859"/>
                </a:lnTo>
                <a:lnTo>
                  <a:pt x="446484" y="0"/>
                </a:lnTo>
                <a:lnTo>
                  <a:pt x="464344" y="0"/>
                </a:lnTo>
                <a:lnTo>
                  <a:pt x="482203" y="0"/>
                </a:lnTo>
                <a:lnTo>
                  <a:pt x="500062" y="8929"/>
                </a:lnTo>
                <a:lnTo>
                  <a:pt x="517922" y="26788"/>
                </a:lnTo>
                <a:lnTo>
                  <a:pt x="526852" y="35718"/>
                </a:lnTo>
                <a:lnTo>
                  <a:pt x="526852" y="62507"/>
                </a:lnTo>
                <a:lnTo>
                  <a:pt x="517922" y="89296"/>
                </a:lnTo>
                <a:lnTo>
                  <a:pt x="508992" y="125015"/>
                </a:lnTo>
                <a:lnTo>
                  <a:pt x="482203" y="160734"/>
                </a:lnTo>
                <a:lnTo>
                  <a:pt x="455414" y="196452"/>
                </a:lnTo>
                <a:lnTo>
                  <a:pt x="419695" y="223241"/>
                </a:lnTo>
                <a:lnTo>
                  <a:pt x="383977" y="250031"/>
                </a:lnTo>
                <a:lnTo>
                  <a:pt x="357187" y="267890"/>
                </a:lnTo>
                <a:lnTo>
                  <a:pt x="330398" y="276820"/>
                </a:lnTo>
                <a:lnTo>
                  <a:pt x="312539" y="276820"/>
                </a:lnTo>
                <a:lnTo>
                  <a:pt x="294680" y="267890"/>
                </a:lnTo>
                <a:lnTo>
                  <a:pt x="294680" y="267890"/>
                </a:lnTo>
                <a:lnTo>
                  <a:pt x="294680" y="267890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8" name="Freeform 117"/>
          <p:cNvSpPr/>
          <p:nvPr/>
        </p:nvSpPr>
        <p:spPr>
          <a:xfrm>
            <a:off x="7670601" y="2053828"/>
            <a:ext cx="1107282" cy="1553766"/>
          </a:xfrm>
          <a:custGeom>
            <a:avLst/>
            <a:gdLst/>
            <a:ahLst/>
            <a:cxnLst/>
            <a:rect l="0" t="0" r="0" b="0"/>
            <a:pathLst>
              <a:path w="1107282" h="1553766">
                <a:moveTo>
                  <a:pt x="1089422" y="71437"/>
                </a:moveTo>
                <a:lnTo>
                  <a:pt x="1080492" y="62508"/>
                </a:lnTo>
                <a:lnTo>
                  <a:pt x="1071562" y="44648"/>
                </a:lnTo>
                <a:lnTo>
                  <a:pt x="1053703" y="26789"/>
                </a:lnTo>
                <a:lnTo>
                  <a:pt x="1026914" y="8930"/>
                </a:lnTo>
                <a:lnTo>
                  <a:pt x="1000125" y="0"/>
                </a:lnTo>
                <a:lnTo>
                  <a:pt x="955476" y="0"/>
                </a:lnTo>
                <a:lnTo>
                  <a:pt x="910828" y="0"/>
                </a:lnTo>
                <a:lnTo>
                  <a:pt x="857250" y="17859"/>
                </a:lnTo>
                <a:lnTo>
                  <a:pt x="803672" y="44648"/>
                </a:lnTo>
                <a:lnTo>
                  <a:pt x="741164" y="71437"/>
                </a:lnTo>
                <a:lnTo>
                  <a:pt x="678656" y="116086"/>
                </a:lnTo>
                <a:lnTo>
                  <a:pt x="616148" y="160734"/>
                </a:lnTo>
                <a:lnTo>
                  <a:pt x="553640" y="205383"/>
                </a:lnTo>
                <a:lnTo>
                  <a:pt x="491133" y="267891"/>
                </a:lnTo>
                <a:lnTo>
                  <a:pt x="428625" y="330398"/>
                </a:lnTo>
                <a:lnTo>
                  <a:pt x="366117" y="410766"/>
                </a:lnTo>
                <a:lnTo>
                  <a:pt x="303609" y="491133"/>
                </a:lnTo>
                <a:lnTo>
                  <a:pt x="250031" y="571500"/>
                </a:lnTo>
                <a:lnTo>
                  <a:pt x="196453" y="660797"/>
                </a:lnTo>
                <a:lnTo>
                  <a:pt x="142875" y="750094"/>
                </a:lnTo>
                <a:lnTo>
                  <a:pt x="98226" y="848320"/>
                </a:lnTo>
                <a:lnTo>
                  <a:pt x="62508" y="946547"/>
                </a:lnTo>
                <a:lnTo>
                  <a:pt x="26789" y="1044773"/>
                </a:lnTo>
                <a:lnTo>
                  <a:pt x="8929" y="1134070"/>
                </a:lnTo>
                <a:lnTo>
                  <a:pt x="0" y="1214437"/>
                </a:lnTo>
                <a:lnTo>
                  <a:pt x="0" y="1285875"/>
                </a:lnTo>
                <a:lnTo>
                  <a:pt x="17859" y="1348383"/>
                </a:lnTo>
                <a:lnTo>
                  <a:pt x="35719" y="1410890"/>
                </a:lnTo>
                <a:lnTo>
                  <a:pt x="62508" y="1455539"/>
                </a:lnTo>
                <a:lnTo>
                  <a:pt x="98226" y="1500187"/>
                </a:lnTo>
                <a:lnTo>
                  <a:pt x="133945" y="1526976"/>
                </a:lnTo>
                <a:lnTo>
                  <a:pt x="178594" y="1544836"/>
                </a:lnTo>
                <a:lnTo>
                  <a:pt x="223242" y="1553765"/>
                </a:lnTo>
                <a:lnTo>
                  <a:pt x="276820" y="1553765"/>
                </a:lnTo>
                <a:lnTo>
                  <a:pt x="321469" y="1544836"/>
                </a:lnTo>
                <a:lnTo>
                  <a:pt x="383976" y="1526976"/>
                </a:lnTo>
                <a:lnTo>
                  <a:pt x="437554" y="1500187"/>
                </a:lnTo>
                <a:lnTo>
                  <a:pt x="500062" y="1464468"/>
                </a:lnTo>
                <a:lnTo>
                  <a:pt x="562570" y="1428750"/>
                </a:lnTo>
                <a:lnTo>
                  <a:pt x="625078" y="1375172"/>
                </a:lnTo>
                <a:lnTo>
                  <a:pt x="696515" y="1321593"/>
                </a:lnTo>
                <a:lnTo>
                  <a:pt x="750094" y="1250156"/>
                </a:lnTo>
                <a:lnTo>
                  <a:pt x="812601" y="1187648"/>
                </a:lnTo>
                <a:lnTo>
                  <a:pt x="875109" y="1107281"/>
                </a:lnTo>
                <a:lnTo>
                  <a:pt x="919758" y="1035844"/>
                </a:lnTo>
                <a:lnTo>
                  <a:pt x="973336" y="964406"/>
                </a:lnTo>
                <a:lnTo>
                  <a:pt x="1017984" y="884039"/>
                </a:lnTo>
                <a:lnTo>
                  <a:pt x="1053703" y="812601"/>
                </a:lnTo>
                <a:lnTo>
                  <a:pt x="1080492" y="732235"/>
                </a:lnTo>
                <a:lnTo>
                  <a:pt x="1098351" y="660797"/>
                </a:lnTo>
                <a:lnTo>
                  <a:pt x="1107281" y="598289"/>
                </a:lnTo>
                <a:lnTo>
                  <a:pt x="1107281" y="526852"/>
                </a:lnTo>
                <a:lnTo>
                  <a:pt x="1107281" y="464344"/>
                </a:lnTo>
                <a:lnTo>
                  <a:pt x="1098351" y="392906"/>
                </a:lnTo>
                <a:lnTo>
                  <a:pt x="1080492" y="330398"/>
                </a:lnTo>
                <a:lnTo>
                  <a:pt x="1062633" y="267891"/>
                </a:lnTo>
                <a:lnTo>
                  <a:pt x="1035844" y="214312"/>
                </a:lnTo>
                <a:lnTo>
                  <a:pt x="1000125" y="160734"/>
                </a:lnTo>
                <a:lnTo>
                  <a:pt x="982265" y="125016"/>
                </a:lnTo>
                <a:lnTo>
                  <a:pt x="964406" y="98226"/>
                </a:lnTo>
                <a:lnTo>
                  <a:pt x="964406" y="98226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9" name="Freeform 118"/>
          <p:cNvSpPr/>
          <p:nvPr/>
        </p:nvSpPr>
        <p:spPr>
          <a:xfrm>
            <a:off x="4045148" y="2250281"/>
            <a:ext cx="8931" cy="142876"/>
          </a:xfrm>
          <a:custGeom>
            <a:avLst/>
            <a:gdLst/>
            <a:ahLst/>
            <a:cxnLst/>
            <a:rect l="0" t="0" r="0" b="0"/>
            <a:pathLst>
              <a:path w="8931" h="142876">
                <a:moveTo>
                  <a:pt x="0" y="0"/>
                </a:moveTo>
                <a:lnTo>
                  <a:pt x="0" y="0"/>
                </a:lnTo>
                <a:lnTo>
                  <a:pt x="0" y="8930"/>
                </a:lnTo>
                <a:lnTo>
                  <a:pt x="0" y="26789"/>
                </a:lnTo>
                <a:lnTo>
                  <a:pt x="0" y="35719"/>
                </a:lnTo>
                <a:lnTo>
                  <a:pt x="8930" y="53578"/>
                </a:lnTo>
                <a:lnTo>
                  <a:pt x="8930" y="71438"/>
                </a:lnTo>
                <a:lnTo>
                  <a:pt x="8930" y="80367"/>
                </a:lnTo>
                <a:lnTo>
                  <a:pt x="8930" y="98227"/>
                </a:lnTo>
                <a:lnTo>
                  <a:pt x="8930" y="107156"/>
                </a:lnTo>
                <a:lnTo>
                  <a:pt x="8930" y="125016"/>
                </a:lnTo>
                <a:lnTo>
                  <a:pt x="8930" y="142875"/>
                </a:lnTo>
                <a:lnTo>
                  <a:pt x="8930" y="142875"/>
                </a:lnTo>
                <a:lnTo>
                  <a:pt x="8930" y="142875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0" name="Freeform 119"/>
          <p:cNvSpPr/>
          <p:nvPr/>
        </p:nvSpPr>
        <p:spPr>
          <a:xfrm>
            <a:off x="4027289" y="2152054"/>
            <a:ext cx="151805" cy="401838"/>
          </a:xfrm>
          <a:custGeom>
            <a:avLst/>
            <a:gdLst/>
            <a:ahLst/>
            <a:cxnLst/>
            <a:rect l="0" t="0" r="0" b="0"/>
            <a:pathLst>
              <a:path w="151805" h="401838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8930"/>
                </a:lnTo>
                <a:lnTo>
                  <a:pt x="0" y="8930"/>
                </a:lnTo>
                <a:lnTo>
                  <a:pt x="8929" y="8930"/>
                </a:lnTo>
                <a:lnTo>
                  <a:pt x="17859" y="17860"/>
                </a:lnTo>
                <a:lnTo>
                  <a:pt x="17859" y="26790"/>
                </a:lnTo>
                <a:lnTo>
                  <a:pt x="35718" y="35719"/>
                </a:lnTo>
                <a:lnTo>
                  <a:pt x="44648" y="44649"/>
                </a:lnTo>
                <a:lnTo>
                  <a:pt x="53578" y="62508"/>
                </a:lnTo>
                <a:lnTo>
                  <a:pt x="62507" y="71438"/>
                </a:lnTo>
                <a:lnTo>
                  <a:pt x="80367" y="80368"/>
                </a:lnTo>
                <a:lnTo>
                  <a:pt x="89297" y="98227"/>
                </a:lnTo>
                <a:lnTo>
                  <a:pt x="107156" y="107157"/>
                </a:lnTo>
                <a:lnTo>
                  <a:pt x="116086" y="125016"/>
                </a:lnTo>
                <a:lnTo>
                  <a:pt x="133945" y="142875"/>
                </a:lnTo>
                <a:lnTo>
                  <a:pt x="142875" y="151805"/>
                </a:lnTo>
                <a:lnTo>
                  <a:pt x="142875" y="178594"/>
                </a:lnTo>
                <a:lnTo>
                  <a:pt x="151804" y="187524"/>
                </a:lnTo>
                <a:lnTo>
                  <a:pt x="151804" y="205383"/>
                </a:lnTo>
                <a:lnTo>
                  <a:pt x="151804" y="232172"/>
                </a:lnTo>
                <a:lnTo>
                  <a:pt x="151804" y="250032"/>
                </a:lnTo>
                <a:lnTo>
                  <a:pt x="142875" y="267891"/>
                </a:lnTo>
                <a:lnTo>
                  <a:pt x="133945" y="285750"/>
                </a:lnTo>
                <a:lnTo>
                  <a:pt x="125015" y="303610"/>
                </a:lnTo>
                <a:lnTo>
                  <a:pt x="107156" y="321469"/>
                </a:lnTo>
                <a:lnTo>
                  <a:pt x="98226" y="339329"/>
                </a:lnTo>
                <a:lnTo>
                  <a:pt x="80367" y="348259"/>
                </a:lnTo>
                <a:lnTo>
                  <a:pt x="71437" y="366118"/>
                </a:lnTo>
                <a:lnTo>
                  <a:pt x="53578" y="375048"/>
                </a:lnTo>
                <a:lnTo>
                  <a:pt x="44648" y="392907"/>
                </a:lnTo>
                <a:lnTo>
                  <a:pt x="26789" y="401837"/>
                </a:lnTo>
                <a:lnTo>
                  <a:pt x="26789" y="401837"/>
                </a:lnTo>
                <a:lnTo>
                  <a:pt x="26789" y="401837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1" name="Freeform 120"/>
          <p:cNvSpPr/>
          <p:nvPr/>
        </p:nvSpPr>
        <p:spPr>
          <a:xfrm>
            <a:off x="4241601" y="2152054"/>
            <a:ext cx="196454" cy="339330"/>
          </a:xfrm>
          <a:custGeom>
            <a:avLst/>
            <a:gdLst/>
            <a:ahLst/>
            <a:cxnLst/>
            <a:rect l="0" t="0" r="0" b="0"/>
            <a:pathLst>
              <a:path w="196454" h="339330">
                <a:moveTo>
                  <a:pt x="160735" y="53579"/>
                </a:moveTo>
                <a:lnTo>
                  <a:pt x="160735" y="44649"/>
                </a:lnTo>
                <a:lnTo>
                  <a:pt x="160735" y="44649"/>
                </a:lnTo>
                <a:lnTo>
                  <a:pt x="160735" y="35719"/>
                </a:lnTo>
                <a:lnTo>
                  <a:pt x="160735" y="17860"/>
                </a:lnTo>
                <a:lnTo>
                  <a:pt x="160735" y="8930"/>
                </a:lnTo>
                <a:lnTo>
                  <a:pt x="151805" y="8930"/>
                </a:lnTo>
                <a:lnTo>
                  <a:pt x="142875" y="0"/>
                </a:lnTo>
                <a:lnTo>
                  <a:pt x="133945" y="0"/>
                </a:lnTo>
                <a:lnTo>
                  <a:pt x="116086" y="8930"/>
                </a:lnTo>
                <a:lnTo>
                  <a:pt x="107156" y="17860"/>
                </a:lnTo>
                <a:lnTo>
                  <a:pt x="89297" y="26790"/>
                </a:lnTo>
                <a:lnTo>
                  <a:pt x="71438" y="44649"/>
                </a:lnTo>
                <a:lnTo>
                  <a:pt x="62508" y="62508"/>
                </a:lnTo>
                <a:lnTo>
                  <a:pt x="44649" y="89297"/>
                </a:lnTo>
                <a:lnTo>
                  <a:pt x="26789" y="125016"/>
                </a:lnTo>
                <a:lnTo>
                  <a:pt x="17860" y="151805"/>
                </a:lnTo>
                <a:lnTo>
                  <a:pt x="8930" y="187524"/>
                </a:lnTo>
                <a:lnTo>
                  <a:pt x="8930" y="214313"/>
                </a:lnTo>
                <a:lnTo>
                  <a:pt x="0" y="241102"/>
                </a:lnTo>
                <a:lnTo>
                  <a:pt x="0" y="267891"/>
                </a:lnTo>
                <a:lnTo>
                  <a:pt x="8930" y="285750"/>
                </a:lnTo>
                <a:lnTo>
                  <a:pt x="17860" y="303610"/>
                </a:lnTo>
                <a:lnTo>
                  <a:pt x="26789" y="321469"/>
                </a:lnTo>
                <a:lnTo>
                  <a:pt x="35719" y="330399"/>
                </a:lnTo>
                <a:lnTo>
                  <a:pt x="53578" y="339329"/>
                </a:lnTo>
                <a:lnTo>
                  <a:pt x="71438" y="339329"/>
                </a:lnTo>
                <a:lnTo>
                  <a:pt x="89297" y="339329"/>
                </a:lnTo>
                <a:lnTo>
                  <a:pt x="107156" y="330399"/>
                </a:lnTo>
                <a:lnTo>
                  <a:pt x="125016" y="321469"/>
                </a:lnTo>
                <a:lnTo>
                  <a:pt x="142875" y="312540"/>
                </a:lnTo>
                <a:lnTo>
                  <a:pt x="151805" y="294680"/>
                </a:lnTo>
                <a:lnTo>
                  <a:pt x="169664" y="285750"/>
                </a:lnTo>
                <a:lnTo>
                  <a:pt x="178594" y="267891"/>
                </a:lnTo>
                <a:lnTo>
                  <a:pt x="187524" y="258961"/>
                </a:lnTo>
                <a:lnTo>
                  <a:pt x="196453" y="258961"/>
                </a:lnTo>
                <a:lnTo>
                  <a:pt x="196453" y="250032"/>
                </a:lnTo>
                <a:lnTo>
                  <a:pt x="196453" y="250032"/>
                </a:lnTo>
                <a:lnTo>
                  <a:pt x="196453" y="241102"/>
                </a:lnTo>
                <a:lnTo>
                  <a:pt x="187524" y="241102"/>
                </a:lnTo>
                <a:lnTo>
                  <a:pt x="169664" y="241102"/>
                </a:lnTo>
                <a:lnTo>
                  <a:pt x="160735" y="232172"/>
                </a:lnTo>
                <a:lnTo>
                  <a:pt x="142875" y="232172"/>
                </a:lnTo>
                <a:lnTo>
                  <a:pt x="116086" y="232172"/>
                </a:lnTo>
                <a:lnTo>
                  <a:pt x="98227" y="232172"/>
                </a:lnTo>
                <a:lnTo>
                  <a:pt x="80367" y="241102"/>
                </a:lnTo>
                <a:lnTo>
                  <a:pt x="62508" y="241102"/>
                </a:lnTo>
                <a:lnTo>
                  <a:pt x="53578" y="250032"/>
                </a:lnTo>
                <a:lnTo>
                  <a:pt x="44649" y="250032"/>
                </a:lnTo>
                <a:lnTo>
                  <a:pt x="44649" y="250032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2" name="Freeform 121"/>
          <p:cNvSpPr/>
          <p:nvPr/>
        </p:nvSpPr>
        <p:spPr>
          <a:xfrm>
            <a:off x="4482703" y="2152054"/>
            <a:ext cx="26790" cy="348260"/>
          </a:xfrm>
          <a:custGeom>
            <a:avLst/>
            <a:gdLst/>
            <a:ahLst/>
            <a:cxnLst/>
            <a:rect l="0" t="0" r="0" b="0"/>
            <a:pathLst>
              <a:path w="26790" h="348260">
                <a:moveTo>
                  <a:pt x="26789" y="0"/>
                </a:moveTo>
                <a:lnTo>
                  <a:pt x="26789" y="0"/>
                </a:lnTo>
                <a:lnTo>
                  <a:pt x="26789" y="8930"/>
                </a:lnTo>
                <a:lnTo>
                  <a:pt x="17859" y="17860"/>
                </a:lnTo>
                <a:lnTo>
                  <a:pt x="17859" y="35719"/>
                </a:lnTo>
                <a:lnTo>
                  <a:pt x="8929" y="62508"/>
                </a:lnTo>
                <a:lnTo>
                  <a:pt x="8929" y="89297"/>
                </a:lnTo>
                <a:lnTo>
                  <a:pt x="8929" y="125016"/>
                </a:lnTo>
                <a:lnTo>
                  <a:pt x="0" y="151805"/>
                </a:lnTo>
                <a:lnTo>
                  <a:pt x="0" y="187524"/>
                </a:lnTo>
                <a:lnTo>
                  <a:pt x="0" y="232172"/>
                </a:lnTo>
                <a:lnTo>
                  <a:pt x="0" y="258961"/>
                </a:lnTo>
                <a:lnTo>
                  <a:pt x="0" y="285750"/>
                </a:lnTo>
                <a:lnTo>
                  <a:pt x="0" y="312540"/>
                </a:lnTo>
                <a:lnTo>
                  <a:pt x="0" y="330399"/>
                </a:lnTo>
                <a:lnTo>
                  <a:pt x="0" y="339329"/>
                </a:lnTo>
                <a:lnTo>
                  <a:pt x="8929" y="348259"/>
                </a:lnTo>
                <a:lnTo>
                  <a:pt x="8929" y="348259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3" name="Freeform 122"/>
          <p:cNvSpPr/>
          <p:nvPr/>
        </p:nvSpPr>
        <p:spPr>
          <a:xfrm>
            <a:off x="4572000" y="2303859"/>
            <a:ext cx="80368" cy="276822"/>
          </a:xfrm>
          <a:custGeom>
            <a:avLst/>
            <a:gdLst/>
            <a:ahLst/>
            <a:cxnLst/>
            <a:rect l="0" t="0" r="0" b="0"/>
            <a:pathLst>
              <a:path w="80368" h="276822">
                <a:moveTo>
                  <a:pt x="80367" y="0"/>
                </a:moveTo>
                <a:lnTo>
                  <a:pt x="80367" y="0"/>
                </a:lnTo>
                <a:lnTo>
                  <a:pt x="80367" y="0"/>
                </a:lnTo>
                <a:lnTo>
                  <a:pt x="80367" y="0"/>
                </a:lnTo>
                <a:lnTo>
                  <a:pt x="80367" y="0"/>
                </a:lnTo>
                <a:lnTo>
                  <a:pt x="80367" y="8930"/>
                </a:lnTo>
                <a:lnTo>
                  <a:pt x="80367" y="26789"/>
                </a:lnTo>
                <a:lnTo>
                  <a:pt x="80367" y="44649"/>
                </a:lnTo>
                <a:lnTo>
                  <a:pt x="71437" y="80367"/>
                </a:lnTo>
                <a:lnTo>
                  <a:pt x="53578" y="107156"/>
                </a:lnTo>
                <a:lnTo>
                  <a:pt x="44648" y="133945"/>
                </a:lnTo>
                <a:lnTo>
                  <a:pt x="26789" y="169664"/>
                </a:lnTo>
                <a:lnTo>
                  <a:pt x="17859" y="196454"/>
                </a:lnTo>
                <a:lnTo>
                  <a:pt x="8929" y="223243"/>
                </a:lnTo>
                <a:lnTo>
                  <a:pt x="0" y="241102"/>
                </a:lnTo>
                <a:lnTo>
                  <a:pt x="0" y="258961"/>
                </a:lnTo>
                <a:lnTo>
                  <a:pt x="0" y="267891"/>
                </a:lnTo>
                <a:lnTo>
                  <a:pt x="0" y="276821"/>
                </a:lnTo>
                <a:lnTo>
                  <a:pt x="0" y="276821"/>
                </a:lnTo>
                <a:lnTo>
                  <a:pt x="0" y="276821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4" name="Freeform 123"/>
          <p:cNvSpPr/>
          <p:nvPr/>
        </p:nvSpPr>
        <p:spPr>
          <a:xfrm>
            <a:off x="4536281" y="2330648"/>
            <a:ext cx="17860" cy="80368"/>
          </a:xfrm>
          <a:custGeom>
            <a:avLst/>
            <a:gdLst/>
            <a:ahLst/>
            <a:cxnLst/>
            <a:rect l="0" t="0" r="0" b="0"/>
            <a:pathLst>
              <a:path w="17860" h="80368">
                <a:moveTo>
                  <a:pt x="0" y="0"/>
                </a:moveTo>
                <a:lnTo>
                  <a:pt x="0" y="8930"/>
                </a:lnTo>
                <a:lnTo>
                  <a:pt x="0" y="17860"/>
                </a:lnTo>
                <a:lnTo>
                  <a:pt x="8930" y="26789"/>
                </a:lnTo>
                <a:lnTo>
                  <a:pt x="8930" y="53578"/>
                </a:lnTo>
                <a:lnTo>
                  <a:pt x="17859" y="71438"/>
                </a:lnTo>
                <a:lnTo>
                  <a:pt x="17859" y="80367"/>
                </a:lnTo>
                <a:lnTo>
                  <a:pt x="17859" y="80367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5" name="Freeform 124"/>
          <p:cNvSpPr/>
          <p:nvPr/>
        </p:nvSpPr>
        <p:spPr>
          <a:xfrm>
            <a:off x="4661296" y="2294929"/>
            <a:ext cx="98228" cy="151806"/>
          </a:xfrm>
          <a:custGeom>
            <a:avLst/>
            <a:gdLst/>
            <a:ahLst/>
            <a:cxnLst/>
            <a:rect l="0" t="0" r="0" b="0"/>
            <a:pathLst>
              <a:path w="98228" h="151806">
                <a:moveTo>
                  <a:pt x="98227" y="0"/>
                </a:moveTo>
                <a:lnTo>
                  <a:pt x="98227" y="0"/>
                </a:lnTo>
                <a:lnTo>
                  <a:pt x="98227" y="0"/>
                </a:lnTo>
                <a:lnTo>
                  <a:pt x="98227" y="0"/>
                </a:lnTo>
                <a:lnTo>
                  <a:pt x="89297" y="0"/>
                </a:lnTo>
                <a:lnTo>
                  <a:pt x="80368" y="8930"/>
                </a:lnTo>
                <a:lnTo>
                  <a:pt x="71438" y="17860"/>
                </a:lnTo>
                <a:lnTo>
                  <a:pt x="53579" y="35719"/>
                </a:lnTo>
                <a:lnTo>
                  <a:pt x="35719" y="53579"/>
                </a:lnTo>
                <a:lnTo>
                  <a:pt x="26790" y="71438"/>
                </a:lnTo>
                <a:lnTo>
                  <a:pt x="17860" y="89297"/>
                </a:lnTo>
                <a:lnTo>
                  <a:pt x="8930" y="107157"/>
                </a:lnTo>
                <a:lnTo>
                  <a:pt x="0" y="125016"/>
                </a:lnTo>
                <a:lnTo>
                  <a:pt x="0" y="133946"/>
                </a:lnTo>
                <a:lnTo>
                  <a:pt x="8930" y="142875"/>
                </a:lnTo>
                <a:lnTo>
                  <a:pt x="17860" y="151805"/>
                </a:lnTo>
                <a:lnTo>
                  <a:pt x="26790" y="151805"/>
                </a:lnTo>
                <a:lnTo>
                  <a:pt x="44649" y="151805"/>
                </a:lnTo>
                <a:lnTo>
                  <a:pt x="62508" y="151805"/>
                </a:lnTo>
                <a:lnTo>
                  <a:pt x="71438" y="142875"/>
                </a:lnTo>
                <a:lnTo>
                  <a:pt x="71438" y="142875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6" name="Freeform 125"/>
          <p:cNvSpPr/>
          <p:nvPr/>
        </p:nvSpPr>
        <p:spPr>
          <a:xfrm>
            <a:off x="4777382" y="2259211"/>
            <a:ext cx="116088" cy="169665"/>
          </a:xfrm>
          <a:custGeom>
            <a:avLst/>
            <a:gdLst/>
            <a:ahLst/>
            <a:cxnLst/>
            <a:rect l="0" t="0" r="0" b="0"/>
            <a:pathLst>
              <a:path w="116088" h="169665">
                <a:moveTo>
                  <a:pt x="107157" y="8929"/>
                </a:moveTo>
                <a:lnTo>
                  <a:pt x="107157" y="8929"/>
                </a:lnTo>
                <a:lnTo>
                  <a:pt x="107157" y="0"/>
                </a:lnTo>
                <a:lnTo>
                  <a:pt x="98227" y="0"/>
                </a:lnTo>
                <a:lnTo>
                  <a:pt x="98227" y="0"/>
                </a:lnTo>
                <a:lnTo>
                  <a:pt x="89297" y="0"/>
                </a:lnTo>
                <a:lnTo>
                  <a:pt x="71438" y="8929"/>
                </a:lnTo>
                <a:lnTo>
                  <a:pt x="62508" y="17859"/>
                </a:lnTo>
                <a:lnTo>
                  <a:pt x="44649" y="35718"/>
                </a:lnTo>
                <a:lnTo>
                  <a:pt x="26789" y="53578"/>
                </a:lnTo>
                <a:lnTo>
                  <a:pt x="17860" y="71437"/>
                </a:lnTo>
                <a:lnTo>
                  <a:pt x="8930" y="89297"/>
                </a:lnTo>
                <a:lnTo>
                  <a:pt x="0" y="107156"/>
                </a:lnTo>
                <a:lnTo>
                  <a:pt x="0" y="125015"/>
                </a:lnTo>
                <a:lnTo>
                  <a:pt x="0" y="142875"/>
                </a:lnTo>
                <a:lnTo>
                  <a:pt x="8930" y="151804"/>
                </a:lnTo>
                <a:lnTo>
                  <a:pt x="17860" y="160734"/>
                </a:lnTo>
                <a:lnTo>
                  <a:pt x="35719" y="169664"/>
                </a:lnTo>
                <a:lnTo>
                  <a:pt x="53579" y="160734"/>
                </a:lnTo>
                <a:lnTo>
                  <a:pt x="62508" y="151804"/>
                </a:lnTo>
                <a:lnTo>
                  <a:pt x="80368" y="142875"/>
                </a:lnTo>
                <a:lnTo>
                  <a:pt x="98227" y="125015"/>
                </a:lnTo>
                <a:lnTo>
                  <a:pt x="107157" y="107156"/>
                </a:lnTo>
                <a:lnTo>
                  <a:pt x="116087" y="89297"/>
                </a:lnTo>
                <a:lnTo>
                  <a:pt x="116087" y="62508"/>
                </a:lnTo>
                <a:lnTo>
                  <a:pt x="116087" y="35718"/>
                </a:lnTo>
                <a:lnTo>
                  <a:pt x="107157" y="17859"/>
                </a:lnTo>
                <a:lnTo>
                  <a:pt x="107157" y="8929"/>
                </a:lnTo>
                <a:close/>
              </a:path>
            </a:pathLst>
          </a:cu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7" name="Freeform 126"/>
          <p:cNvSpPr/>
          <p:nvPr/>
        </p:nvSpPr>
        <p:spPr>
          <a:xfrm>
            <a:off x="4938117" y="2098476"/>
            <a:ext cx="26790" cy="321470"/>
          </a:xfrm>
          <a:custGeom>
            <a:avLst/>
            <a:gdLst/>
            <a:ahLst/>
            <a:cxnLst/>
            <a:rect l="0" t="0" r="0" b="0"/>
            <a:pathLst>
              <a:path w="26790" h="321470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8930" y="8930"/>
                </a:lnTo>
                <a:lnTo>
                  <a:pt x="8930" y="17860"/>
                </a:lnTo>
                <a:lnTo>
                  <a:pt x="17860" y="35719"/>
                </a:lnTo>
                <a:lnTo>
                  <a:pt x="17860" y="53578"/>
                </a:lnTo>
                <a:lnTo>
                  <a:pt x="17860" y="80368"/>
                </a:lnTo>
                <a:lnTo>
                  <a:pt x="17860" y="107157"/>
                </a:lnTo>
                <a:lnTo>
                  <a:pt x="17860" y="133946"/>
                </a:lnTo>
                <a:lnTo>
                  <a:pt x="17860" y="160735"/>
                </a:lnTo>
                <a:lnTo>
                  <a:pt x="17860" y="187524"/>
                </a:lnTo>
                <a:lnTo>
                  <a:pt x="17860" y="223243"/>
                </a:lnTo>
                <a:lnTo>
                  <a:pt x="17860" y="250032"/>
                </a:lnTo>
                <a:lnTo>
                  <a:pt x="17860" y="267891"/>
                </a:lnTo>
                <a:lnTo>
                  <a:pt x="26789" y="285750"/>
                </a:lnTo>
                <a:lnTo>
                  <a:pt x="26789" y="303610"/>
                </a:lnTo>
                <a:lnTo>
                  <a:pt x="26789" y="312539"/>
                </a:lnTo>
                <a:lnTo>
                  <a:pt x="26789" y="321469"/>
                </a:lnTo>
                <a:lnTo>
                  <a:pt x="26789" y="321469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8" name="Freeform 127"/>
          <p:cNvSpPr/>
          <p:nvPr/>
        </p:nvSpPr>
        <p:spPr>
          <a:xfrm>
            <a:off x="5018484" y="2277070"/>
            <a:ext cx="8931" cy="107157"/>
          </a:xfrm>
          <a:custGeom>
            <a:avLst/>
            <a:gdLst/>
            <a:ahLst/>
            <a:cxnLst/>
            <a:rect l="0" t="0" r="0" b="0"/>
            <a:pathLst>
              <a:path w="8931" h="107157">
                <a:moveTo>
                  <a:pt x="8930" y="0"/>
                </a:moveTo>
                <a:lnTo>
                  <a:pt x="8930" y="0"/>
                </a:lnTo>
                <a:lnTo>
                  <a:pt x="0" y="8930"/>
                </a:lnTo>
                <a:lnTo>
                  <a:pt x="0" y="26789"/>
                </a:lnTo>
                <a:lnTo>
                  <a:pt x="0" y="44649"/>
                </a:lnTo>
                <a:lnTo>
                  <a:pt x="0" y="62508"/>
                </a:lnTo>
                <a:lnTo>
                  <a:pt x="0" y="80367"/>
                </a:lnTo>
                <a:lnTo>
                  <a:pt x="0" y="98227"/>
                </a:lnTo>
                <a:lnTo>
                  <a:pt x="0" y="107156"/>
                </a:lnTo>
                <a:lnTo>
                  <a:pt x="0" y="107156"/>
                </a:lnTo>
                <a:lnTo>
                  <a:pt x="0" y="107156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9" name="Freeform 128"/>
          <p:cNvSpPr/>
          <p:nvPr/>
        </p:nvSpPr>
        <p:spPr>
          <a:xfrm>
            <a:off x="5072063" y="2259211"/>
            <a:ext cx="178594" cy="151805"/>
          </a:xfrm>
          <a:custGeom>
            <a:avLst/>
            <a:gdLst/>
            <a:ahLst/>
            <a:cxnLst/>
            <a:rect l="0" t="0" r="0" b="0"/>
            <a:pathLst>
              <a:path w="178594" h="151805">
                <a:moveTo>
                  <a:pt x="89296" y="8929"/>
                </a:moveTo>
                <a:lnTo>
                  <a:pt x="89296" y="0"/>
                </a:lnTo>
                <a:lnTo>
                  <a:pt x="89296" y="0"/>
                </a:lnTo>
                <a:lnTo>
                  <a:pt x="89296" y="0"/>
                </a:lnTo>
                <a:lnTo>
                  <a:pt x="89296" y="0"/>
                </a:lnTo>
                <a:lnTo>
                  <a:pt x="89296" y="8929"/>
                </a:lnTo>
                <a:lnTo>
                  <a:pt x="80367" y="8929"/>
                </a:lnTo>
                <a:lnTo>
                  <a:pt x="71437" y="17859"/>
                </a:lnTo>
                <a:lnTo>
                  <a:pt x="53578" y="26789"/>
                </a:lnTo>
                <a:lnTo>
                  <a:pt x="35718" y="35718"/>
                </a:lnTo>
                <a:lnTo>
                  <a:pt x="17859" y="44648"/>
                </a:lnTo>
                <a:lnTo>
                  <a:pt x="8929" y="44648"/>
                </a:lnTo>
                <a:lnTo>
                  <a:pt x="0" y="53578"/>
                </a:lnTo>
                <a:lnTo>
                  <a:pt x="0" y="53578"/>
                </a:lnTo>
                <a:lnTo>
                  <a:pt x="0" y="62508"/>
                </a:lnTo>
                <a:lnTo>
                  <a:pt x="8929" y="62508"/>
                </a:lnTo>
                <a:lnTo>
                  <a:pt x="17859" y="71437"/>
                </a:lnTo>
                <a:lnTo>
                  <a:pt x="35718" y="71437"/>
                </a:lnTo>
                <a:lnTo>
                  <a:pt x="53578" y="80367"/>
                </a:lnTo>
                <a:lnTo>
                  <a:pt x="80367" y="80367"/>
                </a:lnTo>
                <a:lnTo>
                  <a:pt x="98226" y="89297"/>
                </a:lnTo>
                <a:lnTo>
                  <a:pt x="116085" y="89297"/>
                </a:lnTo>
                <a:lnTo>
                  <a:pt x="142875" y="98226"/>
                </a:lnTo>
                <a:lnTo>
                  <a:pt x="151804" y="98226"/>
                </a:lnTo>
                <a:lnTo>
                  <a:pt x="160734" y="107156"/>
                </a:lnTo>
                <a:lnTo>
                  <a:pt x="169664" y="116086"/>
                </a:lnTo>
                <a:lnTo>
                  <a:pt x="178593" y="116086"/>
                </a:lnTo>
                <a:lnTo>
                  <a:pt x="178593" y="125015"/>
                </a:lnTo>
                <a:lnTo>
                  <a:pt x="169664" y="133945"/>
                </a:lnTo>
                <a:lnTo>
                  <a:pt x="169664" y="142875"/>
                </a:lnTo>
                <a:lnTo>
                  <a:pt x="160734" y="142875"/>
                </a:lnTo>
                <a:lnTo>
                  <a:pt x="151804" y="151804"/>
                </a:lnTo>
                <a:lnTo>
                  <a:pt x="142875" y="151804"/>
                </a:lnTo>
                <a:lnTo>
                  <a:pt x="125015" y="151804"/>
                </a:lnTo>
                <a:lnTo>
                  <a:pt x="107156" y="151804"/>
                </a:lnTo>
                <a:lnTo>
                  <a:pt x="89296" y="151804"/>
                </a:lnTo>
                <a:lnTo>
                  <a:pt x="80367" y="151804"/>
                </a:lnTo>
                <a:lnTo>
                  <a:pt x="62507" y="142875"/>
                </a:lnTo>
                <a:lnTo>
                  <a:pt x="35718" y="142875"/>
                </a:lnTo>
                <a:lnTo>
                  <a:pt x="35718" y="142875"/>
                </a:lnTo>
                <a:lnTo>
                  <a:pt x="35718" y="142875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0" name="Freeform 129"/>
          <p:cNvSpPr/>
          <p:nvPr/>
        </p:nvSpPr>
        <p:spPr>
          <a:xfrm>
            <a:off x="3946921" y="2732484"/>
            <a:ext cx="178595" cy="232173"/>
          </a:xfrm>
          <a:custGeom>
            <a:avLst/>
            <a:gdLst/>
            <a:ahLst/>
            <a:cxnLst/>
            <a:rect l="0" t="0" r="0" b="0"/>
            <a:pathLst>
              <a:path w="178595" h="232173">
                <a:moveTo>
                  <a:pt x="89297" y="62508"/>
                </a:moveTo>
                <a:lnTo>
                  <a:pt x="89297" y="62508"/>
                </a:lnTo>
                <a:lnTo>
                  <a:pt x="89297" y="62508"/>
                </a:lnTo>
                <a:lnTo>
                  <a:pt x="80368" y="62508"/>
                </a:lnTo>
                <a:lnTo>
                  <a:pt x="80368" y="53579"/>
                </a:lnTo>
                <a:lnTo>
                  <a:pt x="80368" y="53579"/>
                </a:lnTo>
                <a:lnTo>
                  <a:pt x="80368" y="44649"/>
                </a:lnTo>
                <a:lnTo>
                  <a:pt x="80368" y="35719"/>
                </a:lnTo>
                <a:lnTo>
                  <a:pt x="80368" y="26789"/>
                </a:lnTo>
                <a:lnTo>
                  <a:pt x="89297" y="17860"/>
                </a:lnTo>
                <a:lnTo>
                  <a:pt x="89297" y="17860"/>
                </a:lnTo>
                <a:lnTo>
                  <a:pt x="98227" y="8930"/>
                </a:lnTo>
                <a:lnTo>
                  <a:pt x="107157" y="0"/>
                </a:lnTo>
                <a:lnTo>
                  <a:pt x="116086" y="0"/>
                </a:lnTo>
                <a:lnTo>
                  <a:pt x="125016" y="0"/>
                </a:lnTo>
                <a:lnTo>
                  <a:pt x="133946" y="8930"/>
                </a:lnTo>
                <a:lnTo>
                  <a:pt x="142875" y="17860"/>
                </a:lnTo>
                <a:lnTo>
                  <a:pt x="160735" y="26789"/>
                </a:lnTo>
                <a:lnTo>
                  <a:pt x="169665" y="35719"/>
                </a:lnTo>
                <a:lnTo>
                  <a:pt x="169665" y="44649"/>
                </a:lnTo>
                <a:lnTo>
                  <a:pt x="178594" y="53579"/>
                </a:lnTo>
                <a:lnTo>
                  <a:pt x="178594" y="71438"/>
                </a:lnTo>
                <a:lnTo>
                  <a:pt x="169665" y="80367"/>
                </a:lnTo>
                <a:lnTo>
                  <a:pt x="160735" y="98227"/>
                </a:lnTo>
                <a:lnTo>
                  <a:pt x="151805" y="116086"/>
                </a:lnTo>
                <a:lnTo>
                  <a:pt x="133946" y="133945"/>
                </a:lnTo>
                <a:lnTo>
                  <a:pt x="116086" y="151805"/>
                </a:lnTo>
                <a:lnTo>
                  <a:pt x="98227" y="169664"/>
                </a:lnTo>
                <a:lnTo>
                  <a:pt x="80368" y="178594"/>
                </a:lnTo>
                <a:lnTo>
                  <a:pt x="62508" y="187524"/>
                </a:lnTo>
                <a:lnTo>
                  <a:pt x="44649" y="196453"/>
                </a:lnTo>
                <a:lnTo>
                  <a:pt x="35719" y="205383"/>
                </a:lnTo>
                <a:lnTo>
                  <a:pt x="17860" y="205383"/>
                </a:lnTo>
                <a:lnTo>
                  <a:pt x="17860" y="205383"/>
                </a:lnTo>
                <a:lnTo>
                  <a:pt x="8930" y="205383"/>
                </a:lnTo>
                <a:lnTo>
                  <a:pt x="0" y="196453"/>
                </a:lnTo>
                <a:lnTo>
                  <a:pt x="0" y="196453"/>
                </a:lnTo>
                <a:lnTo>
                  <a:pt x="0" y="187524"/>
                </a:lnTo>
                <a:lnTo>
                  <a:pt x="0" y="178594"/>
                </a:lnTo>
                <a:lnTo>
                  <a:pt x="8930" y="169664"/>
                </a:lnTo>
                <a:lnTo>
                  <a:pt x="17860" y="169664"/>
                </a:lnTo>
                <a:lnTo>
                  <a:pt x="26790" y="169664"/>
                </a:lnTo>
                <a:lnTo>
                  <a:pt x="35719" y="178594"/>
                </a:lnTo>
                <a:lnTo>
                  <a:pt x="53579" y="178594"/>
                </a:lnTo>
                <a:lnTo>
                  <a:pt x="71438" y="187524"/>
                </a:lnTo>
                <a:lnTo>
                  <a:pt x="89297" y="196453"/>
                </a:lnTo>
                <a:lnTo>
                  <a:pt x="98227" y="205383"/>
                </a:lnTo>
                <a:lnTo>
                  <a:pt x="107157" y="214313"/>
                </a:lnTo>
                <a:lnTo>
                  <a:pt x="125016" y="223242"/>
                </a:lnTo>
                <a:lnTo>
                  <a:pt x="133946" y="223242"/>
                </a:lnTo>
                <a:lnTo>
                  <a:pt x="142875" y="232172"/>
                </a:lnTo>
                <a:lnTo>
                  <a:pt x="151805" y="232172"/>
                </a:lnTo>
                <a:lnTo>
                  <a:pt x="160735" y="232172"/>
                </a:lnTo>
                <a:lnTo>
                  <a:pt x="160735" y="232172"/>
                </a:lnTo>
                <a:lnTo>
                  <a:pt x="169665" y="232172"/>
                </a:lnTo>
                <a:lnTo>
                  <a:pt x="169665" y="232172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1" name="Freeform 130"/>
          <p:cNvSpPr/>
          <p:nvPr/>
        </p:nvSpPr>
        <p:spPr>
          <a:xfrm>
            <a:off x="4027289" y="2687836"/>
            <a:ext cx="223243" cy="321469"/>
          </a:xfrm>
          <a:custGeom>
            <a:avLst/>
            <a:gdLst/>
            <a:ahLst/>
            <a:cxnLst/>
            <a:rect l="0" t="0" r="0" b="0"/>
            <a:pathLst>
              <a:path w="223243" h="321469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8929" y="0"/>
                </a:lnTo>
                <a:lnTo>
                  <a:pt x="17859" y="0"/>
                </a:lnTo>
                <a:lnTo>
                  <a:pt x="26789" y="0"/>
                </a:lnTo>
                <a:lnTo>
                  <a:pt x="35718" y="0"/>
                </a:lnTo>
                <a:lnTo>
                  <a:pt x="53578" y="8930"/>
                </a:lnTo>
                <a:lnTo>
                  <a:pt x="71437" y="17859"/>
                </a:lnTo>
                <a:lnTo>
                  <a:pt x="89297" y="17859"/>
                </a:lnTo>
                <a:lnTo>
                  <a:pt x="107156" y="35719"/>
                </a:lnTo>
                <a:lnTo>
                  <a:pt x="125015" y="44648"/>
                </a:lnTo>
                <a:lnTo>
                  <a:pt x="142875" y="53578"/>
                </a:lnTo>
                <a:lnTo>
                  <a:pt x="160734" y="71437"/>
                </a:lnTo>
                <a:lnTo>
                  <a:pt x="178593" y="80367"/>
                </a:lnTo>
                <a:lnTo>
                  <a:pt x="187523" y="98227"/>
                </a:lnTo>
                <a:lnTo>
                  <a:pt x="205382" y="107156"/>
                </a:lnTo>
                <a:lnTo>
                  <a:pt x="214312" y="125015"/>
                </a:lnTo>
                <a:lnTo>
                  <a:pt x="214312" y="151804"/>
                </a:lnTo>
                <a:lnTo>
                  <a:pt x="223242" y="169664"/>
                </a:lnTo>
                <a:lnTo>
                  <a:pt x="223242" y="187523"/>
                </a:lnTo>
                <a:lnTo>
                  <a:pt x="214312" y="214312"/>
                </a:lnTo>
                <a:lnTo>
                  <a:pt x="214312" y="232172"/>
                </a:lnTo>
                <a:lnTo>
                  <a:pt x="205382" y="258961"/>
                </a:lnTo>
                <a:lnTo>
                  <a:pt x="196453" y="276820"/>
                </a:lnTo>
                <a:lnTo>
                  <a:pt x="178593" y="294679"/>
                </a:lnTo>
                <a:lnTo>
                  <a:pt x="169664" y="303609"/>
                </a:lnTo>
                <a:lnTo>
                  <a:pt x="151804" y="312539"/>
                </a:lnTo>
                <a:lnTo>
                  <a:pt x="142875" y="321468"/>
                </a:lnTo>
                <a:lnTo>
                  <a:pt x="142875" y="321468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2" name="Freeform 131"/>
          <p:cNvSpPr/>
          <p:nvPr/>
        </p:nvSpPr>
        <p:spPr>
          <a:xfrm>
            <a:off x="4027289" y="3205758"/>
            <a:ext cx="133946" cy="303610"/>
          </a:xfrm>
          <a:custGeom>
            <a:avLst/>
            <a:gdLst/>
            <a:ahLst/>
            <a:cxnLst/>
            <a:rect l="0" t="0" r="0" b="0"/>
            <a:pathLst>
              <a:path w="133946" h="303610">
                <a:moveTo>
                  <a:pt x="0" y="17859"/>
                </a:moveTo>
                <a:lnTo>
                  <a:pt x="0" y="17859"/>
                </a:lnTo>
                <a:lnTo>
                  <a:pt x="0" y="17859"/>
                </a:lnTo>
                <a:lnTo>
                  <a:pt x="0" y="17859"/>
                </a:lnTo>
                <a:lnTo>
                  <a:pt x="0" y="8929"/>
                </a:lnTo>
                <a:lnTo>
                  <a:pt x="8929" y="8929"/>
                </a:lnTo>
                <a:lnTo>
                  <a:pt x="8929" y="8929"/>
                </a:lnTo>
                <a:lnTo>
                  <a:pt x="17859" y="0"/>
                </a:lnTo>
                <a:lnTo>
                  <a:pt x="35718" y="0"/>
                </a:lnTo>
                <a:lnTo>
                  <a:pt x="44648" y="0"/>
                </a:lnTo>
                <a:lnTo>
                  <a:pt x="53578" y="0"/>
                </a:lnTo>
                <a:lnTo>
                  <a:pt x="62507" y="0"/>
                </a:lnTo>
                <a:lnTo>
                  <a:pt x="71437" y="8929"/>
                </a:lnTo>
                <a:lnTo>
                  <a:pt x="80367" y="17859"/>
                </a:lnTo>
                <a:lnTo>
                  <a:pt x="89297" y="17859"/>
                </a:lnTo>
                <a:lnTo>
                  <a:pt x="89297" y="26789"/>
                </a:lnTo>
                <a:lnTo>
                  <a:pt x="98226" y="35718"/>
                </a:lnTo>
                <a:lnTo>
                  <a:pt x="98226" y="53578"/>
                </a:lnTo>
                <a:lnTo>
                  <a:pt x="98226" y="62507"/>
                </a:lnTo>
                <a:lnTo>
                  <a:pt x="89297" y="80367"/>
                </a:lnTo>
                <a:lnTo>
                  <a:pt x="89297" y="89296"/>
                </a:lnTo>
                <a:lnTo>
                  <a:pt x="80367" y="98226"/>
                </a:lnTo>
                <a:lnTo>
                  <a:pt x="80367" y="107156"/>
                </a:lnTo>
                <a:lnTo>
                  <a:pt x="71437" y="116085"/>
                </a:lnTo>
                <a:lnTo>
                  <a:pt x="62507" y="116085"/>
                </a:lnTo>
                <a:lnTo>
                  <a:pt x="62507" y="116085"/>
                </a:lnTo>
                <a:lnTo>
                  <a:pt x="62507" y="116085"/>
                </a:lnTo>
                <a:lnTo>
                  <a:pt x="62507" y="116085"/>
                </a:lnTo>
                <a:lnTo>
                  <a:pt x="71437" y="125015"/>
                </a:lnTo>
                <a:lnTo>
                  <a:pt x="80367" y="125015"/>
                </a:lnTo>
                <a:lnTo>
                  <a:pt x="89297" y="125015"/>
                </a:lnTo>
                <a:lnTo>
                  <a:pt x="98226" y="125015"/>
                </a:lnTo>
                <a:lnTo>
                  <a:pt x="116086" y="133945"/>
                </a:lnTo>
                <a:lnTo>
                  <a:pt x="125015" y="142874"/>
                </a:lnTo>
                <a:lnTo>
                  <a:pt x="125015" y="151804"/>
                </a:lnTo>
                <a:lnTo>
                  <a:pt x="133945" y="160734"/>
                </a:lnTo>
                <a:lnTo>
                  <a:pt x="133945" y="178593"/>
                </a:lnTo>
                <a:lnTo>
                  <a:pt x="133945" y="196453"/>
                </a:lnTo>
                <a:lnTo>
                  <a:pt x="125015" y="214312"/>
                </a:lnTo>
                <a:lnTo>
                  <a:pt x="116086" y="223242"/>
                </a:lnTo>
                <a:lnTo>
                  <a:pt x="107156" y="241101"/>
                </a:lnTo>
                <a:lnTo>
                  <a:pt x="98226" y="258960"/>
                </a:lnTo>
                <a:lnTo>
                  <a:pt x="80367" y="276820"/>
                </a:lnTo>
                <a:lnTo>
                  <a:pt x="71437" y="285749"/>
                </a:lnTo>
                <a:lnTo>
                  <a:pt x="53578" y="294679"/>
                </a:lnTo>
                <a:lnTo>
                  <a:pt x="35718" y="303609"/>
                </a:lnTo>
                <a:lnTo>
                  <a:pt x="26789" y="303609"/>
                </a:lnTo>
                <a:lnTo>
                  <a:pt x="17859" y="303609"/>
                </a:lnTo>
                <a:lnTo>
                  <a:pt x="17859" y="303609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3" name="Freeform 132"/>
          <p:cNvSpPr/>
          <p:nvPr/>
        </p:nvSpPr>
        <p:spPr>
          <a:xfrm>
            <a:off x="4036218" y="3080742"/>
            <a:ext cx="241103" cy="464345"/>
          </a:xfrm>
          <a:custGeom>
            <a:avLst/>
            <a:gdLst/>
            <a:ahLst/>
            <a:cxnLst/>
            <a:rect l="0" t="0" r="0" b="0"/>
            <a:pathLst>
              <a:path w="241103" h="464345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8930" y="0"/>
                </a:lnTo>
                <a:lnTo>
                  <a:pt x="17860" y="8930"/>
                </a:lnTo>
                <a:lnTo>
                  <a:pt x="26789" y="8930"/>
                </a:lnTo>
                <a:lnTo>
                  <a:pt x="44649" y="26789"/>
                </a:lnTo>
                <a:lnTo>
                  <a:pt x="62508" y="35719"/>
                </a:lnTo>
                <a:lnTo>
                  <a:pt x="80368" y="44648"/>
                </a:lnTo>
                <a:lnTo>
                  <a:pt x="98227" y="62508"/>
                </a:lnTo>
                <a:lnTo>
                  <a:pt x="116086" y="80367"/>
                </a:lnTo>
                <a:lnTo>
                  <a:pt x="133946" y="98227"/>
                </a:lnTo>
                <a:lnTo>
                  <a:pt x="151805" y="125016"/>
                </a:lnTo>
                <a:lnTo>
                  <a:pt x="169664" y="142875"/>
                </a:lnTo>
                <a:lnTo>
                  <a:pt x="187524" y="160734"/>
                </a:lnTo>
                <a:lnTo>
                  <a:pt x="205383" y="187523"/>
                </a:lnTo>
                <a:lnTo>
                  <a:pt x="214313" y="205383"/>
                </a:lnTo>
                <a:lnTo>
                  <a:pt x="223243" y="223242"/>
                </a:lnTo>
                <a:lnTo>
                  <a:pt x="232172" y="250031"/>
                </a:lnTo>
                <a:lnTo>
                  <a:pt x="241102" y="276820"/>
                </a:lnTo>
                <a:lnTo>
                  <a:pt x="241102" y="303609"/>
                </a:lnTo>
                <a:lnTo>
                  <a:pt x="232172" y="321469"/>
                </a:lnTo>
                <a:lnTo>
                  <a:pt x="232172" y="348258"/>
                </a:lnTo>
                <a:lnTo>
                  <a:pt x="223243" y="375047"/>
                </a:lnTo>
                <a:lnTo>
                  <a:pt x="214313" y="392906"/>
                </a:lnTo>
                <a:lnTo>
                  <a:pt x="205383" y="410765"/>
                </a:lnTo>
                <a:lnTo>
                  <a:pt x="187524" y="428625"/>
                </a:lnTo>
                <a:lnTo>
                  <a:pt x="169664" y="437554"/>
                </a:lnTo>
                <a:lnTo>
                  <a:pt x="151805" y="446484"/>
                </a:lnTo>
                <a:lnTo>
                  <a:pt x="142875" y="455414"/>
                </a:lnTo>
                <a:lnTo>
                  <a:pt x="125016" y="464344"/>
                </a:lnTo>
                <a:lnTo>
                  <a:pt x="116086" y="464344"/>
                </a:lnTo>
                <a:lnTo>
                  <a:pt x="116086" y="464344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4" name="Freeform 133"/>
          <p:cNvSpPr/>
          <p:nvPr/>
        </p:nvSpPr>
        <p:spPr>
          <a:xfrm>
            <a:off x="4366617" y="2625328"/>
            <a:ext cx="125016" cy="303610"/>
          </a:xfrm>
          <a:custGeom>
            <a:avLst/>
            <a:gdLst/>
            <a:ahLst/>
            <a:cxnLst/>
            <a:rect l="0" t="0" r="0" b="0"/>
            <a:pathLst>
              <a:path w="125016" h="303610">
                <a:moveTo>
                  <a:pt x="0" y="71438"/>
                </a:moveTo>
                <a:lnTo>
                  <a:pt x="0" y="71438"/>
                </a:lnTo>
                <a:lnTo>
                  <a:pt x="0" y="71438"/>
                </a:lnTo>
                <a:lnTo>
                  <a:pt x="0" y="71438"/>
                </a:lnTo>
                <a:lnTo>
                  <a:pt x="0" y="71438"/>
                </a:lnTo>
                <a:lnTo>
                  <a:pt x="0" y="71438"/>
                </a:lnTo>
                <a:lnTo>
                  <a:pt x="8929" y="80367"/>
                </a:lnTo>
                <a:lnTo>
                  <a:pt x="8929" y="98227"/>
                </a:lnTo>
                <a:lnTo>
                  <a:pt x="17859" y="116086"/>
                </a:lnTo>
                <a:lnTo>
                  <a:pt x="17859" y="125016"/>
                </a:lnTo>
                <a:lnTo>
                  <a:pt x="17859" y="142875"/>
                </a:lnTo>
                <a:lnTo>
                  <a:pt x="17859" y="160735"/>
                </a:lnTo>
                <a:lnTo>
                  <a:pt x="17859" y="187523"/>
                </a:lnTo>
                <a:lnTo>
                  <a:pt x="26789" y="205383"/>
                </a:lnTo>
                <a:lnTo>
                  <a:pt x="26789" y="223242"/>
                </a:lnTo>
                <a:lnTo>
                  <a:pt x="26789" y="241101"/>
                </a:lnTo>
                <a:lnTo>
                  <a:pt x="35719" y="250031"/>
                </a:lnTo>
                <a:lnTo>
                  <a:pt x="35719" y="267891"/>
                </a:lnTo>
                <a:lnTo>
                  <a:pt x="35719" y="276820"/>
                </a:lnTo>
                <a:lnTo>
                  <a:pt x="35719" y="285750"/>
                </a:lnTo>
                <a:lnTo>
                  <a:pt x="44648" y="294680"/>
                </a:lnTo>
                <a:lnTo>
                  <a:pt x="44648" y="294680"/>
                </a:lnTo>
                <a:lnTo>
                  <a:pt x="44648" y="294680"/>
                </a:lnTo>
                <a:lnTo>
                  <a:pt x="44648" y="303609"/>
                </a:lnTo>
                <a:lnTo>
                  <a:pt x="44648" y="294680"/>
                </a:lnTo>
                <a:lnTo>
                  <a:pt x="44648" y="294680"/>
                </a:lnTo>
                <a:lnTo>
                  <a:pt x="44648" y="294680"/>
                </a:lnTo>
                <a:lnTo>
                  <a:pt x="35719" y="285750"/>
                </a:lnTo>
                <a:lnTo>
                  <a:pt x="35719" y="267891"/>
                </a:lnTo>
                <a:lnTo>
                  <a:pt x="35719" y="258961"/>
                </a:lnTo>
                <a:lnTo>
                  <a:pt x="26789" y="232172"/>
                </a:lnTo>
                <a:lnTo>
                  <a:pt x="26789" y="214312"/>
                </a:lnTo>
                <a:lnTo>
                  <a:pt x="17859" y="187523"/>
                </a:lnTo>
                <a:lnTo>
                  <a:pt x="17859" y="169664"/>
                </a:lnTo>
                <a:lnTo>
                  <a:pt x="8929" y="142875"/>
                </a:lnTo>
                <a:lnTo>
                  <a:pt x="8929" y="125016"/>
                </a:lnTo>
                <a:lnTo>
                  <a:pt x="8929" y="107156"/>
                </a:lnTo>
                <a:lnTo>
                  <a:pt x="8929" y="80367"/>
                </a:lnTo>
                <a:lnTo>
                  <a:pt x="17859" y="71438"/>
                </a:lnTo>
                <a:lnTo>
                  <a:pt x="17859" y="53578"/>
                </a:lnTo>
                <a:lnTo>
                  <a:pt x="17859" y="35719"/>
                </a:lnTo>
                <a:lnTo>
                  <a:pt x="26789" y="26789"/>
                </a:lnTo>
                <a:lnTo>
                  <a:pt x="26789" y="17860"/>
                </a:lnTo>
                <a:lnTo>
                  <a:pt x="35719" y="8930"/>
                </a:lnTo>
                <a:lnTo>
                  <a:pt x="35719" y="0"/>
                </a:lnTo>
                <a:lnTo>
                  <a:pt x="44648" y="0"/>
                </a:lnTo>
                <a:lnTo>
                  <a:pt x="53578" y="0"/>
                </a:lnTo>
                <a:lnTo>
                  <a:pt x="62508" y="0"/>
                </a:lnTo>
                <a:lnTo>
                  <a:pt x="80367" y="8930"/>
                </a:lnTo>
                <a:lnTo>
                  <a:pt x="89297" y="17860"/>
                </a:lnTo>
                <a:lnTo>
                  <a:pt x="98226" y="26789"/>
                </a:lnTo>
                <a:lnTo>
                  <a:pt x="107156" y="35719"/>
                </a:lnTo>
                <a:lnTo>
                  <a:pt x="116086" y="44649"/>
                </a:lnTo>
                <a:lnTo>
                  <a:pt x="125015" y="53578"/>
                </a:lnTo>
                <a:lnTo>
                  <a:pt x="125015" y="62508"/>
                </a:lnTo>
                <a:lnTo>
                  <a:pt x="125015" y="71438"/>
                </a:lnTo>
                <a:lnTo>
                  <a:pt x="125015" y="80367"/>
                </a:lnTo>
                <a:lnTo>
                  <a:pt x="125015" y="89297"/>
                </a:lnTo>
                <a:lnTo>
                  <a:pt x="116086" y="98227"/>
                </a:lnTo>
                <a:lnTo>
                  <a:pt x="107156" y="107156"/>
                </a:lnTo>
                <a:lnTo>
                  <a:pt x="98226" y="107156"/>
                </a:lnTo>
                <a:lnTo>
                  <a:pt x="89297" y="116086"/>
                </a:lnTo>
                <a:lnTo>
                  <a:pt x="71437" y="125016"/>
                </a:lnTo>
                <a:lnTo>
                  <a:pt x="62508" y="125016"/>
                </a:lnTo>
                <a:lnTo>
                  <a:pt x="53578" y="125016"/>
                </a:lnTo>
                <a:lnTo>
                  <a:pt x="44648" y="133945"/>
                </a:lnTo>
                <a:lnTo>
                  <a:pt x="44648" y="133945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5" name="Freeform 134"/>
          <p:cNvSpPr/>
          <p:nvPr/>
        </p:nvSpPr>
        <p:spPr>
          <a:xfrm>
            <a:off x="4482703" y="2777133"/>
            <a:ext cx="125016" cy="276821"/>
          </a:xfrm>
          <a:custGeom>
            <a:avLst/>
            <a:gdLst/>
            <a:ahLst/>
            <a:cxnLst/>
            <a:rect l="0" t="0" r="0" b="0"/>
            <a:pathLst>
              <a:path w="125016" h="276821">
                <a:moveTo>
                  <a:pt x="125015" y="0"/>
                </a:moveTo>
                <a:lnTo>
                  <a:pt x="125015" y="0"/>
                </a:lnTo>
                <a:lnTo>
                  <a:pt x="116086" y="8930"/>
                </a:lnTo>
                <a:lnTo>
                  <a:pt x="116086" y="17859"/>
                </a:lnTo>
                <a:lnTo>
                  <a:pt x="107156" y="35718"/>
                </a:lnTo>
                <a:lnTo>
                  <a:pt x="98226" y="62507"/>
                </a:lnTo>
                <a:lnTo>
                  <a:pt x="98226" y="80367"/>
                </a:lnTo>
                <a:lnTo>
                  <a:pt x="89297" y="107156"/>
                </a:lnTo>
                <a:lnTo>
                  <a:pt x="80367" y="133945"/>
                </a:lnTo>
                <a:lnTo>
                  <a:pt x="71437" y="160734"/>
                </a:lnTo>
                <a:lnTo>
                  <a:pt x="53578" y="187523"/>
                </a:lnTo>
                <a:lnTo>
                  <a:pt x="44648" y="205382"/>
                </a:lnTo>
                <a:lnTo>
                  <a:pt x="35718" y="223242"/>
                </a:lnTo>
                <a:lnTo>
                  <a:pt x="26789" y="241101"/>
                </a:lnTo>
                <a:lnTo>
                  <a:pt x="17859" y="258961"/>
                </a:lnTo>
                <a:lnTo>
                  <a:pt x="8929" y="267890"/>
                </a:lnTo>
                <a:lnTo>
                  <a:pt x="0" y="276820"/>
                </a:lnTo>
                <a:lnTo>
                  <a:pt x="0" y="276820"/>
                </a:lnTo>
                <a:lnTo>
                  <a:pt x="0" y="27682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6" name="Freeform 135"/>
          <p:cNvSpPr/>
          <p:nvPr/>
        </p:nvSpPr>
        <p:spPr>
          <a:xfrm>
            <a:off x="4500562" y="2786063"/>
            <a:ext cx="35720" cy="80367"/>
          </a:xfrm>
          <a:custGeom>
            <a:avLst/>
            <a:gdLst/>
            <a:ahLst/>
            <a:cxnLst/>
            <a:rect l="0" t="0" r="0" b="0"/>
            <a:pathLst>
              <a:path w="35720" h="80367">
                <a:moveTo>
                  <a:pt x="0" y="0"/>
                </a:moveTo>
                <a:lnTo>
                  <a:pt x="0" y="0"/>
                </a:lnTo>
                <a:lnTo>
                  <a:pt x="0" y="8929"/>
                </a:lnTo>
                <a:lnTo>
                  <a:pt x="0" y="17859"/>
                </a:lnTo>
                <a:lnTo>
                  <a:pt x="8930" y="26788"/>
                </a:lnTo>
                <a:lnTo>
                  <a:pt x="17859" y="44648"/>
                </a:lnTo>
                <a:lnTo>
                  <a:pt x="26789" y="62507"/>
                </a:lnTo>
                <a:lnTo>
                  <a:pt x="35719" y="80366"/>
                </a:lnTo>
                <a:lnTo>
                  <a:pt x="35719" y="80366"/>
                </a:lnTo>
                <a:lnTo>
                  <a:pt x="35719" y="80366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7" name="Freeform 136"/>
          <p:cNvSpPr/>
          <p:nvPr/>
        </p:nvSpPr>
        <p:spPr>
          <a:xfrm>
            <a:off x="4616648" y="2750344"/>
            <a:ext cx="62509" cy="151805"/>
          </a:xfrm>
          <a:custGeom>
            <a:avLst/>
            <a:gdLst/>
            <a:ahLst/>
            <a:cxnLst/>
            <a:rect l="0" t="0" r="0" b="0"/>
            <a:pathLst>
              <a:path w="62509" h="151805">
                <a:moveTo>
                  <a:pt x="17859" y="17859"/>
                </a:moveTo>
                <a:lnTo>
                  <a:pt x="17859" y="17859"/>
                </a:lnTo>
                <a:lnTo>
                  <a:pt x="17859" y="17859"/>
                </a:lnTo>
                <a:lnTo>
                  <a:pt x="17859" y="17859"/>
                </a:lnTo>
                <a:lnTo>
                  <a:pt x="17859" y="26789"/>
                </a:lnTo>
                <a:lnTo>
                  <a:pt x="17859" y="35719"/>
                </a:lnTo>
                <a:lnTo>
                  <a:pt x="17859" y="44648"/>
                </a:lnTo>
                <a:lnTo>
                  <a:pt x="17859" y="62507"/>
                </a:lnTo>
                <a:lnTo>
                  <a:pt x="17859" y="71437"/>
                </a:lnTo>
                <a:lnTo>
                  <a:pt x="17859" y="80367"/>
                </a:lnTo>
                <a:lnTo>
                  <a:pt x="17859" y="98226"/>
                </a:lnTo>
                <a:lnTo>
                  <a:pt x="17859" y="107156"/>
                </a:lnTo>
                <a:lnTo>
                  <a:pt x="26789" y="116085"/>
                </a:lnTo>
                <a:lnTo>
                  <a:pt x="26789" y="133945"/>
                </a:lnTo>
                <a:lnTo>
                  <a:pt x="26789" y="142875"/>
                </a:lnTo>
                <a:lnTo>
                  <a:pt x="26789" y="142875"/>
                </a:lnTo>
                <a:lnTo>
                  <a:pt x="26789" y="151804"/>
                </a:lnTo>
                <a:lnTo>
                  <a:pt x="26789" y="151804"/>
                </a:lnTo>
                <a:lnTo>
                  <a:pt x="26789" y="151804"/>
                </a:lnTo>
                <a:lnTo>
                  <a:pt x="26789" y="151804"/>
                </a:lnTo>
                <a:lnTo>
                  <a:pt x="26789" y="151804"/>
                </a:lnTo>
                <a:lnTo>
                  <a:pt x="26789" y="151804"/>
                </a:lnTo>
                <a:lnTo>
                  <a:pt x="26789" y="151804"/>
                </a:lnTo>
                <a:lnTo>
                  <a:pt x="26789" y="142875"/>
                </a:lnTo>
                <a:lnTo>
                  <a:pt x="17859" y="133945"/>
                </a:lnTo>
                <a:lnTo>
                  <a:pt x="17859" y="125015"/>
                </a:lnTo>
                <a:lnTo>
                  <a:pt x="8930" y="107156"/>
                </a:lnTo>
                <a:lnTo>
                  <a:pt x="8930" y="89296"/>
                </a:lnTo>
                <a:lnTo>
                  <a:pt x="0" y="80367"/>
                </a:lnTo>
                <a:lnTo>
                  <a:pt x="0" y="62507"/>
                </a:lnTo>
                <a:lnTo>
                  <a:pt x="8930" y="44648"/>
                </a:lnTo>
                <a:lnTo>
                  <a:pt x="8930" y="35719"/>
                </a:lnTo>
                <a:lnTo>
                  <a:pt x="17859" y="26789"/>
                </a:lnTo>
                <a:lnTo>
                  <a:pt x="26789" y="17859"/>
                </a:lnTo>
                <a:lnTo>
                  <a:pt x="35719" y="8929"/>
                </a:lnTo>
                <a:lnTo>
                  <a:pt x="44648" y="0"/>
                </a:lnTo>
                <a:lnTo>
                  <a:pt x="62508" y="0"/>
                </a:lnTo>
                <a:lnTo>
                  <a:pt x="62508" y="0"/>
                </a:lnTo>
                <a:lnTo>
                  <a:pt x="62508" y="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8" name="Freeform 137"/>
          <p:cNvSpPr/>
          <p:nvPr/>
        </p:nvSpPr>
        <p:spPr>
          <a:xfrm>
            <a:off x="4777382" y="2723555"/>
            <a:ext cx="89298" cy="160735"/>
          </a:xfrm>
          <a:custGeom>
            <a:avLst/>
            <a:gdLst/>
            <a:ahLst/>
            <a:cxnLst/>
            <a:rect l="0" t="0" r="0" b="0"/>
            <a:pathLst>
              <a:path w="89298" h="160735">
                <a:moveTo>
                  <a:pt x="0" y="0"/>
                </a:moveTo>
                <a:lnTo>
                  <a:pt x="0" y="8929"/>
                </a:lnTo>
                <a:lnTo>
                  <a:pt x="0" y="8929"/>
                </a:lnTo>
                <a:lnTo>
                  <a:pt x="0" y="17859"/>
                </a:lnTo>
                <a:lnTo>
                  <a:pt x="0" y="35718"/>
                </a:lnTo>
                <a:lnTo>
                  <a:pt x="0" y="53578"/>
                </a:lnTo>
                <a:lnTo>
                  <a:pt x="0" y="80367"/>
                </a:lnTo>
                <a:lnTo>
                  <a:pt x="0" y="98226"/>
                </a:lnTo>
                <a:lnTo>
                  <a:pt x="0" y="116085"/>
                </a:lnTo>
                <a:lnTo>
                  <a:pt x="0" y="133945"/>
                </a:lnTo>
                <a:lnTo>
                  <a:pt x="0" y="142874"/>
                </a:lnTo>
                <a:lnTo>
                  <a:pt x="8930" y="151804"/>
                </a:lnTo>
                <a:lnTo>
                  <a:pt x="8930" y="160734"/>
                </a:lnTo>
                <a:lnTo>
                  <a:pt x="17860" y="160734"/>
                </a:lnTo>
                <a:lnTo>
                  <a:pt x="26789" y="160734"/>
                </a:lnTo>
                <a:lnTo>
                  <a:pt x="26789" y="160734"/>
                </a:lnTo>
                <a:lnTo>
                  <a:pt x="35719" y="151804"/>
                </a:lnTo>
                <a:lnTo>
                  <a:pt x="44649" y="142874"/>
                </a:lnTo>
                <a:lnTo>
                  <a:pt x="53579" y="125015"/>
                </a:lnTo>
                <a:lnTo>
                  <a:pt x="53579" y="107156"/>
                </a:lnTo>
                <a:lnTo>
                  <a:pt x="53579" y="89296"/>
                </a:lnTo>
                <a:lnTo>
                  <a:pt x="53579" y="71437"/>
                </a:lnTo>
                <a:lnTo>
                  <a:pt x="53579" y="44648"/>
                </a:lnTo>
                <a:lnTo>
                  <a:pt x="53579" y="35718"/>
                </a:lnTo>
                <a:lnTo>
                  <a:pt x="53579" y="17859"/>
                </a:lnTo>
                <a:lnTo>
                  <a:pt x="53579" y="17859"/>
                </a:lnTo>
                <a:lnTo>
                  <a:pt x="53579" y="17859"/>
                </a:lnTo>
                <a:lnTo>
                  <a:pt x="53579" y="17859"/>
                </a:lnTo>
                <a:lnTo>
                  <a:pt x="53579" y="17859"/>
                </a:lnTo>
                <a:lnTo>
                  <a:pt x="53579" y="26789"/>
                </a:lnTo>
                <a:lnTo>
                  <a:pt x="53579" y="44648"/>
                </a:lnTo>
                <a:lnTo>
                  <a:pt x="62508" y="53578"/>
                </a:lnTo>
                <a:lnTo>
                  <a:pt x="62508" y="71437"/>
                </a:lnTo>
                <a:lnTo>
                  <a:pt x="71438" y="89296"/>
                </a:lnTo>
                <a:lnTo>
                  <a:pt x="80368" y="107156"/>
                </a:lnTo>
                <a:lnTo>
                  <a:pt x="89297" y="116085"/>
                </a:lnTo>
                <a:lnTo>
                  <a:pt x="89297" y="116085"/>
                </a:lnTo>
                <a:lnTo>
                  <a:pt x="89297" y="116085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9" name="Freeform 138"/>
          <p:cNvSpPr/>
          <p:nvPr/>
        </p:nvSpPr>
        <p:spPr>
          <a:xfrm>
            <a:off x="4893469" y="2714625"/>
            <a:ext cx="98227" cy="151805"/>
          </a:xfrm>
          <a:custGeom>
            <a:avLst/>
            <a:gdLst/>
            <a:ahLst/>
            <a:cxnLst/>
            <a:rect l="0" t="0" r="0" b="0"/>
            <a:pathLst>
              <a:path w="98227" h="151805">
                <a:moveTo>
                  <a:pt x="8929" y="17859"/>
                </a:moveTo>
                <a:lnTo>
                  <a:pt x="8929" y="17859"/>
                </a:lnTo>
                <a:lnTo>
                  <a:pt x="0" y="17859"/>
                </a:lnTo>
                <a:lnTo>
                  <a:pt x="0" y="17859"/>
                </a:lnTo>
                <a:lnTo>
                  <a:pt x="0" y="35719"/>
                </a:lnTo>
                <a:lnTo>
                  <a:pt x="8929" y="53578"/>
                </a:lnTo>
                <a:lnTo>
                  <a:pt x="8929" y="71438"/>
                </a:lnTo>
                <a:lnTo>
                  <a:pt x="8929" y="89297"/>
                </a:lnTo>
                <a:lnTo>
                  <a:pt x="17859" y="107156"/>
                </a:lnTo>
                <a:lnTo>
                  <a:pt x="26789" y="125015"/>
                </a:lnTo>
                <a:lnTo>
                  <a:pt x="26789" y="142875"/>
                </a:lnTo>
                <a:lnTo>
                  <a:pt x="35719" y="151804"/>
                </a:lnTo>
                <a:lnTo>
                  <a:pt x="44648" y="151804"/>
                </a:lnTo>
                <a:lnTo>
                  <a:pt x="44648" y="151804"/>
                </a:lnTo>
                <a:lnTo>
                  <a:pt x="53578" y="151804"/>
                </a:lnTo>
                <a:lnTo>
                  <a:pt x="53578" y="151804"/>
                </a:lnTo>
                <a:lnTo>
                  <a:pt x="62508" y="142875"/>
                </a:lnTo>
                <a:lnTo>
                  <a:pt x="62508" y="133945"/>
                </a:lnTo>
                <a:lnTo>
                  <a:pt x="71437" y="116086"/>
                </a:lnTo>
                <a:lnTo>
                  <a:pt x="80367" y="98226"/>
                </a:lnTo>
                <a:lnTo>
                  <a:pt x="80367" y="71438"/>
                </a:lnTo>
                <a:lnTo>
                  <a:pt x="80367" y="44648"/>
                </a:lnTo>
                <a:lnTo>
                  <a:pt x="80367" y="26789"/>
                </a:lnTo>
                <a:lnTo>
                  <a:pt x="89297" y="8930"/>
                </a:lnTo>
                <a:lnTo>
                  <a:pt x="89297" y="8930"/>
                </a:lnTo>
                <a:lnTo>
                  <a:pt x="98226" y="0"/>
                </a:lnTo>
                <a:lnTo>
                  <a:pt x="98226" y="0"/>
                </a:lnTo>
                <a:lnTo>
                  <a:pt x="98226" y="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0" name="Freeform 139"/>
          <p:cNvSpPr/>
          <p:nvPr/>
        </p:nvSpPr>
        <p:spPr>
          <a:xfrm>
            <a:off x="5009555" y="2723555"/>
            <a:ext cx="116087" cy="133946"/>
          </a:xfrm>
          <a:custGeom>
            <a:avLst/>
            <a:gdLst/>
            <a:ahLst/>
            <a:cxnLst/>
            <a:rect l="0" t="0" r="0" b="0"/>
            <a:pathLst>
              <a:path w="116087" h="133946">
                <a:moveTo>
                  <a:pt x="71437" y="26789"/>
                </a:moveTo>
                <a:lnTo>
                  <a:pt x="71437" y="26789"/>
                </a:lnTo>
                <a:lnTo>
                  <a:pt x="71437" y="26789"/>
                </a:lnTo>
                <a:lnTo>
                  <a:pt x="71437" y="17859"/>
                </a:lnTo>
                <a:lnTo>
                  <a:pt x="71437" y="17859"/>
                </a:lnTo>
                <a:lnTo>
                  <a:pt x="71437" y="8929"/>
                </a:lnTo>
                <a:lnTo>
                  <a:pt x="62508" y="8929"/>
                </a:lnTo>
                <a:lnTo>
                  <a:pt x="62508" y="8929"/>
                </a:lnTo>
                <a:lnTo>
                  <a:pt x="53578" y="8929"/>
                </a:lnTo>
                <a:lnTo>
                  <a:pt x="44648" y="17859"/>
                </a:lnTo>
                <a:lnTo>
                  <a:pt x="35718" y="35718"/>
                </a:lnTo>
                <a:lnTo>
                  <a:pt x="26789" y="44648"/>
                </a:lnTo>
                <a:lnTo>
                  <a:pt x="17859" y="62508"/>
                </a:lnTo>
                <a:lnTo>
                  <a:pt x="8929" y="71437"/>
                </a:lnTo>
                <a:lnTo>
                  <a:pt x="0" y="89296"/>
                </a:lnTo>
                <a:lnTo>
                  <a:pt x="0" y="107156"/>
                </a:lnTo>
                <a:lnTo>
                  <a:pt x="0" y="116085"/>
                </a:lnTo>
                <a:lnTo>
                  <a:pt x="0" y="125015"/>
                </a:lnTo>
                <a:lnTo>
                  <a:pt x="8929" y="125015"/>
                </a:lnTo>
                <a:lnTo>
                  <a:pt x="17859" y="133945"/>
                </a:lnTo>
                <a:lnTo>
                  <a:pt x="26789" y="133945"/>
                </a:lnTo>
                <a:lnTo>
                  <a:pt x="35718" y="125015"/>
                </a:lnTo>
                <a:lnTo>
                  <a:pt x="44648" y="116085"/>
                </a:lnTo>
                <a:lnTo>
                  <a:pt x="53578" y="107156"/>
                </a:lnTo>
                <a:lnTo>
                  <a:pt x="62508" y="98226"/>
                </a:lnTo>
                <a:lnTo>
                  <a:pt x="71437" y="80367"/>
                </a:lnTo>
                <a:lnTo>
                  <a:pt x="71437" y="62508"/>
                </a:lnTo>
                <a:lnTo>
                  <a:pt x="80367" y="44648"/>
                </a:lnTo>
                <a:lnTo>
                  <a:pt x="80367" y="26789"/>
                </a:lnTo>
                <a:lnTo>
                  <a:pt x="80367" y="8929"/>
                </a:lnTo>
                <a:lnTo>
                  <a:pt x="80367" y="0"/>
                </a:lnTo>
                <a:lnTo>
                  <a:pt x="80367" y="0"/>
                </a:lnTo>
                <a:lnTo>
                  <a:pt x="80367" y="8929"/>
                </a:lnTo>
                <a:lnTo>
                  <a:pt x="80367" y="17859"/>
                </a:lnTo>
                <a:lnTo>
                  <a:pt x="80367" y="26789"/>
                </a:lnTo>
                <a:lnTo>
                  <a:pt x="80367" y="35718"/>
                </a:lnTo>
                <a:lnTo>
                  <a:pt x="89297" y="53578"/>
                </a:lnTo>
                <a:lnTo>
                  <a:pt x="98226" y="71437"/>
                </a:lnTo>
                <a:lnTo>
                  <a:pt x="98226" y="89296"/>
                </a:lnTo>
                <a:lnTo>
                  <a:pt x="107156" y="98226"/>
                </a:lnTo>
                <a:lnTo>
                  <a:pt x="107156" y="107156"/>
                </a:lnTo>
                <a:lnTo>
                  <a:pt x="116086" y="107156"/>
                </a:lnTo>
                <a:lnTo>
                  <a:pt x="116086" y="107156"/>
                </a:lnTo>
                <a:lnTo>
                  <a:pt x="116086" y="107156"/>
                </a:lnTo>
                <a:lnTo>
                  <a:pt x="116086" y="107156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1" name="Freeform 140"/>
          <p:cNvSpPr/>
          <p:nvPr/>
        </p:nvSpPr>
        <p:spPr>
          <a:xfrm>
            <a:off x="5197078" y="2527102"/>
            <a:ext cx="17861" cy="312539"/>
          </a:xfrm>
          <a:custGeom>
            <a:avLst/>
            <a:gdLst/>
            <a:ahLst/>
            <a:cxnLst/>
            <a:rect l="0" t="0" r="0" b="0"/>
            <a:pathLst>
              <a:path w="17861" h="312539">
                <a:moveTo>
                  <a:pt x="8930" y="0"/>
                </a:moveTo>
                <a:lnTo>
                  <a:pt x="8930" y="0"/>
                </a:lnTo>
                <a:lnTo>
                  <a:pt x="8930" y="8929"/>
                </a:lnTo>
                <a:lnTo>
                  <a:pt x="8930" y="17859"/>
                </a:lnTo>
                <a:lnTo>
                  <a:pt x="8930" y="26789"/>
                </a:lnTo>
                <a:lnTo>
                  <a:pt x="0" y="44648"/>
                </a:lnTo>
                <a:lnTo>
                  <a:pt x="0" y="62507"/>
                </a:lnTo>
                <a:lnTo>
                  <a:pt x="0" y="89296"/>
                </a:lnTo>
                <a:lnTo>
                  <a:pt x="0" y="116086"/>
                </a:lnTo>
                <a:lnTo>
                  <a:pt x="0" y="142875"/>
                </a:lnTo>
                <a:lnTo>
                  <a:pt x="0" y="178593"/>
                </a:lnTo>
                <a:lnTo>
                  <a:pt x="0" y="205382"/>
                </a:lnTo>
                <a:lnTo>
                  <a:pt x="8930" y="232171"/>
                </a:lnTo>
                <a:lnTo>
                  <a:pt x="8930" y="250031"/>
                </a:lnTo>
                <a:lnTo>
                  <a:pt x="8930" y="267890"/>
                </a:lnTo>
                <a:lnTo>
                  <a:pt x="17860" y="285749"/>
                </a:lnTo>
                <a:lnTo>
                  <a:pt x="17860" y="294679"/>
                </a:lnTo>
                <a:lnTo>
                  <a:pt x="17860" y="303609"/>
                </a:lnTo>
                <a:lnTo>
                  <a:pt x="17860" y="312538"/>
                </a:lnTo>
                <a:lnTo>
                  <a:pt x="17860" y="312538"/>
                </a:lnTo>
                <a:lnTo>
                  <a:pt x="17860" y="312538"/>
                </a:lnTo>
                <a:lnTo>
                  <a:pt x="17860" y="312538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2" name="Freeform 141"/>
          <p:cNvSpPr/>
          <p:nvPr/>
        </p:nvSpPr>
        <p:spPr>
          <a:xfrm>
            <a:off x="5116711" y="2723555"/>
            <a:ext cx="98228" cy="8930"/>
          </a:xfrm>
          <a:custGeom>
            <a:avLst/>
            <a:gdLst/>
            <a:ahLst/>
            <a:cxnLst/>
            <a:rect l="0" t="0" r="0" b="0"/>
            <a:pathLst>
              <a:path w="98228" h="8930">
                <a:moveTo>
                  <a:pt x="0" y="8929"/>
                </a:moveTo>
                <a:lnTo>
                  <a:pt x="0" y="8929"/>
                </a:lnTo>
                <a:lnTo>
                  <a:pt x="0" y="8929"/>
                </a:lnTo>
                <a:lnTo>
                  <a:pt x="0" y="8929"/>
                </a:lnTo>
                <a:lnTo>
                  <a:pt x="0" y="8929"/>
                </a:lnTo>
                <a:lnTo>
                  <a:pt x="8930" y="8929"/>
                </a:lnTo>
                <a:lnTo>
                  <a:pt x="17859" y="8929"/>
                </a:lnTo>
                <a:lnTo>
                  <a:pt x="35719" y="0"/>
                </a:lnTo>
                <a:lnTo>
                  <a:pt x="44648" y="0"/>
                </a:lnTo>
                <a:lnTo>
                  <a:pt x="71437" y="0"/>
                </a:lnTo>
                <a:lnTo>
                  <a:pt x="80367" y="0"/>
                </a:lnTo>
                <a:lnTo>
                  <a:pt x="98227" y="0"/>
                </a:lnTo>
                <a:lnTo>
                  <a:pt x="98227" y="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3" name="Freeform 142"/>
          <p:cNvSpPr/>
          <p:nvPr/>
        </p:nvSpPr>
        <p:spPr>
          <a:xfrm>
            <a:off x="5206008" y="2687836"/>
            <a:ext cx="107157" cy="151805"/>
          </a:xfrm>
          <a:custGeom>
            <a:avLst/>
            <a:gdLst/>
            <a:ahLst/>
            <a:cxnLst/>
            <a:rect l="0" t="0" r="0" b="0"/>
            <a:pathLst>
              <a:path w="107157" h="151805">
                <a:moveTo>
                  <a:pt x="44648" y="89297"/>
                </a:moveTo>
                <a:lnTo>
                  <a:pt x="44648" y="89297"/>
                </a:lnTo>
                <a:lnTo>
                  <a:pt x="44648" y="89297"/>
                </a:lnTo>
                <a:lnTo>
                  <a:pt x="44648" y="89297"/>
                </a:lnTo>
                <a:lnTo>
                  <a:pt x="44648" y="98227"/>
                </a:lnTo>
                <a:lnTo>
                  <a:pt x="53578" y="98227"/>
                </a:lnTo>
                <a:lnTo>
                  <a:pt x="53578" y="98227"/>
                </a:lnTo>
                <a:lnTo>
                  <a:pt x="62508" y="98227"/>
                </a:lnTo>
                <a:lnTo>
                  <a:pt x="62508" y="98227"/>
                </a:lnTo>
                <a:lnTo>
                  <a:pt x="71437" y="98227"/>
                </a:lnTo>
                <a:lnTo>
                  <a:pt x="80367" y="89297"/>
                </a:lnTo>
                <a:lnTo>
                  <a:pt x="89297" y="80367"/>
                </a:lnTo>
                <a:lnTo>
                  <a:pt x="98226" y="71437"/>
                </a:lnTo>
                <a:lnTo>
                  <a:pt x="98226" y="53578"/>
                </a:lnTo>
                <a:lnTo>
                  <a:pt x="107156" y="44648"/>
                </a:lnTo>
                <a:lnTo>
                  <a:pt x="107156" y="26789"/>
                </a:lnTo>
                <a:lnTo>
                  <a:pt x="107156" y="17859"/>
                </a:lnTo>
                <a:lnTo>
                  <a:pt x="98226" y="8930"/>
                </a:lnTo>
                <a:lnTo>
                  <a:pt x="98226" y="0"/>
                </a:lnTo>
                <a:lnTo>
                  <a:pt x="89297" y="0"/>
                </a:lnTo>
                <a:lnTo>
                  <a:pt x="71437" y="0"/>
                </a:lnTo>
                <a:lnTo>
                  <a:pt x="62508" y="8930"/>
                </a:lnTo>
                <a:lnTo>
                  <a:pt x="53578" y="17859"/>
                </a:lnTo>
                <a:lnTo>
                  <a:pt x="35719" y="26789"/>
                </a:lnTo>
                <a:lnTo>
                  <a:pt x="26789" y="44648"/>
                </a:lnTo>
                <a:lnTo>
                  <a:pt x="17859" y="62508"/>
                </a:lnTo>
                <a:lnTo>
                  <a:pt x="8930" y="80367"/>
                </a:lnTo>
                <a:lnTo>
                  <a:pt x="0" y="98227"/>
                </a:lnTo>
                <a:lnTo>
                  <a:pt x="0" y="116086"/>
                </a:lnTo>
                <a:lnTo>
                  <a:pt x="0" y="133945"/>
                </a:lnTo>
                <a:lnTo>
                  <a:pt x="8930" y="142875"/>
                </a:lnTo>
                <a:lnTo>
                  <a:pt x="26789" y="151804"/>
                </a:lnTo>
                <a:lnTo>
                  <a:pt x="44648" y="151804"/>
                </a:lnTo>
                <a:lnTo>
                  <a:pt x="62508" y="151804"/>
                </a:lnTo>
                <a:lnTo>
                  <a:pt x="80367" y="142875"/>
                </a:lnTo>
                <a:lnTo>
                  <a:pt x="89297" y="142875"/>
                </a:lnTo>
                <a:lnTo>
                  <a:pt x="89297" y="142875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4" name="Freeform 143"/>
          <p:cNvSpPr/>
          <p:nvPr/>
        </p:nvSpPr>
        <p:spPr>
          <a:xfrm>
            <a:off x="5509617" y="2491383"/>
            <a:ext cx="142876" cy="321469"/>
          </a:xfrm>
          <a:custGeom>
            <a:avLst/>
            <a:gdLst/>
            <a:ahLst/>
            <a:cxnLst/>
            <a:rect l="0" t="0" r="0" b="0"/>
            <a:pathLst>
              <a:path w="142876" h="321469">
                <a:moveTo>
                  <a:pt x="62508" y="214312"/>
                </a:moveTo>
                <a:lnTo>
                  <a:pt x="62508" y="214312"/>
                </a:lnTo>
                <a:lnTo>
                  <a:pt x="71437" y="205383"/>
                </a:lnTo>
                <a:lnTo>
                  <a:pt x="80367" y="196453"/>
                </a:lnTo>
                <a:lnTo>
                  <a:pt x="89297" y="187523"/>
                </a:lnTo>
                <a:lnTo>
                  <a:pt x="98226" y="169664"/>
                </a:lnTo>
                <a:lnTo>
                  <a:pt x="107156" y="151805"/>
                </a:lnTo>
                <a:lnTo>
                  <a:pt x="116086" y="125015"/>
                </a:lnTo>
                <a:lnTo>
                  <a:pt x="125015" y="107156"/>
                </a:lnTo>
                <a:lnTo>
                  <a:pt x="133945" y="80367"/>
                </a:lnTo>
                <a:lnTo>
                  <a:pt x="142875" y="62508"/>
                </a:lnTo>
                <a:lnTo>
                  <a:pt x="142875" y="44648"/>
                </a:lnTo>
                <a:lnTo>
                  <a:pt x="142875" y="35719"/>
                </a:lnTo>
                <a:lnTo>
                  <a:pt x="142875" y="17859"/>
                </a:lnTo>
                <a:lnTo>
                  <a:pt x="142875" y="8930"/>
                </a:lnTo>
                <a:lnTo>
                  <a:pt x="133945" y="0"/>
                </a:lnTo>
                <a:lnTo>
                  <a:pt x="125015" y="0"/>
                </a:lnTo>
                <a:lnTo>
                  <a:pt x="116086" y="0"/>
                </a:lnTo>
                <a:lnTo>
                  <a:pt x="107156" y="0"/>
                </a:lnTo>
                <a:lnTo>
                  <a:pt x="98226" y="8930"/>
                </a:lnTo>
                <a:lnTo>
                  <a:pt x="80367" y="17859"/>
                </a:lnTo>
                <a:lnTo>
                  <a:pt x="62508" y="35719"/>
                </a:lnTo>
                <a:lnTo>
                  <a:pt x="53578" y="62508"/>
                </a:lnTo>
                <a:lnTo>
                  <a:pt x="35719" y="80367"/>
                </a:lnTo>
                <a:lnTo>
                  <a:pt x="26789" y="107156"/>
                </a:lnTo>
                <a:lnTo>
                  <a:pt x="17860" y="133945"/>
                </a:lnTo>
                <a:lnTo>
                  <a:pt x="17860" y="160734"/>
                </a:lnTo>
                <a:lnTo>
                  <a:pt x="26789" y="187523"/>
                </a:lnTo>
                <a:lnTo>
                  <a:pt x="35719" y="214312"/>
                </a:lnTo>
                <a:lnTo>
                  <a:pt x="44649" y="241101"/>
                </a:lnTo>
                <a:lnTo>
                  <a:pt x="53578" y="258961"/>
                </a:lnTo>
                <a:lnTo>
                  <a:pt x="53578" y="276820"/>
                </a:lnTo>
                <a:lnTo>
                  <a:pt x="62508" y="285750"/>
                </a:lnTo>
                <a:lnTo>
                  <a:pt x="62508" y="294680"/>
                </a:lnTo>
                <a:lnTo>
                  <a:pt x="71437" y="312539"/>
                </a:lnTo>
                <a:lnTo>
                  <a:pt x="71437" y="321468"/>
                </a:lnTo>
                <a:lnTo>
                  <a:pt x="62508" y="321468"/>
                </a:lnTo>
                <a:lnTo>
                  <a:pt x="62508" y="321468"/>
                </a:lnTo>
                <a:lnTo>
                  <a:pt x="53578" y="321468"/>
                </a:lnTo>
                <a:lnTo>
                  <a:pt x="53578" y="321468"/>
                </a:lnTo>
                <a:lnTo>
                  <a:pt x="35719" y="321468"/>
                </a:lnTo>
                <a:lnTo>
                  <a:pt x="26789" y="312539"/>
                </a:lnTo>
                <a:lnTo>
                  <a:pt x="17860" y="303609"/>
                </a:lnTo>
                <a:lnTo>
                  <a:pt x="8930" y="294680"/>
                </a:lnTo>
                <a:lnTo>
                  <a:pt x="0" y="294680"/>
                </a:lnTo>
                <a:lnTo>
                  <a:pt x="0" y="29468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5" name="Freeform 144"/>
          <p:cNvSpPr/>
          <p:nvPr/>
        </p:nvSpPr>
        <p:spPr>
          <a:xfrm>
            <a:off x="5473898" y="2723555"/>
            <a:ext cx="98228" cy="8930"/>
          </a:xfrm>
          <a:custGeom>
            <a:avLst/>
            <a:gdLst/>
            <a:ahLst/>
            <a:cxnLst/>
            <a:rect l="0" t="0" r="0" b="0"/>
            <a:pathLst>
              <a:path w="98228" h="8930">
                <a:moveTo>
                  <a:pt x="0" y="8929"/>
                </a:moveTo>
                <a:lnTo>
                  <a:pt x="0" y="8929"/>
                </a:lnTo>
                <a:lnTo>
                  <a:pt x="0" y="8929"/>
                </a:lnTo>
                <a:lnTo>
                  <a:pt x="0" y="8929"/>
                </a:lnTo>
                <a:lnTo>
                  <a:pt x="0" y="8929"/>
                </a:lnTo>
                <a:lnTo>
                  <a:pt x="0" y="8929"/>
                </a:lnTo>
                <a:lnTo>
                  <a:pt x="8930" y="8929"/>
                </a:lnTo>
                <a:lnTo>
                  <a:pt x="8930" y="8929"/>
                </a:lnTo>
                <a:lnTo>
                  <a:pt x="17860" y="8929"/>
                </a:lnTo>
                <a:lnTo>
                  <a:pt x="26790" y="8929"/>
                </a:lnTo>
                <a:lnTo>
                  <a:pt x="35719" y="0"/>
                </a:lnTo>
                <a:lnTo>
                  <a:pt x="53579" y="0"/>
                </a:lnTo>
                <a:lnTo>
                  <a:pt x="71438" y="0"/>
                </a:lnTo>
                <a:lnTo>
                  <a:pt x="89297" y="0"/>
                </a:lnTo>
                <a:lnTo>
                  <a:pt x="98227" y="0"/>
                </a:lnTo>
                <a:lnTo>
                  <a:pt x="98227" y="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6" name="Freeform 145"/>
          <p:cNvSpPr/>
          <p:nvPr/>
        </p:nvSpPr>
        <p:spPr>
          <a:xfrm>
            <a:off x="5643562" y="2669977"/>
            <a:ext cx="17860" cy="116087"/>
          </a:xfrm>
          <a:custGeom>
            <a:avLst/>
            <a:gdLst/>
            <a:ahLst/>
            <a:cxnLst/>
            <a:rect l="0" t="0" r="0" b="0"/>
            <a:pathLst>
              <a:path w="17860" h="116087">
                <a:moveTo>
                  <a:pt x="8930" y="0"/>
                </a:moveTo>
                <a:lnTo>
                  <a:pt x="8930" y="0"/>
                </a:lnTo>
                <a:lnTo>
                  <a:pt x="0" y="0"/>
                </a:lnTo>
                <a:lnTo>
                  <a:pt x="0" y="8929"/>
                </a:lnTo>
                <a:lnTo>
                  <a:pt x="0" y="17859"/>
                </a:lnTo>
                <a:lnTo>
                  <a:pt x="0" y="26789"/>
                </a:lnTo>
                <a:lnTo>
                  <a:pt x="8930" y="44648"/>
                </a:lnTo>
                <a:lnTo>
                  <a:pt x="8930" y="62507"/>
                </a:lnTo>
                <a:lnTo>
                  <a:pt x="8930" y="80367"/>
                </a:lnTo>
                <a:lnTo>
                  <a:pt x="17859" y="98226"/>
                </a:lnTo>
                <a:lnTo>
                  <a:pt x="17859" y="116086"/>
                </a:lnTo>
                <a:lnTo>
                  <a:pt x="17859" y="116086"/>
                </a:lnTo>
                <a:lnTo>
                  <a:pt x="17859" y="116086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7" name="Freeform 146"/>
          <p:cNvSpPr/>
          <p:nvPr/>
        </p:nvSpPr>
        <p:spPr>
          <a:xfrm>
            <a:off x="5652492" y="2643188"/>
            <a:ext cx="1" cy="8930"/>
          </a:xfrm>
          <a:custGeom>
            <a:avLst/>
            <a:gdLst/>
            <a:ahLst/>
            <a:cxnLst/>
            <a:rect l="0" t="0" r="0" b="0"/>
            <a:pathLst>
              <a:path w="1" h="8930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8929"/>
                </a:lnTo>
                <a:lnTo>
                  <a:pt x="0" y="8929"/>
                </a:lnTo>
                <a:lnTo>
                  <a:pt x="0" y="8929"/>
                </a:lnTo>
                <a:lnTo>
                  <a:pt x="0" y="8929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8" name="Freeform 147"/>
          <p:cNvSpPr/>
          <p:nvPr/>
        </p:nvSpPr>
        <p:spPr>
          <a:xfrm>
            <a:off x="5697140" y="2643188"/>
            <a:ext cx="107157" cy="160735"/>
          </a:xfrm>
          <a:custGeom>
            <a:avLst/>
            <a:gdLst/>
            <a:ahLst/>
            <a:cxnLst/>
            <a:rect l="0" t="0" r="0" b="0"/>
            <a:pathLst>
              <a:path w="107157" h="160735">
                <a:moveTo>
                  <a:pt x="98227" y="8929"/>
                </a:moveTo>
                <a:lnTo>
                  <a:pt x="98227" y="8929"/>
                </a:lnTo>
                <a:lnTo>
                  <a:pt x="98227" y="8929"/>
                </a:lnTo>
                <a:lnTo>
                  <a:pt x="107156" y="8929"/>
                </a:lnTo>
                <a:lnTo>
                  <a:pt x="107156" y="0"/>
                </a:lnTo>
                <a:lnTo>
                  <a:pt x="107156" y="8929"/>
                </a:lnTo>
                <a:lnTo>
                  <a:pt x="98227" y="8929"/>
                </a:lnTo>
                <a:lnTo>
                  <a:pt x="98227" y="26789"/>
                </a:lnTo>
                <a:lnTo>
                  <a:pt x="89297" y="35718"/>
                </a:lnTo>
                <a:lnTo>
                  <a:pt x="71438" y="53578"/>
                </a:lnTo>
                <a:lnTo>
                  <a:pt x="62508" y="80367"/>
                </a:lnTo>
                <a:lnTo>
                  <a:pt x="53578" y="98226"/>
                </a:lnTo>
                <a:lnTo>
                  <a:pt x="35719" y="116085"/>
                </a:lnTo>
                <a:lnTo>
                  <a:pt x="35719" y="133945"/>
                </a:lnTo>
                <a:lnTo>
                  <a:pt x="26789" y="142875"/>
                </a:lnTo>
                <a:lnTo>
                  <a:pt x="17860" y="151804"/>
                </a:lnTo>
                <a:lnTo>
                  <a:pt x="17860" y="160734"/>
                </a:lnTo>
                <a:lnTo>
                  <a:pt x="8930" y="160734"/>
                </a:lnTo>
                <a:lnTo>
                  <a:pt x="8930" y="160734"/>
                </a:lnTo>
                <a:lnTo>
                  <a:pt x="0" y="151804"/>
                </a:lnTo>
                <a:lnTo>
                  <a:pt x="0" y="151804"/>
                </a:lnTo>
                <a:lnTo>
                  <a:pt x="0" y="151804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9" name="Freeform 148"/>
          <p:cNvSpPr/>
          <p:nvPr/>
        </p:nvSpPr>
        <p:spPr>
          <a:xfrm>
            <a:off x="5706070" y="2643188"/>
            <a:ext cx="35720" cy="89297"/>
          </a:xfrm>
          <a:custGeom>
            <a:avLst/>
            <a:gdLst/>
            <a:ahLst/>
            <a:cxnLst/>
            <a:rect l="0" t="0" r="0" b="0"/>
            <a:pathLst>
              <a:path w="35720" h="89297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8929"/>
                </a:lnTo>
                <a:lnTo>
                  <a:pt x="8930" y="8929"/>
                </a:lnTo>
                <a:lnTo>
                  <a:pt x="8930" y="17859"/>
                </a:lnTo>
                <a:lnTo>
                  <a:pt x="8930" y="35718"/>
                </a:lnTo>
                <a:lnTo>
                  <a:pt x="17859" y="53578"/>
                </a:lnTo>
                <a:lnTo>
                  <a:pt x="26789" y="71437"/>
                </a:lnTo>
                <a:lnTo>
                  <a:pt x="26789" y="80367"/>
                </a:lnTo>
                <a:lnTo>
                  <a:pt x="35719" y="89296"/>
                </a:lnTo>
                <a:lnTo>
                  <a:pt x="35719" y="89296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0" name="Freeform 149"/>
          <p:cNvSpPr/>
          <p:nvPr/>
        </p:nvSpPr>
        <p:spPr>
          <a:xfrm>
            <a:off x="5804296" y="2661047"/>
            <a:ext cx="107158" cy="125017"/>
          </a:xfrm>
          <a:custGeom>
            <a:avLst/>
            <a:gdLst/>
            <a:ahLst/>
            <a:cxnLst/>
            <a:rect l="0" t="0" r="0" b="0"/>
            <a:pathLst>
              <a:path w="107158" h="125017">
                <a:moveTo>
                  <a:pt x="17860" y="80367"/>
                </a:moveTo>
                <a:lnTo>
                  <a:pt x="17860" y="71437"/>
                </a:lnTo>
                <a:lnTo>
                  <a:pt x="26790" y="62508"/>
                </a:lnTo>
                <a:lnTo>
                  <a:pt x="26790" y="53578"/>
                </a:lnTo>
                <a:lnTo>
                  <a:pt x="35719" y="35719"/>
                </a:lnTo>
                <a:lnTo>
                  <a:pt x="35719" y="26789"/>
                </a:lnTo>
                <a:lnTo>
                  <a:pt x="44649" y="17859"/>
                </a:lnTo>
                <a:lnTo>
                  <a:pt x="44649" y="8930"/>
                </a:lnTo>
                <a:lnTo>
                  <a:pt x="44649" y="0"/>
                </a:lnTo>
                <a:lnTo>
                  <a:pt x="44649" y="0"/>
                </a:lnTo>
                <a:lnTo>
                  <a:pt x="44649" y="0"/>
                </a:lnTo>
                <a:lnTo>
                  <a:pt x="35719" y="0"/>
                </a:lnTo>
                <a:lnTo>
                  <a:pt x="35719" y="0"/>
                </a:lnTo>
                <a:lnTo>
                  <a:pt x="26790" y="8930"/>
                </a:lnTo>
                <a:lnTo>
                  <a:pt x="17860" y="26789"/>
                </a:lnTo>
                <a:lnTo>
                  <a:pt x="8930" y="35719"/>
                </a:lnTo>
                <a:lnTo>
                  <a:pt x="8930" y="53578"/>
                </a:lnTo>
                <a:lnTo>
                  <a:pt x="0" y="71437"/>
                </a:lnTo>
                <a:lnTo>
                  <a:pt x="0" y="89297"/>
                </a:lnTo>
                <a:lnTo>
                  <a:pt x="0" y="98226"/>
                </a:lnTo>
                <a:lnTo>
                  <a:pt x="0" y="107156"/>
                </a:lnTo>
                <a:lnTo>
                  <a:pt x="8930" y="116086"/>
                </a:lnTo>
                <a:lnTo>
                  <a:pt x="8930" y="116086"/>
                </a:lnTo>
                <a:lnTo>
                  <a:pt x="17860" y="116086"/>
                </a:lnTo>
                <a:lnTo>
                  <a:pt x="26790" y="107156"/>
                </a:lnTo>
                <a:lnTo>
                  <a:pt x="35719" y="107156"/>
                </a:lnTo>
                <a:lnTo>
                  <a:pt x="44649" y="98226"/>
                </a:lnTo>
                <a:lnTo>
                  <a:pt x="53579" y="80367"/>
                </a:lnTo>
                <a:lnTo>
                  <a:pt x="62508" y="71437"/>
                </a:lnTo>
                <a:lnTo>
                  <a:pt x="62508" y="53578"/>
                </a:lnTo>
                <a:lnTo>
                  <a:pt x="71438" y="44648"/>
                </a:lnTo>
                <a:lnTo>
                  <a:pt x="71438" y="26789"/>
                </a:lnTo>
                <a:lnTo>
                  <a:pt x="71438" y="17859"/>
                </a:lnTo>
                <a:lnTo>
                  <a:pt x="71438" y="8930"/>
                </a:lnTo>
                <a:lnTo>
                  <a:pt x="71438" y="8930"/>
                </a:lnTo>
                <a:lnTo>
                  <a:pt x="71438" y="8930"/>
                </a:lnTo>
                <a:lnTo>
                  <a:pt x="71438" y="17859"/>
                </a:lnTo>
                <a:lnTo>
                  <a:pt x="71438" y="26789"/>
                </a:lnTo>
                <a:lnTo>
                  <a:pt x="80368" y="35719"/>
                </a:lnTo>
                <a:lnTo>
                  <a:pt x="80368" y="53578"/>
                </a:lnTo>
                <a:lnTo>
                  <a:pt x="80368" y="71437"/>
                </a:lnTo>
                <a:lnTo>
                  <a:pt x="89297" y="89297"/>
                </a:lnTo>
                <a:lnTo>
                  <a:pt x="89297" y="98226"/>
                </a:lnTo>
                <a:lnTo>
                  <a:pt x="98227" y="107156"/>
                </a:lnTo>
                <a:lnTo>
                  <a:pt x="107157" y="116086"/>
                </a:lnTo>
                <a:lnTo>
                  <a:pt x="107157" y="125016"/>
                </a:lnTo>
                <a:lnTo>
                  <a:pt x="107157" y="125016"/>
                </a:lnTo>
                <a:lnTo>
                  <a:pt x="107157" y="125016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1" name="Freeform 150"/>
          <p:cNvSpPr/>
          <p:nvPr/>
        </p:nvSpPr>
        <p:spPr>
          <a:xfrm>
            <a:off x="5982890" y="2518172"/>
            <a:ext cx="26790" cy="312540"/>
          </a:xfrm>
          <a:custGeom>
            <a:avLst/>
            <a:gdLst/>
            <a:ahLst/>
            <a:cxnLst/>
            <a:rect l="0" t="0" r="0" b="0"/>
            <a:pathLst>
              <a:path w="26790" h="312540">
                <a:moveTo>
                  <a:pt x="26789" y="0"/>
                </a:moveTo>
                <a:lnTo>
                  <a:pt x="26789" y="0"/>
                </a:lnTo>
                <a:lnTo>
                  <a:pt x="26789" y="0"/>
                </a:lnTo>
                <a:lnTo>
                  <a:pt x="26789" y="0"/>
                </a:lnTo>
                <a:lnTo>
                  <a:pt x="17860" y="17859"/>
                </a:lnTo>
                <a:lnTo>
                  <a:pt x="17860" y="26789"/>
                </a:lnTo>
                <a:lnTo>
                  <a:pt x="8930" y="53578"/>
                </a:lnTo>
                <a:lnTo>
                  <a:pt x="8930" y="80367"/>
                </a:lnTo>
                <a:lnTo>
                  <a:pt x="8930" y="107156"/>
                </a:lnTo>
                <a:lnTo>
                  <a:pt x="0" y="133945"/>
                </a:lnTo>
                <a:lnTo>
                  <a:pt x="0" y="160734"/>
                </a:lnTo>
                <a:lnTo>
                  <a:pt x="0" y="187523"/>
                </a:lnTo>
                <a:lnTo>
                  <a:pt x="0" y="223242"/>
                </a:lnTo>
                <a:lnTo>
                  <a:pt x="8930" y="241101"/>
                </a:lnTo>
                <a:lnTo>
                  <a:pt x="8930" y="267891"/>
                </a:lnTo>
                <a:lnTo>
                  <a:pt x="17860" y="285750"/>
                </a:lnTo>
                <a:lnTo>
                  <a:pt x="17860" y="294679"/>
                </a:lnTo>
                <a:lnTo>
                  <a:pt x="17860" y="303609"/>
                </a:lnTo>
                <a:lnTo>
                  <a:pt x="17860" y="312539"/>
                </a:lnTo>
                <a:lnTo>
                  <a:pt x="17860" y="312539"/>
                </a:lnTo>
                <a:lnTo>
                  <a:pt x="17860" y="312539"/>
                </a:lnTo>
                <a:lnTo>
                  <a:pt x="17860" y="312539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2" name="Freeform 151"/>
          <p:cNvSpPr/>
          <p:nvPr/>
        </p:nvSpPr>
        <p:spPr>
          <a:xfrm>
            <a:off x="5920382" y="2669977"/>
            <a:ext cx="80369" cy="17860"/>
          </a:xfrm>
          <a:custGeom>
            <a:avLst/>
            <a:gdLst/>
            <a:ahLst/>
            <a:cxnLst/>
            <a:rect l="0" t="0" r="0" b="0"/>
            <a:pathLst>
              <a:path w="80369" h="17860">
                <a:moveTo>
                  <a:pt x="0" y="17859"/>
                </a:moveTo>
                <a:lnTo>
                  <a:pt x="0" y="17859"/>
                </a:lnTo>
                <a:lnTo>
                  <a:pt x="0" y="17859"/>
                </a:lnTo>
                <a:lnTo>
                  <a:pt x="8930" y="17859"/>
                </a:lnTo>
                <a:lnTo>
                  <a:pt x="8930" y="17859"/>
                </a:lnTo>
                <a:lnTo>
                  <a:pt x="17860" y="17859"/>
                </a:lnTo>
                <a:lnTo>
                  <a:pt x="26789" y="8929"/>
                </a:lnTo>
                <a:lnTo>
                  <a:pt x="44649" y="8929"/>
                </a:lnTo>
                <a:lnTo>
                  <a:pt x="53579" y="8929"/>
                </a:lnTo>
                <a:lnTo>
                  <a:pt x="71438" y="0"/>
                </a:lnTo>
                <a:lnTo>
                  <a:pt x="80368" y="0"/>
                </a:lnTo>
                <a:lnTo>
                  <a:pt x="80368" y="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3" name="Freeform 152"/>
          <p:cNvSpPr/>
          <p:nvPr/>
        </p:nvSpPr>
        <p:spPr>
          <a:xfrm>
            <a:off x="6063257" y="2652117"/>
            <a:ext cx="17861" cy="160735"/>
          </a:xfrm>
          <a:custGeom>
            <a:avLst/>
            <a:gdLst/>
            <a:ahLst/>
            <a:cxnLst/>
            <a:rect l="0" t="0" r="0" b="0"/>
            <a:pathLst>
              <a:path w="17861" h="160735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8930"/>
                </a:lnTo>
                <a:lnTo>
                  <a:pt x="8930" y="17860"/>
                </a:lnTo>
                <a:lnTo>
                  <a:pt x="8930" y="35719"/>
                </a:lnTo>
                <a:lnTo>
                  <a:pt x="8930" y="44649"/>
                </a:lnTo>
                <a:lnTo>
                  <a:pt x="8930" y="62508"/>
                </a:lnTo>
                <a:lnTo>
                  <a:pt x="8930" y="80367"/>
                </a:lnTo>
                <a:lnTo>
                  <a:pt x="8930" y="98227"/>
                </a:lnTo>
                <a:lnTo>
                  <a:pt x="8930" y="116086"/>
                </a:lnTo>
                <a:lnTo>
                  <a:pt x="8930" y="133946"/>
                </a:lnTo>
                <a:lnTo>
                  <a:pt x="8930" y="142875"/>
                </a:lnTo>
                <a:lnTo>
                  <a:pt x="8930" y="151805"/>
                </a:lnTo>
                <a:lnTo>
                  <a:pt x="8930" y="151805"/>
                </a:lnTo>
                <a:lnTo>
                  <a:pt x="8930" y="160734"/>
                </a:lnTo>
                <a:lnTo>
                  <a:pt x="8930" y="151805"/>
                </a:lnTo>
                <a:lnTo>
                  <a:pt x="8930" y="151805"/>
                </a:lnTo>
                <a:lnTo>
                  <a:pt x="8930" y="142875"/>
                </a:lnTo>
                <a:lnTo>
                  <a:pt x="8930" y="133946"/>
                </a:lnTo>
                <a:lnTo>
                  <a:pt x="17860" y="116086"/>
                </a:lnTo>
                <a:lnTo>
                  <a:pt x="17860" y="107156"/>
                </a:lnTo>
                <a:lnTo>
                  <a:pt x="17860" y="107156"/>
                </a:lnTo>
                <a:lnTo>
                  <a:pt x="17860" y="107156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4" name="Freeform 153"/>
          <p:cNvSpPr/>
          <p:nvPr/>
        </p:nvSpPr>
        <p:spPr>
          <a:xfrm>
            <a:off x="6098976" y="2687836"/>
            <a:ext cx="107157" cy="125016"/>
          </a:xfrm>
          <a:custGeom>
            <a:avLst/>
            <a:gdLst/>
            <a:ahLst/>
            <a:cxnLst/>
            <a:rect l="0" t="0" r="0" b="0"/>
            <a:pathLst>
              <a:path w="107157" h="125016">
                <a:moveTo>
                  <a:pt x="44649" y="0"/>
                </a:moveTo>
                <a:lnTo>
                  <a:pt x="44649" y="0"/>
                </a:lnTo>
                <a:lnTo>
                  <a:pt x="53578" y="0"/>
                </a:lnTo>
                <a:lnTo>
                  <a:pt x="53578" y="0"/>
                </a:lnTo>
                <a:lnTo>
                  <a:pt x="53578" y="0"/>
                </a:lnTo>
                <a:lnTo>
                  <a:pt x="53578" y="0"/>
                </a:lnTo>
                <a:lnTo>
                  <a:pt x="53578" y="0"/>
                </a:lnTo>
                <a:lnTo>
                  <a:pt x="53578" y="0"/>
                </a:lnTo>
                <a:lnTo>
                  <a:pt x="53578" y="0"/>
                </a:lnTo>
                <a:lnTo>
                  <a:pt x="44649" y="0"/>
                </a:lnTo>
                <a:lnTo>
                  <a:pt x="35719" y="8930"/>
                </a:lnTo>
                <a:lnTo>
                  <a:pt x="35719" y="17859"/>
                </a:lnTo>
                <a:lnTo>
                  <a:pt x="26789" y="17859"/>
                </a:lnTo>
                <a:lnTo>
                  <a:pt x="17860" y="35719"/>
                </a:lnTo>
                <a:lnTo>
                  <a:pt x="8930" y="44648"/>
                </a:lnTo>
                <a:lnTo>
                  <a:pt x="0" y="62508"/>
                </a:lnTo>
                <a:lnTo>
                  <a:pt x="0" y="71437"/>
                </a:lnTo>
                <a:lnTo>
                  <a:pt x="0" y="80367"/>
                </a:lnTo>
                <a:lnTo>
                  <a:pt x="0" y="89297"/>
                </a:lnTo>
                <a:lnTo>
                  <a:pt x="8930" y="98227"/>
                </a:lnTo>
                <a:lnTo>
                  <a:pt x="17860" y="98227"/>
                </a:lnTo>
                <a:lnTo>
                  <a:pt x="26789" y="107156"/>
                </a:lnTo>
                <a:lnTo>
                  <a:pt x="44649" y="98227"/>
                </a:lnTo>
                <a:lnTo>
                  <a:pt x="53578" y="98227"/>
                </a:lnTo>
                <a:lnTo>
                  <a:pt x="62508" y="89297"/>
                </a:lnTo>
                <a:lnTo>
                  <a:pt x="71438" y="89297"/>
                </a:lnTo>
                <a:lnTo>
                  <a:pt x="80367" y="71437"/>
                </a:lnTo>
                <a:lnTo>
                  <a:pt x="80367" y="62508"/>
                </a:lnTo>
                <a:lnTo>
                  <a:pt x="80367" y="53578"/>
                </a:lnTo>
                <a:lnTo>
                  <a:pt x="80367" y="35719"/>
                </a:lnTo>
                <a:lnTo>
                  <a:pt x="80367" y="26789"/>
                </a:lnTo>
                <a:lnTo>
                  <a:pt x="71438" y="17859"/>
                </a:lnTo>
                <a:lnTo>
                  <a:pt x="71438" y="8930"/>
                </a:lnTo>
                <a:lnTo>
                  <a:pt x="71438" y="8930"/>
                </a:lnTo>
                <a:lnTo>
                  <a:pt x="71438" y="0"/>
                </a:lnTo>
                <a:lnTo>
                  <a:pt x="71438" y="0"/>
                </a:lnTo>
                <a:lnTo>
                  <a:pt x="71438" y="0"/>
                </a:lnTo>
                <a:lnTo>
                  <a:pt x="80367" y="0"/>
                </a:lnTo>
                <a:lnTo>
                  <a:pt x="80367" y="0"/>
                </a:lnTo>
                <a:lnTo>
                  <a:pt x="89297" y="0"/>
                </a:lnTo>
                <a:lnTo>
                  <a:pt x="98227" y="8930"/>
                </a:lnTo>
                <a:lnTo>
                  <a:pt x="98227" y="8930"/>
                </a:lnTo>
                <a:lnTo>
                  <a:pt x="98227" y="17859"/>
                </a:lnTo>
                <a:lnTo>
                  <a:pt x="107156" y="26789"/>
                </a:lnTo>
                <a:lnTo>
                  <a:pt x="107156" y="44648"/>
                </a:lnTo>
                <a:lnTo>
                  <a:pt x="107156" y="62508"/>
                </a:lnTo>
                <a:lnTo>
                  <a:pt x="107156" y="71437"/>
                </a:lnTo>
                <a:lnTo>
                  <a:pt x="107156" y="89297"/>
                </a:lnTo>
                <a:lnTo>
                  <a:pt x="98227" y="98227"/>
                </a:lnTo>
                <a:lnTo>
                  <a:pt x="98227" y="116086"/>
                </a:lnTo>
                <a:lnTo>
                  <a:pt x="89297" y="116086"/>
                </a:lnTo>
                <a:lnTo>
                  <a:pt x="89297" y="125015"/>
                </a:lnTo>
                <a:lnTo>
                  <a:pt x="89297" y="125015"/>
                </a:lnTo>
                <a:lnTo>
                  <a:pt x="89297" y="125015"/>
                </a:lnTo>
                <a:lnTo>
                  <a:pt x="89297" y="125015"/>
                </a:lnTo>
                <a:lnTo>
                  <a:pt x="89297" y="125015"/>
                </a:lnTo>
                <a:lnTo>
                  <a:pt x="89297" y="116086"/>
                </a:lnTo>
                <a:lnTo>
                  <a:pt x="89297" y="107156"/>
                </a:lnTo>
                <a:lnTo>
                  <a:pt x="89297" y="89297"/>
                </a:lnTo>
                <a:lnTo>
                  <a:pt x="89297" y="71437"/>
                </a:lnTo>
                <a:lnTo>
                  <a:pt x="98227" y="53578"/>
                </a:lnTo>
                <a:lnTo>
                  <a:pt x="98227" y="35719"/>
                </a:lnTo>
                <a:lnTo>
                  <a:pt x="107156" y="26789"/>
                </a:lnTo>
                <a:lnTo>
                  <a:pt x="107156" y="26789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5" name="Freeform 154"/>
          <p:cNvSpPr/>
          <p:nvPr/>
        </p:nvSpPr>
        <p:spPr>
          <a:xfrm>
            <a:off x="6250781" y="2678906"/>
            <a:ext cx="44649" cy="187524"/>
          </a:xfrm>
          <a:custGeom>
            <a:avLst/>
            <a:gdLst/>
            <a:ahLst/>
            <a:cxnLst/>
            <a:rect l="0" t="0" r="0" b="0"/>
            <a:pathLst>
              <a:path w="44649" h="187524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8930" y="0"/>
                </a:lnTo>
                <a:lnTo>
                  <a:pt x="8930" y="17860"/>
                </a:lnTo>
                <a:lnTo>
                  <a:pt x="17859" y="26789"/>
                </a:lnTo>
                <a:lnTo>
                  <a:pt x="17859" y="44649"/>
                </a:lnTo>
                <a:lnTo>
                  <a:pt x="26789" y="71438"/>
                </a:lnTo>
                <a:lnTo>
                  <a:pt x="35719" y="89297"/>
                </a:lnTo>
                <a:lnTo>
                  <a:pt x="35719" y="107157"/>
                </a:lnTo>
                <a:lnTo>
                  <a:pt x="44648" y="133945"/>
                </a:lnTo>
                <a:lnTo>
                  <a:pt x="44648" y="151805"/>
                </a:lnTo>
                <a:lnTo>
                  <a:pt x="44648" y="160734"/>
                </a:lnTo>
                <a:lnTo>
                  <a:pt x="44648" y="178594"/>
                </a:lnTo>
                <a:lnTo>
                  <a:pt x="44648" y="187523"/>
                </a:lnTo>
                <a:lnTo>
                  <a:pt x="44648" y="187523"/>
                </a:lnTo>
                <a:lnTo>
                  <a:pt x="44648" y="187523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6" name="Freeform 155"/>
          <p:cNvSpPr/>
          <p:nvPr/>
        </p:nvSpPr>
        <p:spPr>
          <a:xfrm>
            <a:off x="4393406" y="3116461"/>
            <a:ext cx="26790" cy="366118"/>
          </a:xfrm>
          <a:custGeom>
            <a:avLst/>
            <a:gdLst/>
            <a:ahLst/>
            <a:cxnLst/>
            <a:rect l="0" t="0" r="0" b="0"/>
            <a:pathLst>
              <a:path w="26790" h="366118">
                <a:moveTo>
                  <a:pt x="0" y="0"/>
                </a:moveTo>
                <a:lnTo>
                  <a:pt x="0" y="0"/>
                </a:lnTo>
                <a:lnTo>
                  <a:pt x="0" y="8929"/>
                </a:lnTo>
                <a:lnTo>
                  <a:pt x="0" y="17859"/>
                </a:lnTo>
                <a:lnTo>
                  <a:pt x="0" y="26789"/>
                </a:lnTo>
                <a:lnTo>
                  <a:pt x="0" y="53578"/>
                </a:lnTo>
                <a:lnTo>
                  <a:pt x="0" y="71437"/>
                </a:lnTo>
                <a:lnTo>
                  <a:pt x="8930" y="98226"/>
                </a:lnTo>
                <a:lnTo>
                  <a:pt x="8930" y="125015"/>
                </a:lnTo>
                <a:lnTo>
                  <a:pt x="8930" y="151804"/>
                </a:lnTo>
                <a:lnTo>
                  <a:pt x="8930" y="187523"/>
                </a:lnTo>
                <a:lnTo>
                  <a:pt x="8930" y="214312"/>
                </a:lnTo>
                <a:lnTo>
                  <a:pt x="8930" y="241101"/>
                </a:lnTo>
                <a:lnTo>
                  <a:pt x="8930" y="267890"/>
                </a:lnTo>
                <a:lnTo>
                  <a:pt x="17859" y="294679"/>
                </a:lnTo>
                <a:lnTo>
                  <a:pt x="17859" y="312539"/>
                </a:lnTo>
                <a:lnTo>
                  <a:pt x="17859" y="330398"/>
                </a:lnTo>
                <a:lnTo>
                  <a:pt x="17859" y="348257"/>
                </a:lnTo>
                <a:lnTo>
                  <a:pt x="17859" y="357187"/>
                </a:lnTo>
                <a:lnTo>
                  <a:pt x="17859" y="366117"/>
                </a:lnTo>
                <a:lnTo>
                  <a:pt x="26789" y="366117"/>
                </a:lnTo>
                <a:lnTo>
                  <a:pt x="26789" y="366117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7" name="Freeform 156"/>
          <p:cNvSpPr/>
          <p:nvPr/>
        </p:nvSpPr>
        <p:spPr>
          <a:xfrm>
            <a:off x="4393406" y="3143250"/>
            <a:ext cx="178595" cy="339329"/>
          </a:xfrm>
          <a:custGeom>
            <a:avLst/>
            <a:gdLst/>
            <a:ahLst/>
            <a:cxnLst/>
            <a:rect l="0" t="0" r="0" b="0"/>
            <a:pathLst>
              <a:path w="178595" h="339329">
                <a:moveTo>
                  <a:pt x="160734" y="0"/>
                </a:moveTo>
                <a:lnTo>
                  <a:pt x="151805" y="0"/>
                </a:lnTo>
                <a:lnTo>
                  <a:pt x="151805" y="0"/>
                </a:lnTo>
                <a:lnTo>
                  <a:pt x="151805" y="0"/>
                </a:lnTo>
                <a:lnTo>
                  <a:pt x="151805" y="8929"/>
                </a:lnTo>
                <a:lnTo>
                  <a:pt x="142875" y="17859"/>
                </a:lnTo>
                <a:lnTo>
                  <a:pt x="133945" y="35719"/>
                </a:lnTo>
                <a:lnTo>
                  <a:pt x="125015" y="44648"/>
                </a:lnTo>
                <a:lnTo>
                  <a:pt x="116086" y="62508"/>
                </a:lnTo>
                <a:lnTo>
                  <a:pt x="98226" y="80367"/>
                </a:lnTo>
                <a:lnTo>
                  <a:pt x="80367" y="98226"/>
                </a:lnTo>
                <a:lnTo>
                  <a:pt x="62508" y="116086"/>
                </a:lnTo>
                <a:lnTo>
                  <a:pt x="44648" y="133945"/>
                </a:lnTo>
                <a:lnTo>
                  <a:pt x="26789" y="142875"/>
                </a:lnTo>
                <a:lnTo>
                  <a:pt x="17859" y="151804"/>
                </a:lnTo>
                <a:lnTo>
                  <a:pt x="8930" y="160734"/>
                </a:lnTo>
                <a:lnTo>
                  <a:pt x="8930" y="160734"/>
                </a:lnTo>
                <a:lnTo>
                  <a:pt x="0" y="169664"/>
                </a:lnTo>
                <a:lnTo>
                  <a:pt x="8930" y="169664"/>
                </a:lnTo>
                <a:lnTo>
                  <a:pt x="8930" y="178593"/>
                </a:lnTo>
                <a:lnTo>
                  <a:pt x="17859" y="178593"/>
                </a:lnTo>
                <a:lnTo>
                  <a:pt x="26789" y="187523"/>
                </a:lnTo>
                <a:lnTo>
                  <a:pt x="35719" y="196453"/>
                </a:lnTo>
                <a:lnTo>
                  <a:pt x="53578" y="205382"/>
                </a:lnTo>
                <a:lnTo>
                  <a:pt x="71437" y="223242"/>
                </a:lnTo>
                <a:lnTo>
                  <a:pt x="80367" y="232171"/>
                </a:lnTo>
                <a:lnTo>
                  <a:pt x="98226" y="250031"/>
                </a:lnTo>
                <a:lnTo>
                  <a:pt x="107156" y="267890"/>
                </a:lnTo>
                <a:lnTo>
                  <a:pt x="125015" y="285750"/>
                </a:lnTo>
                <a:lnTo>
                  <a:pt x="133945" y="303609"/>
                </a:lnTo>
                <a:lnTo>
                  <a:pt x="151805" y="312539"/>
                </a:lnTo>
                <a:lnTo>
                  <a:pt x="160734" y="330398"/>
                </a:lnTo>
                <a:lnTo>
                  <a:pt x="169664" y="339328"/>
                </a:lnTo>
                <a:lnTo>
                  <a:pt x="169664" y="339328"/>
                </a:lnTo>
                <a:lnTo>
                  <a:pt x="178594" y="339328"/>
                </a:lnTo>
                <a:lnTo>
                  <a:pt x="178594" y="339328"/>
                </a:lnTo>
                <a:lnTo>
                  <a:pt x="178594" y="339328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8" name="Freeform 157"/>
          <p:cNvSpPr/>
          <p:nvPr/>
        </p:nvSpPr>
        <p:spPr>
          <a:xfrm>
            <a:off x="4563070" y="3286125"/>
            <a:ext cx="89298" cy="169665"/>
          </a:xfrm>
          <a:custGeom>
            <a:avLst/>
            <a:gdLst/>
            <a:ahLst/>
            <a:cxnLst/>
            <a:rect l="0" t="0" r="0" b="0"/>
            <a:pathLst>
              <a:path w="89298" h="169665">
                <a:moveTo>
                  <a:pt x="0" y="26789"/>
                </a:moveTo>
                <a:lnTo>
                  <a:pt x="0" y="26789"/>
                </a:lnTo>
                <a:lnTo>
                  <a:pt x="0" y="26789"/>
                </a:lnTo>
                <a:lnTo>
                  <a:pt x="0" y="35718"/>
                </a:lnTo>
                <a:lnTo>
                  <a:pt x="8930" y="35718"/>
                </a:lnTo>
                <a:lnTo>
                  <a:pt x="8930" y="44648"/>
                </a:lnTo>
                <a:lnTo>
                  <a:pt x="17859" y="62507"/>
                </a:lnTo>
                <a:lnTo>
                  <a:pt x="17859" y="80367"/>
                </a:lnTo>
                <a:lnTo>
                  <a:pt x="26789" y="98226"/>
                </a:lnTo>
                <a:lnTo>
                  <a:pt x="35719" y="116086"/>
                </a:lnTo>
                <a:lnTo>
                  <a:pt x="35719" y="133945"/>
                </a:lnTo>
                <a:lnTo>
                  <a:pt x="44648" y="142875"/>
                </a:lnTo>
                <a:lnTo>
                  <a:pt x="44648" y="151804"/>
                </a:lnTo>
                <a:lnTo>
                  <a:pt x="44648" y="160734"/>
                </a:lnTo>
                <a:lnTo>
                  <a:pt x="44648" y="169664"/>
                </a:lnTo>
                <a:lnTo>
                  <a:pt x="44648" y="169664"/>
                </a:lnTo>
                <a:lnTo>
                  <a:pt x="44648" y="169664"/>
                </a:lnTo>
                <a:lnTo>
                  <a:pt x="44648" y="169664"/>
                </a:lnTo>
                <a:lnTo>
                  <a:pt x="44648" y="160734"/>
                </a:lnTo>
                <a:lnTo>
                  <a:pt x="44648" y="151804"/>
                </a:lnTo>
                <a:lnTo>
                  <a:pt x="44648" y="142875"/>
                </a:lnTo>
                <a:lnTo>
                  <a:pt x="35719" y="125015"/>
                </a:lnTo>
                <a:lnTo>
                  <a:pt x="35719" y="107156"/>
                </a:lnTo>
                <a:lnTo>
                  <a:pt x="35719" y="80367"/>
                </a:lnTo>
                <a:lnTo>
                  <a:pt x="35719" y="62507"/>
                </a:lnTo>
                <a:lnTo>
                  <a:pt x="35719" y="44648"/>
                </a:lnTo>
                <a:lnTo>
                  <a:pt x="35719" y="35718"/>
                </a:lnTo>
                <a:lnTo>
                  <a:pt x="44648" y="17859"/>
                </a:lnTo>
                <a:lnTo>
                  <a:pt x="53578" y="8929"/>
                </a:lnTo>
                <a:lnTo>
                  <a:pt x="62508" y="8929"/>
                </a:lnTo>
                <a:lnTo>
                  <a:pt x="71437" y="0"/>
                </a:lnTo>
                <a:lnTo>
                  <a:pt x="80367" y="0"/>
                </a:lnTo>
                <a:lnTo>
                  <a:pt x="89297" y="0"/>
                </a:lnTo>
                <a:lnTo>
                  <a:pt x="89297" y="0"/>
                </a:lnTo>
                <a:lnTo>
                  <a:pt x="89297" y="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9" name="Freeform 158"/>
          <p:cNvSpPr/>
          <p:nvPr/>
        </p:nvSpPr>
        <p:spPr>
          <a:xfrm>
            <a:off x="4705945" y="3286125"/>
            <a:ext cx="133946" cy="151805"/>
          </a:xfrm>
          <a:custGeom>
            <a:avLst/>
            <a:gdLst/>
            <a:ahLst/>
            <a:cxnLst/>
            <a:rect l="0" t="0" r="0" b="0"/>
            <a:pathLst>
              <a:path w="133946" h="151805">
                <a:moveTo>
                  <a:pt x="0" y="89296"/>
                </a:moveTo>
                <a:lnTo>
                  <a:pt x="0" y="89296"/>
                </a:lnTo>
                <a:lnTo>
                  <a:pt x="0" y="89296"/>
                </a:lnTo>
                <a:lnTo>
                  <a:pt x="0" y="98226"/>
                </a:lnTo>
                <a:lnTo>
                  <a:pt x="8930" y="98226"/>
                </a:lnTo>
                <a:lnTo>
                  <a:pt x="17859" y="98226"/>
                </a:lnTo>
                <a:lnTo>
                  <a:pt x="17859" y="98226"/>
                </a:lnTo>
                <a:lnTo>
                  <a:pt x="26789" y="98226"/>
                </a:lnTo>
                <a:lnTo>
                  <a:pt x="35719" y="98226"/>
                </a:lnTo>
                <a:lnTo>
                  <a:pt x="44648" y="89296"/>
                </a:lnTo>
                <a:lnTo>
                  <a:pt x="53578" y="89296"/>
                </a:lnTo>
                <a:lnTo>
                  <a:pt x="62508" y="80367"/>
                </a:lnTo>
                <a:lnTo>
                  <a:pt x="71437" y="71437"/>
                </a:lnTo>
                <a:lnTo>
                  <a:pt x="80367" y="62507"/>
                </a:lnTo>
                <a:lnTo>
                  <a:pt x="89297" y="44648"/>
                </a:lnTo>
                <a:lnTo>
                  <a:pt x="89297" y="35718"/>
                </a:lnTo>
                <a:lnTo>
                  <a:pt x="98226" y="17859"/>
                </a:lnTo>
                <a:lnTo>
                  <a:pt x="98226" y="8929"/>
                </a:lnTo>
                <a:lnTo>
                  <a:pt x="89297" y="0"/>
                </a:lnTo>
                <a:lnTo>
                  <a:pt x="89297" y="0"/>
                </a:lnTo>
                <a:lnTo>
                  <a:pt x="80367" y="0"/>
                </a:lnTo>
                <a:lnTo>
                  <a:pt x="71437" y="0"/>
                </a:lnTo>
                <a:lnTo>
                  <a:pt x="62508" y="8929"/>
                </a:lnTo>
                <a:lnTo>
                  <a:pt x="53578" y="17859"/>
                </a:lnTo>
                <a:lnTo>
                  <a:pt x="44648" y="26789"/>
                </a:lnTo>
                <a:lnTo>
                  <a:pt x="35719" y="44648"/>
                </a:lnTo>
                <a:lnTo>
                  <a:pt x="26789" y="62507"/>
                </a:lnTo>
                <a:lnTo>
                  <a:pt x="26789" y="71437"/>
                </a:lnTo>
                <a:lnTo>
                  <a:pt x="26789" y="89296"/>
                </a:lnTo>
                <a:lnTo>
                  <a:pt x="26789" y="107156"/>
                </a:lnTo>
                <a:lnTo>
                  <a:pt x="35719" y="125015"/>
                </a:lnTo>
                <a:lnTo>
                  <a:pt x="44648" y="133945"/>
                </a:lnTo>
                <a:lnTo>
                  <a:pt x="53578" y="142875"/>
                </a:lnTo>
                <a:lnTo>
                  <a:pt x="62508" y="151804"/>
                </a:lnTo>
                <a:lnTo>
                  <a:pt x="80367" y="151804"/>
                </a:lnTo>
                <a:lnTo>
                  <a:pt x="98226" y="151804"/>
                </a:lnTo>
                <a:lnTo>
                  <a:pt x="116086" y="151804"/>
                </a:lnTo>
                <a:lnTo>
                  <a:pt x="133945" y="142875"/>
                </a:lnTo>
                <a:lnTo>
                  <a:pt x="133945" y="142875"/>
                </a:lnTo>
                <a:lnTo>
                  <a:pt x="133945" y="142875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0" name="Freeform 159"/>
          <p:cNvSpPr/>
          <p:nvPr/>
        </p:nvSpPr>
        <p:spPr>
          <a:xfrm>
            <a:off x="4857750" y="3089672"/>
            <a:ext cx="125017" cy="357188"/>
          </a:xfrm>
          <a:custGeom>
            <a:avLst/>
            <a:gdLst/>
            <a:ahLst/>
            <a:cxnLst/>
            <a:rect l="0" t="0" r="0" b="0"/>
            <a:pathLst>
              <a:path w="125017" h="357188">
                <a:moveTo>
                  <a:pt x="8929" y="0"/>
                </a:moveTo>
                <a:lnTo>
                  <a:pt x="8929" y="0"/>
                </a:lnTo>
                <a:lnTo>
                  <a:pt x="0" y="8929"/>
                </a:lnTo>
                <a:lnTo>
                  <a:pt x="0" y="26789"/>
                </a:lnTo>
                <a:lnTo>
                  <a:pt x="8929" y="53578"/>
                </a:lnTo>
                <a:lnTo>
                  <a:pt x="8929" y="80367"/>
                </a:lnTo>
                <a:lnTo>
                  <a:pt x="8929" y="107156"/>
                </a:lnTo>
                <a:lnTo>
                  <a:pt x="17859" y="133945"/>
                </a:lnTo>
                <a:lnTo>
                  <a:pt x="26789" y="169664"/>
                </a:lnTo>
                <a:lnTo>
                  <a:pt x="26789" y="196453"/>
                </a:lnTo>
                <a:lnTo>
                  <a:pt x="35719" y="223242"/>
                </a:lnTo>
                <a:lnTo>
                  <a:pt x="35719" y="250031"/>
                </a:lnTo>
                <a:lnTo>
                  <a:pt x="44648" y="276820"/>
                </a:lnTo>
                <a:lnTo>
                  <a:pt x="44648" y="303609"/>
                </a:lnTo>
                <a:lnTo>
                  <a:pt x="44648" y="321468"/>
                </a:lnTo>
                <a:lnTo>
                  <a:pt x="53578" y="330398"/>
                </a:lnTo>
                <a:lnTo>
                  <a:pt x="53578" y="339328"/>
                </a:lnTo>
                <a:lnTo>
                  <a:pt x="53578" y="348257"/>
                </a:lnTo>
                <a:lnTo>
                  <a:pt x="53578" y="357187"/>
                </a:lnTo>
                <a:lnTo>
                  <a:pt x="53578" y="357187"/>
                </a:lnTo>
                <a:lnTo>
                  <a:pt x="53578" y="348257"/>
                </a:lnTo>
                <a:lnTo>
                  <a:pt x="44648" y="339328"/>
                </a:lnTo>
                <a:lnTo>
                  <a:pt x="44648" y="330398"/>
                </a:lnTo>
                <a:lnTo>
                  <a:pt x="44648" y="312539"/>
                </a:lnTo>
                <a:lnTo>
                  <a:pt x="35719" y="294679"/>
                </a:lnTo>
                <a:lnTo>
                  <a:pt x="35719" y="267890"/>
                </a:lnTo>
                <a:lnTo>
                  <a:pt x="35719" y="250031"/>
                </a:lnTo>
                <a:lnTo>
                  <a:pt x="35719" y="232171"/>
                </a:lnTo>
                <a:lnTo>
                  <a:pt x="35719" y="214312"/>
                </a:lnTo>
                <a:lnTo>
                  <a:pt x="35719" y="196453"/>
                </a:lnTo>
                <a:lnTo>
                  <a:pt x="44648" y="187523"/>
                </a:lnTo>
                <a:lnTo>
                  <a:pt x="53578" y="178593"/>
                </a:lnTo>
                <a:lnTo>
                  <a:pt x="62508" y="169664"/>
                </a:lnTo>
                <a:lnTo>
                  <a:pt x="71438" y="169664"/>
                </a:lnTo>
                <a:lnTo>
                  <a:pt x="80367" y="178593"/>
                </a:lnTo>
                <a:lnTo>
                  <a:pt x="89297" y="187523"/>
                </a:lnTo>
                <a:lnTo>
                  <a:pt x="98227" y="196453"/>
                </a:lnTo>
                <a:lnTo>
                  <a:pt x="116086" y="205382"/>
                </a:lnTo>
                <a:lnTo>
                  <a:pt x="116086" y="223242"/>
                </a:lnTo>
                <a:lnTo>
                  <a:pt x="125016" y="232171"/>
                </a:lnTo>
                <a:lnTo>
                  <a:pt x="125016" y="250031"/>
                </a:lnTo>
                <a:lnTo>
                  <a:pt x="125016" y="267890"/>
                </a:lnTo>
                <a:lnTo>
                  <a:pt x="125016" y="285749"/>
                </a:lnTo>
                <a:lnTo>
                  <a:pt x="116086" y="294679"/>
                </a:lnTo>
                <a:lnTo>
                  <a:pt x="116086" y="312539"/>
                </a:lnTo>
                <a:lnTo>
                  <a:pt x="107156" y="321468"/>
                </a:lnTo>
                <a:lnTo>
                  <a:pt x="98227" y="330398"/>
                </a:lnTo>
                <a:lnTo>
                  <a:pt x="89297" y="339328"/>
                </a:lnTo>
                <a:lnTo>
                  <a:pt x="80367" y="348257"/>
                </a:lnTo>
                <a:lnTo>
                  <a:pt x="71438" y="348257"/>
                </a:lnTo>
                <a:lnTo>
                  <a:pt x="62508" y="339328"/>
                </a:lnTo>
                <a:lnTo>
                  <a:pt x="53578" y="339328"/>
                </a:lnTo>
                <a:lnTo>
                  <a:pt x="44648" y="339328"/>
                </a:lnTo>
                <a:lnTo>
                  <a:pt x="44648" y="339328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1" name="Freeform 160"/>
          <p:cNvSpPr/>
          <p:nvPr/>
        </p:nvSpPr>
        <p:spPr>
          <a:xfrm>
            <a:off x="4982766" y="3089672"/>
            <a:ext cx="142876" cy="357188"/>
          </a:xfrm>
          <a:custGeom>
            <a:avLst/>
            <a:gdLst/>
            <a:ahLst/>
            <a:cxnLst/>
            <a:rect l="0" t="0" r="0" b="0"/>
            <a:pathLst>
              <a:path w="142876" h="357188">
                <a:moveTo>
                  <a:pt x="0" y="0"/>
                </a:moveTo>
                <a:lnTo>
                  <a:pt x="0" y="8929"/>
                </a:lnTo>
                <a:lnTo>
                  <a:pt x="0" y="17859"/>
                </a:lnTo>
                <a:lnTo>
                  <a:pt x="8929" y="26789"/>
                </a:lnTo>
                <a:lnTo>
                  <a:pt x="8929" y="44648"/>
                </a:lnTo>
                <a:lnTo>
                  <a:pt x="17859" y="71437"/>
                </a:lnTo>
                <a:lnTo>
                  <a:pt x="26789" y="98226"/>
                </a:lnTo>
                <a:lnTo>
                  <a:pt x="26789" y="133945"/>
                </a:lnTo>
                <a:lnTo>
                  <a:pt x="26789" y="160734"/>
                </a:lnTo>
                <a:lnTo>
                  <a:pt x="26789" y="187523"/>
                </a:lnTo>
                <a:lnTo>
                  <a:pt x="26789" y="223242"/>
                </a:lnTo>
                <a:lnTo>
                  <a:pt x="26789" y="250031"/>
                </a:lnTo>
                <a:lnTo>
                  <a:pt x="26789" y="276820"/>
                </a:lnTo>
                <a:lnTo>
                  <a:pt x="26789" y="303609"/>
                </a:lnTo>
                <a:lnTo>
                  <a:pt x="26789" y="321468"/>
                </a:lnTo>
                <a:lnTo>
                  <a:pt x="26789" y="339328"/>
                </a:lnTo>
                <a:lnTo>
                  <a:pt x="26789" y="348257"/>
                </a:lnTo>
                <a:lnTo>
                  <a:pt x="26789" y="357187"/>
                </a:lnTo>
                <a:lnTo>
                  <a:pt x="26789" y="357187"/>
                </a:lnTo>
                <a:lnTo>
                  <a:pt x="26789" y="357187"/>
                </a:lnTo>
                <a:lnTo>
                  <a:pt x="26789" y="357187"/>
                </a:lnTo>
                <a:lnTo>
                  <a:pt x="26789" y="348257"/>
                </a:lnTo>
                <a:lnTo>
                  <a:pt x="26789" y="339328"/>
                </a:lnTo>
                <a:lnTo>
                  <a:pt x="26789" y="321468"/>
                </a:lnTo>
                <a:lnTo>
                  <a:pt x="26789" y="303609"/>
                </a:lnTo>
                <a:lnTo>
                  <a:pt x="26789" y="285749"/>
                </a:lnTo>
                <a:lnTo>
                  <a:pt x="26789" y="258960"/>
                </a:lnTo>
                <a:lnTo>
                  <a:pt x="35718" y="241101"/>
                </a:lnTo>
                <a:lnTo>
                  <a:pt x="35718" y="214312"/>
                </a:lnTo>
                <a:lnTo>
                  <a:pt x="44648" y="196453"/>
                </a:lnTo>
                <a:lnTo>
                  <a:pt x="53578" y="178593"/>
                </a:lnTo>
                <a:lnTo>
                  <a:pt x="62507" y="169664"/>
                </a:lnTo>
                <a:lnTo>
                  <a:pt x="71437" y="160734"/>
                </a:lnTo>
                <a:lnTo>
                  <a:pt x="80367" y="160734"/>
                </a:lnTo>
                <a:lnTo>
                  <a:pt x="89297" y="160734"/>
                </a:lnTo>
                <a:lnTo>
                  <a:pt x="107156" y="160734"/>
                </a:lnTo>
                <a:lnTo>
                  <a:pt x="116086" y="160734"/>
                </a:lnTo>
                <a:lnTo>
                  <a:pt x="125015" y="169664"/>
                </a:lnTo>
                <a:lnTo>
                  <a:pt x="133945" y="178593"/>
                </a:lnTo>
                <a:lnTo>
                  <a:pt x="142875" y="187523"/>
                </a:lnTo>
                <a:lnTo>
                  <a:pt x="142875" y="196453"/>
                </a:lnTo>
                <a:lnTo>
                  <a:pt x="142875" y="214312"/>
                </a:lnTo>
                <a:lnTo>
                  <a:pt x="142875" y="232171"/>
                </a:lnTo>
                <a:lnTo>
                  <a:pt x="142875" y="241101"/>
                </a:lnTo>
                <a:lnTo>
                  <a:pt x="133945" y="258960"/>
                </a:lnTo>
                <a:lnTo>
                  <a:pt x="133945" y="276820"/>
                </a:lnTo>
                <a:lnTo>
                  <a:pt x="125015" y="285749"/>
                </a:lnTo>
                <a:lnTo>
                  <a:pt x="116086" y="303609"/>
                </a:lnTo>
                <a:lnTo>
                  <a:pt x="107156" y="312539"/>
                </a:lnTo>
                <a:lnTo>
                  <a:pt x="98226" y="312539"/>
                </a:lnTo>
                <a:lnTo>
                  <a:pt x="98226" y="321468"/>
                </a:lnTo>
                <a:lnTo>
                  <a:pt x="98226" y="321468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2" name="Freeform 161"/>
          <p:cNvSpPr/>
          <p:nvPr/>
        </p:nvSpPr>
        <p:spPr>
          <a:xfrm>
            <a:off x="5179219" y="3223617"/>
            <a:ext cx="169665" cy="258962"/>
          </a:xfrm>
          <a:custGeom>
            <a:avLst/>
            <a:gdLst/>
            <a:ahLst/>
            <a:cxnLst/>
            <a:rect l="0" t="0" r="0" b="0"/>
            <a:pathLst>
              <a:path w="169665" h="258962">
                <a:moveTo>
                  <a:pt x="62508" y="8930"/>
                </a:moveTo>
                <a:lnTo>
                  <a:pt x="62508" y="8930"/>
                </a:lnTo>
                <a:lnTo>
                  <a:pt x="62508" y="0"/>
                </a:lnTo>
                <a:lnTo>
                  <a:pt x="62508" y="0"/>
                </a:lnTo>
                <a:lnTo>
                  <a:pt x="62508" y="0"/>
                </a:lnTo>
                <a:lnTo>
                  <a:pt x="62508" y="0"/>
                </a:lnTo>
                <a:lnTo>
                  <a:pt x="62508" y="8930"/>
                </a:lnTo>
                <a:lnTo>
                  <a:pt x="53578" y="17859"/>
                </a:lnTo>
                <a:lnTo>
                  <a:pt x="35719" y="26789"/>
                </a:lnTo>
                <a:lnTo>
                  <a:pt x="26789" y="35719"/>
                </a:lnTo>
                <a:lnTo>
                  <a:pt x="17859" y="44648"/>
                </a:lnTo>
                <a:lnTo>
                  <a:pt x="8929" y="53578"/>
                </a:lnTo>
                <a:lnTo>
                  <a:pt x="0" y="62508"/>
                </a:lnTo>
                <a:lnTo>
                  <a:pt x="0" y="71437"/>
                </a:lnTo>
                <a:lnTo>
                  <a:pt x="0" y="80367"/>
                </a:lnTo>
                <a:lnTo>
                  <a:pt x="0" y="89297"/>
                </a:lnTo>
                <a:lnTo>
                  <a:pt x="8929" y="89297"/>
                </a:lnTo>
                <a:lnTo>
                  <a:pt x="17859" y="98226"/>
                </a:lnTo>
                <a:lnTo>
                  <a:pt x="35719" y="107156"/>
                </a:lnTo>
                <a:lnTo>
                  <a:pt x="53578" y="116086"/>
                </a:lnTo>
                <a:lnTo>
                  <a:pt x="71437" y="125015"/>
                </a:lnTo>
                <a:lnTo>
                  <a:pt x="98226" y="133945"/>
                </a:lnTo>
                <a:lnTo>
                  <a:pt x="116086" y="142875"/>
                </a:lnTo>
                <a:lnTo>
                  <a:pt x="133945" y="151804"/>
                </a:lnTo>
                <a:lnTo>
                  <a:pt x="142875" y="160734"/>
                </a:lnTo>
                <a:lnTo>
                  <a:pt x="160734" y="169664"/>
                </a:lnTo>
                <a:lnTo>
                  <a:pt x="160734" y="178594"/>
                </a:lnTo>
                <a:lnTo>
                  <a:pt x="169664" y="187523"/>
                </a:lnTo>
                <a:lnTo>
                  <a:pt x="169664" y="196453"/>
                </a:lnTo>
                <a:lnTo>
                  <a:pt x="169664" y="205383"/>
                </a:lnTo>
                <a:lnTo>
                  <a:pt x="160734" y="214312"/>
                </a:lnTo>
                <a:lnTo>
                  <a:pt x="151804" y="232172"/>
                </a:lnTo>
                <a:lnTo>
                  <a:pt x="133945" y="232172"/>
                </a:lnTo>
                <a:lnTo>
                  <a:pt x="116086" y="241101"/>
                </a:lnTo>
                <a:lnTo>
                  <a:pt x="98226" y="250031"/>
                </a:lnTo>
                <a:lnTo>
                  <a:pt x="71437" y="250031"/>
                </a:lnTo>
                <a:lnTo>
                  <a:pt x="44648" y="258961"/>
                </a:lnTo>
                <a:lnTo>
                  <a:pt x="26789" y="258961"/>
                </a:lnTo>
                <a:lnTo>
                  <a:pt x="17859" y="258961"/>
                </a:lnTo>
                <a:lnTo>
                  <a:pt x="17859" y="258961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3" name="Freeform 162"/>
          <p:cNvSpPr/>
          <p:nvPr/>
        </p:nvSpPr>
        <p:spPr>
          <a:xfrm>
            <a:off x="4009429" y="3750468"/>
            <a:ext cx="178595" cy="125017"/>
          </a:xfrm>
          <a:custGeom>
            <a:avLst/>
            <a:gdLst/>
            <a:ahLst/>
            <a:cxnLst/>
            <a:rect l="0" t="0" r="0" b="0"/>
            <a:pathLst>
              <a:path w="178595" h="125017">
                <a:moveTo>
                  <a:pt x="35719" y="0"/>
                </a:moveTo>
                <a:lnTo>
                  <a:pt x="35719" y="8930"/>
                </a:lnTo>
                <a:lnTo>
                  <a:pt x="26789" y="17860"/>
                </a:lnTo>
                <a:lnTo>
                  <a:pt x="17860" y="26789"/>
                </a:lnTo>
                <a:lnTo>
                  <a:pt x="17860" y="35719"/>
                </a:lnTo>
                <a:lnTo>
                  <a:pt x="8930" y="53578"/>
                </a:lnTo>
                <a:lnTo>
                  <a:pt x="8930" y="62508"/>
                </a:lnTo>
                <a:lnTo>
                  <a:pt x="8930" y="62508"/>
                </a:lnTo>
                <a:lnTo>
                  <a:pt x="8930" y="71438"/>
                </a:lnTo>
                <a:lnTo>
                  <a:pt x="0" y="80368"/>
                </a:lnTo>
                <a:lnTo>
                  <a:pt x="0" y="80368"/>
                </a:lnTo>
                <a:lnTo>
                  <a:pt x="0" y="89297"/>
                </a:lnTo>
                <a:lnTo>
                  <a:pt x="0" y="89297"/>
                </a:lnTo>
                <a:lnTo>
                  <a:pt x="8930" y="89297"/>
                </a:lnTo>
                <a:lnTo>
                  <a:pt x="8930" y="98227"/>
                </a:lnTo>
                <a:lnTo>
                  <a:pt x="17860" y="98227"/>
                </a:lnTo>
                <a:lnTo>
                  <a:pt x="35719" y="98227"/>
                </a:lnTo>
                <a:lnTo>
                  <a:pt x="44649" y="98227"/>
                </a:lnTo>
                <a:lnTo>
                  <a:pt x="62508" y="98227"/>
                </a:lnTo>
                <a:lnTo>
                  <a:pt x="80367" y="98227"/>
                </a:lnTo>
                <a:lnTo>
                  <a:pt x="98227" y="98227"/>
                </a:lnTo>
                <a:lnTo>
                  <a:pt x="107157" y="98227"/>
                </a:lnTo>
                <a:lnTo>
                  <a:pt x="125016" y="107157"/>
                </a:lnTo>
                <a:lnTo>
                  <a:pt x="142875" y="107157"/>
                </a:lnTo>
                <a:lnTo>
                  <a:pt x="151805" y="107157"/>
                </a:lnTo>
                <a:lnTo>
                  <a:pt x="160735" y="107157"/>
                </a:lnTo>
                <a:lnTo>
                  <a:pt x="169664" y="116086"/>
                </a:lnTo>
                <a:lnTo>
                  <a:pt x="169664" y="116086"/>
                </a:lnTo>
                <a:lnTo>
                  <a:pt x="178594" y="116086"/>
                </a:lnTo>
                <a:lnTo>
                  <a:pt x="178594" y="116086"/>
                </a:lnTo>
                <a:lnTo>
                  <a:pt x="178594" y="125016"/>
                </a:lnTo>
                <a:lnTo>
                  <a:pt x="178594" y="125016"/>
                </a:lnTo>
                <a:lnTo>
                  <a:pt x="178594" y="125016"/>
                </a:lnTo>
                <a:lnTo>
                  <a:pt x="178594" y="125016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4" name="Freeform 163"/>
          <p:cNvSpPr/>
          <p:nvPr/>
        </p:nvSpPr>
        <p:spPr>
          <a:xfrm>
            <a:off x="4125515" y="3723679"/>
            <a:ext cx="8931" cy="401837"/>
          </a:xfrm>
          <a:custGeom>
            <a:avLst/>
            <a:gdLst/>
            <a:ahLst/>
            <a:cxnLst/>
            <a:rect l="0" t="0" r="0" b="0"/>
            <a:pathLst>
              <a:path w="8931" h="401837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8930"/>
                </a:lnTo>
                <a:lnTo>
                  <a:pt x="0" y="17860"/>
                </a:lnTo>
                <a:lnTo>
                  <a:pt x="0" y="44649"/>
                </a:lnTo>
                <a:lnTo>
                  <a:pt x="0" y="71438"/>
                </a:lnTo>
                <a:lnTo>
                  <a:pt x="0" y="98227"/>
                </a:lnTo>
                <a:lnTo>
                  <a:pt x="0" y="133946"/>
                </a:lnTo>
                <a:lnTo>
                  <a:pt x="0" y="169664"/>
                </a:lnTo>
                <a:lnTo>
                  <a:pt x="0" y="205383"/>
                </a:lnTo>
                <a:lnTo>
                  <a:pt x="0" y="241102"/>
                </a:lnTo>
                <a:lnTo>
                  <a:pt x="0" y="276821"/>
                </a:lnTo>
                <a:lnTo>
                  <a:pt x="0" y="303610"/>
                </a:lnTo>
                <a:lnTo>
                  <a:pt x="0" y="339328"/>
                </a:lnTo>
                <a:lnTo>
                  <a:pt x="0" y="357188"/>
                </a:lnTo>
                <a:lnTo>
                  <a:pt x="8930" y="375047"/>
                </a:lnTo>
                <a:lnTo>
                  <a:pt x="8930" y="383977"/>
                </a:lnTo>
                <a:lnTo>
                  <a:pt x="8930" y="401836"/>
                </a:lnTo>
                <a:lnTo>
                  <a:pt x="8930" y="401836"/>
                </a:lnTo>
                <a:lnTo>
                  <a:pt x="8930" y="401836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5" name="Freeform 164"/>
          <p:cNvSpPr/>
          <p:nvPr/>
        </p:nvSpPr>
        <p:spPr>
          <a:xfrm>
            <a:off x="4107656" y="3607593"/>
            <a:ext cx="196454" cy="607220"/>
          </a:xfrm>
          <a:custGeom>
            <a:avLst/>
            <a:gdLst/>
            <a:ahLst/>
            <a:cxnLst/>
            <a:rect l="0" t="0" r="0" b="0"/>
            <a:pathLst>
              <a:path w="196454" h="607220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8930"/>
                </a:lnTo>
                <a:lnTo>
                  <a:pt x="0" y="8930"/>
                </a:lnTo>
                <a:lnTo>
                  <a:pt x="8930" y="17860"/>
                </a:lnTo>
                <a:lnTo>
                  <a:pt x="17859" y="26789"/>
                </a:lnTo>
                <a:lnTo>
                  <a:pt x="26789" y="44649"/>
                </a:lnTo>
                <a:lnTo>
                  <a:pt x="35719" y="62508"/>
                </a:lnTo>
                <a:lnTo>
                  <a:pt x="53578" y="80368"/>
                </a:lnTo>
                <a:lnTo>
                  <a:pt x="62508" y="98227"/>
                </a:lnTo>
                <a:lnTo>
                  <a:pt x="80367" y="125016"/>
                </a:lnTo>
                <a:lnTo>
                  <a:pt x="89297" y="142875"/>
                </a:lnTo>
                <a:lnTo>
                  <a:pt x="107156" y="169664"/>
                </a:lnTo>
                <a:lnTo>
                  <a:pt x="125015" y="196453"/>
                </a:lnTo>
                <a:lnTo>
                  <a:pt x="142875" y="232172"/>
                </a:lnTo>
                <a:lnTo>
                  <a:pt x="160734" y="258961"/>
                </a:lnTo>
                <a:lnTo>
                  <a:pt x="169664" y="294680"/>
                </a:lnTo>
                <a:lnTo>
                  <a:pt x="178594" y="321469"/>
                </a:lnTo>
                <a:lnTo>
                  <a:pt x="187523" y="357188"/>
                </a:lnTo>
                <a:lnTo>
                  <a:pt x="187523" y="383977"/>
                </a:lnTo>
                <a:lnTo>
                  <a:pt x="196453" y="419696"/>
                </a:lnTo>
                <a:lnTo>
                  <a:pt x="196453" y="455414"/>
                </a:lnTo>
                <a:lnTo>
                  <a:pt x="187523" y="482203"/>
                </a:lnTo>
                <a:lnTo>
                  <a:pt x="187523" y="508993"/>
                </a:lnTo>
                <a:lnTo>
                  <a:pt x="178594" y="535782"/>
                </a:lnTo>
                <a:lnTo>
                  <a:pt x="169664" y="553641"/>
                </a:lnTo>
                <a:lnTo>
                  <a:pt x="160734" y="571500"/>
                </a:lnTo>
                <a:lnTo>
                  <a:pt x="142875" y="580430"/>
                </a:lnTo>
                <a:lnTo>
                  <a:pt x="133945" y="598289"/>
                </a:lnTo>
                <a:lnTo>
                  <a:pt x="116086" y="598289"/>
                </a:lnTo>
                <a:lnTo>
                  <a:pt x="98226" y="607219"/>
                </a:lnTo>
                <a:lnTo>
                  <a:pt x="80367" y="607219"/>
                </a:lnTo>
                <a:lnTo>
                  <a:pt x="62508" y="607219"/>
                </a:lnTo>
                <a:lnTo>
                  <a:pt x="62508" y="607219"/>
                </a:lnTo>
                <a:lnTo>
                  <a:pt x="62508" y="607219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6" name="Freeform 165"/>
          <p:cNvSpPr/>
          <p:nvPr/>
        </p:nvSpPr>
        <p:spPr>
          <a:xfrm>
            <a:off x="4393406" y="3786187"/>
            <a:ext cx="1" cy="348259"/>
          </a:xfrm>
          <a:custGeom>
            <a:avLst/>
            <a:gdLst/>
            <a:ahLst/>
            <a:cxnLst/>
            <a:rect l="0" t="0" r="0" b="0"/>
            <a:pathLst>
              <a:path w="1" h="348259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8930"/>
                </a:lnTo>
                <a:lnTo>
                  <a:pt x="0" y="17859"/>
                </a:lnTo>
                <a:lnTo>
                  <a:pt x="0" y="26789"/>
                </a:lnTo>
                <a:lnTo>
                  <a:pt x="0" y="44649"/>
                </a:lnTo>
                <a:lnTo>
                  <a:pt x="0" y="62508"/>
                </a:lnTo>
                <a:lnTo>
                  <a:pt x="0" y="71438"/>
                </a:lnTo>
                <a:lnTo>
                  <a:pt x="0" y="98227"/>
                </a:lnTo>
                <a:lnTo>
                  <a:pt x="0" y="116086"/>
                </a:lnTo>
                <a:lnTo>
                  <a:pt x="0" y="142875"/>
                </a:lnTo>
                <a:lnTo>
                  <a:pt x="0" y="160734"/>
                </a:lnTo>
                <a:lnTo>
                  <a:pt x="0" y="187524"/>
                </a:lnTo>
                <a:lnTo>
                  <a:pt x="0" y="214313"/>
                </a:lnTo>
                <a:lnTo>
                  <a:pt x="0" y="232172"/>
                </a:lnTo>
                <a:lnTo>
                  <a:pt x="0" y="258961"/>
                </a:lnTo>
                <a:lnTo>
                  <a:pt x="0" y="276820"/>
                </a:lnTo>
                <a:lnTo>
                  <a:pt x="0" y="294680"/>
                </a:lnTo>
                <a:lnTo>
                  <a:pt x="0" y="312539"/>
                </a:lnTo>
                <a:lnTo>
                  <a:pt x="0" y="321469"/>
                </a:lnTo>
                <a:lnTo>
                  <a:pt x="0" y="330399"/>
                </a:lnTo>
                <a:lnTo>
                  <a:pt x="0" y="339328"/>
                </a:lnTo>
                <a:lnTo>
                  <a:pt x="0" y="348258"/>
                </a:lnTo>
                <a:lnTo>
                  <a:pt x="0" y="348258"/>
                </a:lnTo>
                <a:lnTo>
                  <a:pt x="0" y="348258"/>
                </a:lnTo>
                <a:lnTo>
                  <a:pt x="0" y="348258"/>
                </a:lnTo>
                <a:lnTo>
                  <a:pt x="0" y="348258"/>
                </a:lnTo>
                <a:lnTo>
                  <a:pt x="0" y="348258"/>
                </a:lnTo>
                <a:lnTo>
                  <a:pt x="0" y="348258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7" name="Freeform 166"/>
          <p:cNvSpPr/>
          <p:nvPr/>
        </p:nvSpPr>
        <p:spPr>
          <a:xfrm>
            <a:off x="4366617" y="3714750"/>
            <a:ext cx="196454" cy="44649"/>
          </a:xfrm>
          <a:custGeom>
            <a:avLst/>
            <a:gdLst/>
            <a:ahLst/>
            <a:cxnLst/>
            <a:rect l="0" t="0" r="0" b="0"/>
            <a:pathLst>
              <a:path w="196454" h="44649">
                <a:moveTo>
                  <a:pt x="0" y="44648"/>
                </a:moveTo>
                <a:lnTo>
                  <a:pt x="0" y="44648"/>
                </a:lnTo>
                <a:lnTo>
                  <a:pt x="0" y="44648"/>
                </a:lnTo>
                <a:lnTo>
                  <a:pt x="8929" y="44648"/>
                </a:lnTo>
                <a:lnTo>
                  <a:pt x="17859" y="35718"/>
                </a:lnTo>
                <a:lnTo>
                  <a:pt x="26789" y="35718"/>
                </a:lnTo>
                <a:lnTo>
                  <a:pt x="44648" y="26789"/>
                </a:lnTo>
                <a:lnTo>
                  <a:pt x="62508" y="26789"/>
                </a:lnTo>
                <a:lnTo>
                  <a:pt x="80367" y="17859"/>
                </a:lnTo>
                <a:lnTo>
                  <a:pt x="98226" y="8929"/>
                </a:lnTo>
                <a:lnTo>
                  <a:pt x="116086" y="8929"/>
                </a:lnTo>
                <a:lnTo>
                  <a:pt x="133945" y="0"/>
                </a:lnTo>
                <a:lnTo>
                  <a:pt x="142875" y="0"/>
                </a:lnTo>
                <a:lnTo>
                  <a:pt x="160734" y="0"/>
                </a:lnTo>
                <a:lnTo>
                  <a:pt x="169664" y="0"/>
                </a:lnTo>
                <a:lnTo>
                  <a:pt x="178594" y="0"/>
                </a:lnTo>
                <a:lnTo>
                  <a:pt x="187523" y="0"/>
                </a:lnTo>
                <a:lnTo>
                  <a:pt x="196453" y="0"/>
                </a:lnTo>
                <a:lnTo>
                  <a:pt x="196453" y="0"/>
                </a:lnTo>
                <a:lnTo>
                  <a:pt x="196453" y="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8" name="Freeform 167"/>
          <p:cNvSpPr/>
          <p:nvPr/>
        </p:nvSpPr>
        <p:spPr>
          <a:xfrm>
            <a:off x="4366617" y="3937992"/>
            <a:ext cx="98227" cy="26790"/>
          </a:xfrm>
          <a:custGeom>
            <a:avLst/>
            <a:gdLst/>
            <a:ahLst/>
            <a:cxnLst/>
            <a:rect l="0" t="0" r="0" b="0"/>
            <a:pathLst>
              <a:path w="98227" h="26790">
                <a:moveTo>
                  <a:pt x="8929" y="8929"/>
                </a:moveTo>
                <a:lnTo>
                  <a:pt x="8929" y="8929"/>
                </a:lnTo>
                <a:lnTo>
                  <a:pt x="0" y="8929"/>
                </a:lnTo>
                <a:lnTo>
                  <a:pt x="0" y="17859"/>
                </a:lnTo>
                <a:lnTo>
                  <a:pt x="0" y="17859"/>
                </a:lnTo>
                <a:lnTo>
                  <a:pt x="8929" y="26789"/>
                </a:lnTo>
                <a:lnTo>
                  <a:pt x="8929" y="26789"/>
                </a:lnTo>
                <a:lnTo>
                  <a:pt x="26789" y="17859"/>
                </a:lnTo>
                <a:lnTo>
                  <a:pt x="35719" y="17859"/>
                </a:lnTo>
                <a:lnTo>
                  <a:pt x="53578" y="8929"/>
                </a:lnTo>
                <a:lnTo>
                  <a:pt x="71437" y="8929"/>
                </a:lnTo>
                <a:lnTo>
                  <a:pt x="89297" y="0"/>
                </a:lnTo>
                <a:lnTo>
                  <a:pt x="98226" y="0"/>
                </a:lnTo>
                <a:lnTo>
                  <a:pt x="98226" y="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9" name="Freeform 168"/>
          <p:cNvSpPr/>
          <p:nvPr/>
        </p:nvSpPr>
        <p:spPr>
          <a:xfrm>
            <a:off x="4393406" y="4054078"/>
            <a:ext cx="160735" cy="62509"/>
          </a:xfrm>
          <a:custGeom>
            <a:avLst/>
            <a:gdLst/>
            <a:ahLst/>
            <a:cxnLst/>
            <a:rect l="0" t="0" r="0" b="0"/>
            <a:pathLst>
              <a:path w="160735" h="62509">
                <a:moveTo>
                  <a:pt x="17859" y="53578"/>
                </a:moveTo>
                <a:lnTo>
                  <a:pt x="17859" y="53578"/>
                </a:lnTo>
                <a:lnTo>
                  <a:pt x="8930" y="53578"/>
                </a:lnTo>
                <a:lnTo>
                  <a:pt x="8930" y="53578"/>
                </a:lnTo>
                <a:lnTo>
                  <a:pt x="0" y="62508"/>
                </a:lnTo>
                <a:lnTo>
                  <a:pt x="0" y="62508"/>
                </a:lnTo>
                <a:lnTo>
                  <a:pt x="0" y="62508"/>
                </a:lnTo>
                <a:lnTo>
                  <a:pt x="8930" y="62508"/>
                </a:lnTo>
                <a:lnTo>
                  <a:pt x="17859" y="62508"/>
                </a:lnTo>
                <a:lnTo>
                  <a:pt x="26789" y="53578"/>
                </a:lnTo>
                <a:lnTo>
                  <a:pt x="44648" y="53578"/>
                </a:lnTo>
                <a:lnTo>
                  <a:pt x="53578" y="44648"/>
                </a:lnTo>
                <a:lnTo>
                  <a:pt x="71437" y="35718"/>
                </a:lnTo>
                <a:lnTo>
                  <a:pt x="89297" y="26789"/>
                </a:lnTo>
                <a:lnTo>
                  <a:pt x="116086" y="17859"/>
                </a:lnTo>
                <a:lnTo>
                  <a:pt x="133945" y="8929"/>
                </a:lnTo>
                <a:lnTo>
                  <a:pt x="151805" y="8929"/>
                </a:lnTo>
                <a:lnTo>
                  <a:pt x="160734" y="0"/>
                </a:lnTo>
                <a:lnTo>
                  <a:pt x="160734" y="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0" name="Freeform 169"/>
          <p:cNvSpPr/>
          <p:nvPr/>
        </p:nvSpPr>
        <p:spPr>
          <a:xfrm>
            <a:off x="4634507" y="3670101"/>
            <a:ext cx="17861" cy="366118"/>
          </a:xfrm>
          <a:custGeom>
            <a:avLst/>
            <a:gdLst/>
            <a:ahLst/>
            <a:cxnLst/>
            <a:rect l="0" t="0" r="0" b="0"/>
            <a:pathLst>
              <a:path w="17861" h="366118">
                <a:moveTo>
                  <a:pt x="8930" y="0"/>
                </a:moveTo>
                <a:lnTo>
                  <a:pt x="0" y="0"/>
                </a:lnTo>
                <a:lnTo>
                  <a:pt x="0" y="8930"/>
                </a:lnTo>
                <a:lnTo>
                  <a:pt x="0" y="17860"/>
                </a:lnTo>
                <a:lnTo>
                  <a:pt x="0" y="35719"/>
                </a:lnTo>
                <a:lnTo>
                  <a:pt x="0" y="62508"/>
                </a:lnTo>
                <a:lnTo>
                  <a:pt x="0" y="89297"/>
                </a:lnTo>
                <a:lnTo>
                  <a:pt x="0" y="116086"/>
                </a:lnTo>
                <a:lnTo>
                  <a:pt x="0" y="142875"/>
                </a:lnTo>
                <a:lnTo>
                  <a:pt x="0" y="178594"/>
                </a:lnTo>
                <a:lnTo>
                  <a:pt x="0" y="214313"/>
                </a:lnTo>
                <a:lnTo>
                  <a:pt x="0" y="250031"/>
                </a:lnTo>
                <a:lnTo>
                  <a:pt x="8930" y="276820"/>
                </a:lnTo>
                <a:lnTo>
                  <a:pt x="8930" y="303610"/>
                </a:lnTo>
                <a:lnTo>
                  <a:pt x="8930" y="321469"/>
                </a:lnTo>
                <a:lnTo>
                  <a:pt x="17860" y="348258"/>
                </a:lnTo>
                <a:lnTo>
                  <a:pt x="17860" y="366117"/>
                </a:lnTo>
                <a:lnTo>
                  <a:pt x="17860" y="366117"/>
                </a:lnTo>
                <a:lnTo>
                  <a:pt x="17860" y="366117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1" name="Freeform 170"/>
          <p:cNvSpPr/>
          <p:nvPr/>
        </p:nvSpPr>
        <p:spPr>
          <a:xfrm>
            <a:off x="4723804" y="3937992"/>
            <a:ext cx="53579" cy="44649"/>
          </a:xfrm>
          <a:custGeom>
            <a:avLst/>
            <a:gdLst/>
            <a:ahLst/>
            <a:cxnLst/>
            <a:rect l="0" t="0" r="0" b="0"/>
            <a:pathLst>
              <a:path w="53579" h="44649">
                <a:moveTo>
                  <a:pt x="0" y="44648"/>
                </a:moveTo>
                <a:lnTo>
                  <a:pt x="0" y="44648"/>
                </a:lnTo>
                <a:lnTo>
                  <a:pt x="0" y="44648"/>
                </a:lnTo>
                <a:lnTo>
                  <a:pt x="8930" y="35719"/>
                </a:lnTo>
                <a:lnTo>
                  <a:pt x="17860" y="35719"/>
                </a:lnTo>
                <a:lnTo>
                  <a:pt x="26789" y="26789"/>
                </a:lnTo>
                <a:lnTo>
                  <a:pt x="35719" y="26789"/>
                </a:lnTo>
                <a:lnTo>
                  <a:pt x="44649" y="8929"/>
                </a:lnTo>
                <a:lnTo>
                  <a:pt x="53578" y="0"/>
                </a:lnTo>
                <a:lnTo>
                  <a:pt x="53578" y="0"/>
                </a:lnTo>
                <a:lnTo>
                  <a:pt x="53578" y="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2" name="Freeform 171"/>
          <p:cNvSpPr/>
          <p:nvPr/>
        </p:nvSpPr>
        <p:spPr>
          <a:xfrm>
            <a:off x="4697015" y="3875484"/>
            <a:ext cx="98228" cy="169665"/>
          </a:xfrm>
          <a:custGeom>
            <a:avLst/>
            <a:gdLst/>
            <a:ahLst/>
            <a:cxnLst/>
            <a:rect l="0" t="0" r="0" b="0"/>
            <a:pathLst>
              <a:path w="98228" h="169665">
                <a:moveTo>
                  <a:pt x="98227" y="8930"/>
                </a:moveTo>
                <a:lnTo>
                  <a:pt x="98227" y="8930"/>
                </a:lnTo>
                <a:lnTo>
                  <a:pt x="89297" y="0"/>
                </a:lnTo>
                <a:lnTo>
                  <a:pt x="89297" y="0"/>
                </a:lnTo>
                <a:lnTo>
                  <a:pt x="80367" y="8930"/>
                </a:lnTo>
                <a:lnTo>
                  <a:pt x="71438" y="8930"/>
                </a:lnTo>
                <a:lnTo>
                  <a:pt x="53578" y="17859"/>
                </a:lnTo>
                <a:lnTo>
                  <a:pt x="44649" y="26789"/>
                </a:lnTo>
                <a:lnTo>
                  <a:pt x="35719" y="44648"/>
                </a:lnTo>
                <a:lnTo>
                  <a:pt x="26789" y="62508"/>
                </a:lnTo>
                <a:lnTo>
                  <a:pt x="17860" y="80367"/>
                </a:lnTo>
                <a:lnTo>
                  <a:pt x="8930" y="98227"/>
                </a:lnTo>
                <a:lnTo>
                  <a:pt x="0" y="116086"/>
                </a:lnTo>
                <a:lnTo>
                  <a:pt x="0" y="125016"/>
                </a:lnTo>
                <a:lnTo>
                  <a:pt x="0" y="142875"/>
                </a:lnTo>
                <a:lnTo>
                  <a:pt x="8930" y="151805"/>
                </a:lnTo>
                <a:lnTo>
                  <a:pt x="17860" y="160734"/>
                </a:lnTo>
                <a:lnTo>
                  <a:pt x="35719" y="160734"/>
                </a:lnTo>
                <a:lnTo>
                  <a:pt x="53578" y="169664"/>
                </a:lnTo>
                <a:lnTo>
                  <a:pt x="53578" y="169664"/>
                </a:lnTo>
                <a:lnTo>
                  <a:pt x="53578" y="169664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3" name="Freeform 172"/>
          <p:cNvSpPr/>
          <p:nvPr/>
        </p:nvSpPr>
        <p:spPr>
          <a:xfrm>
            <a:off x="4813101" y="3911203"/>
            <a:ext cx="133947" cy="160735"/>
          </a:xfrm>
          <a:custGeom>
            <a:avLst/>
            <a:gdLst/>
            <a:ahLst/>
            <a:cxnLst/>
            <a:rect l="0" t="0" r="0" b="0"/>
            <a:pathLst>
              <a:path w="133947" h="160735">
                <a:moveTo>
                  <a:pt x="107157" y="8929"/>
                </a:moveTo>
                <a:lnTo>
                  <a:pt x="107157" y="8929"/>
                </a:lnTo>
                <a:lnTo>
                  <a:pt x="107157" y="8929"/>
                </a:lnTo>
                <a:lnTo>
                  <a:pt x="107157" y="0"/>
                </a:lnTo>
                <a:lnTo>
                  <a:pt x="98227" y="0"/>
                </a:lnTo>
                <a:lnTo>
                  <a:pt x="98227" y="0"/>
                </a:lnTo>
                <a:lnTo>
                  <a:pt x="89297" y="0"/>
                </a:lnTo>
                <a:lnTo>
                  <a:pt x="80368" y="8929"/>
                </a:lnTo>
                <a:lnTo>
                  <a:pt x="71438" y="17859"/>
                </a:lnTo>
                <a:lnTo>
                  <a:pt x="53578" y="35718"/>
                </a:lnTo>
                <a:lnTo>
                  <a:pt x="44649" y="53578"/>
                </a:lnTo>
                <a:lnTo>
                  <a:pt x="26789" y="71437"/>
                </a:lnTo>
                <a:lnTo>
                  <a:pt x="17860" y="80367"/>
                </a:lnTo>
                <a:lnTo>
                  <a:pt x="8930" y="98226"/>
                </a:lnTo>
                <a:lnTo>
                  <a:pt x="0" y="116086"/>
                </a:lnTo>
                <a:lnTo>
                  <a:pt x="0" y="125015"/>
                </a:lnTo>
                <a:lnTo>
                  <a:pt x="8930" y="133945"/>
                </a:lnTo>
                <a:lnTo>
                  <a:pt x="17860" y="142875"/>
                </a:lnTo>
                <a:lnTo>
                  <a:pt x="26789" y="151804"/>
                </a:lnTo>
                <a:lnTo>
                  <a:pt x="44649" y="160734"/>
                </a:lnTo>
                <a:lnTo>
                  <a:pt x="62508" y="160734"/>
                </a:lnTo>
                <a:lnTo>
                  <a:pt x="80368" y="151804"/>
                </a:lnTo>
                <a:lnTo>
                  <a:pt x="107157" y="151804"/>
                </a:lnTo>
                <a:lnTo>
                  <a:pt x="125016" y="142875"/>
                </a:lnTo>
                <a:lnTo>
                  <a:pt x="133946" y="142875"/>
                </a:lnTo>
                <a:lnTo>
                  <a:pt x="133946" y="142875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4" name="Freeform 173"/>
          <p:cNvSpPr/>
          <p:nvPr/>
        </p:nvSpPr>
        <p:spPr>
          <a:xfrm>
            <a:off x="5063133" y="3652242"/>
            <a:ext cx="26790" cy="419696"/>
          </a:xfrm>
          <a:custGeom>
            <a:avLst/>
            <a:gdLst/>
            <a:ahLst/>
            <a:cxnLst/>
            <a:rect l="0" t="0" r="0" b="0"/>
            <a:pathLst>
              <a:path w="26790" h="419696">
                <a:moveTo>
                  <a:pt x="17859" y="0"/>
                </a:moveTo>
                <a:lnTo>
                  <a:pt x="17859" y="0"/>
                </a:lnTo>
                <a:lnTo>
                  <a:pt x="17859" y="0"/>
                </a:lnTo>
                <a:lnTo>
                  <a:pt x="17859" y="0"/>
                </a:lnTo>
                <a:lnTo>
                  <a:pt x="17859" y="8929"/>
                </a:lnTo>
                <a:lnTo>
                  <a:pt x="8930" y="17859"/>
                </a:lnTo>
                <a:lnTo>
                  <a:pt x="8930" y="35719"/>
                </a:lnTo>
                <a:lnTo>
                  <a:pt x="8930" y="53578"/>
                </a:lnTo>
                <a:lnTo>
                  <a:pt x="8930" y="71437"/>
                </a:lnTo>
                <a:lnTo>
                  <a:pt x="8930" y="98226"/>
                </a:lnTo>
                <a:lnTo>
                  <a:pt x="8930" y="125015"/>
                </a:lnTo>
                <a:lnTo>
                  <a:pt x="0" y="151804"/>
                </a:lnTo>
                <a:lnTo>
                  <a:pt x="0" y="169664"/>
                </a:lnTo>
                <a:lnTo>
                  <a:pt x="0" y="196453"/>
                </a:lnTo>
                <a:lnTo>
                  <a:pt x="8930" y="223242"/>
                </a:lnTo>
                <a:lnTo>
                  <a:pt x="8930" y="250031"/>
                </a:lnTo>
                <a:lnTo>
                  <a:pt x="8930" y="276820"/>
                </a:lnTo>
                <a:lnTo>
                  <a:pt x="17859" y="303609"/>
                </a:lnTo>
                <a:lnTo>
                  <a:pt x="17859" y="330398"/>
                </a:lnTo>
                <a:lnTo>
                  <a:pt x="26789" y="348258"/>
                </a:lnTo>
                <a:lnTo>
                  <a:pt x="26789" y="366117"/>
                </a:lnTo>
                <a:lnTo>
                  <a:pt x="26789" y="383976"/>
                </a:lnTo>
                <a:lnTo>
                  <a:pt x="26789" y="401836"/>
                </a:lnTo>
                <a:lnTo>
                  <a:pt x="26789" y="410765"/>
                </a:lnTo>
                <a:lnTo>
                  <a:pt x="26789" y="419695"/>
                </a:lnTo>
                <a:lnTo>
                  <a:pt x="26789" y="419695"/>
                </a:lnTo>
                <a:lnTo>
                  <a:pt x="26789" y="419695"/>
                </a:lnTo>
                <a:lnTo>
                  <a:pt x="26789" y="419695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5" name="Freeform 174"/>
          <p:cNvSpPr/>
          <p:nvPr/>
        </p:nvSpPr>
        <p:spPr>
          <a:xfrm>
            <a:off x="4973836" y="3812976"/>
            <a:ext cx="196454" cy="53579"/>
          </a:xfrm>
          <a:custGeom>
            <a:avLst/>
            <a:gdLst/>
            <a:ahLst/>
            <a:cxnLst/>
            <a:rect l="0" t="0" r="0" b="0"/>
            <a:pathLst>
              <a:path w="196454" h="53579">
                <a:moveTo>
                  <a:pt x="0" y="53578"/>
                </a:moveTo>
                <a:lnTo>
                  <a:pt x="0" y="53578"/>
                </a:lnTo>
                <a:lnTo>
                  <a:pt x="0" y="53578"/>
                </a:lnTo>
                <a:lnTo>
                  <a:pt x="0" y="53578"/>
                </a:lnTo>
                <a:lnTo>
                  <a:pt x="0" y="44649"/>
                </a:lnTo>
                <a:lnTo>
                  <a:pt x="8930" y="44649"/>
                </a:lnTo>
                <a:lnTo>
                  <a:pt x="26789" y="44649"/>
                </a:lnTo>
                <a:lnTo>
                  <a:pt x="35719" y="35719"/>
                </a:lnTo>
                <a:lnTo>
                  <a:pt x="53578" y="35719"/>
                </a:lnTo>
                <a:lnTo>
                  <a:pt x="80367" y="26789"/>
                </a:lnTo>
                <a:lnTo>
                  <a:pt x="98227" y="17860"/>
                </a:lnTo>
                <a:lnTo>
                  <a:pt x="116086" y="17860"/>
                </a:lnTo>
                <a:lnTo>
                  <a:pt x="133945" y="8930"/>
                </a:lnTo>
                <a:lnTo>
                  <a:pt x="151805" y="8930"/>
                </a:lnTo>
                <a:lnTo>
                  <a:pt x="169664" y="0"/>
                </a:lnTo>
                <a:lnTo>
                  <a:pt x="178594" y="0"/>
                </a:lnTo>
                <a:lnTo>
                  <a:pt x="187523" y="0"/>
                </a:lnTo>
                <a:lnTo>
                  <a:pt x="196453" y="0"/>
                </a:lnTo>
                <a:lnTo>
                  <a:pt x="196453" y="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6" name="Freeform 175"/>
          <p:cNvSpPr/>
          <p:nvPr/>
        </p:nvSpPr>
        <p:spPr>
          <a:xfrm>
            <a:off x="5179219" y="3857625"/>
            <a:ext cx="26790" cy="178594"/>
          </a:xfrm>
          <a:custGeom>
            <a:avLst/>
            <a:gdLst/>
            <a:ahLst/>
            <a:cxnLst/>
            <a:rect l="0" t="0" r="0" b="0"/>
            <a:pathLst>
              <a:path w="26790" h="178594">
                <a:moveTo>
                  <a:pt x="17859" y="0"/>
                </a:moveTo>
                <a:lnTo>
                  <a:pt x="17859" y="0"/>
                </a:lnTo>
                <a:lnTo>
                  <a:pt x="17859" y="8929"/>
                </a:lnTo>
                <a:lnTo>
                  <a:pt x="8929" y="17859"/>
                </a:lnTo>
                <a:lnTo>
                  <a:pt x="8929" y="35718"/>
                </a:lnTo>
                <a:lnTo>
                  <a:pt x="8929" y="53578"/>
                </a:lnTo>
                <a:lnTo>
                  <a:pt x="8929" y="71437"/>
                </a:lnTo>
                <a:lnTo>
                  <a:pt x="8929" y="89296"/>
                </a:lnTo>
                <a:lnTo>
                  <a:pt x="8929" y="107156"/>
                </a:lnTo>
                <a:lnTo>
                  <a:pt x="8929" y="125015"/>
                </a:lnTo>
                <a:lnTo>
                  <a:pt x="8929" y="142875"/>
                </a:lnTo>
                <a:lnTo>
                  <a:pt x="8929" y="151804"/>
                </a:lnTo>
                <a:lnTo>
                  <a:pt x="8929" y="160734"/>
                </a:lnTo>
                <a:lnTo>
                  <a:pt x="8929" y="169664"/>
                </a:lnTo>
                <a:lnTo>
                  <a:pt x="8929" y="169664"/>
                </a:lnTo>
                <a:lnTo>
                  <a:pt x="8929" y="178593"/>
                </a:lnTo>
                <a:lnTo>
                  <a:pt x="8929" y="178593"/>
                </a:lnTo>
                <a:lnTo>
                  <a:pt x="8929" y="169664"/>
                </a:lnTo>
                <a:lnTo>
                  <a:pt x="8929" y="169664"/>
                </a:lnTo>
                <a:lnTo>
                  <a:pt x="0" y="160734"/>
                </a:lnTo>
                <a:lnTo>
                  <a:pt x="0" y="142875"/>
                </a:lnTo>
                <a:lnTo>
                  <a:pt x="0" y="133945"/>
                </a:lnTo>
                <a:lnTo>
                  <a:pt x="0" y="107156"/>
                </a:lnTo>
                <a:lnTo>
                  <a:pt x="0" y="89296"/>
                </a:lnTo>
                <a:lnTo>
                  <a:pt x="0" y="71437"/>
                </a:lnTo>
                <a:lnTo>
                  <a:pt x="0" y="53578"/>
                </a:lnTo>
                <a:lnTo>
                  <a:pt x="8929" y="35718"/>
                </a:lnTo>
                <a:lnTo>
                  <a:pt x="8929" y="17859"/>
                </a:lnTo>
                <a:lnTo>
                  <a:pt x="17859" y="8929"/>
                </a:lnTo>
                <a:lnTo>
                  <a:pt x="26789" y="0"/>
                </a:lnTo>
                <a:lnTo>
                  <a:pt x="26789" y="0"/>
                </a:lnTo>
                <a:lnTo>
                  <a:pt x="26789" y="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7" name="Freeform 176"/>
          <p:cNvSpPr/>
          <p:nvPr/>
        </p:nvSpPr>
        <p:spPr>
          <a:xfrm>
            <a:off x="5259586" y="3857625"/>
            <a:ext cx="98228" cy="160735"/>
          </a:xfrm>
          <a:custGeom>
            <a:avLst/>
            <a:gdLst/>
            <a:ahLst/>
            <a:cxnLst/>
            <a:rect l="0" t="0" r="0" b="0"/>
            <a:pathLst>
              <a:path w="98228" h="160735">
                <a:moveTo>
                  <a:pt x="80367" y="17859"/>
                </a:moveTo>
                <a:lnTo>
                  <a:pt x="80367" y="17859"/>
                </a:lnTo>
                <a:lnTo>
                  <a:pt x="80367" y="17859"/>
                </a:lnTo>
                <a:lnTo>
                  <a:pt x="80367" y="17859"/>
                </a:lnTo>
                <a:lnTo>
                  <a:pt x="89297" y="17859"/>
                </a:lnTo>
                <a:lnTo>
                  <a:pt x="80367" y="8929"/>
                </a:lnTo>
                <a:lnTo>
                  <a:pt x="80367" y="8929"/>
                </a:lnTo>
                <a:lnTo>
                  <a:pt x="80367" y="0"/>
                </a:lnTo>
                <a:lnTo>
                  <a:pt x="71437" y="0"/>
                </a:lnTo>
                <a:lnTo>
                  <a:pt x="62508" y="8929"/>
                </a:lnTo>
                <a:lnTo>
                  <a:pt x="53578" y="17859"/>
                </a:lnTo>
                <a:lnTo>
                  <a:pt x="44648" y="26789"/>
                </a:lnTo>
                <a:lnTo>
                  <a:pt x="35719" y="35718"/>
                </a:lnTo>
                <a:lnTo>
                  <a:pt x="17859" y="53578"/>
                </a:lnTo>
                <a:lnTo>
                  <a:pt x="17859" y="71437"/>
                </a:lnTo>
                <a:lnTo>
                  <a:pt x="8930" y="89296"/>
                </a:lnTo>
                <a:lnTo>
                  <a:pt x="8930" y="107156"/>
                </a:lnTo>
                <a:lnTo>
                  <a:pt x="0" y="125015"/>
                </a:lnTo>
                <a:lnTo>
                  <a:pt x="8930" y="142875"/>
                </a:lnTo>
                <a:lnTo>
                  <a:pt x="8930" y="151804"/>
                </a:lnTo>
                <a:lnTo>
                  <a:pt x="17859" y="151804"/>
                </a:lnTo>
                <a:lnTo>
                  <a:pt x="26789" y="160734"/>
                </a:lnTo>
                <a:lnTo>
                  <a:pt x="35719" y="151804"/>
                </a:lnTo>
                <a:lnTo>
                  <a:pt x="53578" y="151804"/>
                </a:lnTo>
                <a:lnTo>
                  <a:pt x="62508" y="142875"/>
                </a:lnTo>
                <a:lnTo>
                  <a:pt x="80367" y="133945"/>
                </a:lnTo>
                <a:lnTo>
                  <a:pt x="89297" y="125015"/>
                </a:lnTo>
                <a:lnTo>
                  <a:pt x="98227" y="107156"/>
                </a:lnTo>
                <a:lnTo>
                  <a:pt x="98227" y="89296"/>
                </a:lnTo>
                <a:lnTo>
                  <a:pt x="98227" y="71437"/>
                </a:lnTo>
                <a:lnTo>
                  <a:pt x="98227" y="53578"/>
                </a:lnTo>
                <a:lnTo>
                  <a:pt x="98227" y="35718"/>
                </a:lnTo>
                <a:lnTo>
                  <a:pt x="98227" y="26789"/>
                </a:lnTo>
                <a:lnTo>
                  <a:pt x="98227" y="17859"/>
                </a:lnTo>
                <a:lnTo>
                  <a:pt x="98227" y="17859"/>
                </a:lnTo>
                <a:lnTo>
                  <a:pt x="98227" y="17859"/>
                </a:lnTo>
                <a:lnTo>
                  <a:pt x="98227" y="17859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8" name="Freeform 177"/>
          <p:cNvSpPr/>
          <p:nvPr/>
        </p:nvSpPr>
        <p:spPr>
          <a:xfrm>
            <a:off x="5402461" y="3848695"/>
            <a:ext cx="133946" cy="169665"/>
          </a:xfrm>
          <a:custGeom>
            <a:avLst/>
            <a:gdLst/>
            <a:ahLst/>
            <a:cxnLst/>
            <a:rect l="0" t="0" r="0" b="0"/>
            <a:pathLst>
              <a:path w="133946" h="169665">
                <a:moveTo>
                  <a:pt x="0" y="17859"/>
                </a:moveTo>
                <a:lnTo>
                  <a:pt x="8930" y="17859"/>
                </a:lnTo>
                <a:lnTo>
                  <a:pt x="8930" y="26789"/>
                </a:lnTo>
                <a:lnTo>
                  <a:pt x="8930" y="35719"/>
                </a:lnTo>
                <a:lnTo>
                  <a:pt x="8930" y="44648"/>
                </a:lnTo>
                <a:lnTo>
                  <a:pt x="17859" y="53578"/>
                </a:lnTo>
                <a:lnTo>
                  <a:pt x="17859" y="71437"/>
                </a:lnTo>
                <a:lnTo>
                  <a:pt x="17859" y="89297"/>
                </a:lnTo>
                <a:lnTo>
                  <a:pt x="17859" y="116086"/>
                </a:lnTo>
                <a:lnTo>
                  <a:pt x="17859" y="133945"/>
                </a:lnTo>
                <a:lnTo>
                  <a:pt x="17859" y="142875"/>
                </a:lnTo>
                <a:lnTo>
                  <a:pt x="17859" y="160734"/>
                </a:lnTo>
                <a:lnTo>
                  <a:pt x="17859" y="169664"/>
                </a:lnTo>
                <a:lnTo>
                  <a:pt x="17859" y="169664"/>
                </a:lnTo>
                <a:lnTo>
                  <a:pt x="17859" y="169664"/>
                </a:lnTo>
                <a:lnTo>
                  <a:pt x="17859" y="169664"/>
                </a:lnTo>
                <a:lnTo>
                  <a:pt x="17859" y="169664"/>
                </a:lnTo>
                <a:lnTo>
                  <a:pt x="17859" y="160734"/>
                </a:lnTo>
                <a:lnTo>
                  <a:pt x="17859" y="151805"/>
                </a:lnTo>
                <a:lnTo>
                  <a:pt x="17859" y="133945"/>
                </a:lnTo>
                <a:lnTo>
                  <a:pt x="17859" y="116086"/>
                </a:lnTo>
                <a:lnTo>
                  <a:pt x="26789" y="98226"/>
                </a:lnTo>
                <a:lnTo>
                  <a:pt x="26789" y="80367"/>
                </a:lnTo>
                <a:lnTo>
                  <a:pt x="26789" y="53578"/>
                </a:lnTo>
                <a:lnTo>
                  <a:pt x="35719" y="35719"/>
                </a:lnTo>
                <a:lnTo>
                  <a:pt x="35719" y="17859"/>
                </a:lnTo>
                <a:lnTo>
                  <a:pt x="44648" y="8930"/>
                </a:lnTo>
                <a:lnTo>
                  <a:pt x="53578" y="0"/>
                </a:lnTo>
                <a:lnTo>
                  <a:pt x="62508" y="0"/>
                </a:lnTo>
                <a:lnTo>
                  <a:pt x="71437" y="0"/>
                </a:lnTo>
                <a:lnTo>
                  <a:pt x="71437" y="0"/>
                </a:lnTo>
                <a:lnTo>
                  <a:pt x="80367" y="8930"/>
                </a:lnTo>
                <a:lnTo>
                  <a:pt x="89297" y="17859"/>
                </a:lnTo>
                <a:lnTo>
                  <a:pt x="98227" y="35719"/>
                </a:lnTo>
                <a:lnTo>
                  <a:pt x="98227" y="53578"/>
                </a:lnTo>
                <a:lnTo>
                  <a:pt x="107156" y="71437"/>
                </a:lnTo>
                <a:lnTo>
                  <a:pt x="116086" y="89297"/>
                </a:lnTo>
                <a:lnTo>
                  <a:pt x="125016" y="107156"/>
                </a:lnTo>
                <a:lnTo>
                  <a:pt x="125016" y="116086"/>
                </a:lnTo>
                <a:lnTo>
                  <a:pt x="125016" y="133945"/>
                </a:lnTo>
                <a:lnTo>
                  <a:pt x="133945" y="142875"/>
                </a:lnTo>
                <a:lnTo>
                  <a:pt x="133945" y="151805"/>
                </a:lnTo>
                <a:lnTo>
                  <a:pt x="133945" y="160734"/>
                </a:lnTo>
                <a:lnTo>
                  <a:pt x="133945" y="169664"/>
                </a:lnTo>
                <a:lnTo>
                  <a:pt x="133945" y="169664"/>
                </a:lnTo>
                <a:lnTo>
                  <a:pt x="133945" y="169664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9" name="Freeform 178"/>
          <p:cNvSpPr/>
          <p:nvPr/>
        </p:nvSpPr>
        <p:spPr>
          <a:xfrm>
            <a:off x="5697140" y="3589734"/>
            <a:ext cx="62509" cy="464345"/>
          </a:xfrm>
          <a:custGeom>
            <a:avLst/>
            <a:gdLst/>
            <a:ahLst/>
            <a:cxnLst/>
            <a:rect l="0" t="0" r="0" b="0"/>
            <a:pathLst>
              <a:path w="62509" h="464345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17859"/>
                </a:lnTo>
                <a:lnTo>
                  <a:pt x="8930" y="26789"/>
                </a:lnTo>
                <a:lnTo>
                  <a:pt x="8930" y="44648"/>
                </a:lnTo>
                <a:lnTo>
                  <a:pt x="8930" y="62508"/>
                </a:lnTo>
                <a:lnTo>
                  <a:pt x="17860" y="89297"/>
                </a:lnTo>
                <a:lnTo>
                  <a:pt x="17860" y="116086"/>
                </a:lnTo>
                <a:lnTo>
                  <a:pt x="17860" y="142875"/>
                </a:lnTo>
                <a:lnTo>
                  <a:pt x="17860" y="169664"/>
                </a:lnTo>
                <a:lnTo>
                  <a:pt x="17860" y="205383"/>
                </a:lnTo>
                <a:lnTo>
                  <a:pt x="26789" y="232172"/>
                </a:lnTo>
                <a:lnTo>
                  <a:pt x="26789" y="267891"/>
                </a:lnTo>
                <a:lnTo>
                  <a:pt x="35719" y="294680"/>
                </a:lnTo>
                <a:lnTo>
                  <a:pt x="44649" y="321469"/>
                </a:lnTo>
                <a:lnTo>
                  <a:pt x="44649" y="348258"/>
                </a:lnTo>
                <a:lnTo>
                  <a:pt x="53578" y="375047"/>
                </a:lnTo>
                <a:lnTo>
                  <a:pt x="53578" y="401836"/>
                </a:lnTo>
                <a:lnTo>
                  <a:pt x="62508" y="419695"/>
                </a:lnTo>
                <a:lnTo>
                  <a:pt x="62508" y="437555"/>
                </a:lnTo>
                <a:lnTo>
                  <a:pt x="62508" y="446484"/>
                </a:lnTo>
                <a:lnTo>
                  <a:pt x="62508" y="455414"/>
                </a:lnTo>
                <a:lnTo>
                  <a:pt x="62508" y="464344"/>
                </a:lnTo>
                <a:lnTo>
                  <a:pt x="62508" y="464344"/>
                </a:lnTo>
                <a:lnTo>
                  <a:pt x="62508" y="464344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0" name="Freeform 179"/>
          <p:cNvSpPr/>
          <p:nvPr/>
        </p:nvSpPr>
        <p:spPr>
          <a:xfrm>
            <a:off x="5616773" y="3759398"/>
            <a:ext cx="133946" cy="53579"/>
          </a:xfrm>
          <a:custGeom>
            <a:avLst/>
            <a:gdLst/>
            <a:ahLst/>
            <a:cxnLst/>
            <a:rect l="0" t="0" r="0" b="0"/>
            <a:pathLst>
              <a:path w="133946" h="53579">
                <a:moveTo>
                  <a:pt x="0" y="53578"/>
                </a:moveTo>
                <a:lnTo>
                  <a:pt x="0" y="53578"/>
                </a:lnTo>
                <a:lnTo>
                  <a:pt x="0" y="53578"/>
                </a:lnTo>
                <a:lnTo>
                  <a:pt x="0" y="44648"/>
                </a:lnTo>
                <a:lnTo>
                  <a:pt x="0" y="44648"/>
                </a:lnTo>
                <a:lnTo>
                  <a:pt x="8930" y="44648"/>
                </a:lnTo>
                <a:lnTo>
                  <a:pt x="17859" y="35719"/>
                </a:lnTo>
                <a:lnTo>
                  <a:pt x="26789" y="35719"/>
                </a:lnTo>
                <a:lnTo>
                  <a:pt x="44648" y="26789"/>
                </a:lnTo>
                <a:lnTo>
                  <a:pt x="71438" y="17859"/>
                </a:lnTo>
                <a:lnTo>
                  <a:pt x="89297" y="17859"/>
                </a:lnTo>
                <a:lnTo>
                  <a:pt x="107156" y="8930"/>
                </a:lnTo>
                <a:lnTo>
                  <a:pt x="125016" y="0"/>
                </a:lnTo>
                <a:lnTo>
                  <a:pt x="133945" y="0"/>
                </a:lnTo>
                <a:lnTo>
                  <a:pt x="133945" y="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1" name="Freeform 180"/>
          <p:cNvSpPr/>
          <p:nvPr/>
        </p:nvSpPr>
        <p:spPr>
          <a:xfrm>
            <a:off x="5831086" y="3777257"/>
            <a:ext cx="71438" cy="187525"/>
          </a:xfrm>
          <a:custGeom>
            <a:avLst/>
            <a:gdLst/>
            <a:ahLst/>
            <a:cxnLst/>
            <a:rect l="0" t="0" r="0" b="0"/>
            <a:pathLst>
              <a:path w="71438" h="187525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8930"/>
                </a:lnTo>
                <a:lnTo>
                  <a:pt x="8929" y="17860"/>
                </a:lnTo>
                <a:lnTo>
                  <a:pt x="8929" y="26789"/>
                </a:lnTo>
                <a:lnTo>
                  <a:pt x="8929" y="35719"/>
                </a:lnTo>
                <a:lnTo>
                  <a:pt x="8929" y="53579"/>
                </a:lnTo>
                <a:lnTo>
                  <a:pt x="0" y="62508"/>
                </a:lnTo>
                <a:lnTo>
                  <a:pt x="0" y="80368"/>
                </a:lnTo>
                <a:lnTo>
                  <a:pt x="0" y="107157"/>
                </a:lnTo>
                <a:lnTo>
                  <a:pt x="0" y="125016"/>
                </a:lnTo>
                <a:lnTo>
                  <a:pt x="0" y="133946"/>
                </a:lnTo>
                <a:lnTo>
                  <a:pt x="8929" y="151805"/>
                </a:lnTo>
                <a:lnTo>
                  <a:pt x="8929" y="169664"/>
                </a:lnTo>
                <a:lnTo>
                  <a:pt x="8929" y="178594"/>
                </a:lnTo>
                <a:lnTo>
                  <a:pt x="8929" y="187524"/>
                </a:lnTo>
                <a:lnTo>
                  <a:pt x="8929" y="187524"/>
                </a:lnTo>
                <a:lnTo>
                  <a:pt x="8929" y="187524"/>
                </a:lnTo>
                <a:lnTo>
                  <a:pt x="8929" y="187524"/>
                </a:lnTo>
                <a:lnTo>
                  <a:pt x="8929" y="187524"/>
                </a:lnTo>
                <a:lnTo>
                  <a:pt x="8929" y="187524"/>
                </a:lnTo>
                <a:lnTo>
                  <a:pt x="8929" y="178594"/>
                </a:lnTo>
                <a:lnTo>
                  <a:pt x="8929" y="169664"/>
                </a:lnTo>
                <a:lnTo>
                  <a:pt x="8929" y="160735"/>
                </a:lnTo>
                <a:lnTo>
                  <a:pt x="8929" y="142875"/>
                </a:lnTo>
                <a:lnTo>
                  <a:pt x="8929" y="125016"/>
                </a:lnTo>
                <a:lnTo>
                  <a:pt x="8929" y="107157"/>
                </a:lnTo>
                <a:lnTo>
                  <a:pt x="17859" y="89297"/>
                </a:lnTo>
                <a:lnTo>
                  <a:pt x="17859" y="71438"/>
                </a:lnTo>
                <a:lnTo>
                  <a:pt x="17859" y="53579"/>
                </a:lnTo>
                <a:lnTo>
                  <a:pt x="26789" y="44649"/>
                </a:lnTo>
                <a:lnTo>
                  <a:pt x="35718" y="35719"/>
                </a:lnTo>
                <a:lnTo>
                  <a:pt x="44648" y="35719"/>
                </a:lnTo>
                <a:lnTo>
                  <a:pt x="53578" y="26789"/>
                </a:lnTo>
                <a:lnTo>
                  <a:pt x="62507" y="26789"/>
                </a:lnTo>
                <a:lnTo>
                  <a:pt x="62507" y="26789"/>
                </a:lnTo>
                <a:lnTo>
                  <a:pt x="71437" y="26789"/>
                </a:lnTo>
                <a:lnTo>
                  <a:pt x="71437" y="26789"/>
                </a:lnTo>
                <a:lnTo>
                  <a:pt x="71437" y="26789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2" name="Freeform 181"/>
          <p:cNvSpPr/>
          <p:nvPr/>
        </p:nvSpPr>
        <p:spPr>
          <a:xfrm>
            <a:off x="5947171" y="3830836"/>
            <a:ext cx="98228" cy="133946"/>
          </a:xfrm>
          <a:custGeom>
            <a:avLst/>
            <a:gdLst/>
            <a:ahLst/>
            <a:cxnLst/>
            <a:rect l="0" t="0" r="0" b="0"/>
            <a:pathLst>
              <a:path w="98228" h="133946">
                <a:moveTo>
                  <a:pt x="71438" y="0"/>
                </a:moveTo>
                <a:lnTo>
                  <a:pt x="71438" y="0"/>
                </a:lnTo>
                <a:lnTo>
                  <a:pt x="71438" y="0"/>
                </a:lnTo>
                <a:lnTo>
                  <a:pt x="71438" y="0"/>
                </a:lnTo>
                <a:lnTo>
                  <a:pt x="71438" y="0"/>
                </a:lnTo>
                <a:lnTo>
                  <a:pt x="62508" y="0"/>
                </a:lnTo>
                <a:lnTo>
                  <a:pt x="62508" y="8929"/>
                </a:lnTo>
                <a:lnTo>
                  <a:pt x="53579" y="17859"/>
                </a:lnTo>
                <a:lnTo>
                  <a:pt x="35719" y="35718"/>
                </a:lnTo>
                <a:lnTo>
                  <a:pt x="26790" y="44648"/>
                </a:lnTo>
                <a:lnTo>
                  <a:pt x="17860" y="62507"/>
                </a:lnTo>
                <a:lnTo>
                  <a:pt x="8930" y="80367"/>
                </a:lnTo>
                <a:lnTo>
                  <a:pt x="0" y="98226"/>
                </a:lnTo>
                <a:lnTo>
                  <a:pt x="0" y="107156"/>
                </a:lnTo>
                <a:lnTo>
                  <a:pt x="0" y="116085"/>
                </a:lnTo>
                <a:lnTo>
                  <a:pt x="0" y="125015"/>
                </a:lnTo>
                <a:lnTo>
                  <a:pt x="8930" y="133945"/>
                </a:lnTo>
                <a:lnTo>
                  <a:pt x="17860" y="133945"/>
                </a:lnTo>
                <a:lnTo>
                  <a:pt x="26790" y="133945"/>
                </a:lnTo>
                <a:lnTo>
                  <a:pt x="35719" y="125015"/>
                </a:lnTo>
                <a:lnTo>
                  <a:pt x="44649" y="116085"/>
                </a:lnTo>
                <a:lnTo>
                  <a:pt x="53579" y="107156"/>
                </a:lnTo>
                <a:lnTo>
                  <a:pt x="62508" y="98226"/>
                </a:lnTo>
                <a:lnTo>
                  <a:pt x="62508" y="89296"/>
                </a:lnTo>
                <a:lnTo>
                  <a:pt x="71438" y="71437"/>
                </a:lnTo>
                <a:lnTo>
                  <a:pt x="71438" y="53578"/>
                </a:lnTo>
                <a:lnTo>
                  <a:pt x="71438" y="35718"/>
                </a:lnTo>
                <a:lnTo>
                  <a:pt x="80368" y="26789"/>
                </a:lnTo>
                <a:lnTo>
                  <a:pt x="80368" y="17859"/>
                </a:lnTo>
                <a:lnTo>
                  <a:pt x="80368" y="8929"/>
                </a:lnTo>
                <a:lnTo>
                  <a:pt x="89297" y="8929"/>
                </a:lnTo>
                <a:lnTo>
                  <a:pt x="89297" y="8929"/>
                </a:lnTo>
                <a:lnTo>
                  <a:pt x="89297" y="8929"/>
                </a:lnTo>
                <a:lnTo>
                  <a:pt x="89297" y="26789"/>
                </a:lnTo>
                <a:lnTo>
                  <a:pt x="89297" y="35718"/>
                </a:lnTo>
                <a:lnTo>
                  <a:pt x="89297" y="53578"/>
                </a:lnTo>
                <a:lnTo>
                  <a:pt x="89297" y="62507"/>
                </a:lnTo>
                <a:lnTo>
                  <a:pt x="98227" y="80367"/>
                </a:lnTo>
                <a:lnTo>
                  <a:pt x="98227" y="80367"/>
                </a:lnTo>
                <a:lnTo>
                  <a:pt x="98227" y="80367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3" name="Freeform 182"/>
          <p:cNvSpPr/>
          <p:nvPr/>
        </p:nvSpPr>
        <p:spPr>
          <a:xfrm>
            <a:off x="6090046" y="3830836"/>
            <a:ext cx="80369" cy="125016"/>
          </a:xfrm>
          <a:custGeom>
            <a:avLst/>
            <a:gdLst/>
            <a:ahLst/>
            <a:cxnLst/>
            <a:rect l="0" t="0" r="0" b="0"/>
            <a:pathLst>
              <a:path w="80369" h="125016">
                <a:moveTo>
                  <a:pt x="8930" y="26789"/>
                </a:moveTo>
                <a:lnTo>
                  <a:pt x="8930" y="35718"/>
                </a:lnTo>
                <a:lnTo>
                  <a:pt x="8930" y="44648"/>
                </a:lnTo>
                <a:lnTo>
                  <a:pt x="8930" y="53578"/>
                </a:lnTo>
                <a:lnTo>
                  <a:pt x="8930" y="71437"/>
                </a:lnTo>
                <a:lnTo>
                  <a:pt x="8930" y="80367"/>
                </a:lnTo>
                <a:lnTo>
                  <a:pt x="8930" y="98226"/>
                </a:lnTo>
                <a:lnTo>
                  <a:pt x="0" y="107156"/>
                </a:lnTo>
                <a:lnTo>
                  <a:pt x="0" y="116085"/>
                </a:lnTo>
                <a:lnTo>
                  <a:pt x="0" y="125015"/>
                </a:lnTo>
                <a:lnTo>
                  <a:pt x="0" y="125015"/>
                </a:lnTo>
                <a:lnTo>
                  <a:pt x="0" y="125015"/>
                </a:lnTo>
                <a:lnTo>
                  <a:pt x="0" y="125015"/>
                </a:lnTo>
                <a:lnTo>
                  <a:pt x="0" y="116085"/>
                </a:lnTo>
                <a:lnTo>
                  <a:pt x="0" y="107156"/>
                </a:lnTo>
                <a:lnTo>
                  <a:pt x="0" y="98226"/>
                </a:lnTo>
                <a:lnTo>
                  <a:pt x="8930" y="80367"/>
                </a:lnTo>
                <a:lnTo>
                  <a:pt x="8930" y="53578"/>
                </a:lnTo>
                <a:lnTo>
                  <a:pt x="17860" y="35718"/>
                </a:lnTo>
                <a:lnTo>
                  <a:pt x="26790" y="26789"/>
                </a:lnTo>
                <a:lnTo>
                  <a:pt x="35719" y="8929"/>
                </a:lnTo>
                <a:lnTo>
                  <a:pt x="44649" y="0"/>
                </a:lnTo>
                <a:lnTo>
                  <a:pt x="53579" y="0"/>
                </a:lnTo>
                <a:lnTo>
                  <a:pt x="62508" y="8929"/>
                </a:lnTo>
                <a:lnTo>
                  <a:pt x="71438" y="17859"/>
                </a:lnTo>
                <a:lnTo>
                  <a:pt x="71438" y="26789"/>
                </a:lnTo>
                <a:lnTo>
                  <a:pt x="80368" y="35718"/>
                </a:lnTo>
                <a:lnTo>
                  <a:pt x="80368" y="53578"/>
                </a:lnTo>
                <a:lnTo>
                  <a:pt x="80368" y="62507"/>
                </a:lnTo>
                <a:lnTo>
                  <a:pt x="80368" y="80367"/>
                </a:lnTo>
                <a:lnTo>
                  <a:pt x="80368" y="80367"/>
                </a:lnTo>
                <a:lnTo>
                  <a:pt x="80368" y="80367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4" name="Freeform 183"/>
          <p:cNvSpPr/>
          <p:nvPr/>
        </p:nvSpPr>
        <p:spPr>
          <a:xfrm>
            <a:off x="6223992" y="3804046"/>
            <a:ext cx="125016" cy="169666"/>
          </a:xfrm>
          <a:custGeom>
            <a:avLst/>
            <a:gdLst/>
            <a:ahLst/>
            <a:cxnLst/>
            <a:rect l="0" t="0" r="0" b="0"/>
            <a:pathLst>
              <a:path w="125016" h="169666">
                <a:moveTo>
                  <a:pt x="62508" y="8930"/>
                </a:moveTo>
                <a:lnTo>
                  <a:pt x="62508" y="8930"/>
                </a:lnTo>
                <a:lnTo>
                  <a:pt x="62508" y="8930"/>
                </a:lnTo>
                <a:lnTo>
                  <a:pt x="71437" y="0"/>
                </a:lnTo>
                <a:lnTo>
                  <a:pt x="71437" y="0"/>
                </a:lnTo>
                <a:lnTo>
                  <a:pt x="71437" y="0"/>
                </a:lnTo>
                <a:lnTo>
                  <a:pt x="71437" y="0"/>
                </a:lnTo>
                <a:lnTo>
                  <a:pt x="71437" y="0"/>
                </a:lnTo>
                <a:lnTo>
                  <a:pt x="62508" y="0"/>
                </a:lnTo>
                <a:lnTo>
                  <a:pt x="53578" y="8930"/>
                </a:lnTo>
                <a:lnTo>
                  <a:pt x="44648" y="8930"/>
                </a:lnTo>
                <a:lnTo>
                  <a:pt x="26789" y="17860"/>
                </a:lnTo>
                <a:lnTo>
                  <a:pt x="17859" y="26790"/>
                </a:lnTo>
                <a:lnTo>
                  <a:pt x="8929" y="35719"/>
                </a:lnTo>
                <a:lnTo>
                  <a:pt x="8929" y="44649"/>
                </a:lnTo>
                <a:lnTo>
                  <a:pt x="0" y="44649"/>
                </a:lnTo>
                <a:lnTo>
                  <a:pt x="0" y="53579"/>
                </a:lnTo>
                <a:lnTo>
                  <a:pt x="8929" y="53579"/>
                </a:lnTo>
                <a:lnTo>
                  <a:pt x="8929" y="62508"/>
                </a:lnTo>
                <a:lnTo>
                  <a:pt x="26789" y="62508"/>
                </a:lnTo>
                <a:lnTo>
                  <a:pt x="35719" y="71438"/>
                </a:lnTo>
                <a:lnTo>
                  <a:pt x="53578" y="71438"/>
                </a:lnTo>
                <a:lnTo>
                  <a:pt x="62508" y="80368"/>
                </a:lnTo>
                <a:lnTo>
                  <a:pt x="80367" y="89297"/>
                </a:lnTo>
                <a:lnTo>
                  <a:pt x="89297" y="89297"/>
                </a:lnTo>
                <a:lnTo>
                  <a:pt x="107156" y="107157"/>
                </a:lnTo>
                <a:lnTo>
                  <a:pt x="116086" y="116086"/>
                </a:lnTo>
                <a:lnTo>
                  <a:pt x="116086" y="116086"/>
                </a:lnTo>
                <a:lnTo>
                  <a:pt x="116086" y="133946"/>
                </a:lnTo>
                <a:lnTo>
                  <a:pt x="125015" y="133946"/>
                </a:lnTo>
                <a:lnTo>
                  <a:pt x="116086" y="142875"/>
                </a:lnTo>
                <a:lnTo>
                  <a:pt x="116086" y="151805"/>
                </a:lnTo>
                <a:lnTo>
                  <a:pt x="107156" y="160735"/>
                </a:lnTo>
                <a:lnTo>
                  <a:pt x="98226" y="160735"/>
                </a:lnTo>
                <a:lnTo>
                  <a:pt x="89297" y="169665"/>
                </a:lnTo>
                <a:lnTo>
                  <a:pt x="80367" y="169665"/>
                </a:lnTo>
                <a:lnTo>
                  <a:pt x="71437" y="169665"/>
                </a:lnTo>
                <a:lnTo>
                  <a:pt x="53578" y="169665"/>
                </a:lnTo>
                <a:lnTo>
                  <a:pt x="53578" y="169665"/>
                </a:lnTo>
                <a:lnTo>
                  <a:pt x="44648" y="169665"/>
                </a:lnTo>
                <a:lnTo>
                  <a:pt x="44648" y="169665"/>
                </a:lnTo>
                <a:lnTo>
                  <a:pt x="44648" y="169665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5" name="Freeform 184"/>
          <p:cNvSpPr/>
          <p:nvPr/>
        </p:nvSpPr>
        <p:spPr>
          <a:xfrm>
            <a:off x="6384726" y="3795117"/>
            <a:ext cx="107157" cy="276821"/>
          </a:xfrm>
          <a:custGeom>
            <a:avLst/>
            <a:gdLst/>
            <a:ahLst/>
            <a:cxnLst/>
            <a:rect l="0" t="0" r="0" b="0"/>
            <a:pathLst>
              <a:path w="107157" h="276821">
                <a:moveTo>
                  <a:pt x="8930" y="98226"/>
                </a:moveTo>
                <a:lnTo>
                  <a:pt x="8930" y="98226"/>
                </a:lnTo>
                <a:lnTo>
                  <a:pt x="8930" y="98226"/>
                </a:lnTo>
                <a:lnTo>
                  <a:pt x="17860" y="107156"/>
                </a:lnTo>
                <a:lnTo>
                  <a:pt x="17860" y="107156"/>
                </a:lnTo>
                <a:lnTo>
                  <a:pt x="17860" y="116086"/>
                </a:lnTo>
                <a:lnTo>
                  <a:pt x="17860" y="125015"/>
                </a:lnTo>
                <a:lnTo>
                  <a:pt x="17860" y="142875"/>
                </a:lnTo>
                <a:lnTo>
                  <a:pt x="17860" y="160734"/>
                </a:lnTo>
                <a:lnTo>
                  <a:pt x="17860" y="178594"/>
                </a:lnTo>
                <a:lnTo>
                  <a:pt x="17860" y="196453"/>
                </a:lnTo>
                <a:lnTo>
                  <a:pt x="17860" y="223242"/>
                </a:lnTo>
                <a:lnTo>
                  <a:pt x="8930" y="241101"/>
                </a:lnTo>
                <a:lnTo>
                  <a:pt x="8930" y="250031"/>
                </a:lnTo>
                <a:lnTo>
                  <a:pt x="8930" y="267890"/>
                </a:lnTo>
                <a:lnTo>
                  <a:pt x="8930" y="276820"/>
                </a:lnTo>
                <a:lnTo>
                  <a:pt x="8930" y="276820"/>
                </a:lnTo>
                <a:lnTo>
                  <a:pt x="8930" y="276820"/>
                </a:lnTo>
                <a:lnTo>
                  <a:pt x="17860" y="276820"/>
                </a:lnTo>
                <a:lnTo>
                  <a:pt x="8930" y="276820"/>
                </a:lnTo>
                <a:lnTo>
                  <a:pt x="8930" y="267890"/>
                </a:lnTo>
                <a:lnTo>
                  <a:pt x="8930" y="258961"/>
                </a:lnTo>
                <a:lnTo>
                  <a:pt x="8930" y="241101"/>
                </a:lnTo>
                <a:lnTo>
                  <a:pt x="8930" y="223242"/>
                </a:lnTo>
                <a:lnTo>
                  <a:pt x="8930" y="205383"/>
                </a:lnTo>
                <a:lnTo>
                  <a:pt x="8930" y="178594"/>
                </a:lnTo>
                <a:lnTo>
                  <a:pt x="8930" y="142875"/>
                </a:lnTo>
                <a:lnTo>
                  <a:pt x="8930" y="116086"/>
                </a:lnTo>
                <a:lnTo>
                  <a:pt x="8930" y="89297"/>
                </a:lnTo>
                <a:lnTo>
                  <a:pt x="17860" y="62508"/>
                </a:lnTo>
                <a:lnTo>
                  <a:pt x="17860" y="35719"/>
                </a:lnTo>
                <a:lnTo>
                  <a:pt x="26789" y="17859"/>
                </a:lnTo>
                <a:lnTo>
                  <a:pt x="35719" y="8929"/>
                </a:lnTo>
                <a:lnTo>
                  <a:pt x="44649" y="8929"/>
                </a:lnTo>
                <a:lnTo>
                  <a:pt x="44649" y="0"/>
                </a:lnTo>
                <a:lnTo>
                  <a:pt x="53578" y="0"/>
                </a:lnTo>
                <a:lnTo>
                  <a:pt x="62508" y="0"/>
                </a:lnTo>
                <a:lnTo>
                  <a:pt x="71438" y="0"/>
                </a:lnTo>
                <a:lnTo>
                  <a:pt x="80367" y="8929"/>
                </a:lnTo>
                <a:lnTo>
                  <a:pt x="89297" y="17859"/>
                </a:lnTo>
                <a:lnTo>
                  <a:pt x="98227" y="35719"/>
                </a:lnTo>
                <a:lnTo>
                  <a:pt x="107156" y="53578"/>
                </a:lnTo>
                <a:lnTo>
                  <a:pt x="107156" y="71437"/>
                </a:lnTo>
                <a:lnTo>
                  <a:pt x="107156" y="89297"/>
                </a:lnTo>
                <a:lnTo>
                  <a:pt x="107156" y="107156"/>
                </a:lnTo>
                <a:lnTo>
                  <a:pt x="107156" y="116086"/>
                </a:lnTo>
                <a:lnTo>
                  <a:pt x="98227" y="125015"/>
                </a:lnTo>
                <a:lnTo>
                  <a:pt x="98227" y="142875"/>
                </a:lnTo>
                <a:lnTo>
                  <a:pt x="89297" y="142875"/>
                </a:lnTo>
                <a:lnTo>
                  <a:pt x="80367" y="151804"/>
                </a:lnTo>
                <a:lnTo>
                  <a:pt x="71438" y="151804"/>
                </a:lnTo>
                <a:lnTo>
                  <a:pt x="62508" y="151804"/>
                </a:lnTo>
                <a:lnTo>
                  <a:pt x="44649" y="151804"/>
                </a:lnTo>
                <a:lnTo>
                  <a:pt x="35719" y="142875"/>
                </a:lnTo>
                <a:lnTo>
                  <a:pt x="26789" y="133945"/>
                </a:lnTo>
                <a:lnTo>
                  <a:pt x="17860" y="125015"/>
                </a:lnTo>
                <a:lnTo>
                  <a:pt x="8930" y="116086"/>
                </a:lnTo>
                <a:lnTo>
                  <a:pt x="0" y="107156"/>
                </a:lnTo>
                <a:lnTo>
                  <a:pt x="0" y="107156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6" name="Freeform 185"/>
          <p:cNvSpPr/>
          <p:nvPr/>
        </p:nvSpPr>
        <p:spPr>
          <a:xfrm>
            <a:off x="6509741" y="3786187"/>
            <a:ext cx="125017" cy="125017"/>
          </a:xfrm>
          <a:custGeom>
            <a:avLst/>
            <a:gdLst/>
            <a:ahLst/>
            <a:cxnLst/>
            <a:rect l="0" t="0" r="0" b="0"/>
            <a:pathLst>
              <a:path w="125017" h="125017">
                <a:moveTo>
                  <a:pt x="35719" y="44649"/>
                </a:moveTo>
                <a:lnTo>
                  <a:pt x="35719" y="44649"/>
                </a:lnTo>
                <a:lnTo>
                  <a:pt x="44649" y="44649"/>
                </a:lnTo>
                <a:lnTo>
                  <a:pt x="53579" y="35719"/>
                </a:lnTo>
                <a:lnTo>
                  <a:pt x="53579" y="35719"/>
                </a:lnTo>
                <a:lnTo>
                  <a:pt x="62508" y="35719"/>
                </a:lnTo>
                <a:lnTo>
                  <a:pt x="62508" y="35719"/>
                </a:lnTo>
                <a:lnTo>
                  <a:pt x="62508" y="35719"/>
                </a:lnTo>
                <a:lnTo>
                  <a:pt x="53579" y="35719"/>
                </a:lnTo>
                <a:lnTo>
                  <a:pt x="44649" y="35719"/>
                </a:lnTo>
                <a:lnTo>
                  <a:pt x="35719" y="44649"/>
                </a:lnTo>
                <a:lnTo>
                  <a:pt x="26789" y="53578"/>
                </a:lnTo>
                <a:lnTo>
                  <a:pt x="17860" y="62508"/>
                </a:lnTo>
                <a:lnTo>
                  <a:pt x="8930" y="71438"/>
                </a:lnTo>
                <a:lnTo>
                  <a:pt x="0" y="80367"/>
                </a:lnTo>
                <a:lnTo>
                  <a:pt x="0" y="89297"/>
                </a:lnTo>
                <a:lnTo>
                  <a:pt x="0" y="98227"/>
                </a:lnTo>
                <a:lnTo>
                  <a:pt x="0" y="107156"/>
                </a:lnTo>
                <a:lnTo>
                  <a:pt x="0" y="116086"/>
                </a:lnTo>
                <a:lnTo>
                  <a:pt x="8930" y="125016"/>
                </a:lnTo>
                <a:lnTo>
                  <a:pt x="26789" y="125016"/>
                </a:lnTo>
                <a:lnTo>
                  <a:pt x="44649" y="125016"/>
                </a:lnTo>
                <a:lnTo>
                  <a:pt x="53579" y="125016"/>
                </a:lnTo>
                <a:lnTo>
                  <a:pt x="71438" y="116086"/>
                </a:lnTo>
                <a:lnTo>
                  <a:pt x="89297" y="107156"/>
                </a:lnTo>
                <a:lnTo>
                  <a:pt x="98227" y="98227"/>
                </a:lnTo>
                <a:lnTo>
                  <a:pt x="107157" y="89297"/>
                </a:lnTo>
                <a:lnTo>
                  <a:pt x="116086" y="71438"/>
                </a:lnTo>
                <a:lnTo>
                  <a:pt x="125016" y="62508"/>
                </a:lnTo>
                <a:lnTo>
                  <a:pt x="125016" y="44649"/>
                </a:lnTo>
                <a:lnTo>
                  <a:pt x="125016" y="26789"/>
                </a:lnTo>
                <a:lnTo>
                  <a:pt x="125016" y="17859"/>
                </a:lnTo>
                <a:lnTo>
                  <a:pt x="116086" y="8930"/>
                </a:lnTo>
                <a:lnTo>
                  <a:pt x="107157" y="8930"/>
                </a:lnTo>
                <a:lnTo>
                  <a:pt x="107157" y="0"/>
                </a:lnTo>
                <a:lnTo>
                  <a:pt x="98227" y="0"/>
                </a:lnTo>
                <a:lnTo>
                  <a:pt x="98227" y="0"/>
                </a:lnTo>
                <a:lnTo>
                  <a:pt x="89297" y="8930"/>
                </a:lnTo>
                <a:lnTo>
                  <a:pt x="89297" y="893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7" name="Freeform 186"/>
          <p:cNvSpPr/>
          <p:nvPr/>
        </p:nvSpPr>
        <p:spPr>
          <a:xfrm>
            <a:off x="6688335" y="3777257"/>
            <a:ext cx="53579" cy="133947"/>
          </a:xfrm>
          <a:custGeom>
            <a:avLst/>
            <a:gdLst/>
            <a:ahLst/>
            <a:cxnLst/>
            <a:rect l="0" t="0" r="0" b="0"/>
            <a:pathLst>
              <a:path w="53579" h="133947">
                <a:moveTo>
                  <a:pt x="17860" y="35719"/>
                </a:moveTo>
                <a:lnTo>
                  <a:pt x="17860" y="35719"/>
                </a:lnTo>
                <a:lnTo>
                  <a:pt x="17860" y="44649"/>
                </a:lnTo>
                <a:lnTo>
                  <a:pt x="17860" y="53579"/>
                </a:lnTo>
                <a:lnTo>
                  <a:pt x="17860" y="62508"/>
                </a:lnTo>
                <a:lnTo>
                  <a:pt x="17860" y="80368"/>
                </a:lnTo>
                <a:lnTo>
                  <a:pt x="17860" y="89297"/>
                </a:lnTo>
                <a:lnTo>
                  <a:pt x="17860" y="98227"/>
                </a:lnTo>
                <a:lnTo>
                  <a:pt x="17860" y="116086"/>
                </a:lnTo>
                <a:lnTo>
                  <a:pt x="17860" y="125016"/>
                </a:lnTo>
                <a:lnTo>
                  <a:pt x="8930" y="125016"/>
                </a:lnTo>
                <a:lnTo>
                  <a:pt x="8930" y="133946"/>
                </a:lnTo>
                <a:lnTo>
                  <a:pt x="8930" y="133946"/>
                </a:lnTo>
                <a:lnTo>
                  <a:pt x="8930" y="133946"/>
                </a:lnTo>
                <a:lnTo>
                  <a:pt x="8930" y="133946"/>
                </a:lnTo>
                <a:lnTo>
                  <a:pt x="8930" y="125016"/>
                </a:lnTo>
                <a:lnTo>
                  <a:pt x="8930" y="125016"/>
                </a:lnTo>
                <a:lnTo>
                  <a:pt x="0" y="107157"/>
                </a:lnTo>
                <a:lnTo>
                  <a:pt x="0" y="98227"/>
                </a:lnTo>
                <a:lnTo>
                  <a:pt x="0" y="80368"/>
                </a:lnTo>
                <a:lnTo>
                  <a:pt x="0" y="62508"/>
                </a:lnTo>
                <a:lnTo>
                  <a:pt x="0" y="53579"/>
                </a:lnTo>
                <a:lnTo>
                  <a:pt x="8930" y="35719"/>
                </a:lnTo>
                <a:lnTo>
                  <a:pt x="17860" y="26789"/>
                </a:lnTo>
                <a:lnTo>
                  <a:pt x="26789" y="17860"/>
                </a:lnTo>
                <a:lnTo>
                  <a:pt x="35719" y="8930"/>
                </a:lnTo>
                <a:lnTo>
                  <a:pt x="44649" y="0"/>
                </a:lnTo>
                <a:lnTo>
                  <a:pt x="53578" y="0"/>
                </a:lnTo>
                <a:lnTo>
                  <a:pt x="53578" y="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8" name="Freeform 187"/>
          <p:cNvSpPr/>
          <p:nvPr/>
        </p:nvSpPr>
        <p:spPr>
          <a:xfrm>
            <a:off x="6840140" y="3634382"/>
            <a:ext cx="26790" cy="258962"/>
          </a:xfrm>
          <a:custGeom>
            <a:avLst/>
            <a:gdLst/>
            <a:ahLst/>
            <a:cxnLst/>
            <a:rect l="0" t="0" r="0" b="0"/>
            <a:pathLst>
              <a:path w="26790" h="258962">
                <a:moveTo>
                  <a:pt x="8930" y="0"/>
                </a:moveTo>
                <a:lnTo>
                  <a:pt x="8930" y="0"/>
                </a:lnTo>
                <a:lnTo>
                  <a:pt x="0" y="0"/>
                </a:lnTo>
                <a:lnTo>
                  <a:pt x="0" y="8930"/>
                </a:lnTo>
                <a:lnTo>
                  <a:pt x="0" y="26789"/>
                </a:lnTo>
                <a:lnTo>
                  <a:pt x="0" y="53579"/>
                </a:lnTo>
                <a:lnTo>
                  <a:pt x="0" y="71438"/>
                </a:lnTo>
                <a:lnTo>
                  <a:pt x="8930" y="98227"/>
                </a:lnTo>
                <a:lnTo>
                  <a:pt x="8930" y="125016"/>
                </a:lnTo>
                <a:lnTo>
                  <a:pt x="8930" y="151805"/>
                </a:lnTo>
                <a:lnTo>
                  <a:pt x="17859" y="178594"/>
                </a:lnTo>
                <a:lnTo>
                  <a:pt x="17859" y="205383"/>
                </a:lnTo>
                <a:lnTo>
                  <a:pt x="26789" y="223243"/>
                </a:lnTo>
                <a:lnTo>
                  <a:pt x="26789" y="232172"/>
                </a:lnTo>
                <a:lnTo>
                  <a:pt x="26789" y="250032"/>
                </a:lnTo>
                <a:lnTo>
                  <a:pt x="26789" y="258961"/>
                </a:lnTo>
                <a:lnTo>
                  <a:pt x="26789" y="258961"/>
                </a:lnTo>
                <a:lnTo>
                  <a:pt x="26789" y="258961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9" name="Freeform 188"/>
          <p:cNvSpPr/>
          <p:nvPr/>
        </p:nvSpPr>
        <p:spPr>
          <a:xfrm>
            <a:off x="6750843" y="3741539"/>
            <a:ext cx="241103" cy="53579"/>
          </a:xfrm>
          <a:custGeom>
            <a:avLst/>
            <a:gdLst/>
            <a:ahLst/>
            <a:cxnLst/>
            <a:rect l="0" t="0" r="0" b="0"/>
            <a:pathLst>
              <a:path w="241103" h="53579">
                <a:moveTo>
                  <a:pt x="0" y="53578"/>
                </a:moveTo>
                <a:lnTo>
                  <a:pt x="0" y="53578"/>
                </a:lnTo>
                <a:lnTo>
                  <a:pt x="0" y="44648"/>
                </a:lnTo>
                <a:lnTo>
                  <a:pt x="8930" y="44648"/>
                </a:lnTo>
                <a:lnTo>
                  <a:pt x="8930" y="44648"/>
                </a:lnTo>
                <a:lnTo>
                  <a:pt x="26789" y="35718"/>
                </a:lnTo>
                <a:lnTo>
                  <a:pt x="35719" y="35718"/>
                </a:lnTo>
                <a:lnTo>
                  <a:pt x="53578" y="26789"/>
                </a:lnTo>
                <a:lnTo>
                  <a:pt x="80367" y="17859"/>
                </a:lnTo>
                <a:lnTo>
                  <a:pt x="107156" y="17859"/>
                </a:lnTo>
                <a:lnTo>
                  <a:pt x="133945" y="8929"/>
                </a:lnTo>
                <a:lnTo>
                  <a:pt x="160734" y="8929"/>
                </a:lnTo>
                <a:lnTo>
                  <a:pt x="178594" y="8929"/>
                </a:lnTo>
                <a:lnTo>
                  <a:pt x="205383" y="0"/>
                </a:lnTo>
                <a:lnTo>
                  <a:pt x="223242" y="0"/>
                </a:lnTo>
                <a:lnTo>
                  <a:pt x="232172" y="8929"/>
                </a:lnTo>
                <a:lnTo>
                  <a:pt x="241102" y="8929"/>
                </a:lnTo>
                <a:lnTo>
                  <a:pt x="241102" y="8929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0" name="Freeform 189"/>
          <p:cNvSpPr/>
          <p:nvPr/>
        </p:nvSpPr>
        <p:spPr>
          <a:xfrm>
            <a:off x="5759648" y="4205882"/>
            <a:ext cx="187524" cy="196455"/>
          </a:xfrm>
          <a:custGeom>
            <a:avLst/>
            <a:gdLst/>
            <a:ahLst/>
            <a:cxnLst/>
            <a:rect l="0" t="0" r="0" b="0"/>
            <a:pathLst>
              <a:path w="187524" h="196455">
                <a:moveTo>
                  <a:pt x="80367" y="44649"/>
                </a:moveTo>
                <a:lnTo>
                  <a:pt x="80367" y="44649"/>
                </a:lnTo>
                <a:lnTo>
                  <a:pt x="89297" y="44649"/>
                </a:lnTo>
                <a:lnTo>
                  <a:pt x="89297" y="35719"/>
                </a:lnTo>
                <a:lnTo>
                  <a:pt x="89297" y="35719"/>
                </a:lnTo>
                <a:lnTo>
                  <a:pt x="98227" y="26789"/>
                </a:lnTo>
                <a:lnTo>
                  <a:pt x="98227" y="26789"/>
                </a:lnTo>
                <a:lnTo>
                  <a:pt x="98227" y="17860"/>
                </a:lnTo>
                <a:lnTo>
                  <a:pt x="98227" y="8930"/>
                </a:lnTo>
                <a:lnTo>
                  <a:pt x="98227" y="0"/>
                </a:lnTo>
                <a:lnTo>
                  <a:pt x="89297" y="0"/>
                </a:lnTo>
                <a:lnTo>
                  <a:pt x="89297" y="0"/>
                </a:lnTo>
                <a:lnTo>
                  <a:pt x="80367" y="0"/>
                </a:lnTo>
                <a:lnTo>
                  <a:pt x="71438" y="0"/>
                </a:lnTo>
                <a:lnTo>
                  <a:pt x="53578" y="8930"/>
                </a:lnTo>
                <a:lnTo>
                  <a:pt x="44648" y="17860"/>
                </a:lnTo>
                <a:lnTo>
                  <a:pt x="35719" y="35719"/>
                </a:lnTo>
                <a:lnTo>
                  <a:pt x="26789" y="53579"/>
                </a:lnTo>
                <a:lnTo>
                  <a:pt x="17859" y="80368"/>
                </a:lnTo>
                <a:lnTo>
                  <a:pt x="8930" y="107157"/>
                </a:lnTo>
                <a:lnTo>
                  <a:pt x="8930" y="133946"/>
                </a:lnTo>
                <a:lnTo>
                  <a:pt x="0" y="151805"/>
                </a:lnTo>
                <a:lnTo>
                  <a:pt x="8930" y="169664"/>
                </a:lnTo>
                <a:lnTo>
                  <a:pt x="8930" y="187524"/>
                </a:lnTo>
                <a:lnTo>
                  <a:pt x="17859" y="196454"/>
                </a:lnTo>
                <a:lnTo>
                  <a:pt x="35719" y="196454"/>
                </a:lnTo>
                <a:lnTo>
                  <a:pt x="53578" y="196454"/>
                </a:lnTo>
                <a:lnTo>
                  <a:pt x="80367" y="196454"/>
                </a:lnTo>
                <a:lnTo>
                  <a:pt x="107156" y="187524"/>
                </a:lnTo>
                <a:lnTo>
                  <a:pt x="133945" y="178594"/>
                </a:lnTo>
                <a:lnTo>
                  <a:pt x="151805" y="169664"/>
                </a:lnTo>
                <a:lnTo>
                  <a:pt x="178594" y="160735"/>
                </a:lnTo>
                <a:lnTo>
                  <a:pt x="187523" y="151805"/>
                </a:lnTo>
                <a:lnTo>
                  <a:pt x="187523" y="151805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1" name="Freeform 190"/>
          <p:cNvSpPr/>
          <p:nvPr/>
        </p:nvSpPr>
        <p:spPr>
          <a:xfrm>
            <a:off x="5947171" y="4080867"/>
            <a:ext cx="151806" cy="330399"/>
          </a:xfrm>
          <a:custGeom>
            <a:avLst/>
            <a:gdLst/>
            <a:ahLst/>
            <a:cxnLst/>
            <a:rect l="0" t="0" r="0" b="0"/>
            <a:pathLst>
              <a:path w="151806" h="330399">
                <a:moveTo>
                  <a:pt x="0" y="0"/>
                </a:moveTo>
                <a:lnTo>
                  <a:pt x="0" y="8929"/>
                </a:lnTo>
                <a:lnTo>
                  <a:pt x="0" y="17859"/>
                </a:lnTo>
                <a:lnTo>
                  <a:pt x="0" y="26789"/>
                </a:lnTo>
                <a:lnTo>
                  <a:pt x="0" y="53578"/>
                </a:lnTo>
                <a:lnTo>
                  <a:pt x="0" y="80367"/>
                </a:lnTo>
                <a:lnTo>
                  <a:pt x="8930" y="107156"/>
                </a:lnTo>
                <a:lnTo>
                  <a:pt x="17860" y="133945"/>
                </a:lnTo>
                <a:lnTo>
                  <a:pt x="17860" y="169664"/>
                </a:lnTo>
                <a:lnTo>
                  <a:pt x="26790" y="196453"/>
                </a:lnTo>
                <a:lnTo>
                  <a:pt x="26790" y="232172"/>
                </a:lnTo>
                <a:lnTo>
                  <a:pt x="35719" y="258961"/>
                </a:lnTo>
                <a:lnTo>
                  <a:pt x="35719" y="276820"/>
                </a:lnTo>
                <a:lnTo>
                  <a:pt x="44649" y="294679"/>
                </a:lnTo>
                <a:lnTo>
                  <a:pt x="44649" y="312539"/>
                </a:lnTo>
                <a:lnTo>
                  <a:pt x="44649" y="321469"/>
                </a:lnTo>
                <a:lnTo>
                  <a:pt x="44649" y="321469"/>
                </a:lnTo>
                <a:lnTo>
                  <a:pt x="53579" y="330398"/>
                </a:lnTo>
                <a:lnTo>
                  <a:pt x="53579" y="321469"/>
                </a:lnTo>
                <a:lnTo>
                  <a:pt x="53579" y="312539"/>
                </a:lnTo>
                <a:lnTo>
                  <a:pt x="53579" y="303609"/>
                </a:lnTo>
                <a:lnTo>
                  <a:pt x="44649" y="285750"/>
                </a:lnTo>
                <a:lnTo>
                  <a:pt x="44649" y="267890"/>
                </a:lnTo>
                <a:lnTo>
                  <a:pt x="44649" y="241101"/>
                </a:lnTo>
                <a:lnTo>
                  <a:pt x="44649" y="223242"/>
                </a:lnTo>
                <a:lnTo>
                  <a:pt x="44649" y="196453"/>
                </a:lnTo>
                <a:lnTo>
                  <a:pt x="53579" y="178594"/>
                </a:lnTo>
                <a:lnTo>
                  <a:pt x="62508" y="169664"/>
                </a:lnTo>
                <a:lnTo>
                  <a:pt x="71438" y="160734"/>
                </a:lnTo>
                <a:lnTo>
                  <a:pt x="80368" y="160734"/>
                </a:lnTo>
                <a:lnTo>
                  <a:pt x="89297" y="151804"/>
                </a:lnTo>
                <a:lnTo>
                  <a:pt x="98227" y="151804"/>
                </a:lnTo>
                <a:lnTo>
                  <a:pt x="98227" y="160734"/>
                </a:lnTo>
                <a:lnTo>
                  <a:pt x="107157" y="169664"/>
                </a:lnTo>
                <a:lnTo>
                  <a:pt x="116086" y="178594"/>
                </a:lnTo>
                <a:lnTo>
                  <a:pt x="125016" y="196453"/>
                </a:lnTo>
                <a:lnTo>
                  <a:pt x="125016" y="205383"/>
                </a:lnTo>
                <a:lnTo>
                  <a:pt x="133946" y="223242"/>
                </a:lnTo>
                <a:lnTo>
                  <a:pt x="142875" y="241101"/>
                </a:lnTo>
                <a:lnTo>
                  <a:pt x="142875" y="258961"/>
                </a:lnTo>
                <a:lnTo>
                  <a:pt x="142875" y="276820"/>
                </a:lnTo>
                <a:lnTo>
                  <a:pt x="142875" y="285750"/>
                </a:lnTo>
                <a:lnTo>
                  <a:pt x="142875" y="303609"/>
                </a:lnTo>
                <a:lnTo>
                  <a:pt x="151805" y="303609"/>
                </a:lnTo>
                <a:lnTo>
                  <a:pt x="151805" y="312539"/>
                </a:lnTo>
                <a:lnTo>
                  <a:pt x="151805" y="312539"/>
                </a:lnTo>
                <a:lnTo>
                  <a:pt x="151805" y="312539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2" name="Freeform 191"/>
          <p:cNvSpPr/>
          <p:nvPr/>
        </p:nvSpPr>
        <p:spPr>
          <a:xfrm>
            <a:off x="6134695" y="4241601"/>
            <a:ext cx="160735" cy="160736"/>
          </a:xfrm>
          <a:custGeom>
            <a:avLst/>
            <a:gdLst/>
            <a:ahLst/>
            <a:cxnLst/>
            <a:rect l="0" t="0" r="0" b="0"/>
            <a:pathLst>
              <a:path w="160735" h="160736">
                <a:moveTo>
                  <a:pt x="53578" y="8930"/>
                </a:moveTo>
                <a:lnTo>
                  <a:pt x="53578" y="8930"/>
                </a:lnTo>
                <a:lnTo>
                  <a:pt x="53578" y="0"/>
                </a:lnTo>
                <a:lnTo>
                  <a:pt x="53578" y="0"/>
                </a:lnTo>
                <a:lnTo>
                  <a:pt x="62508" y="0"/>
                </a:lnTo>
                <a:lnTo>
                  <a:pt x="53578" y="0"/>
                </a:lnTo>
                <a:lnTo>
                  <a:pt x="53578" y="0"/>
                </a:lnTo>
                <a:lnTo>
                  <a:pt x="44648" y="8930"/>
                </a:lnTo>
                <a:lnTo>
                  <a:pt x="35719" y="17860"/>
                </a:lnTo>
                <a:lnTo>
                  <a:pt x="35719" y="26789"/>
                </a:lnTo>
                <a:lnTo>
                  <a:pt x="17859" y="35719"/>
                </a:lnTo>
                <a:lnTo>
                  <a:pt x="8930" y="53578"/>
                </a:lnTo>
                <a:lnTo>
                  <a:pt x="0" y="71438"/>
                </a:lnTo>
                <a:lnTo>
                  <a:pt x="0" y="89297"/>
                </a:lnTo>
                <a:lnTo>
                  <a:pt x="0" y="107156"/>
                </a:lnTo>
                <a:lnTo>
                  <a:pt x="0" y="116086"/>
                </a:lnTo>
                <a:lnTo>
                  <a:pt x="0" y="125016"/>
                </a:lnTo>
                <a:lnTo>
                  <a:pt x="8930" y="133945"/>
                </a:lnTo>
                <a:lnTo>
                  <a:pt x="8930" y="133945"/>
                </a:lnTo>
                <a:lnTo>
                  <a:pt x="26789" y="133945"/>
                </a:lnTo>
                <a:lnTo>
                  <a:pt x="35719" y="125016"/>
                </a:lnTo>
                <a:lnTo>
                  <a:pt x="44648" y="116086"/>
                </a:lnTo>
                <a:lnTo>
                  <a:pt x="53578" y="107156"/>
                </a:lnTo>
                <a:lnTo>
                  <a:pt x="62508" y="98227"/>
                </a:lnTo>
                <a:lnTo>
                  <a:pt x="71437" y="89297"/>
                </a:lnTo>
                <a:lnTo>
                  <a:pt x="80367" y="71438"/>
                </a:lnTo>
                <a:lnTo>
                  <a:pt x="80367" y="62508"/>
                </a:lnTo>
                <a:lnTo>
                  <a:pt x="80367" y="44649"/>
                </a:lnTo>
                <a:lnTo>
                  <a:pt x="89297" y="26789"/>
                </a:lnTo>
                <a:lnTo>
                  <a:pt x="89297" y="17860"/>
                </a:lnTo>
                <a:lnTo>
                  <a:pt x="89297" y="17860"/>
                </a:lnTo>
                <a:lnTo>
                  <a:pt x="89297" y="17860"/>
                </a:lnTo>
                <a:lnTo>
                  <a:pt x="89297" y="17860"/>
                </a:lnTo>
                <a:lnTo>
                  <a:pt x="80367" y="17860"/>
                </a:lnTo>
                <a:lnTo>
                  <a:pt x="80367" y="26789"/>
                </a:lnTo>
                <a:lnTo>
                  <a:pt x="80367" y="35719"/>
                </a:lnTo>
                <a:lnTo>
                  <a:pt x="89297" y="53578"/>
                </a:lnTo>
                <a:lnTo>
                  <a:pt x="89297" y="71438"/>
                </a:lnTo>
                <a:lnTo>
                  <a:pt x="98226" y="89297"/>
                </a:lnTo>
                <a:lnTo>
                  <a:pt x="107156" y="107156"/>
                </a:lnTo>
                <a:lnTo>
                  <a:pt x="116086" y="125016"/>
                </a:lnTo>
                <a:lnTo>
                  <a:pt x="125016" y="142875"/>
                </a:lnTo>
                <a:lnTo>
                  <a:pt x="133945" y="151805"/>
                </a:lnTo>
                <a:lnTo>
                  <a:pt x="133945" y="151805"/>
                </a:lnTo>
                <a:lnTo>
                  <a:pt x="142875" y="160735"/>
                </a:lnTo>
                <a:lnTo>
                  <a:pt x="151805" y="160735"/>
                </a:lnTo>
                <a:lnTo>
                  <a:pt x="160734" y="160735"/>
                </a:lnTo>
                <a:lnTo>
                  <a:pt x="160734" y="151805"/>
                </a:lnTo>
                <a:lnTo>
                  <a:pt x="160734" y="151805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3" name="Freeform 192"/>
          <p:cNvSpPr/>
          <p:nvPr/>
        </p:nvSpPr>
        <p:spPr>
          <a:xfrm>
            <a:off x="6313289" y="4250531"/>
            <a:ext cx="17860" cy="133946"/>
          </a:xfrm>
          <a:custGeom>
            <a:avLst/>
            <a:gdLst/>
            <a:ahLst/>
            <a:cxnLst/>
            <a:rect l="0" t="0" r="0" b="0"/>
            <a:pathLst>
              <a:path w="17860" h="133946">
                <a:moveTo>
                  <a:pt x="0" y="0"/>
                </a:moveTo>
                <a:lnTo>
                  <a:pt x="0" y="8930"/>
                </a:lnTo>
                <a:lnTo>
                  <a:pt x="8929" y="17859"/>
                </a:lnTo>
                <a:lnTo>
                  <a:pt x="8929" y="26789"/>
                </a:lnTo>
                <a:lnTo>
                  <a:pt x="8929" y="53578"/>
                </a:lnTo>
                <a:lnTo>
                  <a:pt x="8929" y="71437"/>
                </a:lnTo>
                <a:lnTo>
                  <a:pt x="17859" y="89297"/>
                </a:lnTo>
                <a:lnTo>
                  <a:pt x="17859" y="116086"/>
                </a:lnTo>
                <a:lnTo>
                  <a:pt x="17859" y="125015"/>
                </a:lnTo>
                <a:lnTo>
                  <a:pt x="17859" y="133945"/>
                </a:lnTo>
                <a:lnTo>
                  <a:pt x="17859" y="133945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4" name="Freeform 193"/>
          <p:cNvSpPr/>
          <p:nvPr/>
        </p:nvSpPr>
        <p:spPr>
          <a:xfrm>
            <a:off x="6304359" y="4179093"/>
            <a:ext cx="1" cy="35720"/>
          </a:xfrm>
          <a:custGeom>
            <a:avLst/>
            <a:gdLst/>
            <a:ahLst/>
            <a:cxnLst/>
            <a:rect l="0" t="0" r="0" b="0"/>
            <a:pathLst>
              <a:path w="1" h="35720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8930"/>
                </a:lnTo>
                <a:lnTo>
                  <a:pt x="0" y="17860"/>
                </a:lnTo>
                <a:lnTo>
                  <a:pt x="0" y="26789"/>
                </a:lnTo>
                <a:lnTo>
                  <a:pt x="0" y="35719"/>
                </a:lnTo>
                <a:lnTo>
                  <a:pt x="0" y="35719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5" name="Freeform 194"/>
          <p:cNvSpPr/>
          <p:nvPr/>
        </p:nvSpPr>
        <p:spPr>
          <a:xfrm>
            <a:off x="6340078" y="4205882"/>
            <a:ext cx="187524" cy="214314"/>
          </a:xfrm>
          <a:custGeom>
            <a:avLst/>
            <a:gdLst/>
            <a:ahLst/>
            <a:cxnLst/>
            <a:rect l="0" t="0" r="0" b="0"/>
            <a:pathLst>
              <a:path w="187524" h="214314">
                <a:moveTo>
                  <a:pt x="0" y="133946"/>
                </a:moveTo>
                <a:lnTo>
                  <a:pt x="0" y="133946"/>
                </a:lnTo>
                <a:lnTo>
                  <a:pt x="0" y="142875"/>
                </a:lnTo>
                <a:lnTo>
                  <a:pt x="8929" y="151805"/>
                </a:lnTo>
                <a:lnTo>
                  <a:pt x="8929" y="160735"/>
                </a:lnTo>
                <a:lnTo>
                  <a:pt x="8929" y="178594"/>
                </a:lnTo>
                <a:lnTo>
                  <a:pt x="17859" y="187524"/>
                </a:lnTo>
                <a:lnTo>
                  <a:pt x="17859" y="196454"/>
                </a:lnTo>
                <a:lnTo>
                  <a:pt x="17859" y="196454"/>
                </a:lnTo>
                <a:lnTo>
                  <a:pt x="17859" y="205383"/>
                </a:lnTo>
                <a:lnTo>
                  <a:pt x="17859" y="205383"/>
                </a:lnTo>
                <a:lnTo>
                  <a:pt x="26789" y="196454"/>
                </a:lnTo>
                <a:lnTo>
                  <a:pt x="26789" y="196454"/>
                </a:lnTo>
                <a:lnTo>
                  <a:pt x="26789" y="187524"/>
                </a:lnTo>
                <a:lnTo>
                  <a:pt x="26789" y="178594"/>
                </a:lnTo>
                <a:lnTo>
                  <a:pt x="26789" y="160735"/>
                </a:lnTo>
                <a:lnTo>
                  <a:pt x="26789" y="133946"/>
                </a:lnTo>
                <a:lnTo>
                  <a:pt x="35718" y="116086"/>
                </a:lnTo>
                <a:lnTo>
                  <a:pt x="35718" y="89297"/>
                </a:lnTo>
                <a:lnTo>
                  <a:pt x="35718" y="62508"/>
                </a:lnTo>
                <a:lnTo>
                  <a:pt x="44648" y="35719"/>
                </a:lnTo>
                <a:lnTo>
                  <a:pt x="44648" y="17860"/>
                </a:lnTo>
                <a:lnTo>
                  <a:pt x="53578" y="8930"/>
                </a:lnTo>
                <a:lnTo>
                  <a:pt x="71437" y="0"/>
                </a:lnTo>
                <a:lnTo>
                  <a:pt x="80367" y="0"/>
                </a:lnTo>
                <a:lnTo>
                  <a:pt x="98226" y="0"/>
                </a:lnTo>
                <a:lnTo>
                  <a:pt x="107156" y="0"/>
                </a:lnTo>
                <a:lnTo>
                  <a:pt x="125015" y="8930"/>
                </a:lnTo>
                <a:lnTo>
                  <a:pt x="133945" y="26789"/>
                </a:lnTo>
                <a:lnTo>
                  <a:pt x="151804" y="44649"/>
                </a:lnTo>
                <a:lnTo>
                  <a:pt x="160734" y="62508"/>
                </a:lnTo>
                <a:lnTo>
                  <a:pt x="169663" y="89297"/>
                </a:lnTo>
                <a:lnTo>
                  <a:pt x="178593" y="116086"/>
                </a:lnTo>
                <a:lnTo>
                  <a:pt x="187523" y="133946"/>
                </a:lnTo>
                <a:lnTo>
                  <a:pt x="187523" y="160735"/>
                </a:lnTo>
                <a:lnTo>
                  <a:pt x="187523" y="178594"/>
                </a:lnTo>
                <a:lnTo>
                  <a:pt x="187523" y="196454"/>
                </a:lnTo>
                <a:lnTo>
                  <a:pt x="187523" y="205383"/>
                </a:lnTo>
                <a:lnTo>
                  <a:pt x="187523" y="214313"/>
                </a:lnTo>
                <a:lnTo>
                  <a:pt x="187523" y="214313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7" name="Shape 87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x="996175" y="130275"/>
            <a:ext cx="5818900" cy="3810150"/>
          </a:xfrm>
          <a:prstGeom prst="rect">
            <a:avLst/>
          </a:prstGeom>
        </p:spPr>
      </p:pic>
      <p:sp>
        <p:nvSpPr>
          <p:cNvPr id="2" name="Freeform 1"/>
          <p:cNvSpPr/>
          <p:nvPr/>
        </p:nvSpPr>
        <p:spPr>
          <a:xfrm>
            <a:off x="821531" y="2071687"/>
            <a:ext cx="312540" cy="196454"/>
          </a:xfrm>
          <a:custGeom>
            <a:avLst/>
            <a:gdLst/>
            <a:ahLst/>
            <a:cxnLst/>
            <a:rect l="0" t="0" r="0" b="0"/>
            <a:pathLst>
              <a:path w="312540" h="196454">
                <a:moveTo>
                  <a:pt x="312539" y="8930"/>
                </a:moveTo>
                <a:lnTo>
                  <a:pt x="312539" y="8930"/>
                </a:lnTo>
                <a:lnTo>
                  <a:pt x="312539" y="8930"/>
                </a:lnTo>
                <a:lnTo>
                  <a:pt x="312539" y="8930"/>
                </a:lnTo>
                <a:lnTo>
                  <a:pt x="312539" y="8930"/>
                </a:lnTo>
                <a:lnTo>
                  <a:pt x="312539" y="0"/>
                </a:lnTo>
                <a:lnTo>
                  <a:pt x="303610" y="0"/>
                </a:lnTo>
                <a:lnTo>
                  <a:pt x="303610" y="0"/>
                </a:lnTo>
                <a:lnTo>
                  <a:pt x="294680" y="0"/>
                </a:lnTo>
                <a:lnTo>
                  <a:pt x="285750" y="0"/>
                </a:lnTo>
                <a:lnTo>
                  <a:pt x="267891" y="0"/>
                </a:lnTo>
                <a:lnTo>
                  <a:pt x="258961" y="0"/>
                </a:lnTo>
                <a:lnTo>
                  <a:pt x="241102" y="8930"/>
                </a:lnTo>
                <a:lnTo>
                  <a:pt x="223242" y="8930"/>
                </a:lnTo>
                <a:lnTo>
                  <a:pt x="205383" y="17860"/>
                </a:lnTo>
                <a:lnTo>
                  <a:pt x="187524" y="26789"/>
                </a:lnTo>
                <a:lnTo>
                  <a:pt x="160735" y="35719"/>
                </a:lnTo>
                <a:lnTo>
                  <a:pt x="151805" y="44649"/>
                </a:lnTo>
                <a:lnTo>
                  <a:pt x="125016" y="53578"/>
                </a:lnTo>
                <a:lnTo>
                  <a:pt x="107156" y="71438"/>
                </a:lnTo>
                <a:lnTo>
                  <a:pt x="89297" y="80367"/>
                </a:lnTo>
                <a:lnTo>
                  <a:pt x="62508" y="98227"/>
                </a:lnTo>
                <a:lnTo>
                  <a:pt x="44649" y="107157"/>
                </a:lnTo>
                <a:lnTo>
                  <a:pt x="35719" y="125016"/>
                </a:lnTo>
                <a:lnTo>
                  <a:pt x="26789" y="142875"/>
                </a:lnTo>
                <a:lnTo>
                  <a:pt x="17860" y="151805"/>
                </a:lnTo>
                <a:lnTo>
                  <a:pt x="8930" y="169664"/>
                </a:lnTo>
                <a:lnTo>
                  <a:pt x="8930" y="178594"/>
                </a:lnTo>
                <a:lnTo>
                  <a:pt x="8930" y="187524"/>
                </a:lnTo>
                <a:lnTo>
                  <a:pt x="0" y="196453"/>
                </a:lnTo>
                <a:lnTo>
                  <a:pt x="0" y="196453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Freeform 2"/>
          <p:cNvSpPr/>
          <p:nvPr/>
        </p:nvSpPr>
        <p:spPr>
          <a:xfrm>
            <a:off x="375047" y="2437804"/>
            <a:ext cx="98227" cy="232174"/>
          </a:xfrm>
          <a:custGeom>
            <a:avLst/>
            <a:gdLst/>
            <a:ahLst/>
            <a:cxnLst/>
            <a:rect l="0" t="0" r="0" b="0"/>
            <a:pathLst>
              <a:path w="98227" h="232174">
                <a:moveTo>
                  <a:pt x="8930" y="35719"/>
                </a:moveTo>
                <a:lnTo>
                  <a:pt x="8930" y="35719"/>
                </a:lnTo>
                <a:lnTo>
                  <a:pt x="0" y="35719"/>
                </a:lnTo>
                <a:lnTo>
                  <a:pt x="0" y="35719"/>
                </a:lnTo>
                <a:lnTo>
                  <a:pt x="0" y="35719"/>
                </a:lnTo>
                <a:lnTo>
                  <a:pt x="0" y="44649"/>
                </a:lnTo>
                <a:lnTo>
                  <a:pt x="8930" y="44649"/>
                </a:lnTo>
                <a:lnTo>
                  <a:pt x="8930" y="53579"/>
                </a:lnTo>
                <a:lnTo>
                  <a:pt x="8930" y="71438"/>
                </a:lnTo>
                <a:lnTo>
                  <a:pt x="8930" y="80368"/>
                </a:lnTo>
                <a:lnTo>
                  <a:pt x="8930" y="98227"/>
                </a:lnTo>
                <a:lnTo>
                  <a:pt x="17859" y="116087"/>
                </a:lnTo>
                <a:lnTo>
                  <a:pt x="17859" y="133946"/>
                </a:lnTo>
                <a:lnTo>
                  <a:pt x="17859" y="160735"/>
                </a:lnTo>
                <a:lnTo>
                  <a:pt x="26789" y="169665"/>
                </a:lnTo>
                <a:lnTo>
                  <a:pt x="26789" y="187524"/>
                </a:lnTo>
                <a:lnTo>
                  <a:pt x="26789" y="205384"/>
                </a:lnTo>
                <a:lnTo>
                  <a:pt x="26789" y="214313"/>
                </a:lnTo>
                <a:lnTo>
                  <a:pt x="26789" y="214313"/>
                </a:lnTo>
                <a:lnTo>
                  <a:pt x="35719" y="223243"/>
                </a:lnTo>
                <a:lnTo>
                  <a:pt x="35719" y="232173"/>
                </a:lnTo>
                <a:lnTo>
                  <a:pt x="26789" y="232173"/>
                </a:lnTo>
                <a:lnTo>
                  <a:pt x="26789" y="232173"/>
                </a:lnTo>
                <a:lnTo>
                  <a:pt x="26789" y="232173"/>
                </a:lnTo>
                <a:lnTo>
                  <a:pt x="26789" y="223243"/>
                </a:lnTo>
                <a:lnTo>
                  <a:pt x="26789" y="214313"/>
                </a:lnTo>
                <a:lnTo>
                  <a:pt x="26789" y="205384"/>
                </a:lnTo>
                <a:lnTo>
                  <a:pt x="17859" y="196454"/>
                </a:lnTo>
                <a:lnTo>
                  <a:pt x="8930" y="178594"/>
                </a:lnTo>
                <a:lnTo>
                  <a:pt x="8930" y="160735"/>
                </a:lnTo>
                <a:lnTo>
                  <a:pt x="8930" y="142876"/>
                </a:lnTo>
                <a:lnTo>
                  <a:pt x="0" y="125016"/>
                </a:lnTo>
                <a:lnTo>
                  <a:pt x="0" y="107157"/>
                </a:lnTo>
                <a:lnTo>
                  <a:pt x="0" y="89298"/>
                </a:lnTo>
                <a:lnTo>
                  <a:pt x="0" y="71438"/>
                </a:lnTo>
                <a:lnTo>
                  <a:pt x="0" y="53579"/>
                </a:lnTo>
                <a:lnTo>
                  <a:pt x="0" y="44649"/>
                </a:lnTo>
                <a:lnTo>
                  <a:pt x="8930" y="26790"/>
                </a:lnTo>
                <a:lnTo>
                  <a:pt x="8930" y="17860"/>
                </a:lnTo>
                <a:lnTo>
                  <a:pt x="17859" y="8930"/>
                </a:lnTo>
                <a:lnTo>
                  <a:pt x="26789" y="8930"/>
                </a:lnTo>
                <a:lnTo>
                  <a:pt x="26789" y="0"/>
                </a:lnTo>
                <a:lnTo>
                  <a:pt x="35719" y="0"/>
                </a:lnTo>
                <a:lnTo>
                  <a:pt x="35719" y="0"/>
                </a:lnTo>
                <a:lnTo>
                  <a:pt x="44648" y="0"/>
                </a:lnTo>
                <a:lnTo>
                  <a:pt x="53578" y="0"/>
                </a:lnTo>
                <a:lnTo>
                  <a:pt x="53578" y="8930"/>
                </a:lnTo>
                <a:lnTo>
                  <a:pt x="62508" y="8930"/>
                </a:lnTo>
                <a:lnTo>
                  <a:pt x="71437" y="17860"/>
                </a:lnTo>
                <a:lnTo>
                  <a:pt x="80367" y="26790"/>
                </a:lnTo>
                <a:lnTo>
                  <a:pt x="89297" y="44649"/>
                </a:lnTo>
                <a:lnTo>
                  <a:pt x="98226" y="53579"/>
                </a:lnTo>
                <a:lnTo>
                  <a:pt x="98226" y="62509"/>
                </a:lnTo>
                <a:lnTo>
                  <a:pt x="98226" y="71438"/>
                </a:lnTo>
                <a:lnTo>
                  <a:pt x="98226" y="80368"/>
                </a:lnTo>
                <a:lnTo>
                  <a:pt x="98226" y="89298"/>
                </a:lnTo>
                <a:lnTo>
                  <a:pt x="98226" y="98227"/>
                </a:lnTo>
                <a:lnTo>
                  <a:pt x="89297" y="107157"/>
                </a:lnTo>
                <a:lnTo>
                  <a:pt x="89297" y="116087"/>
                </a:lnTo>
                <a:lnTo>
                  <a:pt x="80367" y="116087"/>
                </a:lnTo>
                <a:lnTo>
                  <a:pt x="71437" y="116087"/>
                </a:lnTo>
                <a:lnTo>
                  <a:pt x="62508" y="125016"/>
                </a:lnTo>
                <a:lnTo>
                  <a:pt x="53578" y="116087"/>
                </a:lnTo>
                <a:lnTo>
                  <a:pt x="53578" y="116087"/>
                </a:lnTo>
                <a:lnTo>
                  <a:pt x="44648" y="107157"/>
                </a:lnTo>
                <a:lnTo>
                  <a:pt x="35719" y="107157"/>
                </a:lnTo>
                <a:lnTo>
                  <a:pt x="26789" y="107157"/>
                </a:lnTo>
                <a:lnTo>
                  <a:pt x="17859" y="98227"/>
                </a:lnTo>
                <a:lnTo>
                  <a:pt x="17859" y="98227"/>
                </a:lnTo>
                <a:lnTo>
                  <a:pt x="17859" y="98227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Freeform 3"/>
          <p:cNvSpPr/>
          <p:nvPr/>
        </p:nvSpPr>
        <p:spPr>
          <a:xfrm>
            <a:off x="508992" y="2419945"/>
            <a:ext cx="35720" cy="125017"/>
          </a:xfrm>
          <a:custGeom>
            <a:avLst/>
            <a:gdLst/>
            <a:ahLst/>
            <a:cxnLst/>
            <a:rect l="0" t="0" r="0" b="0"/>
            <a:pathLst>
              <a:path w="35720" h="125017">
                <a:moveTo>
                  <a:pt x="0" y="26789"/>
                </a:moveTo>
                <a:lnTo>
                  <a:pt x="0" y="26789"/>
                </a:lnTo>
                <a:lnTo>
                  <a:pt x="0" y="35719"/>
                </a:lnTo>
                <a:lnTo>
                  <a:pt x="0" y="44649"/>
                </a:lnTo>
                <a:lnTo>
                  <a:pt x="0" y="53578"/>
                </a:lnTo>
                <a:lnTo>
                  <a:pt x="0" y="71438"/>
                </a:lnTo>
                <a:lnTo>
                  <a:pt x="8930" y="89297"/>
                </a:lnTo>
                <a:lnTo>
                  <a:pt x="8930" y="98227"/>
                </a:lnTo>
                <a:lnTo>
                  <a:pt x="8930" y="107157"/>
                </a:lnTo>
                <a:lnTo>
                  <a:pt x="8930" y="116086"/>
                </a:lnTo>
                <a:lnTo>
                  <a:pt x="8930" y="125016"/>
                </a:lnTo>
                <a:lnTo>
                  <a:pt x="8930" y="125016"/>
                </a:lnTo>
                <a:lnTo>
                  <a:pt x="8930" y="125016"/>
                </a:lnTo>
                <a:lnTo>
                  <a:pt x="8930" y="125016"/>
                </a:lnTo>
                <a:lnTo>
                  <a:pt x="8930" y="125016"/>
                </a:lnTo>
                <a:lnTo>
                  <a:pt x="8930" y="125016"/>
                </a:lnTo>
                <a:lnTo>
                  <a:pt x="8930" y="116086"/>
                </a:lnTo>
                <a:lnTo>
                  <a:pt x="8930" y="107157"/>
                </a:lnTo>
                <a:lnTo>
                  <a:pt x="0" y="89297"/>
                </a:lnTo>
                <a:lnTo>
                  <a:pt x="0" y="71438"/>
                </a:lnTo>
                <a:lnTo>
                  <a:pt x="0" y="53578"/>
                </a:lnTo>
                <a:lnTo>
                  <a:pt x="0" y="44649"/>
                </a:lnTo>
                <a:lnTo>
                  <a:pt x="0" y="26789"/>
                </a:lnTo>
                <a:lnTo>
                  <a:pt x="8930" y="17859"/>
                </a:lnTo>
                <a:lnTo>
                  <a:pt x="8930" y="8930"/>
                </a:lnTo>
                <a:lnTo>
                  <a:pt x="17860" y="0"/>
                </a:lnTo>
                <a:lnTo>
                  <a:pt x="17860" y="0"/>
                </a:lnTo>
                <a:lnTo>
                  <a:pt x="26789" y="0"/>
                </a:lnTo>
                <a:lnTo>
                  <a:pt x="26789" y="0"/>
                </a:lnTo>
                <a:lnTo>
                  <a:pt x="35719" y="0"/>
                </a:lnTo>
                <a:lnTo>
                  <a:pt x="35719" y="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reeform 4"/>
          <p:cNvSpPr/>
          <p:nvPr/>
        </p:nvSpPr>
        <p:spPr>
          <a:xfrm>
            <a:off x="562570" y="2411015"/>
            <a:ext cx="89298" cy="133947"/>
          </a:xfrm>
          <a:custGeom>
            <a:avLst/>
            <a:gdLst/>
            <a:ahLst/>
            <a:cxnLst/>
            <a:rect l="0" t="0" r="0" b="0"/>
            <a:pathLst>
              <a:path w="89298" h="133947">
                <a:moveTo>
                  <a:pt x="80368" y="35719"/>
                </a:moveTo>
                <a:lnTo>
                  <a:pt x="80368" y="26789"/>
                </a:lnTo>
                <a:lnTo>
                  <a:pt x="80368" y="26789"/>
                </a:lnTo>
                <a:lnTo>
                  <a:pt x="80368" y="26789"/>
                </a:lnTo>
                <a:lnTo>
                  <a:pt x="80368" y="17860"/>
                </a:lnTo>
                <a:lnTo>
                  <a:pt x="80368" y="8930"/>
                </a:lnTo>
                <a:lnTo>
                  <a:pt x="80368" y="8930"/>
                </a:lnTo>
                <a:lnTo>
                  <a:pt x="71438" y="8930"/>
                </a:lnTo>
                <a:lnTo>
                  <a:pt x="71438" y="8930"/>
                </a:lnTo>
                <a:lnTo>
                  <a:pt x="53578" y="17860"/>
                </a:lnTo>
                <a:lnTo>
                  <a:pt x="44649" y="26789"/>
                </a:lnTo>
                <a:lnTo>
                  <a:pt x="35719" y="35719"/>
                </a:lnTo>
                <a:lnTo>
                  <a:pt x="26789" y="53579"/>
                </a:lnTo>
                <a:lnTo>
                  <a:pt x="17860" y="62508"/>
                </a:lnTo>
                <a:lnTo>
                  <a:pt x="8930" y="80368"/>
                </a:lnTo>
                <a:lnTo>
                  <a:pt x="0" y="98227"/>
                </a:lnTo>
                <a:lnTo>
                  <a:pt x="0" y="107157"/>
                </a:lnTo>
                <a:lnTo>
                  <a:pt x="0" y="116087"/>
                </a:lnTo>
                <a:lnTo>
                  <a:pt x="0" y="125016"/>
                </a:lnTo>
                <a:lnTo>
                  <a:pt x="8930" y="133946"/>
                </a:lnTo>
                <a:lnTo>
                  <a:pt x="17860" y="133946"/>
                </a:lnTo>
                <a:lnTo>
                  <a:pt x="26789" y="133946"/>
                </a:lnTo>
                <a:lnTo>
                  <a:pt x="35719" y="133946"/>
                </a:lnTo>
                <a:lnTo>
                  <a:pt x="53578" y="125016"/>
                </a:lnTo>
                <a:lnTo>
                  <a:pt x="62508" y="116087"/>
                </a:lnTo>
                <a:lnTo>
                  <a:pt x="80368" y="107157"/>
                </a:lnTo>
                <a:lnTo>
                  <a:pt x="89297" y="98227"/>
                </a:lnTo>
                <a:lnTo>
                  <a:pt x="89297" y="80368"/>
                </a:lnTo>
                <a:lnTo>
                  <a:pt x="89297" y="62508"/>
                </a:lnTo>
                <a:lnTo>
                  <a:pt x="89297" y="44649"/>
                </a:lnTo>
                <a:lnTo>
                  <a:pt x="89297" y="26789"/>
                </a:lnTo>
                <a:lnTo>
                  <a:pt x="80368" y="8930"/>
                </a:lnTo>
                <a:lnTo>
                  <a:pt x="80368" y="8930"/>
                </a:lnTo>
                <a:lnTo>
                  <a:pt x="71438" y="0"/>
                </a:lnTo>
                <a:lnTo>
                  <a:pt x="71438" y="0"/>
                </a:lnTo>
                <a:lnTo>
                  <a:pt x="71438" y="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reeform 5"/>
          <p:cNvSpPr/>
          <p:nvPr/>
        </p:nvSpPr>
        <p:spPr>
          <a:xfrm>
            <a:off x="687586" y="2277070"/>
            <a:ext cx="26790" cy="285751"/>
          </a:xfrm>
          <a:custGeom>
            <a:avLst/>
            <a:gdLst/>
            <a:ahLst/>
            <a:cxnLst/>
            <a:rect l="0" t="0" r="0" b="0"/>
            <a:pathLst>
              <a:path w="26790" h="285751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8930"/>
                </a:lnTo>
                <a:lnTo>
                  <a:pt x="8930" y="26789"/>
                </a:lnTo>
                <a:lnTo>
                  <a:pt x="8930" y="44649"/>
                </a:lnTo>
                <a:lnTo>
                  <a:pt x="8930" y="62508"/>
                </a:lnTo>
                <a:lnTo>
                  <a:pt x="17859" y="80367"/>
                </a:lnTo>
                <a:lnTo>
                  <a:pt x="17859" y="107156"/>
                </a:lnTo>
                <a:lnTo>
                  <a:pt x="17859" y="125016"/>
                </a:lnTo>
                <a:lnTo>
                  <a:pt x="17859" y="151805"/>
                </a:lnTo>
                <a:lnTo>
                  <a:pt x="17859" y="169664"/>
                </a:lnTo>
                <a:lnTo>
                  <a:pt x="8930" y="196453"/>
                </a:lnTo>
                <a:lnTo>
                  <a:pt x="8930" y="214313"/>
                </a:lnTo>
                <a:lnTo>
                  <a:pt x="17859" y="232172"/>
                </a:lnTo>
                <a:lnTo>
                  <a:pt x="17859" y="250032"/>
                </a:lnTo>
                <a:lnTo>
                  <a:pt x="26789" y="258961"/>
                </a:lnTo>
                <a:lnTo>
                  <a:pt x="26789" y="267891"/>
                </a:lnTo>
                <a:lnTo>
                  <a:pt x="26789" y="276821"/>
                </a:lnTo>
                <a:lnTo>
                  <a:pt x="26789" y="285750"/>
                </a:lnTo>
                <a:lnTo>
                  <a:pt x="26789" y="28575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reeform 6"/>
          <p:cNvSpPr/>
          <p:nvPr/>
        </p:nvSpPr>
        <p:spPr>
          <a:xfrm>
            <a:off x="705445" y="2402086"/>
            <a:ext cx="107158" cy="116087"/>
          </a:xfrm>
          <a:custGeom>
            <a:avLst/>
            <a:gdLst/>
            <a:ahLst/>
            <a:cxnLst/>
            <a:rect l="0" t="0" r="0" b="0"/>
            <a:pathLst>
              <a:path w="107158" h="116087">
                <a:moveTo>
                  <a:pt x="107157" y="0"/>
                </a:moveTo>
                <a:lnTo>
                  <a:pt x="107157" y="0"/>
                </a:lnTo>
                <a:lnTo>
                  <a:pt x="107157" y="0"/>
                </a:lnTo>
                <a:lnTo>
                  <a:pt x="98227" y="0"/>
                </a:lnTo>
                <a:lnTo>
                  <a:pt x="98227" y="0"/>
                </a:lnTo>
                <a:lnTo>
                  <a:pt x="89297" y="8929"/>
                </a:lnTo>
                <a:lnTo>
                  <a:pt x="80367" y="26789"/>
                </a:lnTo>
                <a:lnTo>
                  <a:pt x="62508" y="35718"/>
                </a:lnTo>
                <a:lnTo>
                  <a:pt x="53578" y="53578"/>
                </a:lnTo>
                <a:lnTo>
                  <a:pt x="35719" y="62508"/>
                </a:lnTo>
                <a:lnTo>
                  <a:pt x="26789" y="71437"/>
                </a:lnTo>
                <a:lnTo>
                  <a:pt x="8930" y="80367"/>
                </a:lnTo>
                <a:lnTo>
                  <a:pt x="8930" y="80367"/>
                </a:lnTo>
                <a:lnTo>
                  <a:pt x="0" y="80367"/>
                </a:lnTo>
                <a:lnTo>
                  <a:pt x="0" y="80367"/>
                </a:lnTo>
                <a:lnTo>
                  <a:pt x="0" y="71437"/>
                </a:lnTo>
                <a:lnTo>
                  <a:pt x="0" y="62508"/>
                </a:lnTo>
                <a:lnTo>
                  <a:pt x="8930" y="62508"/>
                </a:lnTo>
                <a:lnTo>
                  <a:pt x="8930" y="53578"/>
                </a:lnTo>
                <a:lnTo>
                  <a:pt x="8930" y="53578"/>
                </a:lnTo>
                <a:lnTo>
                  <a:pt x="17860" y="53578"/>
                </a:lnTo>
                <a:lnTo>
                  <a:pt x="17860" y="62508"/>
                </a:lnTo>
                <a:lnTo>
                  <a:pt x="26789" y="62508"/>
                </a:lnTo>
                <a:lnTo>
                  <a:pt x="35719" y="71437"/>
                </a:lnTo>
                <a:lnTo>
                  <a:pt x="44649" y="80367"/>
                </a:lnTo>
                <a:lnTo>
                  <a:pt x="53578" y="89297"/>
                </a:lnTo>
                <a:lnTo>
                  <a:pt x="62508" y="98227"/>
                </a:lnTo>
                <a:lnTo>
                  <a:pt x="71438" y="107156"/>
                </a:lnTo>
                <a:lnTo>
                  <a:pt x="80367" y="116086"/>
                </a:lnTo>
                <a:lnTo>
                  <a:pt x="89297" y="116086"/>
                </a:lnTo>
                <a:lnTo>
                  <a:pt x="98227" y="116086"/>
                </a:lnTo>
                <a:lnTo>
                  <a:pt x="98227" y="116086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803672" y="2411015"/>
            <a:ext cx="214313" cy="116088"/>
          </a:xfrm>
          <a:custGeom>
            <a:avLst/>
            <a:gdLst/>
            <a:ahLst/>
            <a:cxnLst/>
            <a:rect l="0" t="0" r="0" b="0"/>
            <a:pathLst>
              <a:path w="214313" h="116088">
                <a:moveTo>
                  <a:pt x="62508" y="44649"/>
                </a:moveTo>
                <a:lnTo>
                  <a:pt x="62508" y="35719"/>
                </a:lnTo>
                <a:lnTo>
                  <a:pt x="62508" y="35719"/>
                </a:lnTo>
                <a:lnTo>
                  <a:pt x="62508" y="26789"/>
                </a:lnTo>
                <a:lnTo>
                  <a:pt x="62508" y="26789"/>
                </a:lnTo>
                <a:lnTo>
                  <a:pt x="62508" y="17860"/>
                </a:lnTo>
                <a:lnTo>
                  <a:pt x="62508" y="17860"/>
                </a:lnTo>
                <a:lnTo>
                  <a:pt x="62508" y="8930"/>
                </a:lnTo>
                <a:lnTo>
                  <a:pt x="53578" y="17860"/>
                </a:lnTo>
                <a:lnTo>
                  <a:pt x="44648" y="17860"/>
                </a:lnTo>
                <a:lnTo>
                  <a:pt x="35719" y="26789"/>
                </a:lnTo>
                <a:lnTo>
                  <a:pt x="26789" y="35719"/>
                </a:lnTo>
                <a:lnTo>
                  <a:pt x="17859" y="44649"/>
                </a:lnTo>
                <a:lnTo>
                  <a:pt x="8930" y="62508"/>
                </a:lnTo>
                <a:lnTo>
                  <a:pt x="0" y="71438"/>
                </a:lnTo>
                <a:lnTo>
                  <a:pt x="0" y="89298"/>
                </a:lnTo>
                <a:lnTo>
                  <a:pt x="0" y="98227"/>
                </a:lnTo>
                <a:lnTo>
                  <a:pt x="0" y="107157"/>
                </a:lnTo>
                <a:lnTo>
                  <a:pt x="0" y="116087"/>
                </a:lnTo>
                <a:lnTo>
                  <a:pt x="8930" y="116087"/>
                </a:lnTo>
                <a:lnTo>
                  <a:pt x="17859" y="116087"/>
                </a:lnTo>
                <a:lnTo>
                  <a:pt x="26789" y="116087"/>
                </a:lnTo>
                <a:lnTo>
                  <a:pt x="35719" y="116087"/>
                </a:lnTo>
                <a:lnTo>
                  <a:pt x="44648" y="107157"/>
                </a:lnTo>
                <a:lnTo>
                  <a:pt x="53578" y="98227"/>
                </a:lnTo>
                <a:lnTo>
                  <a:pt x="62508" y="89298"/>
                </a:lnTo>
                <a:lnTo>
                  <a:pt x="71437" y="80368"/>
                </a:lnTo>
                <a:lnTo>
                  <a:pt x="71437" y="62508"/>
                </a:lnTo>
                <a:lnTo>
                  <a:pt x="71437" y="53579"/>
                </a:lnTo>
                <a:lnTo>
                  <a:pt x="71437" y="35719"/>
                </a:lnTo>
                <a:lnTo>
                  <a:pt x="71437" y="26789"/>
                </a:lnTo>
                <a:lnTo>
                  <a:pt x="71437" y="17860"/>
                </a:lnTo>
                <a:lnTo>
                  <a:pt x="71437" y="17860"/>
                </a:lnTo>
                <a:lnTo>
                  <a:pt x="71437" y="17860"/>
                </a:lnTo>
                <a:lnTo>
                  <a:pt x="71437" y="17860"/>
                </a:lnTo>
                <a:lnTo>
                  <a:pt x="71437" y="26789"/>
                </a:lnTo>
                <a:lnTo>
                  <a:pt x="71437" y="44649"/>
                </a:lnTo>
                <a:lnTo>
                  <a:pt x="71437" y="53579"/>
                </a:lnTo>
                <a:lnTo>
                  <a:pt x="80367" y="62508"/>
                </a:lnTo>
                <a:lnTo>
                  <a:pt x="80367" y="80368"/>
                </a:lnTo>
                <a:lnTo>
                  <a:pt x="89297" y="89298"/>
                </a:lnTo>
                <a:lnTo>
                  <a:pt x="89297" y="98227"/>
                </a:lnTo>
                <a:lnTo>
                  <a:pt x="98226" y="107157"/>
                </a:lnTo>
                <a:lnTo>
                  <a:pt x="107156" y="116087"/>
                </a:lnTo>
                <a:lnTo>
                  <a:pt x="107156" y="116087"/>
                </a:lnTo>
                <a:lnTo>
                  <a:pt x="107156" y="116087"/>
                </a:lnTo>
                <a:lnTo>
                  <a:pt x="107156" y="116087"/>
                </a:lnTo>
                <a:lnTo>
                  <a:pt x="116086" y="107157"/>
                </a:lnTo>
                <a:lnTo>
                  <a:pt x="116086" y="107157"/>
                </a:lnTo>
                <a:lnTo>
                  <a:pt x="116086" y="107157"/>
                </a:lnTo>
                <a:lnTo>
                  <a:pt x="116086" y="98227"/>
                </a:lnTo>
                <a:lnTo>
                  <a:pt x="116086" y="98227"/>
                </a:lnTo>
                <a:lnTo>
                  <a:pt x="116086" y="89298"/>
                </a:lnTo>
                <a:lnTo>
                  <a:pt x="116086" y="98227"/>
                </a:lnTo>
                <a:lnTo>
                  <a:pt x="116086" y="98227"/>
                </a:lnTo>
                <a:lnTo>
                  <a:pt x="116086" y="98227"/>
                </a:lnTo>
                <a:lnTo>
                  <a:pt x="116086" y="107157"/>
                </a:lnTo>
                <a:lnTo>
                  <a:pt x="116086" y="107157"/>
                </a:lnTo>
                <a:lnTo>
                  <a:pt x="116086" y="107157"/>
                </a:lnTo>
                <a:lnTo>
                  <a:pt x="116086" y="107157"/>
                </a:lnTo>
                <a:lnTo>
                  <a:pt x="116086" y="107157"/>
                </a:lnTo>
                <a:lnTo>
                  <a:pt x="116086" y="107157"/>
                </a:lnTo>
                <a:lnTo>
                  <a:pt x="116086" y="107157"/>
                </a:lnTo>
                <a:lnTo>
                  <a:pt x="116086" y="107157"/>
                </a:lnTo>
                <a:lnTo>
                  <a:pt x="116086" y="98227"/>
                </a:lnTo>
                <a:lnTo>
                  <a:pt x="116086" y="98227"/>
                </a:lnTo>
                <a:lnTo>
                  <a:pt x="116086" y="80368"/>
                </a:lnTo>
                <a:lnTo>
                  <a:pt x="125015" y="71438"/>
                </a:lnTo>
                <a:lnTo>
                  <a:pt x="125015" y="62508"/>
                </a:lnTo>
                <a:lnTo>
                  <a:pt x="125015" y="44649"/>
                </a:lnTo>
                <a:lnTo>
                  <a:pt x="133945" y="26789"/>
                </a:lnTo>
                <a:lnTo>
                  <a:pt x="142875" y="17860"/>
                </a:lnTo>
                <a:lnTo>
                  <a:pt x="160734" y="8930"/>
                </a:lnTo>
                <a:lnTo>
                  <a:pt x="169664" y="8930"/>
                </a:lnTo>
                <a:lnTo>
                  <a:pt x="178594" y="0"/>
                </a:lnTo>
                <a:lnTo>
                  <a:pt x="187523" y="0"/>
                </a:lnTo>
                <a:lnTo>
                  <a:pt x="196453" y="0"/>
                </a:lnTo>
                <a:lnTo>
                  <a:pt x="205383" y="8930"/>
                </a:lnTo>
                <a:lnTo>
                  <a:pt x="205383" y="17860"/>
                </a:lnTo>
                <a:lnTo>
                  <a:pt x="214312" y="17860"/>
                </a:lnTo>
                <a:lnTo>
                  <a:pt x="214312" y="1786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8"/>
          <p:cNvSpPr/>
          <p:nvPr/>
        </p:nvSpPr>
        <p:spPr>
          <a:xfrm>
            <a:off x="1000125" y="2402086"/>
            <a:ext cx="133946" cy="232173"/>
          </a:xfrm>
          <a:custGeom>
            <a:avLst/>
            <a:gdLst/>
            <a:ahLst/>
            <a:cxnLst/>
            <a:rect l="0" t="0" r="0" b="0"/>
            <a:pathLst>
              <a:path w="133946" h="232173">
                <a:moveTo>
                  <a:pt x="133945" y="0"/>
                </a:moveTo>
                <a:lnTo>
                  <a:pt x="133945" y="0"/>
                </a:lnTo>
                <a:lnTo>
                  <a:pt x="133945" y="0"/>
                </a:lnTo>
                <a:lnTo>
                  <a:pt x="133945" y="0"/>
                </a:lnTo>
                <a:lnTo>
                  <a:pt x="133945" y="0"/>
                </a:lnTo>
                <a:lnTo>
                  <a:pt x="133945" y="0"/>
                </a:lnTo>
                <a:lnTo>
                  <a:pt x="125016" y="8929"/>
                </a:lnTo>
                <a:lnTo>
                  <a:pt x="125016" y="26789"/>
                </a:lnTo>
                <a:lnTo>
                  <a:pt x="116086" y="44648"/>
                </a:lnTo>
                <a:lnTo>
                  <a:pt x="107156" y="62508"/>
                </a:lnTo>
                <a:lnTo>
                  <a:pt x="98226" y="89297"/>
                </a:lnTo>
                <a:lnTo>
                  <a:pt x="80367" y="116086"/>
                </a:lnTo>
                <a:lnTo>
                  <a:pt x="71437" y="142875"/>
                </a:lnTo>
                <a:lnTo>
                  <a:pt x="53578" y="160734"/>
                </a:lnTo>
                <a:lnTo>
                  <a:pt x="44648" y="178594"/>
                </a:lnTo>
                <a:lnTo>
                  <a:pt x="35719" y="196453"/>
                </a:lnTo>
                <a:lnTo>
                  <a:pt x="26789" y="214312"/>
                </a:lnTo>
                <a:lnTo>
                  <a:pt x="17859" y="223242"/>
                </a:lnTo>
                <a:lnTo>
                  <a:pt x="8930" y="223242"/>
                </a:lnTo>
                <a:lnTo>
                  <a:pt x="8930" y="232172"/>
                </a:lnTo>
                <a:lnTo>
                  <a:pt x="8930" y="232172"/>
                </a:lnTo>
                <a:lnTo>
                  <a:pt x="0" y="232172"/>
                </a:lnTo>
                <a:lnTo>
                  <a:pt x="0" y="223242"/>
                </a:lnTo>
                <a:lnTo>
                  <a:pt x="0" y="223242"/>
                </a:lnTo>
                <a:lnTo>
                  <a:pt x="0" y="223242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1044773" y="2402086"/>
            <a:ext cx="26790" cy="125017"/>
          </a:xfrm>
          <a:custGeom>
            <a:avLst/>
            <a:gdLst/>
            <a:ahLst/>
            <a:cxnLst/>
            <a:rect l="0" t="0" r="0" b="0"/>
            <a:pathLst>
              <a:path w="26790" h="125017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8929"/>
                </a:lnTo>
                <a:lnTo>
                  <a:pt x="0" y="17859"/>
                </a:lnTo>
                <a:lnTo>
                  <a:pt x="0" y="26789"/>
                </a:lnTo>
                <a:lnTo>
                  <a:pt x="8930" y="44648"/>
                </a:lnTo>
                <a:lnTo>
                  <a:pt x="8930" y="62508"/>
                </a:lnTo>
                <a:lnTo>
                  <a:pt x="17860" y="89297"/>
                </a:lnTo>
                <a:lnTo>
                  <a:pt x="17860" y="98227"/>
                </a:lnTo>
                <a:lnTo>
                  <a:pt x="17860" y="107156"/>
                </a:lnTo>
                <a:lnTo>
                  <a:pt x="17860" y="116086"/>
                </a:lnTo>
                <a:lnTo>
                  <a:pt x="26789" y="125016"/>
                </a:lnTo>
                <a:lnTo>
                  <a:pt x="26789" y="125016"/>
                </a:lnTo>
                <a:lnTo>
                  <a:pt x="26789" y="125016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 10"/>
          <p:cNvSpPr/>
          <p:nvPr/>
        </p:nvSpPr>
        <p:spPr>
          <a:xfrm>
            <a:off x="1143000" y="2384226"/>
            <a:ext cx="89298" cy="133947"/>
          </a:xfrm>
          <a:custGeom>
            <a:avLst/>
            <a:gdLst/>
            <a:ahLst/>
            <a:cxnLst/>
            <a:rect l="0" t="0" r="0" b="0"/>
            <a:pathLst>
              <a:path w="89298" h="133947">
                <a:moveTo>
                  <a:pt x="44648" y="35719"/>
                </a:moveTo>
                <a:lnTo>
                  <a:pt x="44648" y="35719"/>
                </a:lnTo>
                <a:lnTo>
                  <a:pt x="53578" y="26789"/>
                </a:lnTo>
                <a:lnTo>
                  <a:pt x="53578" y="26789"/>
                </a:lnTo>
                <a:lnTo>
                  <a:pt x="62508" y="17860"/>
                </a:lnTo>
                <a:lnTo>
                  <a:pt x="71437" y="8930"/>
                </a:lnTo>
                <a:lnTo>
                  <a:pt x="71437" y="0"/>
                </a:lnTo>
                <a:lnTo>
                  <a:pt x="80367" y="0"/>
                </a:lnTo>
                <a:lnTo>
                  <a:pt x="80367" y="0"/>
                </a:lnTo>
                <a:lnTo>
                  <a:pt x="71437" y="0"/>
                </a:lnTo>
                <a:lnTo>
                  <a:pt x="62508" y="0"/>
                </a:lnTo>
                <a:lnTo>
                  <a:pt x="53578" y="8930"/>
                </a:lnTo>
                <a:lnTo>
                  <a:pt x="44648" y="26789"/>
                </a:lnTo>
                <a:lnTo>
                  <a:pt x="35719" y="44649"/>
                </a:lnTo>
                <a:lnTo>
                  <a:pt x="17859" y="62508"/>
                </a:lnTo>
                <a:lnTo>
                  <a:pt x="8930" y="80368"/>
                </a:lnTo>
                <a:lnTo>
                  <a:pt x="8930" y="98227"/>
                </a:lnTo>
                <a:lnTo>
                  <a:pt x="0" y="107157"/>
                </a:lnTo>
                <a:lnTo>
                  <a:pt x="8930" y="125016"/>
                </a:lnTo>
                <a:lnTo>
                  <a:pt x="8930" y="133946"/>
                </a:lnTo>
                <a:lnTo>
                  <a:pt x="17859" y="133946"/>
                </a:lnTo>
                <a:lnTo>
                  <a:pt x="26789" y="133946"/>
                </a:lnTo>
                <a:lnTo>
                  <a:pt x="35719" y="133946"/>
                </a:lnTo>
                <a:lnTo>
                  <a:pt x="44648" y="133946"/>
                </a:lnTo>
                <a:lnTo>
                  <a:pt x="62508" y="125016"/>
                </a:lnTo>
                <a:lnTo>
                  <a:pt x="71437" y="116087"/>
                </a:lnTo>
                <a:lnTo>
                  <a:pt x="71437" y="98227"/>
                </a:lnTo>
                <a:lnTo>
                  <a:pt x="80367" y="80368"/>
                </a:lnTo>
                <a:lnTo>
                  <a:pt x="80367" y="62508"/>
                </a:lnTo>
                <a:lnTo>
                  <a:pt x="89297" y="35719"/>
                </a:lnTo>
                <a:lnTo>
                  <a:pt x="89297" y="17860"/>
                </a:lnTo>
                <a:lnTo>
                  <a:pt x="80367" y="8930"/>
                </a:lnTo>
                <a:lnTo>
                  <a:pt x="80367" y="0"/>
                </a:lnTo>
                <a:lnTo>
                  <a:pt x="80367" y="0"/>
                </a:lnTo>
                <a:lnTo>
                  <a:pt x="71437" y="0"/>
                </a:lnTo>
                <a:lnTo>
                  <a:pt x="71437" y="0"/>
                </a:lnTo>
                <a:lnTo>
                  <a:pt x="71437" y="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 11"/>
          <p:cNvSpPr/>
          <p:nvPr/>
        </p:nvSpPr>
        <p:spPr>
          <a:xfrm>
            <a:off x="1321594" y="2223492"/>
            <a:ext cx="17860" cy="267892"/>
          </a:xfrm>
          <a:custGeom>
            <a:avLst/>
            <a:gdLst/>
            <a:ahLst/>
            <a:cxnLst/>
            <a:rect l="0" t="0" r="0" b="0"/>
            <a:pathLst>
              <a:path w="17860" h="267892">
                <a:moveTo>
                  <a:pt x="17859" y="0"/>
                </a:moveTo>
                <a:lnTo>
                  <a:pt x="17859" y="0"/>
                </a:lnTo>
                <a:lnTo>
                  <a:pt x="17859" y="0"/>
                </a:lnTo>
                <a:lnTo>
                  <a:pt x="17859" y="0"/>
                </a:lnTo>
                <a:lnTo>
                  <a:pt x="17859" y="0"/>
                </a:lnTo>
                <a:lnTo>
                  <a:pt x="17859" y="0"/>
                </a:lnTo>
                <a:lnTo>
                  <a:pt x="17859" y="8930"/>
                </a:lnTo>
                <a:lnTo>
                  <a:pt x="17859" y="17859"/>
                </a:lnTo>
                <a:lnTo>
                  <a:pt x="17859" y="35719"/>
                </a:lnTo>
                <a:lnTo>
                  <a:pt x="17859" y="53578"/>
                </a:lnTo>
                <a:lnTo>
                  <a:pt x="8929" y="71437"/>
                </a:lnTo>
                <a:lnTo>
                  <a:pt x="8929" y="89297"/>
                </a:lnTo>
                <a:lnTo>
                  <a:pt x="8929" y="116086"/>
                </a:lnTo>
                <a:lnTo>
                  <a:pt x="0" y="133945"/>
                </a:lnTo>
                <a:lnTo>
                  <a:pt x="0" y="160734"/>
                </a:lnTo>
                <a:lnTo>
                  <a:pt x="0" y="178594"/>
                </a:lnTo>
                <a:lnTo>
                  <a:pt x="0" y="196453"/>
                </a:lnTo>
                <a:lnTo>
                  <a:pt x="0" y="214312"/>
                </a:lnTo>
                <a:lnTo>
                  <a:pt x="0" y="232172"/>
                </a:lnTo>
                <a:lnTo>
                  <a:pt x="0" y="241102"/>
                </a:lnTo>
                <a:lnTo>
                  <a:pt x="0" y="250031"/>
                </a:lnTo>
                <a:lnTo>
                  <a:pt x="0" y="258961"/>
                </a:lnTo>
                <a:lnTo>
                  <a:pt x="0" y="267891"/>
                </a:lnTo>
                <a:lnTo>
                  <a:pt x="0" y="267891"/>
                </a:lnTo>
                <a:lnTo>
                  <a:pt x="0" y="267891"/>
                </a:lnTo>
                <a:lnTo>
                  <a:pt x="0" y="267891"/>
                </a:lnTo>
                <a:lnTo>
                  <a:pt x="0" y="267891"/>
                </a:lnTo>
                <a:lnTo>
                  <a:pt x="0" y="267891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reeform 12"/>
          <p:cNvSpPr/>
          <p:nvPr/>
        </p:nvSpPr>
        <p:spPr>
          <a:xfrm>
            <a:off x="1250156" y="2348508"/>
            <a:ext cx="187525" cy="26790"/>
          </a:xfrm>
          <a:custGeom>
            <a:avLst/>
            <a:gdLst/>
            <a:ahLst/>
            <a:cxnLst/>
            <a:rect l="0" t="0" r="0" b="0"/>
            <a:pathLst>
              <a:path w="187525" h="26790">
                <a:moveTo>
                  <a:pt x="8930" y="26789"/>
                </a:moveTo>
                <a:lnTo>
                  <a:pt x="0" y="26789"/>
                </a:lnTo>
                <a:lnTo>
                  <a:pt x="0" y="26789"/>
                </a:lnTo>
                <a:lnTo>
                  <a:pt x="0" y="26789"/>
                </a:lnTo>
                <a:lnTo>
                  <a:pt x="0" y="26789"/>
                </a:lnTo>
                <a:lnTo>
                  <a:pt x="17860" y="26789"/>
                </a:lnTo>
                <a:lnTo>
                  <a:pt x="26789" y="26789"/>
                </a:lnTo>
                <a:lnTo>
                  <a:pt x="44649" y="26789"/>
                </a:lnTo>
                <a:lnTo>
                  <a:pt x="62508" y="17859"/>
                </a:lnTo>
                <a:lnTo>
                  <a:pt x="89297" y="17859"/>
                </a:lnTo>
                <a:lnTo>
                  <a:pt x="107157" y="17859"/>
                </a:lnTo>
                <a:lnTo>
                  <a:pt x="133946" y="8929"/>
                </a:lnTo>
                <a:lnTo>
                  <a:pt x="151805" y="8929"/>
                </a:lnTo>
                <a:lnTo>
                  <a:pt x="169664" y="8929"/>
                </a:lnTo>
                <a:lnTo>
                  <a:pt x="178594" y="0"/>
                </a:lnTo>
                <a:lnTo>
                  <a:pt x="187524" y="0"/>
                </a:lnTo>
                <a:lnTo>
                  <a:pt x="187524" y="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reeform 13"/>
          <p:cNvSpPr/>
          <p:nvPr/>
        </p:nvSpPr>
        <p:spPr>
          <a:xfrm>
            <a:off x="1357313" y="2330648"/>
            <a:ext cx="223243" cy="142876"/>
          </a:xfrm>
          <a:custGeom>
            <a:avLst/>
            <a:gdLst/>
            <a:ahLst/>
            <a:cxnLst/>
            <a:rect l="0" t="0" r="0" b="0"/>
            <a:pathLst>
              <a:path w="223243" h="142876">
                <a:moveTo>
                  <a:pt x="62507" y="62508"/>
                </a:moveTo>
                <a:lnTo>
                  <a:pt x="62507" y="62508"/>
                </a:lnTo>
                <a:lnTo>
                  <a:pt x="62507" y="62508"/>
                </a:lnTo>
                <a:lnTo>
                  <a:pt x="62507" y="71438"/>
                </a:lnTo>
                <a:lnTo>
                  <a:pt x="62507" y="71438"/>
                </a:lnTo>
                <a:lnTo>
                  <a:pt x="62507" y="71438"/>
                </a:lnTo>
                <a:lnTo>
                  <a:pt x="62507" y="71438"/>
                </a:lnTo>
                <a:lnTo>
                  <a:pt x="71437" y="80367"/>
                </a:lnTo>
                <a:lnTo>
                  <a:pt x="80367" y="80367"/>
                </a:lnTo>
                <a:lnTo>
                  <a:pt x="89296" y="80367"/>
                </a:lnTo>
                <a:lnTo>
                  <a:pt x="107156" y="71438"/>
                </a:lnTo>
                <a:lnTo>
                  <a:pt x="116085" y="62508"/>
                </a:lnTo>
                <a:lnTo>
                  <a:pt x="125015" y="53578"/>
                </a:lnTo>
                <a:lnTo>
                  <a:pt x="142874" y="53578"/>
                </a:lnTo>
                <a:lnTo>
                  <a:pt x="151804" y="35719"/>
                </a:lnTo>
                <a:lnTo>
                  <a:pt x="151804" y="26789"/>
                </a:lnTo>
                <a:lnTo>
                  <a:pt x="160734" y="26789"/>
                </a:lnTo>
                <a:lnTo>
                  <a:pt x="160734" y="17860"/>
                </a:lnTo>
                <a:lnTo>
                  <a:pt x="160734" y="8930"/>
                </a:lnTo>
                <a:lnTo>
                  <a:pt x="151804" y="0"/>
                </a:lnTo>
                <a:lnTo>
                  <a:pt x="142874" y="0"/>
                </a:lnTo>
                <a:lnTo>
                  <a:pt x="133945" y="0"/>
                </a:lnTo>
                <a:lnTo>
                  <a:pt x="116085" y="8930"/>
                </a:lnTo>
                <a:lnTo>
                  <a:pt x="98226" y="17860"/>
                </a:lnTo>
                <a:lnTo>
                  <a:pt x="80367" y="26789"/>
                </a:lnTo>
                <a:lnTo>
                  <a:pt x="53578" y="44649"/>
                </a:lnTo>
                <a:lnTo>
                  <a:pt x="35718" y="53578"/>
                </a:lnTo>
                <a:lnTo>
                  <a:pt x="17859" y="71438"/>
                </a:lnTo>
                <a:lnTo>
                  <a:pt x="8929" y="80367"/>
                </a:lnTo>
                <a:lnTo>
                  <a:pt x="0" y="98227"/>
                </a:lnTo>
                <a:lnTo>
                  <a:pt x="0" y="107156"/>
                </a:lnTo>
                <a:lnTo>
                  <a:pt x="8929" y="116086"/>
                </a:lnTo>
                <a:lnTo>
                  <a:pt x="17859" y="125016"/>
                </a:lnTo>
                <a:lnTo>
                  <a:pt x="35718" y="133946"/>
                </a:lnTo>
                <a:lnTo>
                  <a:pt x="62507" y="133946"/>
                </a:lnTo>
                <a:lnTo>
                  <a:pt x="98226" y="142875"/>
                </a:lnTo>
                <a:lnTo>
                  <a:pt x="133945" y="142875"/>
                </a:lnTo>
                <a:lnTo>
                  <a:pt x="160734" y="142875"/>
                </a:lnTo>
                <a:lnTo>
                  <a:pt x="187523" y="142875"/>
                </a:lnTo>
                <a:lnTo>
                  <a:pt x="205382" y="133946"/>
                </a:lnTo>
                <a:lnTo>
                  <a:pt x="223242" y="133946"/>
                </a:lnTo>
                <a:lnTo>
                  <a:pt x="223242" y="133946"/>
                </a:lnTo>
                <a:lnTo>
                  <a:pt x="223242" y="133946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" name="Shape 92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x="752000" y="550250"/>
            <a:ext cx="6141175" cy="4157949"/>
          </a:xfrm>
          <a:prstGeom prst="rect">
            <a:avLst/>
          </a:prstGeom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7" name="Shape 97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x="318200" y="98388"/>
            <a:ext cx="4154073" cy="3201136"/>
          </a:xfrm>
          <a:prstGeom prst="rect">
            <a:avLst/>
          </a:prstGeom>
        </p:spPr>
      </p:pic>
      <p:pic>
        <p:nvPicPr>
          <p:cNvPr id="98" name="Shape 98"/>
          <p:cNvPicPr preferRelativeResize="0"/>
          <p:nvPr/>
        </p:nvPicPr>
        <p:blipFill>
          <a:blip r:embed="rId4"/>
          <a:stretch>
            <a:fillRect/>
          </a:stretch>
        </p:blipFill>
        <p:spPr>
          <a:xfrm>
            <a:off x="4693950" y="2074050"/>
            <a:ext cx="4154074" cy="2851450"/>
          </a:xfrm>
          <a:prstGeom prst="rect">
            <a:avLst/>
          </a:prstGeom>
        </p:spPr>
      </p:pic>
      <p:sp>
        <p:nvSpPr>
          <p:cNvPr id="2" name="Freeform 1"/>
          <p:cNvSpPr/>
          <p:nvPr/>
        </p:nvSpPr>
        <p:spPr>
          <a:xfrm>
            <a:off x="1223367" y="2000250"/>
            <a:ext cx="285751" cy="294680"/>
          </a:xfrm>
          <a:custGeom>
            <a:avLst/>
            <a:gdLst/>
            <a:ahLst/>
            <a:cxnLst/>
            <a:rect l="0" t="0" r="0" b="0"/>
            <a:pathLst>
              <a:path w="285751" h="294680">
                <a:moveTo>
                  <a:pt x="267891" y="8929"/>
                </a:moveTo>
                <a:lnTo>
                  <a:pt x="267891" y="8929"/>
                </a:lnTo>
                <a:lnTo>
                  <a:pt x="267891" y="8929"/>
                </a:lnTo>
                <a:lnTo>
                  <a:pt x="276820" y="8929"/>
                </a:lnTo>
                <a:lnTo>
                  <a:pt x="276820" y="0"/>
                </a:lnTo>
                <a:lnTo>
                  <a:pt x="285750" y="0"/>
                </a:lnTo>
                <a:lnTo>
                  <a:pt x="285750" y="0"/>
                </a:lnTo>
                <a:lnTo>
                  <a:pt x="285750" y="0"/>
                </a:lnTo>
                <a:lnTo>
                  <a:pt x="285750" y="0"/>
                </a:lnTo>
                <a:lnTo>
                  <a:pt x="285750" y="0"/>
                </a:lnTo>
                <a:lnTo>
                  <a:pt x="285750" y="0"/>
                </a:lnTo>
                <a:lnTo>
                  <a:pt x="276820" y="0"/>
                </a:lnTo>
                <a:lnTo>
                  <a:pt x="276820" y="0"/>
                </a:lnTo>
                <a:lnTo>
                  <a:pt x="258961" y="8929"/>
                </a:lnTo>
                <a:lnTo>
                  <a:pt x="250031" y="17859"/>
                </a:lnTo>
                <a:lnTo>
                  <a:pt x="232172" y="26789"/>
                </a:lnTo>
                <a:lnTo>
                  <a:pt x="214313" y="35719"/>
                </a:lnTo>
                <a:lnTo>
                  <a:pt x="187524" y="53578"/>
                </a:lnTo>
                <a:lnTo>
                  <a:pt x="169664" y="71437"/>
                </a:lnTo>
                <a:lnTo>
                  <a:pt x="151805" y="89297"/>
                </a:lnTo>
                <a:lnTo>
                  <a:pt x="125016" y="116086"/>
                </a:lnTo>
                <a:lnTo>
                  <a:pt x="107156" y="133945"/>
                </a:lnTo>
                <a:lnTo>
                  <a:pt x="89297" y="151804"/>
                </a:lnTo>
                <a:lnTo>
                  <a:pt x="71438" y="169664"/>
                </a:lnTo>
                <a:lnTo>
                  <a:pt x="53578" y="196453"/>
                </a:lnTo>
                <a:lnTo>
                  <a:pt x="35719" y="214312"/>
                </a:lnTo>
                <a:lnTo>
                  <a:pt x="26789" y="232172"/>
                </a:lnTo>
                <a:lnTo>
                  <a:pt x="17860" y="250031"/>
                </a:lnTo>
                <a:lnTo>
                  <a:pt x="8930" y="276820"/>
                </a:lnTo>
                <a:lnTo>
                  <a:pt x="0" y="285750"/>
                </a:lnTo>
                <a:lnTo>
                  <a:pt x="0" y="294679"/>
                </a:lnTo>
                <a:lnTo>
                  <a:pt x="0" y="294679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Freeform 2"/>
          <p:cNvSpPr/>
          <p:nvPr/>
        </p:nvSpPr>
        <p:spPr>
          <a:xfrm>
            <a:off x="928687" y="2294929"/>
            <a:ext cx="178595" cy="285752"/>
          </a:xfrm>
          <a:custGeom>
            <a:avLst/>
            <a:gdLst/>
            <a:ahLst/>
            <a:cxnLst/>
            <a:rect l="0" t="0" r="0" b="0"/>
            <a:pathLst>
              <a:path w="178595" h="285752">
                <a:moveTo>
                  <a:pt x="89297" y="0"/>
                </a:moveTo>
                <a:lnTo>
                  <a:pt x="89297" y="0"/>
                </a:lnTo>
                <a:lnTo>
                  <a:pt x="89297" y="8930"/>
                </a:lnTo>
                <a:lnTo>
                  <a:pt x="80368" y="8930"/>
                </a:lnTo>
                <a:lnTo>
                  <a:pt x="71438" y="17860"/>
                </a:lnTo>
                <a:lnTo>
                  <a:pt x="62508" y="26790"/>
                </a:lnTo>
                <a:lnTo>
                  <a:pt x="53579" y="44649"/>
                </a:lnTo>
                <a:lnTo>
                  <a:pt x="44649" y="62508"/>
                </a:lnTo>
                <a:lnTo>
                  <a:pt x="35719" y="80368"/>
                </a:lnTo>
                <a:lnTo>
                  <a:pt x="35719" y="107157"/>
                </a:lnTo>
                <a:lnTo>
                  <a:pt x="26789" y="125016"/>
                </a:lnTo>
                <a:lnTo>
                  <a:pt x="17860" y="151805"/>
                </a:lnTo>
                <a:lnTo>
                  <a:pt x="8930" y="169665"/>
                </a:lnTo>
                <a:lnTo>
                  <a:pt x="0" y="187524"/>
                </a:lnTo>
                <a:lnTo>
                  <a:pt x="0" y="214313"/>
                </a:lnTo>
                <a:lnTo>
                  <a:pt x="0" y="223243"/>
                </a:lnTo>
                <a:lnTo>
                  <a:pt x="0" y="241102"/>
                </a:lnTo>
                <a:lnTo>
                  <a:pt x="0" y="250032"/>
                </a:lnTo>
                <a:lnTo>
                  <a:pt x="0" y="267891"/>
                </a:lnTo>
                <a:lnTo>
                  <a:pt x="8930" y="276821"/>
                </a:lnTo>
                <a:lnTo>
                  <a:pt x="17860" y="276821"/>
                </a:lnTo>
                <a:lnTo>
                  <a:pt x="26789" y="276821"/>
                </a:lnTo>
                <a:lnTo>
                  <a:pt x="44649" y="285751"/>
                </a:lnTo>
                <a:lnTo>
                  <a:pt x="53579" y="285751"/>
                </a:lnTo>
                <a:lnTo>
                  <a:pt x="71438" y="276821"/>
                </a:lnTo>
                <a:lnTo>
                  <a:pt x="80368" y="276821"/>
                </a:lnTo>
                <a:lnTo>
                  <a:pt x="98227" y="267891"/>
                </a:lnTo>
                <a:lnTo>
                  <a:pt x="116086" y="267891"/>
                </a:lnTo>
                <a:lnTo>
                  <a:pt x="125016" y="258962"/>
                </a:lnTo>
                <a:lnTo>
                  <a:pt x="133946" y="250032"/>
                </a:lnTo>
                <a:lnTo>
                  <a:pt x="151805" y="241102"/>
                </a:lnTo>
                <a:lnTo>
                  <a:pt x="160735" y="232173"/>
                </a:lnTo>
                <a:lnTo>
                  <a:pt x="169664" y="223243"/>
                </a:lnTo>
                <a:lnTo>
                  <a:pt x="169664" y="223243"/>
                </a:lnTo>
                <a:lnTo>
                  <a:pt x="169664" y="214313"/>
                </a:lnTo>
                <a:lnTo>
                  <a:pt x="178594" y="205384"/>
                </a:lnTo>
                <a:lnTo>
                  <a:pt x="178594" y="205384"/>
                </a:lnTo>
                <a:lnTo>
                  <a:pt x="178594" y="196454"/>
                </a:lnTo>
                <a:lnTo>
                  <a:pt x="178594" y="196454"/>
                </a:lnTo>
                <a:lnTo>
                  <a:pt x="169664" y="187524"/>
                </a:lnTo>
                <a:lnTo>
                  <a:pt x="169664" y="187524"/>
                </a:lnTo>
                <a:lnTo>
                  <a:pt x="160735" y="178594"/>
                </a:lnTo>
                <a:lnTo>
                  <a:pt x="151805" y="178594"/>
                </a:lnTo>
                <a:lnTo>
                  <a:pt x="142875" y="178594"/>
                </a:lnTo>
                <a:lnTo>
                  <a:pt x="133946" y="178594"/>
                </a:lnTo>
                <a:lnTo>
                  <a:pt x="116086" y="178594"/>
                </a:lnTo>
                <a:lnTo>
                  <a:pt x="107157" y="178594"/>
                </a:lnTo>
                <a:lnTo>
                  <a:pt x="98227" y="187524"/>
                </a:lnTo>
                <a:lnTo>
                  <a:pt x="80368" y="187524"/>
                </a:lnTo>
                <a:lnTo>
                  <a:pt x="71438" y="187524"/>
                </a:lnTo>
                <a:lnTo>
                  <a:pt x="62508" y="196454"/>
                </a:lnTo>
                <a:lnTo>
                  <a:pt x="62508" y="196454"/>
                </a:lnTo>
                <a:lnTo>
                  <a:pt x="62508" y="196454"/>
                </a:lnTo>
                <a:lnTo>
                  <a:pt x="62508" y="196454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Freeform 3"/>
          <p:cNvSpPr/>
          <p:nvPr/>
        </p:nvSpPr>
        <p:spPr>
          <a:xfrm>
            <a:off x="1107281" y="2419945"/>
            <a:ext cx="62509" cy="142876"/>
          </a:xfrm>
          <a:custGeom>
            <a:avLst/>
            <a:gdLst/>
            <a:ahLst/>
            <a:cxnLst/>
            <a:rect l="0" t="0" r="0" b="0"/>
            <a:pathLst>
              <a:path w="62509" h="142876">
                <a:moveTo>
                  <a:pt x="0" y="62508"/>
                </a:moveTo>
                <a:lnTo>
                  <a:pt x="0" y="62508"/>
                </a:lnTo>
                <a:lnTo>
                  <a:pt x="0" y="62508"/>
                </a:lnTo>
                <a:lnTo>
                  <a:pt x="0" y="62508"/>
                </a:lnTo>
                <a:lnTo>
                  <a:pt x="8930" y="62508"/>
                </a:lnTo>
                <a:lnTo>
                  <a:pt x="8930" y="62508"/>
                </a:lnTo>
                <a:lnTo>
                  <a:pt x="8930" y="62508"/>
                </a:lnTo>
                <a:lnTo>
                  <a:pt x="8930" y="62508"/>
                </a:lnTo>
                <a:lnTo>
                  <a:pt x="8930" y="62508"/>
                </a:lnTo>
                <a:lnTo>
                  <a:pt x="8930" y="71438"/>
                </a:lnTo>
                <a:lnTo>
                  <a:pt x="8930" y="80368"/>
                </a:lnTo>
                <a:lnTo>
                  <a:pt x="8930" y="80368"/>
                </a:lnTo>
                <a:lnTo>
                  <a:pt x="8930" y="98227"/>
                </a:lnTo>
                <a:lnTo>
                  <a:pt x="8930" y="107157"/>
                </a:lnTo>
                <a:lnTo>
                  <a:pt x="17860" y="116086"/>
                </a:lnTo>
                <a:lnTo>
                  <a:pt x="17860" y="125016"/>
                </a:lnTo>
                <a:lnTo>
                  <a:pt x="17860" y="125016"/>
                </a:lnTo>
                <a:lnTo>
                  <a:pt x="17860" y="133946"/>
                </a:lnTo>
                <a:lnTo>
                  <a:pt x="17860" y="133946"/>
                </a:lnTo>
                <a:lnTo>
                  <a:pt x="17860" y="142875"/>
                </a:lnTo>
                <a:lnTo>
                  <a:pt x="17860" y="142875"/>
                </a:lnTo>
                <a:lnTo>
                  <a:pt x="17860" y="142875"/>
                </a:lnTo>
                <a:lnTo>
                  <a:pt x="17860" y="142875"/>
                </a:lnTo>
                <a:lnTo>
                  <a:pt x="17860" y="142875"/>
                </a:lnTo>
                <a:lnTo>
                  <a:pt x="17860" y="142875"/>
                </a:lnTo>
                <a:lnTo>
                  <a:pt x="17860" y="133946"/>
                </a:lnTo>
                <a:lnTo>
                  <a:pt x="17860" y="133946"/>
                </a:lnTo>
                <a:lnTo>
                  <a:pt x="17860" y="125016"/>
                </a:lnTo>
                <a:lnTo>
                  <a:pt x="17860" y="107157"/>
                </a:lnTo>
                <a:lnTo>
                  <a:pt x="17860" y="98227"/>
                </a:lnTo>
                <a:lnTo>
                  <a:pt x="8930" y="80368"/>
                </a:lnTo>
                <a:lnTo>
                  <a:pt x="8930" y="71438"/>
                </a:lnTo>
                <a:lnTo>
                  <a:pt x="17860" y="53578"/>
                </a:lnTo>
                <a:lnTo>
                  <a:pt x="17860" y="44649"/>
                </a:lnTo>
                <a:lnTo>
                  <a:pt x="17860" y="26789"/>
                </a:lnTo>
                <a:lnTo>
                  <a:pt x="26789" y="17859"/>
                </a:lnTo>
                <a:lnTo>
                  <a:pt x="35719" y="17859"/>
                </a:lnTo>
                <a:lnTo>
                  <a:pt x="35719" y="8930"/>
                </a:lnTo>
                <a:lnTo>
                  <a:pt x="44649" y="0"/>
                </a:lnTo>
                <a:lnTo>
                  <a:pt x="44649" y="0"/>
                </a:lnTo>
                <a:lnTo>
                  <a:pt x="53578" y="0"/>
                </a:lnTo>
                <a:lnTo>
                  <a:pt x="62508" y="0"/>
                </a:lnTo>
                <a:lnTo>
                  <a:pt x="62508" y="8930"/>
                </a:lnTo>
                <a:lnTo>
                  <a:pt x="62508" y="893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reeform 4"/>
          <p:cNvSpPr/>
          <p:nvPr/>
        </p:nvSpPr>
        <p:spPr>
          <a:xfrm>
            <a:off x="1187648" y="2428875"/>
            <a:ext cx="71439" cy="107157"/>
          </a:xfrm>
          <a:custGeom>
            <a:avLst/>
            <a:gdLst/>
            <a:ahLst/>
            <a:cxnLst/>
            <a:rect l="0" t="0" r="0" b="0"/>
            <a:pathLst>
              <a:path w="71439" h="107157">
                <a:moveTo>
                  <a:pt x="53579" y="35719"/>
                </a:moveTo>
                <a:lnTo>
                  <a:pt x="53579" y="26789"/>
                </a:lnTo>
                <a:lnTo>
                  <a:pt x="53579" y="26789"/>
                </a:lnTo>
                <a:lnTo>
                  <a:pt x="53579" y="17859"/>
                </a:lnTo>
                <a:lnTo>
                  <a:pt x="53579" y="17859"/>
                </a:lnTo>
                <a:lnTo>
                  <a:pt x="53579" y="8929"/>
                </a:lnTo>
                <a:lnTo>
                  <a:pt x="53579" y="8929"/>
                </a:lnTo>
                <a:lnTo>
                  <a:pt x="53579" y="0"/>
                </a:lnTo>
                <a:lnTo>
                  <a:pt x="44649" y="0"/>
                </a:lnTo>
                <a:lnTo>
                  <a:pt x="44649" y="8929"/>
                </a:lnTo>
                <a:lnTo>
                  <a:pt x="35719" y="8929"/>
                </a:lnTo>
                <a:lnTo>
                  <a:pt x="26789" y="17859"/>
                </a:lnTo>
                <a:lnTo>
                  <a:pt x="17860" y="26789"/>
                </a:lnTo>
                <a:lnTo>
                  <a:pt x="8930" y="35719"/>
                </a:lnTo>
                <a:lnTo>
                  <a:pt x="8930" y="44648"/>
                </a:lnTo>
                <a:lnTo>
                  <a:pt x="0" y="53578"/>
                </a:lnTo>
                <a:lnTo>
                  <a:pt x="0" y="71438"/>
                </a:lnTo>
                <a:lnTo>
                  <a:pt x="0" y="80367"/>
                </a:lnTo>
                <a:lnTo>
                  <a:pt x="0" y="89297"/>
                </a:lnTo>
                <a:lnTo>
                  <a:pt x="0" y="98227"/>
                </a:lnTo>
                <a:lnTo>
                  <a:pt x="8930" y="107156"/>
                </a:lnTo>
                <a:lnTo>
                  <a:pt x="8930" y="107156"/>
                </a:lnTo>
                <a:lnTo>
                  <a:pt x="17860" y="107156"/>
                </a:lnTo>
                <a:lnTo>
                  <a:pt x="26789" y="107156"/>
                </a:lnTo>
                <a:lnTo>
                  <a:pt x="26789" y="107156"/>
                </a:lnTo>
                <a:lnTo>
                  <a:pt x="35719" y="98227"/>
                </a:lnTo>
                <a:lnTo>
                  <a:pt x="44649" y="89297"/>
                </a:lnTo>
                <a:lnTo>
                  <a:pt x="44649" y="80367"/>
                </a:lnTo>
                <a:lnTo>
                  <a:pt x="53579" y="71438"/>
                </a:lnTo>
                <a:lnTo>
                  <a:pt x="53579" y="53578"/>
                </a:lnTo>
                <a:lnTo>
                  <a:pt x="53579" y="35719"/>
                </a:lnTo>
                <a:lnTo>
                  <a:pt x="53579" y="26789"/>
                </a:lnTo>
                <a:lnTo>
                  <a:pt x="53579" y="17859"/>
                </a:lnTo>
                <a:lnTo>
                  <a:pt x="53579" y="8929"/>
                </a:lnTo>
                <a:lnTo>
                  <a:pt x="53579" y="8929"/>
                </a:lnTo>
                <a:lnTo>
                  <a:pt x="53579" y="8929"/>
                </a:lnTo>
                <a:lnTo>
                  <a:pt x="53579" y="17859"/>
                </a:lnTo>
                <a:lnTo>
                  <a:pt x="53579" y="26789"/>
                </a:lnTo>
                <a:lnTo>
                  <a:pt x="53579" y="35719"/>
                </a:lnTo>
                <a:lnTo>
                  <a:pt x="62508" y="44648"/>
                </a:lnTo>
                <a:lnTo>
                  <a:pt x="62508" y="53578"/>
                </a:lnTo>
                <a:lnTo>
                  <a:pt x="62508" y="71438"/>
                </a:lnTo>
                <a:lnTo>
                  <a:pt x="71438" y="80367"/>
                </a:lnTo>
                <a:lnTo>
                  <a:pt x="71438" y="89297"/>
                </a:lnTo>
                <a:lnTo>
                  <a:pt x="71438" y="89297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reeform 5"/>
          <p:cNvSpPr/>
          <p:nvPr/>
        </p:nvSpPr>
        <p:spPr>
          <a:xfrm>
            <a:off x="1312664" y="2419945"/>
            <a:ext cx="71439" cy="116087"/>
          </a:xfrm>
          <a:custGeom>
            <a:avLst/>
            <a:gdLst/>
            <a:ahLst/>
            <a:cxnLst/>
            <a:rect l="0" t="0" r="0" b="0"/>
            <a:pathLst>
              <a:path w="71439" h="116087">
                <a:moveTo>
                  <a:pt x="0" y="17859"/>
                </a:moveTo>
                <a:lnTo>
                  <a:pt x="0" y="17859"/>
                </a:lnTo>
                <a:lnTo>
                  <a:pt x="0" y="17859"/>
                </a:lnTo>
                <a:lnTo>
                  <a:pt x="0" y="26789"/>
                </a:lnTo>
                <a:lnTo>
                  <a:pt x="0" y="35719"/>
                </a:lnTo>
                <a:lnTo>
                  <a:pt x="0" y="44649"/>
                </a:lnTo>
                <a:lnTo>
                  <a:pt x="0" y="62508"/>
                </a:lnTo>
                <a:lnTo>
                  <a:pt x="0" y="80368"/>
                </a:lnTo>
                <a:lnTo>
                  <a:pt x="0" y="89297"/>
                </a:lnTo>
                <a:lnTo>
                  <a:pt x="0" y="107157"/>
                </a:lnTo>
                <a:lnTo>
                  <a:pt x="8930" y="107157"/>
                </a:lnTo>
                <a:lnTo>
                  <a:pt x="8930" y="116086"/>
                </a:lnTo>
                <a:lnTo>
                  <a:pt x="8930" y="116086"/>
                </a:lnTo>
                <a:lnTo>
                  <a:pt x="8930" y="116086"/>
                </a:lnTo>
                <a:lnTo>
                  <a:pt x="8930" y="116086"/>
                </a:lnTo>
                <a:lnTo>
                  <a:pt x="8930" y="116086"/>
                </a:lnTo>
                <a:lnTo>
                  <a:pt x="8930" y="116086"/>
                </a:lnTo>
                <a:lnTo>
                  <a:pt x="0" y="107157"/>
                </a:lnTo>
                <a:lnTo>
                  <a:pt x="0" y="98227"/>
                </a:lnTo>
                <a:lnTo>
                  <a:pt x="0" y="80368"/>
                </a:lnTo>
                <a:lnTo>
                  <a:pt x="0" y="62508"/>
                </a:lnTo>
                <a:lnTo>
                  <a:pt x="0" y="44649"/>
                </a:lnTo>
                <a:lnTo>
                  <a:pt x="0" y="35719"/>
                </a:lnTo>
                <a:lnTo>
                  <a:pt x="8930" y="17859"/>
                </a:lnTo>
                <a:lnTo>
                  <a:pt x="8930" y="8930"/>
                </a:lnTo>
                <a:lnTo>
                  <a:pt x="17859" y="8930"/>
                </a:lnTo>
                <a:lnTo>
                  <a:pt x="17859" y="0"/>
                </a:lnTo>
                <a:lnTo>
                  <a:pt x="26789" y="0"/>
                </a:lnTo>
                <a:lnTo>
                  <a:pt x="35719" y="0"/>
                </a:lnTo>
                <a:lnTo>
                  <a:pt x="35719" y="8930"/>
                </a:lnTo>
                <a:lnTo>
                  <a:pt x="44649" y="17859"/>
                </a:lnTo>
                <a:lnTo>
                  <a:pt x="44649" y="26789"/>
                </a:lnTo>
                <a:lnTo>
                  <a:pt x="53578" y="44649"/>
                </a:lnTo>
                <a:lnTo>
                  <a:pt x="53578" y="53578"/>
                </a:lnTo>
                <a:lnTo>
                  <a:pt x="62508" y="71438"/>
                </a:lnTo>
                <a:lnTo>
                  <a:pt x="62508" y="80368"/>
                </a:lnTo>
                <a:lnTo>
                  <a:pt x="62508" y="98227"/>
                </a:lnTo>
                <a:lnTo>
                  <a:pt x="62508" y="98227"/>
                </a:lnTo>
                <a:lnTo>
                  <a:pt x="62508" y="107157"/>
                </a:lnTo>
                <a:lnTo>
                  <a:pt x="62508" y="107157"/>
                </a:lnTo>
                <a:lnTo>
                  <a:pt x="62508" y="107157"/>
                </a:lnTo>
                <a:lnTo>
                  <a:pt x="62508" y="107157"/>
                </a:lnTo>
                <a:lnTo>
                  <a:pt x="71438" y="107157"/>
                </a:lnTo>
                <a:lnTo>
                  <a:pt x="71438" y="98227"/>
                </a:lnTo>
                <a:lnTo>
                  <a:pt x="71438" y="98227"/>
                </a:lnTo>
                <a:lnTo>
                  <a:pt x="71438" y="98227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reeform 6"/>
          <p:cNvSpPr/>
          <p:nvPr/>
        </p:nvSpPr>
        <p:spPr>
          <a:xfrm>
            <a:off x="1393031" y="2437804"/>
            <a:ext cx="107157" cy="116088"/>
          </a:xfrm>
          <a:custGeom>
            <a:avLst/>
            <a:gdLst/>
            <a:ahLst/>
            <a:cxnLst/>
            <a:rect l="0" t="0" r="0" b="0"/>
            <a:pathLst>
              <a:path w="107157" h="116088">
                <a:moveTo>
                  <a:pt x="35719" y="8930"/>
                </a:moveTo>
                <a:lnTo>
                  <a:pt x="35719" y="0"/>
                </a:lnTo>
                <a:lnTo>
                  <a:pt x="35719" y="0"/>
                </a:lnTo>
                <a:lnTo>
                  <a:pt x="35719" y="0"/>
                </a:lnTo>
                <a:lnTo>
                  <a:pt x="35719" y="0"/>
                </a:lnTo>
                <a:lnTo>
                  <a:pt x="35719" y="0"/>
                </a:lnTo>
                <a:lnTo>
                  <a:pt x="35719" y="0"/>
                </a:lnTo>
                <a:lnTo>
                  <a:pt x="26789" y="8930"/>
                </a:lnTo>
                <a:lnTo>
                  <a:pt x="17860" y="17860"/>
                </a:lnTo>
                <a:lnTo>
                  <a:pt x="17860" y="26790"/>
                </a:lnTo>
                <a:lnTo>
                  <a:pt x="8930" y="35719"/>
                </a:lnTo>
                <a:lnTo>
                  <a:pt x="0" y="44649"/>
                </a:lnTo>
                <a:lnTo>
                  <a:pt x="0" y="53579"/>
                </a:lnTo>
                <a:lnTo>
                  <a:pt x="0" y="71438"/>
                </a:lnTo>
                <a:lnTo>
                  <a:pt x="0" y="80368"/>
                </a:lnTo>
                <a:lnTo>
                  <a:pt x="0" y="89298"/>
                </a:lnTo>
                <a:lnTo>
                  <a:pt x="0" y="98227"/>
                </a:lnTo>
                <a:lnTo>
                  <a:pt x="0" y="98227"/>
                </a:lnTo>
                <a:lnTo>
                  <a:pt x="8930" y="98227"/>
                </a:lnTo>
                <a:lnTo>
                  <a:pt x="8930" y="98227"/>
                </a:lnTo>
                <a:lnTo>
                  <a:pt x="17860" y="98227"/>
                </a:lnTo>
                <a:lnTo>
                  <a:pt x="26789" y="98227"/>
                </a:lnTo>
                <a:lnTo>
                  <a:pt x="26789" y="89298"/>
                </a:lnTo>
                <a:lnTo>
                  <a:pt x="35719" y="80368"/>
                </a:lnTo>
                <a:lnTo>
                  <a:pt x="35719" y="71438"/>
                </a:lnTo>
                <a:lnTo>
                  <a:pt x="44649" y="62509"/>
                </a:lnTo>
                <a:lnTo>
                  <a:pt x="44649" y="44649"/>
                </a:lnTo>
                <a:lnTo>
                  <a:pt x="35719" y="35719"/>
                </a:lnTo>
                <a:lnTo>
                  <a:pt x="35719" y="17860"/>
                </a:lnTo>
                <a:lnTo>
                  <a:pt x="35719" y="8930"/>
                </a:lnTo>
                <a:lnTo>
                  <a:pt x="35719" y="8930"/>
                </a:lnTo>
                <a:lnTo>
                  <a:pt x="35719" y="0"/>
                </a:lnTo>
                <a:lnTo>
                  <a:pt x="35719" y="0"/>
                </a:lnTo>
                <a:lnTo>
                  <a:pt x="35719" y="8930"/>
                </a:lnTo>
                <a:lnTo>
                  <a:pt x="35719" y="8930"/>
                </a:lnTo>
                <a:lnTo>
                  <a:pt x="35719" y="17860"/>
                </a:lnTo>
                <a:lnTo>
                  <a:pt x="35719" y="26790"/>
                </a:lnTo>
                <a:lnTo>
                  <a:pt x="35719" y="44649"/>
                </a:lnTo>
                <a:lnTo>
                  <a:pt x="44649" y="53579"/>
                </a:lnTo>
                <a:lnTo>
                  <a:pt x="53578" y="71438"/>
                </a:lnTo>
                <a:lnTo>
                  <a:pt x="53578" y="80368"/>
                </a:lnTo>
                <a:lnTo>
                  <a:pt x="62508" y="89298"/>
                </a:lnTo>
                <a:lnTo>
                  <a:pt x="71438" y="98227"/>
                </a:lnTo>
                <a:lnTo>
                  <a:pt x="80367" y="107157"/>
                </a:lnTo>
                <a:lnTo>
                  <a:pt x="89297" y="107157"/>
                </a:lnTo>
                <a:lnTo>
                  <a:pt x="98227" y="116087"/>
                </a:lnTo>
                <a:lnTo>
                  <a:pt x="107156" y="116087"/>
                </a:lnTo>
                <a:lnTo>
                  <a:pt x="107156" y="116087"/>
                </a:lnTo>
                <a:lnTo>
                  <a:pt x="107156" y="116087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2580680" y="2286000"/>
            <a:ext cx="187524" cy="178595"/>
          </a:xfrm>
          <a:custGeom>
            <a:avLst/>
            <a:gdLst/>
            <a:ahLst/>
            <a:cxnLst/>
            <a:rect l="0" t="0" r="0" b="0"/>
            <a:pathLst>
              <a:path w="187524" h="178595">
                <a:moveTo>
                  <a:pt x="187523" y="26789"/>
                </a:moveTo>
                <a:lnTo>
                  <a:pt x="178593" y="26789"/>
                </a:lnTo>
                <a:lnTo>
                  <a:pt x="178593" y="26789"/>
                </a:lnTo>
                <a:lnTo>
                  <a:pt x="178593" y="17859"/>
                </a:lnTo>
                <a:lnTo>
                  <a:pt x="169664" y="17859"/>
                </a:lnTo>
                <a:lnTo>
                  <a:pt x="160734" y="8929"/>
                </a:lnTo>
                <a:lnTo>
                  <a:pt x="160734" y="8929"/>
                </a:lnTo>
                <a:lnTo>
                  <a:pt x="142875" y="0"/>
                </a:lnTo>
                <a:lnTo>
                  <a:pt x="133945" y="8929"/>
                </a:lnTo>
                <a:lnTo>
                  <a:pt x="125015" y="8929"/>
                </a:lnTo>
                <a:lnTo>
                  <a:pt x="107156" y="17859"/>
                </a:lnTo>
                <a:lnTo>
                  <a:pt x="89297" y="17859"/>
                </a:lnTo>
                <a:lnTo>
                  <a:pt x="71437" y="26789"/>
                </a:lnTo>
                <a:lnTo>
                  <a:pt x="53578" y="35719"/>
                </a:lnTo>
                <a:lnTo>
                  <a:pt x="35718" y="44648"/>
                </a:lnTo>
                <a:lnTo>
                  <a:pt x="17859" y="53578"/>
                </a:lnTo>
                <a:lnTo>
                  <a:pt x="8929" y="62508"/>
                </a:lnTo>
                <a:lnTo>
                  <a:pt x="0" y="71437"/>
                </a:lnTo>
                <a:lnTo>
                  <a:pt x="0" y="80367"/>
                </a:lnTo>
                <a:lnTo>
                  <a:pt x="0" y="80367"/>
                </a:lnTo>
                <a:lnTo>
                  <a:pt x="0" y="80367"/>
                </a:lnTo>
                <a:lnTo>
                  <a:pt x="0" y="89297"/>
                </a:lnTo>
                <a:lnTo>
                  <a:pt x="0" y="89297"/>
                </a:lnTo>
                <a:lnTo>
                  <a:pt x="8929" y="89297"/>
                </a:lnTo>
                <a:lnTo>
                  <a:pt x="26789" y="89297"/>
                </a:lnTo>
                <a:lnTo>
                  <a:pt x="35718" y="89297"/>
                </a:lnTo>
                <a:lnTo>
                  <a:pt x="53578" y="89297"/>
                </a:lnTo>
                <a:lnTo>
                  <a:pt x="62508" y="89297"/>
                </a:lnTo>
                <a:lnTo>
                  <a:pt x="71437" y="89297"/>
                </a:lnTo>
                <a:lnTo>
                  <a:pt x="89297" y="98226"/>
                </a:lnTo>
                <a:lnTo>
                  <a:pt x="98226" y="98226"/>
                </a:lnTo>
                <a:lnTo>
                  <a:pt x="107156" y="98226"/>
                </a:lnTo>
                <a:lnTo>
                  <a:pt x="116086" y="107156"/>
                </a:lnTo>
                <a:lnTo>
                  <a:pt x="116086" y="107156"/>
                </a:lnTo>
                <a:lnTo>
                  <a:pt x="125015" y="116086"/>
                </a:lnTo>
                <a:lnTo>
                  <a:pt x="133945" y="125015"/>
                </a:lnTo>
                <a:lnTo>
                  <a:pt x="133945" y="125015"/>
                </a:lnTo>
                <a:lnTo>
                  <a:pt x="133945" y="133945"/>
                </a:lnTo>
                <a:lnTo>
                  <a:pt x="133945" y="133945"/>
                </a:lnTo>
                <a:lnTo>
                  <a:pt x="142875" y="142875"/>
                </a:lnTo>
                <a:lnTo>
                  <a:pt x="133945" y="151804"/>
                </a:lnTo>
                <a:lnTo>
                  <a:pt x="133945" y="151804"/>
                </a:lnTo>
                <a:lnTo>
                  <a:pt x="133945" y="160734"/>
                </a:lnTo>
                <a:lnTo>
                  <a:pt x="125015" y="160734"/>
                </a:lnTo>
                <a:lnTo>
                  <a:pt x="116086" y="169664"/>
                </a:lnTo>
                <a:lnTo>
                  <a:pt x="116086" y="169664"/>
                </a:lnTo>
                <a:lnTo>
                  <a:pt x="107156" y="169664"/>
                </a:lnTo>
                <a:lnTo>
                  <a:pt x="98226" y="178594"/>
                </a:lnTo>
                <a:lnTo>
                  <a:pt x="89297" y="178594"/>
                </a:lnTo>
                <a:lnTo>
                  <a:pt x="71437" y="178594"/>
                </a:lnTo>
                <a:lnTo>
                  <a:pt x="62508" y="178594"/>
                </a:lnTo>
                <a:lnTo>
                  <a:pt x="53578" y="169664"/>
                </a:lnTo>
                <a:lnTo>
                  <a:pt x="44648" y="169664"/>
                </a:lnTo>
                <a:lnTo>
                  <a:pt x="44648" y="169664"/>
                </a:lnTo>
                <a:lnTo>
                  <a:pt x="35718" y="169664"/>
                </a:lnTo>
                <a:lnTo>
                  <a:pt x="26789" y="160734"/>
                </a:lnTo>
                <a:lnTo>
                  <a:pt x="17859" y="160734"/>
                </a:lnTo>
                <a:lnTo>
                  <a:pt x="17859" y="160734"/>
                </a:lnTo>
                <a:lnTo>
                  <a:pt x="17859" y="160734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8"/>
          <p:cNvSpPr/>
          <p:nvPr/>
        </p:nvSpPr>
        <p:spPr>
          <a:xfrm>
            <a:off x="2777133" y="2268140"/>
            <a:ext cx="44649" cy="187525"/>
          </a:xfrm>
          <a:custGeom>
            <a:avLst/>
            <a:gdLst/>
            <a:ahLst/>
            <a:cxnLst/>
            <a:rect l="0" t="0" r="0" b="0"/>
            <a:pathLst>
              <a:path w="44649" h="187525">
                <a:moveTo>
                  <a:pt x="44648" y="0"/>
                </a:moveTo>
                <a:lnTo>
                  <a:pt x="44648" y="0"/>
                </a:lnTo>
                <a:lnTo>
                  <a:pt x="44648" y="0"/>
                </a:lnTo>
                <a:lnTo>
                  <a:pt x="35718" y="0"/>
                </a:lnTo>
                <a:lnTo>
                  <a:pt x="35718" y="0"/>
                </a:lnTo>
                <a:lnTo>
                  <a:pt x="35718" y="0"/>
                </a:lnTo>
                <a:lnTo>
                  <a:pt x="35718" y="8930"/>
                </a:lnTo>
                <a:lnTo>
                  <a:pt x="44648" y="17860"/>
                </a:lnTo>
                <a:lnTo>
                  <a:pt x="44648" y="35719"/>
                </a:lnTo>
                <a:lnTo>
                  <a:pt x="35718" y="44649"/>
                </a:lnTo>
                <a:lnTo>
                  <a:pt x="35718" y="62508"/>
                </a:lnTo>
                <a:lnTo>
                  <a:pt x="35718" y="80368"/>
                </a:lnTo>
                <a:lnTo>
                  <a:pt x="26789" y="98227"/>
                </a:lnTo>
                <a:lnTo>
                  <a:pt x="26789" y="116086"/>
                </a:lnTo>
                <a:lnTo>
                  <a:pt x="17859" y="133946"/>
                </a:lnTo>
                <a:lnTo>
                  <a:pt x="17859" y="151805"/>
                </a:lnTo>
                <a:lnTo>
                  <a:pt x="8930" y="169664"/>
                </a:lnTo>
                <a:lnTo>
                  <a:pt x="8930" y="178594"/>
                </a:lnTo>
                <a:lnTo>
                  <a:pt x="0" y="187524"/>
                </a:lnTo>
                <a:lnTo>
                  <a:pt x="0" y="187524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2750344" y="2375297"/>
            <a:ext cx="71438" cy="8930"/>
          </a:xfrm>
          <a:custGeom>
            <a:avLst/>
            <a:gdLst/>
            <a:ahLst/>
            <a:cxnLst/>
            <a:rect l="0" t="0" r="0" b="0"/>
            <a:pathLst>
              <a:path w="71438" h="8930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8929" y="0"/>
                </a:lnTo>
                <a:lnTo>
                  <a:pt x="17859" y="0"/>
                </a:lnTo>
                <a:lnTo>
                  <a:pt x="35719" y="0"/>
                </a:lnTo>
                <a:lnTo>
                  <a:pt x="44648" y="0"/>
                </a:lnTo>
                <a:lnTo>
                  <a:pt x="62507" y="0"/>
                </a:lnTo>
                <a:lnTo>
                  <a:pt x="71437" y="8929"/>
                </a:lnTo>
                <a:lnTo>
                  <a:pt x="71437" y="8929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 10"/>
          <p:cNvSpPr/>
          <p:nvPr/>
        </p:nvSpPr>
        <p:spPr>
          <a:xfrm>
            <a:off x="2866429" y="2366367"/>
            <a:ext cx="62509" cy="98228"/>
          </a:xfrm>
          <a:custGeom>
            <a:avLst/>
            <a:gdLst/>
            <a:ahLst/>
            <a:cxnLst/>
            <a:rect l="0" t="0" r="0" b="0"/>
            <a:pathLst>
              <a:path w="62509" h="98228">
                <a:moveTo>
                  <a:pt x="17860" y="44648"/>
                </a:moveTo>
                <a:lnTo>
                  <a:pt x="17860" y="44648"/>
                </a:lnTo>
                <a:lnTo>
                  <a:pt x="17860" y="44648"/>
                </a:lnTo>
                <a:lnTo>
                  <a:pt x="17860" y="53578"/>
                </a:lnTo>
                <a:lnTo>
                  <a:pt x="8930" y="62508"/>
                </a:lnTo>
                <a:lnTo>
                  <a:pt x="8930" y="71437"/>
                </a:lnTo>
                <a:lnTo>
                  <a:pt x="8930" y="80367"/>
                </a:lnTo>
                <a:lnTo>
                  <a:pt x="8930" y="89297"/>
                </a:lnTo>
                <a:lnTo>
                  <a:pt x="0" y="89297"/>
                </a:lnTo>
                <a:lnTo>
                  <a:pt x="0" y="98227"/>
                </a:lnTo>
                <a:lnTo>
                  <a:pt x="0" y="98227"/>
                </a:lnTo>
                <a:lnTo>
                  <a:pt x="0" y="98227"/>
                </a:lnTo>
                <a:lnTo>
                  <a:pt x="0" y="98227"/>
                </a:lnTo>
                <a:lnTo>
                  <a:pt x="0" y="98227"/>
                </a:lnTo>
                <a:lnTo>
                  <a:pt x="0" y="89297"/>
                </a:lnTo>
                <a:lnTo>
                  <a:pt x="0" y="80367"/>
                </a:lnTo>
                <a:lnTo>
                  <a:pt x="8930" y="71437"/>
                </a:lnTo>
                <a:lnTo>
                  <a:pt x="8930" y="62508"/>
                </a:lnTo>
                <a:lnTo>
                  <a:pt x="8930" y="44648"/>
                </a:lnTo>
                <a:lnTo>
                  <a:pt x="17860" y="35719"/>
                </a:lnTo>
                <a:lnTo>
                  <a:pt x="26790" y="17859"/>
                </a:lnTo>
                <a:lnTo>
                  <a:pt x="35719" y="8930"/>
                </a:lnTo>
                <a:lnTo>
                  <a:pt x="44649" y="0"/>
                </a:lnTo>
                <a:lnTo>
                  <a:pt x="44649" y="0"/>
                </a:lnTo>
                <a:lnTo>
                  <a:pt x="53579" y="0"/>
                </a:lnTo>
                <a:lnTo>
                  <a:pt x="62508" y="0"/>
                </a:lnTo>
                <a:lnTo>
                  <a:pt x="62508" y="0"/>
                </a:lnTo>
                <a:lnTo>
                  <a:pt x="62508" y="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 11"/>
          <p:cNvSpPr/>
          <p:nvPr/>
        </p:nvSpPr>
        <p:spPr>
          <a:xfrm>
            <a:off x="2937867" y="2393156"/>
            <a:ext cx="80368" cy="89298"/>
          </a:xfrm>
          <a:custGeom>
            <a:avLst/>
            <a:gdLst/>
            <a:ahLst/>
            <a:cxnLst/>
            <a:rect l="0" t="0" r="0" b="0"/>
            <a:pathLst>
              <a:path w="80368" h="89298">
                <a:moveTo>
                  <a:pt x="80367" y="17859"/>
                </a:moveTo>
                <a:lnTo>
                  <a:pt x="71437" y="17859"/>
                </a:lnTo>
                <a:lnTo>
                  <a:pt x="71437" y="17859"/>
                </a:lnTo>
                <a:lnTo>
                  <a:pt x="71437" y="8930"/>
                </a:lnTo>
                <a:lnTo>
                  <a:pt x="71437" y="8930"/>
                </a:lnTo>
                <a:lnTo>
                  <a:pt x="71437" y="0"/>
                </a:lnTo>
                <a:lnTo>
                  <a:pt x="71437" y="0"/>
                </a:lnTo>
                <a:lnTo>
                  <a:pt x="62508" y="0"/>
                </a:lnTo>
                <a:lnTo>
                  <a:pt x="53578" y="0"/>
                </a:lnTo>
                <a:lnTo>
                  <a:pt x="35719" y="8930"/>
                </a:lnTo>
                <a:lnTo>
                  <a:pt x="26789" y="17859"/>
                </a:lnTo>
                <a:lnTo>
                  <a:pt x="17859" y="26789"/>
                </a:lnTo>
                <a:lnTo>
                  <a:pt x="8930" y="35719"/>
                </a:lnTo>
                <a:lnTo>
                  <a:pt x="8930" y="44648"/>
                </a:lnTo>
                <a:lnTo>
                  <a:pt x="0" y="53578"/>
                </a:lnTo>
                <a:lnTo>
                  <a:pt x="0" y="62508"/>
                </a:lnTo>
                <a:lnTo>
                  <a:pt x="0" y="71438"/>
                </a:lnTo>
                <a:lnTo>
                  <a:pt x="8930" y="80367"/>
                </a:lnTo>
                <a:lnTo>
                  <a:pt x="17859" y="89297"/>
                </a:lnTo>
                <a:lnTo>
                  <a:pt x="26789" y="89297"/>
                </a:lnTo>
                <a:lnTo>
                  <a:pt x="35719" y="89297"/>
                </a:lnTo>
                <a:lnTo>
                  <a:pt x="44648" y="89297"/>
                </a:lnTo>
                <a:lnTo>
                  <a:pt x="44648" y="89297"/>
                </a:lnTo>
                <a:lnTo>
                  <a:pt x="53578" y="80367"/>
                </a:lnTo>
                <a:lnTo>
                  <a:pt x="53578" y="80367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reeform 12"/>
          <p:cNvSpPr/>
          <p:nvPr/>
        </p:nvSpPr>
        <p:spPr>
          <a:xfrm>
            <a:off x="3027164" y="2384226"/>
            <a:ext cx="125016" cy="107158"/>
          </a:xfrm>
          <a:custGeom>
            <a:avLst/>
            <a:gdLst/>
            <a:ahLst/>
            <a:cxnLst/>
            <a:rect l="0" t="0" r="0" b="0"/>
            <a:pathLst>
              <a:path w="125016" h="107158">
                <a:moveTo>
                  <a:pt x="35719" y="0"/>
                </a:moveTo>
                <a:lnTo>
                  <a:pt x="35719" y="0"/>
                </a:lnTo>
                <a:lnTo>
                  <a:pt x="35719" y="8930"/>
                </a:lnTo>
                <a:lnTo>
                  <a:pt x="35719" y="8930"/>
                </a:lnTo>
                <a:lnTo>
                  <a:pt x="26789" y="17860"/>
                </a:lnTo>
                <a:lnTo>
                  <a:pt x="26789" y="35719"/>
                </a:lnTo>
                <a:lnTo>
                  <a:pt x="26789" y="44649"/>
                </a:lnTo>
                <a:lnTo>
                  <a:pt x="26789" y="62508"/>
                </a:lnTo>
                <a:lnTo>
                  <a:pt x="17859" y="80368"/>
                </a:lnTo>
                <a:lnTo>
                  <a:pt x="17859" y="89297"/>
                </a:lnTo>
                <a:lnTo>
                  <a:pt x="8930" y="98227"/>
                </a:lnTo>
                <a:lnTo>
                  <a:pt x="8930" y="107157"/>
                </a:lnTo>
                <a:lnTo>
                  <a:pt x="0" y="107157"/>
                </a:lnTo>
                <a:lnTo>
                  <a:pt x="0" y="107157"/>
                </a:lnTo>
                <a:lnTo>
                  <a:pt x="0" y="107157"/>
                </a:lnTo>
                <a:lnTo>
                  <a:pt x="0" y="107157"/>
                </a:lnTo>
                <a:lnTo>
                  <a:pt x="8930" y="98227"/>
                </a:lnTo>
                <a:lnTo>
                  <a:pt x="8930" y="89297"/>
                </a:lnTo>
                <a:lnTo>
                  <a:pt x="17859" y="71438"/>
                </a:lnTo>
                <a:lnTo>
                  <a:pt x="17859" y="62508"/>
                </a:lnTo>
                <a:lnTo>
                  <a:pt x="26789" y="44649"/>
                </a:lnTo>
                <a:lnTo>
                  <a:pt x="35719" y="26789"/>
                </a:lnTo>
                <a:lnTo>
                  <a:pt x="44648" y="17860"/>
                </a:lnTo>
                <a:lnTo>
                  <a:pt x="53578" y="17860"/>
                </a:lnTo>
                <a:lnTo>
                  <a:pt x="62508" y="8930"/>
                </a:lnTo>
                <a:lnTo>
                  <a:pt x="71437" y="8930"/>
                </a:lnTo>
                <a:lnTo>
                  <a:pt x="71437" y="17860"/>
                </a:lnTo>
                <a:lnTo>
                  <a:pt x="71437" y="26789"/>
                </a:lnTo>
                <a:lnTo>
                  <a:pt x="71437" y="35719"/>
                </a:lnTo>
                <a:lnTo>
                  <a:pt x="71437" y="53578"/>
                </a:lnTo>
                <a:lnTo>
                  <a:pt x="71437" y="62508"/>
                </a:lnTo>
                <a:lnTo>
                  <a:pt x="71437" y="80368"/>
                </a:lnTo>
                <a:lnTo>
                  <a:pt x="71437" y="80368"/>
                </a:lnTo>
                <a:lnTo>
                  <a:pt x="71437" y="89297"/>
                </a:lnTo>
                <a:lnTo>
                  <a:pt x="62508" y="98227"/>
                </a:lnTo>
                <a:lnTo>
                  <a:pt x="62508" y="98227"/>
                </a:lnTo>
                <a:lnTo>
                  <a:pt x="62508" y="107157"/>
                </a:lnTo>
                <a:lnTo>
                  <a:pt x="62508" y="98227"/>
                </a:lnTo>
                <a:lnTo>
                  <a:pt x="62508" y="98227"/>
                </a:lnTo>
                <a:lnTo>
                  <a:pt x="71437" y="89297"/>
                </a:lnTo>
                <a:lnTo>
                  <a:pt x="71437" y="80368"/>
                </a:lnTo>
                <a:lnTo>
                  <a:pt x="80367" y="62508"/>
                </a:lnTo>
                <a:lnTo>
                  <a:pt x="98226" y="53578"/>
                </a:lnTo>
                <a:lnTo>
                  <a:pt x="107156" y="35719"/>
                </a:lnTo>
                <a:lnTo>
                  <a:pt x="116086" y="35719"/>
                </a:lnTo>
                <a:lnTo>
                  <a:pt x="125015" y="35719"/>
                </a:lnTo>
                <a:lnTo>
                  <a:pt x="125015" y="35719"/>
                </a:lnTo>
                <a:lnTo>
                  <a:pt x="125015" y="44649"/>
                </a:lnTo>
                <a:lnTo>
                  <a:pt x="125015" y="53578"/>
                </a:lnTo>
                <a:lnTo>
                  <a:pt x="125015" y="71438"/>
                </a:lnTo>
                <a:lnTo>
                  <a:pt x="125015" y="80368"/>
                </a:lnTo>
                <a:lnTo>
                  <a:pt x="125015" y="89297"/>
                </a:lnTo>
                <a:lnTo>
                  <a:pt x="125015" y="89297"/>
                </a:lnTo>
                <a:lnTo>
                  <a:pt x="125015" y="89297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reeform 13"/>
          <p:cNvSpPr/>
          <p:nvPr/>
        </p:nvSpPr>
        <p:spPr>
          <a:xfrm>
            <a:off x="3170039" y="2411015"/>
            <a:ext cx="151805" cy="107158"/>
          </a:xfrm>
          <a:custGeom>
            <a:avLst/>
            <a:gdLst/>
            <a:ahLst/>
            <a:cxnLst/>
            <a:rect l="0" t="0" r="0" b="0"/>
            <a:pathLst>
              <a:path w="151805" h="107158">
                <a:moveTo>
                  <a:pt x="116086" y="17860"/>
                </a:moveTo>
                <a:lnTo>
                  <a:pt x="116086" y="17860"/>
                </a:lnTo>
                <a:lnTo>
                  <a:pt x="116086" y="17860"/>
                </a:lnTo>
                <a:lnTo>
                  <a:pt x="116086" y="17860"/>
                </a:lnTo>
                <a:lnTo>
                  <a:pt x="116086" y="8930"/>
                </a:lnTo>
                <a:lnTo>
                  <a:pt x="116086" y="8930"/>
                </a:lnTo>
                <a:lnTo>
                  <a:pt x="116086" y="0"/>
                </a:lnTo>
                <a:lnTo>
                  <a:pt x="107156" y="0"/>
                </a:lnTo>
                <a:lnTo>
                  <a:pt x="98226" y="0"/>
                </a:lnTo>
                <a:lnTo>
                  <a:pt x="89297" y="0"/>
                </a:lnTo>
                <a:lnTo>
                  <a:pt x="71437" y="0"/>
                </a:lnTo>
                <a:lnTo>
                  <a:pt x="62508" y="8930"/>
                </a:lnTo>
                <a:lnTo>
                  <a:pt x="53578" y="8930"/>
                </a:lnTo>
                <a:lnTo>
                  <a:pt x="35719" y="17860"/>
                </a:lnTo>
                <a:lnTo>
                  <a:pt x="35719" y="26789"/>
                </a:lnTo>
                <a:lnTo>
                  <a:pt x="26789" y="44649"/>
                </a:lnTo>
                <a:lnTo>
                  <a:pt x="17859" y="53579"/>
                </a:lnTo>
                <a:lnTo>
                  <a:pt x="8930" y="71438"/>
                </a:lnTo>
                <a:lnTo>
                  <a:pt x="0" y="80368"/>
                </a:lnTo>
                <a:lnTo>
                  <a:pt x="0" y="89298"/>
                </a:lnTo>
                <a:lnTo>
                  <a:pt x="0" y="89298"/>
                </a:lnTo>
                <a:lnTo>
                  <a:pt x="8930" y="98227"/>
                </a:lnTo>
                <a:lnTo>
                  <a:pt x="17859" y="98227"/>
                </a:lnTo>
                <a:lnTo>
                  <a:pt x="26789" y="89298"/>
                </a:lnTo>
                <a:lnTo>
                  <a:pt x="35719" y="89298"/>
                </a:lnTo>
                <a:lnTo>
                  <a:pt x="44648" y="80368"/>
                </a:lnTo>
                <a:lnTo>
                  <a:pt x="62508" y="71438"/>
                </a:lnTo>
                <a:lnTo>
                  <a:pt x="71437" y="53579"/>
                </a:lnTo>
                <a:lnTo>
                  <a:pt x="80367" y="44649"/>
                </a:lnTo>
                <a:lnTo>
                  <a:pt x="89297" y="26789"/>
                </a:lnTo>
                <a:lnTo>
                  <a:pt x="89297" y="17860"/>
                </a:lnTo>
                <a:lnTo>
                  <a:pt x="98226" y="8930"/>
                </a:lnTo>
                <a:lnTo>
                  <a:pt x="98226" y="8930"/>
                </a:lnTo>
                <a:lnTo>
                  <a:pt x="107156" y="8930"/>
                </a:lnTo>
                <a:lnTo>
                  <a:pt x="107156" y="8930"/>
                </a:lnTo>
                <a:lnTo>
                  <a:pt x="107156" y="8930"/>
                </a:lnTo>
                <a:lnTo>
                  <a:pt x="107156" y="17860"/>
                </a:lnTo>
                <a:lnTo>
                  <a:pt x="98226" y="26789"/>
                </a:lnTo>
                <a:lnTo>
                  <a:pt x="107156" y="35719"/>
                </a:lnTo>
                <a:lnTo>
                  <a:pt x="107156" y="53579"/>
                </a:lnTo>
                <a:lnTo>
                  <a:pt x="116086" y="71438"/>
                </a:lnTo>
                <a:lnTo>
                  <a:pt x="133945" y="80368"/>
                </a:lnTo>
                <a:lnTo>
                  <a:pt x="142875" y="98227"/>
                </a:lnTo>
                <a:lnTo>
                  <a:pt x="151804" y="107157"/>
                </a:lnTo>
                <a:lnTo>
                  <a:pt x="151804" y="107157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Shape 103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buNone/>
            </a:pPr>
            <a:r>
              <a:rPr lang="en"/>
              <a:t>Cell Division</a:t>
            </a:r>
          </a:p>
        </p:txBody>
      </p:sp>
      <p:sp>
        <p:nvSpPr>
          <p:cNvPr id="104" name="Shape 104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725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  <p:sp>
        <p:nvSpPr>
          <p:cNvPr id="2" name="Freeform 1"/>
          <p:cNvSpPr/>
          <p:nvPr/>
        </p:nvSpPr>
        <p:spPr>
          <a:xfrm>
            <a:off x="750094" y="1187648"/>
            <a:ext cx="17860" cy="241103"/>
          </a:xfrm>
          <a:custGeom>
            <a:avLst/>
            <a:gdLst/>
            <a:ahLst/>
            <a:cxnLst/>
            <a:rect l="0" t="0" r="0" b="0"/>
            <a:pathLst>
              <a:path w="17860" h="241103">
                <a:moveTo>
                  <a:pt x="17859" y="0"/>
                </a:moveTo>
                <a:lnTo>
                  <a:pt x="17859" y="0"/>
                </a:lnTo>
                <a:lnTo>
                  <a:pt x="17859" y="0"/>
                </a:lnTo>
                <a:lnTo>
                  <a:pt x="17859" y="8930"/>
                </a:lnTo>
                <a:lnTo>
                  <a:pt x="8929" y="17860"/>
                </a:lnTo>
                <a:lnTo>
                  <a:pt x="8929" y="35719"/>
                </a:lnTo>
                <a:lnTo>
                  <a:pt x="8929" y="62508"/>
                </a:lnTo>
                <a:lnTo>
                  <a:pt x="8929" y="80368"/>
                </a:lnTo>
                <a:lnTo>
                  <a:pt x="0" y="116086"/>
                </a:lnTo>
                <a:lnTo>
                  <a:pt x="0" y="142875"/>
                </a:lnTo>
                <a:lnTo>
                  <a:pt x="0" y="169665"/>
                </a:lnTo>
                <a:lnTo>
                  <a:pt x="0" y="196454"/>
                </a:lnTo>
                <a:lnTo>
                  <a:pt x="0" y="214313"/>
                </a:lnTo>
                <a:lnTo>
                  <a:pt x="0" y="232172"/>
                </a:lnTo>
                <a:lnTo>
                  <a:pt x="0" y="241102"/>
                </a:lnTo>
                <a:lnTo>
                  <a:pt x="0" y="241102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Freeform 2"/>
          <p:cNvSpPr/>
          <p:nvPr/>
        </p:nvSpPr>
        <p:spPr>
          <a:xfrm>
            <a:off x="767953" y="1062633"/>
            <a:ext cx="151806" cy="491134"/>
          </a:xfrm>
          <a:custGeom>
            <a:avLst/>
            <a:gdLst/>
            <a:ahLst/>
            <a:cxnLst/>
            <a:rect l="0" t="0" r="0" b="0"/>
            <a:pathLst>
              <a:path w="151806" h="491134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8930" y="0"/>
                </a:lnTo>
                <a:lnTo>
                  <a:pt x="8930" y="0"/>
                </a:lnTo>
                <a:lnTo>
                  <a:pt x="17859" y="0"/>
                </a:lnTo>
                <a:lnTo>
                  <a:pt x="26789" y="8929"/>
                </a:lnTo>
                <a:lnTo>
                  <a:pt x="35719" y="8929"/>
                </a:lnTo>
                <a:lnTo>
                  <a:pt x="44649" y="17859"/>
                </a:lnTo>
                <a:lnTo>
                  <a:pt x="53578" y="35718"/>
                </a:lnTo>
                <a:lnTo>
                  <a:pt x="62508" y="44648"/>
                </a:lnTo>
                <a:lnTo>
                  <a:pt x="80367" y="62508"/>
                </a:lnTo>
                <a:lnTo>
                  <a:pt x="89297" y="80367"/>
                </a:lnTo>
                <a:lnTo>
                  <a:pt x="98227" y="98226"/>
                </a:lnTo>
                <a:lnTo>
                  <a:pt x="116086" y="116086"/>
                </a:lnTo>
                <a:lnTo>
                  <a:pt x="125016" y="133945"/>
                </a:lnTo>
                <a:lnTo>
                  <a:pt x="133945" y="151804"/>
                </a:lnTo>
                <a:lnTo>
                  <a:pt x="142875" y="178594"/>
                </a:lnTo>
                <a:lnTo>
                  <a:pt x="142875" y="205383"/>
                </a:lnTo>
                <a:lnTo>
                  <a:pt x="142875" y="232172"/>
                </a:lnTo>
                <a:lnTo>
                  <a:pt x="151805" y="267890"/>
                </a:lnTo>
                <a:lnTo>
                  <a:pt x="151805" y="294680"/>
                </a:lnTo>
                <a:lnTo>
                  <a:pt x="142875" y="330398"/>
                </a:lnTo>
                <a:lnTo>
                  <a:pt x="142875" y="357187"/>
                </a:lnTo>
                <a:lnTo>
                  <a:pt x="133945" y="375047"/>
                </a:lnTo>
                <a:lnTo>
                  <a:pt x="125016" y="401836"/>
                </a:lnTo>
                <a:lnTo>
                  <a:pt x="116086" y="428625"/>
                </a:lnTo>
                <a:lnTo>
                  <a:pt x="98227" y="446484"/>
                </a:lnTo>
                <a:lnTo>
                  <a:pt x="89297" y="464343"/>
                </a:lnTo>
                <a:lnTo>
                  <a:pt x="71438" y="482203"/>
                </a:lnTo>
                <a:lnTo>
                  <a:pt x="71438" y="491133"/>
                </a:lnTo>
                <a:lnTo>
                  <a:pt x="71438" y="491133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Freeform 3"/>
          <p:cNvSpPr/>
          <p:nvPr/>
        </p:nvSpPr>
        <p:spPr>
          <a:xfrm>
            <a:off x="1080492" y="1205508"/>
            <a:ext cx="26790" cy="250032"/>
          </a:xfrm>
          <a:custGeom>
            <a:avLst/>
            <a:gdLst/>
            <a:ahLst/>
            <a:cxnLst/>
            <a:rect l="0" t="0" r="0" b="0"/>
            <a:pathLst>
              <a:path w="26790" h="250032">
                <a:moveTo>
                  <a:pt x="26789" y="0"/>
                </a:moveTo>
                <a:lnTo>
                  <a:pt x="17859" y="0"/>
                </a:lnTo>
                <a:lnTo>
                  <a:pt x="17859" y="0"/>
                </a:lnTo>
                <a:lnTo>
                  <a:pt x="17859" y="0"/>
                </a:lnTo>
                <a:lnTo>
                  <a:pt x="17859" y="0"/>
                </a:lnTo>
                <a:lnTo>
                  <a:pt x="17859" y="8929"/>
                </a:lnTo>
                <a:lnTo>
                  <a:pt x="17859" y="26789"/>
                </a:lnTo>
                <a:lnTo>
                  <a:pt x="17859" y="44648"/>
                </a:lnTo>
                <a:lnTo>
                  <a:pt x="17859" y="71437"/>
                </a:lnTo>
                <a:lnTo>
                  <a:pt x="26789" y="89297"/>
                </a:lnTo>
                <a:lnTo>
                  <a:pt x="26789" y="116086"/>
                </a:lnTo>
                <a:lnTo>
                  <a:pt x="26789" y="142875"/>
                </a:lnTo>
                <a:lnTo>
                  <a:pt x="26789" y="169664"/>
                </a:lnTo>
                <a:lnTo>
                  <a:pt x="17859" y="196453"/>
                </a:lnTo>
                <a:lnTo>
                  <a:pt x="17859" y="214312"/>
                </a:lnTo>
                <a:lnTo>
                  <a:pt x="17859" y="232172"/>
                </a:lnTo>
                <a:lnTo>
                  <a:pt x="8930" y="241101"/>
                </a:lnTo>
                <a:lnTo>
                  <a:pt x="8930" y="250031"/>
                </a:lnTo>
                <a:lnTo>
                  <a:pt x="8930" y="250031"/>
                </a:lnTo>
                <a:lnTo>
                  <a:pt x="0" y="250031"/>
                </a:lnTo>
                <a:lnTo>
                  <a:pt x="0" y="241101"/>
                </a:lnTo>
                <a:lnTo>
                  <a:pt x="0" y="232172"/>
                </a:lnTo>
                <a:lnTo>
                  <a:pt x="0" y="214312"/>
                </a:lnTo>
                <a:lnTo>
                  <a:pt x="0" y="187523"/>
                </a:lnTo>
                <a:lnTo>
                  <a:pt x="0" y="178594"/>
                </a:lnTo>
                <a:lnTo>
                  <a:pt x="0" y="160734"/>
                </a:lnTo>
                <a:lnTo>
                  <a:pt x="0" y="160734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reeform 4"/>
          <p:cNvSpPr/>
          <p:nvPr/>
        </p:nvSpPr>
        <p:spPr>
          <a:xfrm>
            <a:off x="1089422" y="1044773"/>
            <a:ext cx="169665" cy="392908"/>
          </a:xfrm>
          <a:custGeom>
            <a:avLst/>
            <a:gdLst/>
            <a:ahLst/>
            <a:cxnLst/>
            <a:rect l="0" t="0" r="0" b="0"/>
            <a:pathLst>
              <a:path w="169665" h="392908">
                <a:moveTo>
                  <a:pt x="17859" y="125016"/>
                </a:moveTo>
                <a:lnTo>
                  <a:pt x="8929" y="116086"/>
                </a:lnTo>
                <a:lnTo>
                  <a:pt x="8929" y="116086"/>
                </a:lnTo>
                <a:lnTo>
                  <a:pt x="8929" y="116086"/>
                </a:lnTo>
                <a:lnTo>
                  <a:pt x="8929" y="116086"/>
                </a:lnTo>
                <a:lnTo>
                  <a:pt x="8929" y="116086"/>
                </a:lnTo>
                <a:lnTo>
                  <a:pt x="0" y="125016"/>
                </a:lnTo>
                <a:lnTo>
                  <a:pt x="0" y="133946"/>
                </a:lnTo>
                <a:lnTo>
                  <a:pt x="8929" y="151805"/>
                </a:lnTo>
                <a:lnTo>
                  <a:pt x="8929" y="160735"/>
                </a:lnTo>
                <a:lnTo>
                  <a:pt x="8929" y="178594"/>
                </a:lnTo>
                <a:lnTo>
                  <a:pt x="17859" y="196454"/>
                </a:lnTo>
                <a:lnTo>
                  <a:pt x="17859" y="205383"/>
                </a:lnTo>
                <a:lnTo>
                  <a:pt x="26789" y="214313"/>
                </a:lnTo>
                <a:lnTo>
                  <a:pt x="35719" y="214313"/>
                </a:lnTo>
                <a:lnTo>
                  <a:pt x="44648" y="214313"/>
                </a:lnTo>
                <a:lnTo>
                  <a:pt x="53578" y="205383"/>
                </a:lnTo>
                <a:lnTo>
                  <a:pt x="62508" y="196454"/>
                </a:lnTo>
                <a:lnTo>
                  <a:pt x="71437" y="187524"/>
                </a:lnTo>
                <a:lnTo>
                  <a:pt x="80367" y="160735"/>
                </a:lnTo>
                <a:lnTo>
                  <a:pt x="89297" y="142875"/>
                </a:lnTo>
                <a:lnTo>
                  <a:pt x="98226" y="116086"/>
                </a:lnTo>
                <a:lnTo>
                  <a:pt x="98226" y="98227"/>
                </a:lnTo>
                <a:lnTo>
                  <a:pt x="98226" y="71438"/>
                </a:lnTo>
                <a:lnTo>
                  <a:pt x="98226" y="44649"/>
                </a:lnTo>
                <a:lnTo>
                  <a:pt x="107156" y="26789"/>
                </a:lnTo>
                <a:lnTo>
                  <a:pt x="107156" y="8930"/>
                </a:lnTo>
                <a:lnTo>
                  <a:pt x="107156" y="8930"/>
                </a:lnTo>
                <a:lnTo>
                  <a:pt x="107156" y="0"/>
                </a:lnTo>
                <a:lnTo>
                  <a:pt x="107156" y="0"/>
                </a:lnTo>
                <a:lnTo>
                  <a:pt x="107156" y="8930"/>
                </a:lnTo>
                <a:lnTo>
                  <a:pt x="107156" y="17860"/>
                </a:lnTo>
                <a:lnTo>
                  <a:pt x="107156" y="35719"/>
                </a:lnTo>
                <a:lnTo>
                  <a:pt x="107156" y="53578"/>
                </a:lnTo>
                <a:lnTo>
                  <a:pt x="116086" y="80368"/>
                </a:lnTo>
                <a:lnTo>
                  <a:pt x="125015" y="107157"/>
                </a:lnTo>
                <a:lnTo>
                  <a:pt x="125015" y="142875"/>
                </a:lnTo>
                <a:lnTo>
                  <a:pt x="133945" y="178594"/>
                </a:lnTo>
                <a:lnTo>
                  <a:pt x="133945" y="205383"/>
                </a:lnTo>
                <a:lnTo>
                  <a:pt x="142875" y="241102"/>
                </a:lnTo>
                <a:lnTo>
                  <a:pt x="142875" y="267891"/>
                </a:lnTo>
                <a:lnTo>
                  <a:pt x="142875" y="294680"/>
                </a:lnTo>
                <a:lnTo>
                  <a:pt x="151805" y="321469"/>
                </a:lnTo>
                <a:lnTo>
                  <a:pt x="151805" y="339329"/>
                </a:lnTo>
                <a:lnTo>
                  <a:pt x="160734" y="357188"/>
                </a:lnTo>
                <a:lnTo>
                  <a:pt x="160734" y="375047"/>
                </a:lnTo>
                <a:lnTo>
                  <a:pt x="160734" y="383977"/>
                </a:lnTo>
                <a:lnTo>
                  <a:pt x="169664" y="383977"/>
                </a:lnTo>
                <a:lnTo>
                  <a:pt x="169664" y="392907"/>
                </a:lnTo>
                <a:lnTo>
                  <a:pt x="169664" y="392907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reeform 5"/>
          <p:cNvSpPr/>
          <p:nvPr/>
        </p:nvSpPr>
        <p:spPr>
          <a:xfrm>
            <a:off x="1339453" y="1303734"/>
            <a:ext cx="35720" cy="151806"/>
          </a:xfrm>
          <a:custGeom>
            <a:avLst/>
            <a:gdLst/>
            <a:ahLst/>
            <a:cxnLst/>
            <a:rect l="0" t="0" r="0" b="0"/>
            <a:pathLst>
              <a:path w="35720" h="151806">
                <a:moveTo>
                  <a:pt x="0" y="0"/>
                </a:moveTo>
                <a:lnTo>
                  <a:pt x="0" y="8930"/>
                </a:lnTo>
                <a:lnTo>
                  <a:pt x="0" y="17860"/>
                </a:lnTo>
                <a:lnTo>
                  <a:pt x="8930" y="26789"/>
                </a:lnTo>
                <a:lnTo>
                  <a:pt x="8930" y="44649"/>
                </a:lnTo>
                <a:lnTo>
                  <a:pt x="8930" y="71438"/>
                </a:lnTo>
                <a:lnTo>
                  <a:pt x="17860" y="89297"/>
                </a:lnTo>
                <a:lnTo>
                  <a:pt x="17860" y="107157"/>
                </a:lnTo>
                <a:lnTo>
                  <a:pt x="26789" y="125016"/>
                </a:lnTo>
                <a:lnTo>
                  <a:pt x="26789" y="142875"/>
                </a:lnTo>
                <a:lnTo>
                  <a:pt x="35719" y="151805"/>
                </a:lnTo>
                <a:lnTo>
                  <a:pt x="35719" y="151805"/>
                </a:lnTo>
                <a:lnTo>
                  <a:pt x="35719" y="151805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reeform 6"/>
          <p:cNvSpPr/>
          <p:nvPr/>
        </p:nvSpPr>
        <p:spPr>
          <a:xfrm>
            <a:off x="1357313" y="1178719"/>
            <a:ext cx="8930" cy="17860"/>
          </a:xfrm>
          <a:custGeom>
            <a:avLst/>
            <a:gdLst/>
            <a:ahLst/>
            <a:cxnLst/>
            <a:rect l="0" t="0" r="0" b="0"/>
            <a:pathLst>
              <a:path w="8930" h="17860">
                <a:moveTo>
                  <a:pt x="8929" y="8929"/>
                </a:moveTo>
                <a:lnTo>
                  <a:pt x="8929" y="0"/>
                </a:lnTo>
                <a:lnTo>
                  <a:pt x="8929" y="0"/>
                </a:lnTo>
                <a:lnTo>
                  <a:pt x="8929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8929" y="17859"/>
                </a:lnTo>
                <a:lnTo>
                  <a:pt x="8929" y="17859"/>
                </a:lnTo>
                <a:lnTo>
                  <a:pt x="8929" y="17859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1473398" y="1089422"/>
            <a:ext cx="17861" cy="357188"/>
          </a:xfrm>
          <a:custGeom>
            <a:avLst/>
            <a:gdLst/>
            <a:ahLst/>
            <a:cxnLst/>
            <a:rect l="0" t="0" r="0" b="0"/>
            <a:pathLst>
              <a:path w="17861" h="357188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8930" y="8929"/>
                </a:lnTo>
                <a:lnTo>
                  <a:pt x="8930" y="17859"/>
                </a:lnTo>
                <a:lnTo>
                  <a:pt x="8930" y="35719"/>
                </a:lnTo>
                <a:lnTo>
                  <a:pt x="17860" y="62508"/>
                </a:lnTo>
                <a:lnTo>
                  <a:pt x="17860" y="89297"/>
                </a:lnTo>
                <a:lnTo>
                  <a:pt x="17860" y="116086"/>
                </a:lnTo>
                <a:lnTo>
                  <a:pt x="17860" y="151805"/>
                </a:lnTo>
                <a:lnTo>
                  <a:pt x="17860" y="187523"/>
                </a:lnTo>
                <a:lnTo>
                  <a:pt x="17860" y="223242"/>
                </a:lnTo>
                <a:lnTo>
                  <a:pt x="17860" y="250031"/>
                </a:lnTo>
                <a:lnTo>
                  <a:pt x="8930" y="276820"/>
                </a:lnTo>
                <a:lnTo>
                  <a:pt x="17860" y="303609"/>
                </a:lnTo>
                <a:lnTo>
                  <a:pt x="17860" y="321469"/>
                </a:lnTo>
                <a:lnTo>
                  <a:pt x="17860" y="339328"/>
                </a:lnTo>
                <a:lnTo>
                  <a:pt x="17860" y="348258"/>
                </a:lnTo>
                <a:lnTo>
                  <a:pt x="17860" y="357187"/>
                </a:lnTo>
                <a:lnTo>
                  <a:pt x="17860" y="357187"/>
                </a:lnTo>
                <a:lnTo>
                  <a:pt x="17860" y="357187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8"/>
          <p:cNvSpPr/>
          <p:nvPr/>
        </p:nvSpPr>
        <p:spPr>
          <a:xfrm>
            <a:off x="1446609" y="1294805"/>
            <a:ext cx="125017" cy="26790"/>
          </a:xfrm>
          <a:custGeom>
            <a:avLst/>
            <a:gdLst/>
            <a:ahLst/>
            <a:cxnLst/>
            <a:rect l="0" t="0" r="0" b="0"/>
            <a:pathLst>
              <a:path w="125017" h="26790">
                <a:moveTo>
                  <a:pt x="8930" y="26789"/>
                </a:moveTo>
                <a:lnTo>
                  <a:pt x="8930" y="26789"/>
                </a:lnTo>
                <a:lnTo>
                  <a:pt x="0" y="26789"/>
                </a:lnTo>
                <a:lnTo>
                  <a:pt x="0" y="26789"/>
                </a:lnTo>
                <a:lnTo>
                  <a:pt x="0" y="26789"/>
                </a:lnTo>
                <a:lnTo>
                  <a:pt x="8930" y="17859"/>
                </a:lnTo>
                <a:lnTo>
                  <a:pt x="8930" y="17859"/>
                </a:lnTo>
                <a:lnTo>
                  <a:pt x="26789" y="17859"/>
                </a:lnTo>
                <a:lnTo>
                  <a:pt x="35719" y="8929"/>
                </a:lnTo>
                <a:lnTo>
                  <a:pt x="53578" y="8929"/>
                </a:lnTo>
                <a:lnTo>
                  <a:pt x="80367" y="0"/>
                </a:lnTo>
                <a:lnTo>
                  <a:pt x="98227" y="0"/>
                </a:lnTo>
                <a:lnTo>
                  <a:pt x="116086" y="0"/>
                </a:lnTo>
                <a:lnTo>
                  <a:pt x="125016" y="0"/>
                </a:lnTo>
                <a:lnTo>
                  <a:pt x="125016" y="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1580555" y="1285875"/>
            <a:ext cx="98227" cy="142876"/>
          </a:xfrm>
          <a:custGeom>
            <a:avLst/>
            <a:gdLst/>
            <a:ahLst/>
            <a:cxnLst/>
            <a:rect l="0" t="0" r="0" b="0"/>
            <a:pathLst>
              <a:path w="98227" h="142876">
                <a:moveTo>
                  <a:pt x="71437" y="0"/>
                </a:moveTo>
                <a:lnTo>
                  <a:pt x="71437" y="0"/>
                </a:lnTo>
                <a:lnTo>
                  <a:pt x="62507" y="0"/>
                </a:lnTo>
                <a:lnTo>
                  <a:pt x="62507" y="0"/>
                </a:lnTo>
                <a:lnTo>
                  <a:pt x="62507" y="0"/>
                </a:lnTo>
                <a:lnTo>
                  <a:pt x="53578" y="8930"/>
                </a:lnTo>
                <a:lnTo>
                  <a:pt x="53578" y="17859"/>
                </a:lnTo>
                <a:lnTo>
                  <a:pt x="35718" y="26789"/>
                </a:lnTo>
                <a:lnTo>
                  <a:pt x="35718" y="44648"/>
                </a:lnTo>
                <a:lnTo>
                  <a:pt x="17859" y="62508"/>
                </a:lnTo>
                <a:lnTo>
                  <a:pt x="8929" y="89297"/>
                </a:lnTo>
                <a:lnTo>
                  <a:pt x="8929" y="107156"/>
                </a:lnTo>
                <a:lnTo>
                  <a:pt x="0" y="116086"/>
                </a:lnTo>
                <a:lnTo>
                  <a:pt x="0" y="125016"/>
                </a:lnTo>
                <a:lnTo>
                  <a:pt x="8929" y="133945"/>
                </a:lnTo>
                <a:lnTo>
                  <a:pt x="17859" y="142875"/>
                </a:lnTo>
                <a:lnTo>
                  <a:pt x="35718" y="133945"/>
                </a:lnTo>
                <a:lnTo>
                  <a:pt x="44648" y="133945"/>
                </a:lnTo>
                <a:lnTo>
                  <a:pt x="62507" y="125016"/>
                </a:lnTo>
                <a:lnTo>
                  <a:pt x="71437" y="116086"/>
                </a:lnTo>
                <a:lnTo>
                  <a:pt x="80367" y="98227"/>
                </a:lnTo>
                <a:lnTo>
                  <a:pt x="89296" y="80367"/>
                </a:lnTo>
                <a:lnTo>
                  <a:pt x="98226" y="62508"/>
                </a:lnTo>
                <a:lnTo>
                  <a:pt x="98226" y="44648"/>
                </a:lnTo>
                <a:lnTo>
                  <a:pt x="89296" y="26789"/>
                </a:lnTo>
                <a:lnTo>
                  <a:pt x="89296" y="17859"/>
                </a:lnTo>
                <a:lnTo>
                  <a:pt x="71437" y="0"/>
                </a:lnTo>
                <a:lnTo>
                  <a:pt x="71437" y="0"/>
                </a:lnTo>
                <a:close/>
              </a:path>
            </a:pathLst>
          </a:cu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 10"/>
          <p:cNvSpPr/>
          <p:nvPr/>
        </p:nvSpPr>
        <p:spPr>
          <a:xfrm>
            <a:off x="1741289" y="1268016"/>
            <a:ext cx="116087" cy="151805"/>
          </a:xfrm>
          <a:custGeom>
            <a:avLst/>
            <a:gdLst/>
            <a:ahLst/>
            <a:cxnLst/>
            <a:rect l="0" t="0" r="0" b="0"/>
            <a:pathLst>
              <a:path w="116087" h="151805">
                <a:moveTo>
                  <a:pt x="26789" y="17859"/>
                </a:moveTo>
                <a:lnTo>
                  <a:pt x="26789" y="17859"/>
                </a:lnTo>
                <a:lnTo>
                  <a:pt x="35719" y="8929"/>
                </a:lnTo>
                <a:lnTo>
                  <a:pt x="35719" y="8929"/>
                </a:lnTo>
                <a:lnTo>
                  <a:pt x="44648" y="0"/>
                </a:lnTo>
                <a:lnTo>
                  <a:pt x="44648" y="0"/>
                </a:lnTo>
                <a:lnTo>
                  <a:pt x="44648" y="0"/>
                </a:lnTo>
                <a:lnTo>
                  <a:pt x="44648" y="0"/>
                </a:lnTo>
                <a:lnTo>
                  <a:pt x="35719" y="8929"/>
                </a:lnTo>
                <a:lnTo>
                  <a:pt x="35719" y="17859"/>
                </a:lnTo>
                <a:lnTo>
                  <a:pt x="26789" y="17859"/>
                </a:lnTo>
                <a:lnTo>
                  <a:pt x="17859" y="26789"/>
                </a:lnTo>
                <a:lnTo>
                  <a:pt x="17859" y="26789"/>
                </a:lnTo>
                <a:lnTo>
                  <a:pt x="17859" y="35718"/>
                </a:lnTo>
                <a:lnTo>
                  <a:pt x="17859" y="44648"/>
                </a:lnTo>
                <a:lnTo>
                  <a:pt x="26789" y="44648"/>
                </a:lnTo>
                <a:lnTo>
                  <a:pt x="35719" y="53578"/>
                </a:lnTo>
                <a:lnTo>
                  <a:pt x="53578" y="62507"/>
                </a:lnTo>
                <a:lnTo>
                  <a:pt x="62508" y="71437"/>
                </a:lnTo>
                <a:lnTo>
                  <a:pt x="80367" y="71437"/>
                </a:lnTo>
                <a:lnTo>
                  <a:pt x="89297" y="80367"/>
                </a:lnTo>
                <a:lnTo>
                  <a:pt x="98226" y="89297"/>
                </a:lnTo>
                <a:lnTo>
                  <a:pt x="107156" y="98226"/>
                </a:lnTo>
                <a:lnTo>
                  <a:pt x="116086" y="98226"/>
                </a:lnTo>
                <a:lnTo>
                  <a:pt x="116086" y="107156"/>
                </a:lnTo>
                <a:lnTo>
                  <a:pt x="116086" y="116086"/>
                </a:lnTo>
                <a:lnTo>
                  <a:pt x="116086" y="125015"/>
                </a:lnTo>
                <a:lnTo>
                  <a:pt x="107156" y="133945"/>
                </a:lnTo>
                <a:lnTo>
                  <a:pt x="98226" y="142875"/>
                </a:lnTo>
                <a:lnTo>
                  <a:pt x="89297" y="142875"/>
                </a:lnTo>
                <a:lnTo>
                  <a:pt x="71437" y="151804"/>
                </a:lnTo>
                <a:lnTo>
                  <a:pt x="53578" y="151804"/>
                </a:lnTo>
                <a:lnTo>
                  <a:pt x="44648" y="151804"/>
                </a:lnTo>
                <a:lnTo>
                  <a:pt x="26789" y="151804"/>
                </a:lnTo>
                <a:lnTo>
                  <a:pt x="8930" y="151804"/>
                </a:lnTo>
                <a:lnTo>
                  <a:pt x="0" y="151804"/>
                </a:lnTo>
                <a:lnTo>
                  <a:pt x="0" y="151804"/>
                </a:lnTo>
                <a:lnTo>
                  <a:pt x="0" y="151804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 11"/>
          <p:cNvSpPr/>
          <p:nvPr/>
        </p:nvSpPr>
        <p:spPr>
          <a:xfrm>
            <a:off x="1910953" y="1259086"/>
            <a:ext cx="44649" cy="151806"/>
          </a:xfrm>
          <a:custGeom>
            <a:avLst/>
            <a:gdLst/>
            <a:ahLst/>
            <a:cxnLst/>
            <a:rect l="0" t="0" r="0" b="0"/>
            <a:pathLst>
              <a:path w="44649" h="151806">
                <a:moveTo>
                  <a:pt x="0" y="26789"/>
                </a:moveTo>
                <a:lnTo>
                  <a:pt x="0" y="26789"/>
                </a:lnTo>
                <a:lnTo>
                  <a:pt x="8930" y="35719"/>
                </a:lnTo>
                <a:lnTo>
                  <a:pt x="8930" y="35719"/>
                </a:lnTo>
                <a:lnTo>
                  <a:pt x="17859" y="44648"/>
                </a:lnTo>
                <a:lnTo>
                  <a:pt x="17859" y="53578"/>
                </a:lnTo>
                <a:lnTo>
                  <a:pt x="17859" y="71437"/>
                </a:lnTo>
                <a:lnTo>
                  <a:pt x="17859" y="89297"/>
                </a:lnTo>
                <a:lnTo>
                  <a:pt x="17859" y="107156"/>
                </a:lnTo>
                <a:lnTo>
                  <a:pt x="17859" y="125016"/>
                </a:lnTo>
                <a:lnTo>
                  <a:pt x="17859" y="142875"/>
                </a:lnTo>
                <a:lnTo>
                  <a:pt x="8930" y="142875"/>
                </a:lnTo>
                <a:lnTo>
                  <a:pt x="8930" y="151805"/>
                </a:lnTo>
                <a:lnTo>
                  <a:pt x="8930" y="151805"/>
                </a:lnTo>
                <a:lnTo>
                  <a:pt x="8930" y="142875"/>
                </a:lnTo>
                <a:lnTo>
                  <a:pt x="8930" y="133945"/>
                </a:lnTo>
                <a:lnTo>
                  <a:pt x="8930" y="116086"/>
                </a:lnTo>
                <a:lnTo>
                  <a:pt x="17859" y="98227"/>
                </a:lnTo>
                <a:lnTo>
                  <a:pt x="17859" y="71437"/>
                </a:lnTo>
                <a:lnTo>
                  <a:pt x="26789" y="53578"/>
                </a:lnTo>
                <a:lnTo>
                  <a:pt x="26789" y="35719"/>
                </a:lnTo>
                <a:lnTo>
                  <a:pt x="35719" y="17859"/>
                </a:lnTo>
                <a:lnTo>
                  <a:pt x="35719" y="17859"/>
                </a:lnTo>
                <a:lnTo>
                  <a:pt x="35719" y="8930"/>
                </a:lnTo>
                <a:lnTo>
                  <a:pt x="44648" y="8930"/>
                </a:lnTo>
                <a:lnTo>
                  <a:pt x="44648" y="8930"/>
                </a:lnTo>
                <a:lnTo>
                  <a:pt x="44648" y="0"/>
                </a:lnTo>
                <a:lnTo>
                  <a:pt x="44648" y="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reeform 12"/>
          <p:cNvSpPr/>
          <p:nvPr/>
        </p:nvSpPr>
        <p:spPr>
          <a:xfrm>
            <a:off x="2035969" y="1268016"/>
            <a:ext cx="133946" cy="223243"/>
          </a:xfrm>
          <a:custGeom>
            <a:avLst/>
            <a:gdLst/>
            <a:ahLst/>
            <a:cxnLst/>
            <a:rect l="0" t="0" r="0" b="0"/>
            <a:pathLst>
              <a:path w="133946" h="223243">
                <a:moveTo>
                  <a:pt x="53578" y="8929"/>
                </a:moveTo>
                <a:lnTo>
                  <a:pt x="62507" y="8929"/>
                </a:lnTo>
                <a:lnTo>
                  <a:pt x="62507" y="8929"/>
                </a:lnTo>
                <a:lnTo>
                  <a:pt x="80367" y="0"/>
                </a:lnTo>
                <a:lnTo>
                  <a:pt x="89296" y="0"/>
                </a:lnTo>
                <a:lnTo>
                  <a:pt x="98226" y="0"/>
                </a:lnTo>
                <a:lnTo>
                  <a:pt x="98226" y="8929"/>
                </a:lnTo>
                <a:lnTo>
                  <a:pt x="98226" y="8929"/>
                </a:lnTo>
                <a:lnTo>
                  <a:pt x="89296" y="17859"/>
                </a:lnTo>
                <a:lnTo>
                  <a:pt x="80367" y="26789"/>
                </a:lnTo>
                <a:lnTo>
                  <a:pt x="62507" y="44648"/>
                </a:lnTo>
                <a:lnTo>
                  <a:pt x="44648" y="53578"/>
                </a:lnTo>
                <a:lnTo>
                  <a:pt x="26789" y="62507"/>
                </a:lnTo>
                <a:lnTo>
                  <a:pt x="8929" y="71437"/>
                </a:lnTo>
                <a:lnTo>
                  <a:pt x="0" y="80367"/>
                </a:lnTo>
                <a:lnTo>
                  <a:pt x="0" y="80367"/>
                </a:lnTo>
                <a:lnTo>
                  <a:pt x="0" y="89297"/>
                </a:lnTo>
                <a:lnTo>
                  <a:pt x="8929" y="89297"/>
                </a:lnTo>
                <a:lnTo>
                  <a:pt x="26789" y="98226"/>
                </a:lnTo>
                <a:lnTo>
                  <a:pt x="44648" y="107156"/>
                </a:lnTo>
                <a:lnTo>
                  <a:pt x="62507" y="116086"/>
                </a:lnTo>
                <a:lnTo>
                  <a:pt x="80367" y="125015"/>
                </a:lnTo>
                <a:lnTo>
                  <a:pt x="98226" y="133945"/>
                </a:lnTo>
                <a:lnTo>
                  <a:pt x="107156" y="142875"/>
                </a:lnTo>
                <a:lnTo>
                  <a:pt x="125015" y="142875"/>
                </a:lnTo>
                <a:lnTo>
                  <a:pt x="133945" y="151804"/>
                </a:lnTo>
                <a:lnTo>
                  <a:pt x="133945" y="160734"/>
                </a:lnTo>
                <a:lnTo>
                  <a:pt x="133945" y="169664"/>
                </a:lnTo>
                <a:lnTo>
                  <a:pt x="133945" y="178593"/>
                </a:lnTo>
                <a:lnTo>
                  <a:pt x="125015" y="187523"/>
                </a:lnTo>
                <a:lnTo>
                  <a:pt x="116085" y="205382"/>
                </a:lnTo>
                <a:lnTo>
                  <a:pt x="107156" y="205382"/>
                </a:lnTo>
                <a:lnTo>
                  <a:pt x="89296" y="214312"/>
                </a:lnTo>
                <a:lnTo>
                  <a:pt x="80367" y="223242"/>
                </a:lnTo>
                <a:lnTo>
                  <a:pt x="80367" y="223242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reeform 13"/>
          <p:cNvSpPr/>
          <p:nvPr/>
        </p:nvSpPr>
        <p:spPr>
          <a:xfrm>
            <a:off x="669727" y="1768078"/>
            <a:ext cx="214313" cy="232173"/>
          </a:xfrm>
          <a:custGeom>
            <a:avLst/>
            <a:gdLst/>
            <a:ahLst/>
            <a:cxnLst/>
            <a:rect l="0" t="0" r="0" b="0"/>
            <a:pathLst>
              <a:path w="214313" h="232173">
                <a:moveTo>
                  <a:pt x="71437" y="35719"/>
                </a:moveTo>
                <a:lnTo>
                  <a:pt x="71437" y="35719"/>
                </a:lnTo>
                <a:lnTo>
                  <a:pt x="71437" y="35719"/>
                </a:lnTo>
                <a:lnTo>
                  <a:pt x="71437" y="26789"/>
                </a:lnTo>
                <a:lnTo>
                  <a:pt x="71437" y="17859"/>
                </a:lnTo>
                <a:lnTo>
                  <a:pt x="71437" y="17859"/>
                </a:lnTo>
                <a:lnTo>
                  <a:pt x="80367" y="8930"/>
                </a:lnTo>
                <a:lnTo>
                  <a:pt x="98226" y="0"/>
                </a:lnTo>
                <a:lnTo>
                  <a:pt x="116085" y="0"/>
                </a:lnTo>
                <a:lnTo>
                  <a:pt x="125015" y="0"/>
                </a:lnTo>
                <a:lnTo>
                  <a:pt x="142875" y="0"/>
                </a:lnTo>
                <a:lnTo>
                  <a:pt x="160734" y="8930"/>
                </a:lnTo>
                <a:lnTo>
                  <a:pt x="169664" y="26789"/>
                </a:lnTo>
                <a:lnTo>
                  <a:pt x="178593" y="35719"/>
                </a:lnTo>
                <a:lnTo>
                  <a:pt x="178593" y="53578"/>
                </a:lnTo>
                <a:lnTo>
                  <a:pt x="178593" y="71437"/>
                </a:lnTo>
                <a:lnTo>
                  <a:pt x="169664" y="89297"/>
                </a:lnTo>
                <a:lnTo>
                  <a:pt x="160734" y="107156"/>
                </a:lnTo>
                <a:lnTo>
                  <a:pt x="142875" y="125016"/>
                </a:lnTo>
                <a:lnTo>
                  <a:pt x="125015" y="151805"/>
                </a:lnTo>
                <a:lnTo>
                  <a:pt x="98226" y="169664"/>
                </a:lnTo>
                <a:lnTo>
                  <a:pt x="80367" y="187523"/>
                </a:lnTo>
                <a:lnTo>
                  <a:pt x="62507" y="196453"/>
                </a:lnTo>
                <a:lnTo>
                  <a:pt x="35718" y="214312"/>
                </a:lnTo>
                <a:lnTo>
                  <a:pt x="26789" y="223242"/>
                </a:lnTo>
                <a:lnTo>
                  <a:pt x="8929" y="223242"/>
                </a:lnTo>
                <a:lnTo>
                  <a:pt x="8929" y="223242"/>
                </a:lnTo>
                <a:lnTo>
                  <a:pt x="0" y="223242"/>
                </a:lnTo>
                <a:lnTo>
                  <a:pt x="0" y="214312"/>
                </a:lnTo>
                <a:lnTo>
                  <a:pt x="8929" y="205383"/>
                </a:lnTo>
                <a:lnTo>
                  <a:pt x="17859" y="196453"/>
                </a:lnTo>
                <a:lnTo>
                  <a:pt x="26789" y="196453"/>
                </a:lnTo>
                <a:lnTo>
                  <a:pt x="44648" y="187523"/>
                </a:lnTo>
                <a:lnTo>
                  <a:pt x="71437" y="187523"/>
                </a:lnTo>
                <a:lnTo>
                  <a:pt x="89296" y="196453"/>
                </a:lnTo>
                <a:lnTo>
                  <a:pt x="107156" y="205383"/>
                </a:lnTo>
                <a:lnTo>
                  <a:pt x="133945" y="214312"/>
                </a:lnTo>
                <a:lnTo>
                  <a:pt x="151804" y="223242"/>
                </a:lnTo>
                <a:lnTo>
                  <a:pt x="169664" y="232172"/>
                </a:lnTo>
                <a:lnTo>
                  <a:pt x="187523" y="232172"/>
                </a:lnTo>
                <a:lnTo>
                  <a:pt x="196453" y="232172"/>
                </a:lnTo>
                <a:lnTo>
                  <a:pt x="214312" y="232172"/>
                </a:lnTo>
                <a:lnTo>
                  <a:pt x="214312" y="232172"/>
                </a:lnTo>
                <a:lnTo>
                  <a:pt x="214312" y="232172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reeform 14"/>
          <p:cNvSpPr/>
          <p:nvPr/>
        </p:nvSpPr>
        <p:spPr>
          <a:xfrm>
            <a:off x="812602" y="1696640"/>
            <a:ext cx="205383" cy="392908"/>
          </a:xfrm>
          <a:custGeom>
            <a:avLst/>
            <a:gdLst/>
            <a:ahLst/>
            <a:cxnLst/>
            <a:rect l="0" t="0" r="0" b="0"/>
            <a:pathLst>
              <a:path w="205383" h="392908">
                <a:moveTo>
                  <a:pt x="8929" y="0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8929" y="0"/>
                </a:lnTo>
                <a:lnTo>
                  <a:pt x="17859" y="0"/>
                </a:lnTo>
                <a:lnTo>
                  <a:pt x="26789" y="0"/>
                </a:lnTo>
                <a:lnTo>
                  <a:pt x="44648" y="8930"/>
                </a:lnTo>
                <a:lnTo>
                  <a:pt x="62507" y="17860"/>
                </a:lnTo>
                <a:lnTo>
                  <a:pt x="89296" y="26789"/>
                </a:lnTo>
                <a:lnTo>
                  <a:pt x="107156" y="44649"/>
                </a:lnTo>
                <a:lnTo>
                  <a:pt x="125015" y="62508"/>
                </a:lnTo>
                <a:lnTo>
                  <a:pt x="151804" y="80368"/>
                </a:lnTo>
                <a:lnTo>
                  <a:pt x="169664" y="98227"/>
                </a:lnTo>
                <a:lnTo>
                  <a:pt x="178593" y="116086"/>
                </a:lnTo>
                <a:lnTo>
                  <a:pt x="187523" y="133946"/>
                </a:lnTo>
                <a:lnTo>
                  <a:pt x="196453" y="160735"/>
                </a:lnTo>
                <a:lnTo>
                  <a:pt x="205382" y="178594"/>
                </a:lnTo>
                <a:lnTo>
                  <a:pt x="205382" y="205383"/>
                </a:lnTo>
                <a:lnTo>
                  <a:pt x="205382" y="232172"/>
                </a:lnTo>
                <a:lnTo>
                  <a:pt x="205382" y="258961"/>
                </a:lnTo>
                <a:lnTo>
                  <a:pt x="196453" y="285750"/>
                </a:lnTo>
                <a:lnTo>
                  <a:pt x="196453" y="312539"/>
                </a:lnTo>
                <a:lnTo>
                  <a:pt x="178593" y="330399"/>
                </a:lnTo>
                <a:lnTo>
                  <a:pt x="169664" y="357188"/>
                </a:lnTo>
                <a:lnTo>
                  <a:pt x="160734" y="375047"/>
                </a:lnTo>
                <a:lnTo>
                  <a:pt x="151804" y="383977"/>
                </a:lnTo>
                <a:lnTo>
                  <a:pt x="151804" y="392907"/>
                </a:lnTo>
                <a:lnTo>
                  <a:pt x="151804" y="392907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Freeform 15"/>
          <p:cNvSpPr/>
          <p:nvPr/>
        </p:nvSpPr>
        <p:spPr>
          <a:xfrm>
            <a:off x="1134070" y="1759148"/>
            <a:ext cx="17861" cy="267892"/>
          </a:xfrm>
          <a:custGeom>
            <a:avLst/>
            <a:gdLst/>
            <a:ahLst/>
            <a:cxnLst/>
            <a:rect l="0" t="0" r="0" b="0"/>
            <a:pathLst>
              <a:path w="17861" h="267892">
                <a:moveTo>
                  <a:pt x="8930" y="0"/>
                </a:moveTo>
                <a:lnTo>
                  <a:pt x="8930" y="8930"/>
                </a:lnTo>
                <a:lnTo>
                  <a:pt x="8930" y="17860"/>
                </a:lnTo>
                <a:lnTo>
                  <a:pt x="8930" y="35719"/>
                </a:lnTo>
                <a:lnTo>
                  <a:pt x="8930" y="53578"/>
                </a:lnTo>
                <a:lnTo>
                  <a:pt x="8930" y="80367"/>
                </a:lnTo>
                <a:lnTo>
                  <a:pt x="8930" y="107156"/>
                </a:lnTo>
                <a:lnTo>
                  <a:pt x="8930" y="142875"/>
                </a:lnTo>
                <a:lnTo>
                  <a:pt x="8930" y="169664"/>
                </a:lnTo>
                <a:lnTo>
                  <a:pt x="8930" y="196453"/>
                </a:lnTo>
                <a:lnTo>
                  <a:pt x="8930" y="223242"/>
                </a:lnTo>
                <a:lnTo>
                  <a:pt x="8930" y="241102"/>
                </a:lnTo>
                <a:lnTo>
                  <a:pt x="8930" y="258961"/>
                </a:lnTo>
                <a:lnTo>
                  <a:pt x="0" y="258961"/>
                </a:lnTo>
                <a:lnTo>
                  <a:pt x="0" y="267891"/>
                </a:lnTo>
                <a:lnTo>
                  <a:pt x="0" y="267891"/>
                </a:lnTo>
                <a:lnTo>
                  <a:pt x="0" y="258961"/>
                </a:lnTo>
                <a:lnTo>
                  <a:pt x="8930" y="250031"/>
                </a:lnTo>
                <a:lnTo>
                  <a:pt x="8930" y="241102"/>
                </a:lnTo>
                <a:lnTo>
                  <a:pt x="8930" y="214313"/>
                </a:lnTo>
                <a:lnTo>
                  <a:pt x="17860" y="178594"/>
                </a:lnTo>
                <a:lnTo>
                  <a:pt x="17860" y="160735"/>
                </a:lnTo>
                <a:lnTo>
                  <a:pt x="17860" y="133946"/>
                </a:lnTo>
                <a:lnTo>
                  <a:pt x="17860" y="133946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Freeform 16"/>
          <p:cNvSpPr/>
          <p:nvPr/>
        </p:nvSpPr>
        <p:spPr>
          <a:xfrm>
            <a:off x="1178719" y="1714500"/>
            <a:ext cx="98227" cy="151805"/>
          </a:xfrm>
          <a:custGeom>
            <a:avLst/>
            <a:gdLst/>
            <a:ahLst/>
            <a:cxnLst/>
            <a:rect l="0" t="0" r="0" b="0"/>
            <a:pathLst>
              <a:path w="98227" h="151805">
                <a:moveTo>
                  <a:pt x="0" y="35719"/>
                </a:moveTo>
                <a:lnTo>
                  <a:pt x="0" y="35719"/>
                </a:lnTo>
                <a:lnTo>
                  <a:pt x="0" y="35719"/>
                </a:lnTo>
                <a:lnTo>
                  <a:pt x="0" y="35719"/>
                </a:lnTo>
                <a:lnTo>
                  <a:pt x="0" y="53578"/>
                </a:lnTo>
                <a:lnTo>
                  <a:pt x="0" y="62508"/>
                </a:lnTo>
                <a:lnTo>
                  <a:pt x="8929" y="80367"/>
                </a:lnTo>
                <a:lnTo>
                  <a:pt x="8929" y="107156"/>
                </a:lnTo>
                <a:lnTo>
                  <a:pt x="17859" y="125015"/>
                </a:lnTo>
                <a:lnTo>
                  <a:pt x="26789" y="133945"/>
                </a:lnTo>
                <a:lnTo>
                  <a:pt x="35718" y="142875"/>
                </a:lnTo>
                <a:lnTo>
                  <a:pt x="44648" y="151804"/>
                </a:lnTo>
                <a:lnTo>
                  <a:pt x="53578" y="151804"/>
                </a:lnTo>
                <a:lnTo>
                  <a:pt x="62508" y="151804"/>
                </a:lnTo>
                <a:lnTo>
                  <a:pt x="71437" y="142875"/>
                </a:lnTo>
                <a:lnTo>
                  <a:pt x="71437" y="125015"/>
                </a:lnTo>
                <a:lnTo>
                  <a:pt x="80367" y="107156"/>
                </a:lnTo>
                <a:lnTo>
                  <a:pt x="89297" y="80367"/>
                </a:lnTo>
                <a:lnTo>
                  <a:pt x="89297" y="44648"/>
                </a:lnTo>
                <a:lnTo>
                  <a:pt x="98226" y="17859"/>
                </a:lnTo>
                <a:lnTo>
                  <a:pt x="98226" y="0"/>
                </a:lnTo>
                <a:lnTo>
                  <a:pt x="98226" y="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Freeform 17"/>
          <p:cNvSpPr/>
          <p:nvPr/>
        </p:nvSpPr>
        <p:spPr>
          <a:xfrm>
            <a:off x="1285875" y="1598414"/>
            <a:ext cx="62509" cy="366118"/>
          </a:xfrm>
          <a:custGeom>
            <a:avLst/>
            <a:gdLst/>
            <a:ahLst/>
            <a:cxnLst/>
            <a:rect l="0" t="0" r="0" b="0"/>
            <a:pathLst>
              <a:path w="62509" h="366118">
                <a:moveTo>
                  <a:pt x="8930" y="0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8930"/>
                </a:lnTo>
                <a:lnTo>
                  <a:pt x="0" y="17859"/>
                </a:lnTo>
                <a:lnTo>
                  <a:pt x="8930" y="44648"/>
                </a:lnTo>
                <a:lnTo>
                  <a:pt x="8930" y="71437"/>
                </a:lnTo>
                <a:lnTo>
                  <a:pt x="17859" y="107156"/>
                </a:lnTo>
                <a:lnTo>
                  <a:pt x="17859" y="142875"/>
                </a:lnTo>
                <a:lnTo>
                  <a:pt x="26789" y="178594"/>
                </a:lnTo>
                <a:lnTo>
                  <a:pt x="35719" y="223242"/>
                </a:lnTo>
                <a:lnTo>
                  <a:pt x="35719" y="250031"/>
                </a:lnTo>
                <a:lnTo>
                  <a:pt x="44648" y="285750"/>
                </a:lnTo>
                <a:lnTo>
                  <a:pt x="53578" y="312539"/>
                </a:lnTo>
                <a:lnTo>
                  <a:pt x="53578" y="339328"/>
                </a:lnTo>
                <a:lnTo>
                  <a:pt x="53578" y="357187"/>
                </a:lnTo>
                <a:lnTo>
                  <a:pt x="62508" y="366117"/>
                </a:lnTo>
                <a:lnTo>
                  <a:pt x="62508" y="366117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Freeform 18"/>
          <p:cNvSpPr/>
          <p:nvPr/>
        </p:nvSpPr>
        <p:spPr>
          <a:xfrm>
            <a:off x="1419820" y="1857375"/>
            <a:ext cx="116087" cy="178595"/>
          </a:xfrm>
          <a:custGeom>
            <a:avLst/>
            <a:gdLst/>
            <a:ahLst/>
            <a:cxnLst/>
            <a:rect l="0" t="0" r="0" b="0"/>
            <a:pathLst>
              <a:path w="116087" h="178595">
                <a:moveTo>
                  <a:pt x="0" y="107156"/>
                </a:moveTo>
                <a:lnTo>
                  <a:pt x="0" y="107156"/>
                </a:lnTo>
                <a:lnTo>
                  <a:pt x="0" y="107156"/>
                </a:lnTo>
                <a:lnTo>
                  <a:pt x="0" y="116086"/>
                </a:lnTo>
                <a:lnTo>
                  <a:pt x="8930" y="116086"/>
                </a:lnTo>
                <a:lnTo>
                  <a:pt x="8930" y="116086"/>
                </a:lnTo>
                <a:lnTo>
                  <a:pt x="26789" y="116086"/>
                </a:lnTo>
                <a:lnTo>
                  <a:pt x="35719" y="116086"/>
                </a:lnTo>
                <a:lnTo>
                  <a:pt x="53578" y="107156"/>
                </a:lnTo>
                <a:lnTo>
                  <a:pt x="62508" y="98226"/>
                </a:lnTo>
                <a:lnTo>
                  <a:pt x="80367" y="89297"/>
                </a:lnTo>
                <a:lnTo>
                  <a:pt x="89297" y="71437"/>
                </a:lnTo>
                <a:lnTo>
                  <a:pt x="98227" y="62508"/>
                </a:lnTo>
                <a:lnTo>
                  <a:pt x="98227" y="44648"/>
                </a:lnTo>
                <a:lnTo>
                  <a:pt x="98227" y="35719"/>
                </a:lnTo>
                <a:lnTo>
                  <a:pt x="98227" y="17859"/>
                </a:lnTo>
                <a:lnTo>
                  <a:pt x="89297" y="8929"/>
                </a:lnTo>
                <a:lnTo>
                  <a:pt x="89297" y="8929"/>
                </a:lnTo>
                <a:lnTo>
                  <a:pt x="80367" y="0"/>
                </a:lnTo>
                <a:lnTo>
                  <a:pt x="71438" y="8929"/>
                </a:lnTo>
                <a:lnTo>
                  <a:pt x="62508" y="17859"/>
                </a:lnTo>
                <a:lnTo>
                  <a:pt x="53578" y="26789"/>
                </a:lnTo>
                <a:lnTo>
                  <a:pt x="35719" y="44648"/>
                </a:lnTo>
                <a:lnTo>
                  <a:pt x="26789" y="71437"/>
                </a:lnTo>
                <a:lnTo>
                  <a:pt x="17860" y="89297"/>
                </a:lnTo>
                <a:lnTo>
                  <a:pt x="17860" y="116086"/>
                </a:lnTo>
                <a:lnTo>
                  <a:pt x="17860" y="133945"/>
                </a:lnTo>
                <a:lnTo>
                  <a:pt x="17860" y="151804"/>
                </a:lnTo>
                <a:lnTo>
                  <a:pt x="26789" y="160734"/>
                </a:lnTo>
                <a:lnTo>
                  <a:pt x="35719" y="169664"/>
                </a:lnTo>
                <a:lnTo>
                  <a:pt x="53578" y="178594"/>
                </a:lnTo>
                <a:lnTo>
                  <a:pt x="71438" y="178594"/>
                </a:lnTo>
                <a:lnTo>
                  <a:pt x="89297" y="169664"/>
                </a:lnTo>
                <a:lnTo>
                  <a:pt x="107156" y="169664"/>
                </a:lnTo>
                <a:lnTo>
                  <a:pt x="116086" y="160734"/>
                </a:lnTo>
                <a:lnTo>
                  <a:pt x="116086" y="160734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Freeform 19"/>
          <p:cNvSpPr/>
          <p:nvPr/>
        </p:nvSpPr>
        <p:spPr>
          <a:xfrm>
            <a:off x="1616273" y="1875234"/>
            <a:ext cx="8931" cy="169665"/>
          </a:xfrm>
          <a:custGeom>
            <a:avLst/>
            <a:gdLst/>
            <a:ahLst/>
            <a:cxnLst/>
            <a:rect l="0" t="0" r="0" b="0"/>
            <a:pathLst>
              <a:path w="8931" h="169665">
                <a:moveTo>
                  <a:pt x="8930" y="0"/>
                </a:moveTo>
                <a:lnTo>
                  <a:pt x="8930" y="0"/>
                </a:lnTo>
                <a:lnTo>
                  <a:pt x="8930" y="0"/>
                </a:lnTo>
                <a:lnTo>
                  <a:pt x="8930" y="8930"/>
                </a:lnTo>
                <a:lnTo>
                  <a:pt x="8930" y="17860"/>
                </a:lnTo>
                <a:lnTo>
                  <a:pt x="0" y="35719"/>
                </a:lnTo>
                <a:lnTo>
                  <a:pt x="0" y="53578"/>
                </a:lnTo>
                <a:lnTo>
                  <a:pt x="0" y="80367"/>
                </a:lnTo>
                <a:lnTo>
                  <a:pt x="0" y="98227"/>
                </a:lnTo>
                <a:lnTo>
                  <a:pt x="0" y="116086"/>
                </a:lnTo>
                <a:lnTo>
                  <a:pt x="0" y="133945"/>
                </a:lnTo>
                <a:lnTo>
                  <a:pt x="8930" y="151805"/>
                </a:lnTo>
                <a:lnTo>
                  <a:pt x="8930" y="160735"/>
                </a:lnTo>
                <a:lnTo>
                  <a:pt x="8930" y="169664"/>
                </a:lnTo>
                <a:lnTo>
                  <a:pt x="8930" y="169664"/>
                </a:lnTo>
                <a:lnTo>
                  <a:pt x="8930" y="169664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Freeform 20"/>
          <p:cNvSpPr/>
          <p:nvPr/>
        </p:nvSpPr>
        <p:spPr>
          <a:xfrm>
            <a:off x="1616273" y="1821656"/>
            <a:ext cx="8931" cy="1"/>
          </a:xfrm>
          <a:custGeom>
            <a:avLst/>
            <a:gdLst/>
            <a:ahLst/>
            <a:cxnLst/>
            <a:rect l="0" t="0" r="0" b="0"/>
            <a:pathLst>
              <a:path w="8931" h="1">
                <a:moveTo>
                  <a:pt x="8930" y="0"/>
                </a:moveTo>
                <a:lnTo>
                  <a:pt x="893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Freeform 21"/>
          <p:cNvSpPr/>
          <p:nvPr/>
        </p:nvSpPr>
        <p:spPr>
          <a:xfrm>
            <a:off x="1687711" y="1848445"/>
            <a:ext cx="116087" cy="169665"/>
          </a:xfrm>
          <a:custGeom>
            <a:avLst/>
            <a:gdLst/>
            <a:ahLst/>
            <a:cxnLst/>
            <a:rect l="0" t="0" r="0" b="0"/>
            <a:pathLst>
              <a:path w="116087" h="169665">
                <a:moveTo>
                  <a:pt x="98226" y="53578"/>
                </a:moveTo>
                <a:lnTo>
                  <a:pt x="98226" y="53578"/>
                </a:lnTo>
                <a:lnTo>
                  <a:pt x="98226" y="53578"/>
                </a:lnTo>
                <a:lnTo>
                  <a:pt x="98226" y="44649"/>
                </a:lnTo>
                <a:lnTo>
                  <a:pt x="98226" y="44649"/>
                </a:lnTo>
                <a:lnTo>
                  <a:pt x="98226" y="35719"/>
                </a:lnTo>
                <a:lnTo>
                  <a:pt x="98226" y="26789"/>
                </a:lnTo>
                <a:lnTo>
                  <a:pt x="98226" y="17859"/>
                </a:lnTo>
                <a:lnTo>
                  <a:pt x="98226" y="8930"/>
                </a:lnTo>
                <a:lnTo>
                  <a:pt x="98226" y="0"/>
                </a:lnTo>
                <a:lnTo>
                  <a:pt x="89297" y="0"/>
                </a:lnTo>
                <a:lnTo>
                  <a:pt x="80367" y="0"/>
                </a:lnTo>
                <a:lnTo>
                  <a:pt x="71437" y="0"/>
                </a:lnTo>
                <a:lnTo>
                  <a:pt x="62508" y="0"/>
                </a:lnTo>
                <a:lnTo>
                  <a:pt x="53578" y="8930"/>
                </a:lnTo>
                <a:lnTo>
                  <a:pt x="44648" y="17859"/>
                </a:lnTo>
                <a:lnTo>
                  <a:pt x="35718" y="26789"/>
                </a:lnTo>
                <a:lnTo>
                  <a:pt x="26789" y="44649"/>
                </a:lnTo>
                <a:lnTo>
                  <a:pt x="17859" y="71438"/>
                </a:lnTo>
                <a:lnTo>
                  <a:pt x="8929" y="89297"/>
                </a:lnTo>
                <a:lnTo>
                  <a:pt x="8929" y="107156"/>
                </a:lnTo>
                <a:lnTo>
                  <a:pt x="0" y="125016"/>
                </a:lnTo>
                <a:lnTo>
                  <a:pt x="0" y="142875"/>
                </a:lnTo>
                <a:lnTo>
                  <a:pt x="0" y="151805"/>
                </a:lnTo>
                <a:lnTo>
                  <a:pt x="8929" y="160734"/>
                </a:lnTo>
                <a:lnTo>
                  <a:pt x="17859" y="160734"/>
                </a:lnTo>
                <a:lnTo>
                  <a:pt x="26789" y="169664"/>
                </a:lnTo>
                <a:lnTo>
                  <a:pt x="35718" y="169664"/>
                </a:lnTo>
                <a:lnTo>
                  <a:pt x="53578" y="160734"/>
                </a:lnTo>
                <a:lnTo>
                  <a:pt x="62508" y="160734"/>
                </a:lnTo>
                <a:lnTo>
                  <a:pt x="80367" y="142875"/>
                </a:lnTo>
                <a:lnTo>
                  <a:pt x="89297" y="133945"/>
                </a:lnTo>
                <a:lnTo>
                  <a:pt x="98226" y="125016"/>
                </a:lnTo>
                <a:lnTo>
                  <a:pt x="107156" y="107156"/>
                </a:lnTo>
                <a:lnTo>
                  <a:pt x="107156" y="80367"/>
                </a:lnTo>
                <a:lnTo>
                  <a:pt x="116086" y="62508"/>
                </a:lnTo>
                <a:lnTo>
                  <a:pt x="107156" y="44649"/>
                </a:lnTo>
                <a:lnTo>
                  <a:pt x="107156" y="26789"/>
                </a:lnTo>
                <a:lnTo>
                  <a:pt x="98226" y="17859"/>
                </a:lnTo>
                <a:lnTo>
                  <a:pt x="98226" y="8930"/>
                </a:lnTo>
                <a:lnTo>
                  <a:pt x="89297" y="0"/>
                </a:lnTo>
                <a:lnTo>
                  <a:pt x="89297" y="0"/>
                </a:lnTo>
                <a:lnTo>
                  <a:pt x="89297" y="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Freeform 22"/>
          <p:cNvSpPr/>
          <p:nvPr/>
        </p:nvSpPr>
        <p:spPr>
          <a:xfrm>
            <a:off x="1884164" y="1866304"/>
            <a:ext cx="53579" cy="8931"/>
          </a:xfrm>
          <a:custGeom>
            <a:avLst/>
            <a:gdLst/>
            <a:ahLst/>
            <a:cxnLst/>
            <a:rect l="0" t="0" r="0" b="0"/>
            <a:pathLst>
              <a:path w="53579" h="8931">
                <a:moveTo>
                  <a:pt x="53578" y="8930"/>
                </a:moveTo>
                <a:lnTo>
                  <a:pt x="53578" y="8930"/>
                </a:lnTo>
                <a:lnTo>
                  <a:pt x="53578" y="8930"/>
                </a:lnTo>
                <a:lnTo>
                  <a:pt x="53578" y="8930"/>
                </a:lnTo>
                <a:lnTo>
                  <a:pt x="53578" y="8930"/>
                </a:lnTo>
                <a:lnTo>
                  <a:pt x="53578" y="0"/>
                </a:lnTo>
                <a:lnTo>
                  <a:pt x="44648" y="0"/>
                </a:lnTo>
                <a:lnTo>
                  <a:pt x="44648" y="0"/>
                </a:lnTo>
                <a:lnTo>
                  <a:pt x="35719" y="0"/>
                </a:lnTo>
                <a:lnTo>
                  <a:pt x="26789" y="0"/>
                </a:lnTo>
                <a:lnTo>
                  <a:pt x="26789" y="0"/>
                </a:lnTo>
                <a:lnTo>
                  <a:pt x="17859" y="8930"/>
                </a:lnTo>
                <a:lnTo>
                  <a:pt x="8930" y="8930"/>
                </a:lnTo>
                <a:lnTo>
                  <a:pt x="8930" y="8930"/>
                </a:lnTo>
                <a:lnTo>
                  <a:pt x="0" y="8930"/>
                </a:lnTo>
                <a:lnTo>
                  <a:pt x="0" y="8930"/>
                </a:lnTo>
                <a:lnTo>
                  <a:pt x="0" y="8930"/>
                </a:lnTo>
                <a:lnTo>
                  <a:pt x="0" y="893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Freeform 23"/>
          <p:cNvSpPr/>
          <p:nvPr/>
        </p:nvSpPr>
        <p:spPr>
          <a:xfrm>
            <a:off x="1839515" y="1884164"/>
            <a:ext cx="116087" cy="151806"/>
          </a:xfrm>
          <a:custGeom>
            <a:avLst/>
            <a:gdLst/>
            <a:ahLst/>
            <a:cxnLst/>
            <a:rect l="0" t="0" r="0" b="0"/>
            <a:pathLst>
              <a:path w="116087" h="151806">
                <a:moveTo>
                  <a:pt x="62508" y="0"/>
                </a:moveTo>
                <a:lnTo>
                  <a:pt x="62508" y="0"/>
                </a:lnTo>
                <a:lnTo>
                  <a:pt x="62508" y="0"/>
                </a:lnTo>
                <a:lnTo>
                  <a:pt x="62508" y="0"/>
                </a:lnTo>
                <a:lnTo>
                  <a:pt x="62508" y="0"/>
                </a:lnTo>
                <a:lnTo>
                  <a:pt x="62508" y="0"/>
                </a:lnTo>
                <a:lnTo>
                  <a:pt x="62508" y="0"/>
                </a:lnTo>
                <a:lnTo>
                  <a:pt x="62508" y="0"/>
                </a:lnTo>
                <a:lnTo>
                  <a:pt x="62508" y="0"/>
                </a:lnTo>
                <a:lnTo>
                  <a:pt x="62508" y="0"/>
                </a:lnTo>
                <a:lnTo>
                  <a:pt x="62508" y="0"/>
                </a:lnTo>
                <a:lnTo>
                  <a:pt x="62508" y="0"/>
                </a:lnTo>
                <a:lnTo>
                  <a:pt x="62508" y="0"/>
                </a:lnTo>
                <a:lnTo>
                  <a:pt x="62508" y="0"/>
                </a:lnTo>
                <a:lnTo>
                  <a:pt x="62508" y="0"/>
                </a:lnTo>
                <a:lnTo>
                  <a:pt x="62508" y="0"/>
                </a:lnTo>
                <a:lnTo>
                  <a:pt x="53579" y="0"/>
                </a:lnTo>
                <a:lnTo>
                  <a:pt x="53579" y="0"/>
                </a:lnTo>
                <a:lnTo>
                  <a:pt x="53579" y="0"/>
                </a:lnTo>
                <a:lnTo>
                  <a:pt x="53579" y="0"/>
                </a:lnTo>
                <a:lnTo>
                  <a:pt x="53579" y="0"/>
                </a:lnTo>
                <a:lnTo>
                  <a:pt x="44649" y="0"/>
                </a:lnTo>
                <a:lnTo>
                  <a:pt x="44649" y="0"/>
                </a:lnTo>
                <a:lnTo>
                  <a:pt x="44649" y="8930"/>
                </a:lnTo>
                <a:lnTo>
                  <a:pt x="35719" y="8930"/>
                </a:lnTo>
                <a:lnTo>
                  <a:pt x="35719" y="8930"/>
                </a:lnTo>
                <a:lnTo>
                  <a:pt x="26789" y="8930"/>
                </a:lnTo>
                <a:lnTo>
                  <a:pt x="26789" y="17859"/>
                </a:lnTo>
                <a:lnTo>
                  <a:pt x="17860" y="17859"/>
                </a:lnTo>
                <a:lnTo>
                  <a:pt x="17860" y="17859"/>
                </a:lnTo>
                <a:lnTo>
                  <a:pt x="17860" y="17859"/>
                </a:lnTo>
                <a:lnTo>
                  <a:pt x="17860" y="26789"/>
                </a:lnTo>
                <a:lnTo>
                  <a:pt x="26789" y="26789"/>
                </a:lnTo>
                <a:lnTo>
                  <a:pt x="26789" y="35719"/>
                </a:lnTo>
                <a:lnTo>
                  <a:pt x="35719" y="35719"/>
                </a:lnTo>
                <a:lnTo>
                  <a:pt x="44649" y="44648"/>
                </a:lnTo>
                <a:lnTo>
                  <a:pt x="53579" y="53578"/>
                </a:lnTo>
                <a:lnTo>
                  <a:pt x="71438" y="53578"/>
                </a:lnTo>
                <a:lnTo>
                  <a:pt x="80368" y="62508"/>
                </a:lnTo>
                <a:lnTo>
                  <a:pt x="89297" y="71437"/>
                </a:lnTo>
                <a:lnTo>
                  <a:pt x="98227" y="80367"/>
                </a:lnTo>
                <a:lnTo>
                  <a:pt x="107157" y="89297"/>
                </a:lnTo>
                <a:lnTo>
                  <a:pt x="116086" y="98226"/>
                </a:lnTo>
                <a:lnTo>
                  <a:pt x="116086" y="107156"/>
                </a:lnTo>
                <a:lnTo>
                  <a:pt x="116086" y="116086"/>
                </a:lnTo>
                <a:lnTo>
                  <a:pt x="116086" y="125015"/>
                </a:lnTo>
                <a:lnTo>
                  <a:pt x="107157" y="133945"/>
                </a:lnTo>
                <a:lnTo>
                  <a:pt x="98227" y="142875"/>
                </a:lnTo>
                <a:lnTo>
                  <a:pt x="89297" y="142875"/>
                </a:lnTo>
                <a:lnTo>
                  <a:pt x="80368" y="151805"/>
                </a:lnTo>
                <a:lnTo>
                  <a:pt x="62508" y="151805"/>
                </a:lnTo>
                <a:lnTo>
                  <a:pt x="53579" y="151805"/>
                </a:lnTo>
                <a:lnTo>
                  <a:pt x="35719" y="151805"/>
                </a:lnTo>
                <a:lnTo>
                  <a:pt x="26789" y="151805"/>
                </a:lnTo>
                <a:lnTo>
                  <a:pt x="8930" y="151805"/>
                </a:lnTo>
                <a:lnTo>
                  <a:pt x="0" y="142875"/>
                </a:lnTo>
                <a:lnTo>
                  <a:pt x="0" y="142875"/>
                </a:lnTo>
                <a:lnTo>
                  <a:pt x="0" y="142875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Freeform 24"/>
          <p:cNvSpPr/>
          <p:nvPr/>
        </p:nvSpPr>
        <p:spPr>
          <a:xfrm>
            <a:off x="2027039" y="1875234"/>
            <a:ext cx="17860" cy="133946"/>
          </a:xfrm>
          <a:custGeom>
            <a:avLst/>
            <a:gdLst/>
            <a:ahLst/>
            <a:cxnLst/>
            <a:rect l="0" t="0" r="0" b="0"/>
            <a:pathLst>
              <a:path w="17860" h="133946">
                <a:moveTo>
                  <a:pt x="0" y="17860"/>
                </a:moveTo>
                <a:lnTo>
                  <a:pt x="0" y="26789"/>
                </a:lnTo>
                <a:lnTo>
                  <a:pt x="0" y="35719"/>
                </a:lnTo>
                <a:lnTo>
                  <a:pt x="0" y="53578"/>
                </a:lnTo>
                <a:lnTo>
                  <a:pt x="0" y="80367"/>
                </a:lnTo>
                <a:lnTo>
                  <a:pt x="8930" y="98227"/>
                </a:lnTo>
                <a:lnTo>
                  <a:pt x="8930" y="116086"/>
                </a:lnTo>
                <a:lnTo>
                  <a:pt x="8930" y="125016"/>
                </a:lnTo>
                <a:lnTo>
                  <a:pt x="17859" y="133945"/>
                </a:lnTo>
                <a:lnTo>
                  <a:pt x="17859" y="133945"/>
                </a:lnTo>
                <a:lnTo>
                  <a:pt x="17859" y="133945"/>
                </a:lnTo>
                <a:lnTo>
                  <a:pt x="17859" y="133945"/>
                </a:lnTo>
                <a:lnTo>
                  <a:pt x="17859" y="125016"/>
                </a:lnTo>
                <a:lnTo>
                  <a:pt x="17859" y="116086"/>
                </a:lnTo>
                <a:lnTo>
                  <a:pt x="17859" y="98227"/>
                </a:lnTo>
                <a:lnTo>
                  <a:pt x="17859" y="80367"/>
                </a:lnTo>
                <a:lnTo>
                  <a:pt x="17859" y="53578"/>
                </a:lnTo>
                <a:lnTo>
                  <a:pt x="17859" y="35719"/>
                </a:lnTo>
                <a:lnTo>
                  <a:pt x="17859" y="17860"/>
                </a:lnTo>
                <a:lnTo>
                  <a:pt x="17859" y="8930"/>
                </a:lnTo>
                <a:lnTo>
                  <a:pt x="17859" y="0"/>
                </a:lnTo>
                <a:lnTo>
                  <a:pt x="8930" y="0"/>
                </a:lnTo>
                <a:lnTo>
                  <a:pt x="8930" y="0"/>
                </a:lnTo>
                <a:lnTo>
                  <a:pt x="8930" y="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Freeform 25"/>
          <p:cNvSpPr/>
          <p:nvPr/>
        </p:nvSpPr>
        <p:spPr>
          <a:xfrm>
            <a:off x="2107406" y="1875234"/>
            <a:ext cx="160735" cy="267892"/>
          </a:xfrm>
          <a:custGeom>
            <a:avLst/>
            <a:gdLst/>
            <a:ahLst/>
            <a:cxnLst/>
            <a:rect l="0" t="0" r="0" b="0"/>
            <a:pathLst>
              <a:path w="160735" h="267892">
                <a:moveTo>
                  <a:pt x="80367" y="0"/>
                </a:moveTo>
                <a:lnTo>
                  <a:pt x="80367" y="0"/>
                </a:lnTo>
                <a:lnTo>
                  <a:pt x="80367" y="0"/>
                </a:lnTo>
                <a:lnTo>
                  <a:pt x="80367" y="0"/>
                </a:lnTo>
                <a:lnTo>
                  <a:pt x="80367" y="8930"/>
                </a:lnTo>
                <a:lnTo>
                  <a:pt x="80367" y="17860"/>
                </a:lnTo>
                <a:lnTo>
                  <a:pt x="71438" y="26789"/>
                </a:lnTo>
                <a:lnTo>
                  <a:pt x="62508" y="35719"/>
                </a:lnTo>
                <a:lnTo>
                  <a:pt x="53578" y="44649"/>
                </a:lnTo>
                <a:lnTo>
                  <a:pt x="35719" y="53578"/>
                </a:lnTo>
                <a:lnTo>
                  <a:pt x="17859" y="62508"/>
                </a:lnTo>
                <a:lnTo>
                  <a:pt x="8930" y="71438"/>
                </a:lnTo>
                <a:lnTo>
                  <a:pt x="0" y="80367"/>
                </a:lnTo>
                <a:lnTo>
                  <a:pt x="0" y="80367"/>
                </a:lnTo>
                <a:lnTo>
                  <a:pt x="0" y="80367"/>
                </a:lnTo>
                <a:lnTo>
                  <a:pt x="0" y="89297"/>
                </a:lnTo>
                <a:lnTo>
                  <a:pt x="8930" y="98227"/>
                </a:lnTo>
                <a:lnTo>
                  <a:pt x="26789" y="107156"/>
                </a:lnTo>
                <a:lnTo>
                  <a:pt x="44648" y="116086"/>
                </a:lnTo>
                <a:lnTo>
                  <a:pt x="62508" y="133945"/>
                </a:lnTo>
                <a:lnTo>
                  <a:pt x="80367" y="142875"/>
                </a:lnTo>
                <a:lnTo>
                  <a:pt x="98227" y="151805"/>
                </a:lnTo>
                <a:lnTo>
                  <a:pt x="116086" y="169664"/>
                </a:lnTo>
                <a:lnTo>
                  <a:pt x="133945" y="178594"/>
                </a:lnTo>
                <a:lnTo>
                  <a:pt x="142875" y="187524"/>
                </a:lnTo>
                <a:lnTo>
                  <a:pt x="160734" y="196453"/>
                </a:lnTo>
                <a:lnTo>
                  <a:pt x="160734" y="214313"/>
                </a:lnTo>
                <a:lnTo>
                  <a:pt x="160734" y="223242"/>
                </a:lnTo>
                <a:lnTo>
                  <a:pt x="160734" y="232172"/>
                </a:lnTo>
                <a:lnTo>
                  <a:pt x="160734" y="241102"/>
                </a:lnTo>
                <a:lnTo>
                  <a:pt x="151805" y="250031"/>
                </a:lnTo>
                <a:lnTo>
                  <a:pt x="142875" y="258961"/>
                </a:lnTo>
                <a:lnTo>
                  <a:pt x="125016" y="258961"/>
                </a:lnTo>
                <a:lnTo>
                  <a:pt x="98227" y="267891"/>
                </a:lnTo>
                <a:lnTo>
                  <a:pt x="89297" y="267891"/>
                </a:lnTo>
                <a:lnTo>
                  <a:pt x="71438" y="267891"/>
                </a:lnTo>
                <a:lnTo>
                  <a:pt x="71438" y="267891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Freeform 26"/>
          <p:cNvSpPr/>
          <p:nvPr/>
        </p:nvSpPr>
        <p:spPr>
          <a:xfrm>
            <a:off x="714375" y="2464594"/>
            <a:ext cx="223243" cy="330399"/>
          </a:xfrm>
          <a:custGeom>
            <a:avLst/>
            <a:gdLst/>
            <a:ahLst/>
            <a:cxnLst/>
            <a:rect l="0" t="0" r="0" b="0"/>
            <a:pathLst>
              <a:path w="223243" h="330399">
                <a:moveTo>
                  <a:pt x="53578" y="0"/>
                </a:moveTo>
                <a:lnTo>
                  <a:pt x="53578" y="0"/>
                </a:lnTo>
                <a:lnTo>
                  <a:pt x="62508" y="0"/>
                </a:lnTo>
                <a:lnTo>
                  <a:pt x="62508" y="0"/>
                </a:lnTo>
                <a:lnTo>
                  <a:pt x="71437" y="0"/>
                </a:lnTo>
                <a:lnTo>
                  <a:pt x="89297" y="0"/>
                </a:lnTo>
                <a:lnTo>
                  <a:pt x="98227" y="0"/>
                </a:lnTo>
                <a:lnTo>
                  <a:pt x="116086" y="0"/>
                </a:lnTo>
                <a:lnTo>
                  <a:pt x="133945" y="0"/>
                </a:lnTo>
                <a:lnTo>
                  <a:pt x="151805" y="8929"/>
                </a:lnTo>
                <a:lnTo>
                  <a:pt x="160734" y="8929"/>
                </a:lnTo>
                <a:lnTo>
                  <a:pt x="169664" y="17859"/>
                </a:lnTo>
                <a:lnTo>
                  <a:pt x="178594" y="26789"/>
                </a:lnTo>
                <a:lnTo>
                  <a:pt x="178594" y="35719"/>
                </a:lnTo>
                <a:lnTo>
                  <a:pt x="178594" y="44648"/>
                </a:lnTo>
                <a:lnTo>
                  <a:pt x="169664" y="53578"/>
                </a:lnTo>
                <a:lnTo>
                  <a:pt x="160734" y="53578"/>
                </a:lnTo>
                <a:lnTo>
                  <a:pt x="151805" y="62508"/>
                </a:lnTo>
                <a:lnTo>
                  <a:pt x="142875" y="71437"/>
                </a:lnTo>
                <a:lnTo>
                  <a:pt x="133945" y="71437"/>
                </a:lnTo>
                <a:lnTo>
                  <a:pt x="125016" y="80367"/>
                </a:lnTo>
                <a:lnTo>
                  <a:pt x="125016" y="80367"/>
                </a:lnTo>
                <a:lnTo>
                  <a:pt x="125016" y="89297"/>
                </a:lnTo>
                <a:lnTo>
                  <a:pt x="125016" y="89297"/>
                </a:lnTo>
                <a:lnTo>
                  <a:pt x="125016" y="98226"/>
                </a:lnTo>
                <a:lnTo>
                  <a:pt x="133945" y="98226"/>
                </a:lnTo>
                <a:lnTo>
                  <a:pt x="142875" y="107156"/>
                </a:lnTo>
                <a:lnTo>
                  <a:pt x="151805" y="116086"/>
                </a:lnTo>
                <a:lnTo>
                  <a:pt x="160734" y="125015"/>
                </a:lnTo>
                <a:lnTo>
                  <a:pt x="178594" y="125015"/>
                </a:lnTo>
                <a:lnTo>
                  <a:pt x="187523" y="133945"/>
                </a:lnTo>
                <a:lnTo>
                  <a:pt x="205383" y="142875"/>
                </a:lnTo>
                <a:lnTo>
                  <a:pt x="214312" y="160734"/>
                </a:lnTo>
                <a:lnTo>
                  <a:pt x="223242" y="169664"/>
                </a:lnTo>
                <a:lnTo>
                  <a:pt x="223242" y="178594"/>
                </a:lnTo>
                <a:lnTo>
                  <a:pt x="223242" y="187523"/>
                </a:lnTo>
                <a:lnTo>
                  <a:pt x="223242" y="205383"/>
                </a:lnTo>
                <a:lnTo>
                  <a:pt x="214312" y="214312"/>
                </a:lnTo>
                <a:lnTo>
                  <a:pt x="205383" y="232172"/>
                </a:lnTo>
                <a:lnTo>
                  <a:pt x="187523" y="250031"/>
                </a:lnTo>
                <a:lnTo>
                  <a:pt x="169664" y="267890"/>
                </a:lnTo>
                <a:lnTo>
                  <a:pt x="151805" y="285750"/>
                </a:lnTo>
                <a:lnTo>
                  <a:pt x="133945" y="294679"/>
                </a:lnTo>
                <a:lnTo>
                  <a:pt x="107156" y="312539"/>
                </a:lnTo>
                <a:lnTo>
                  <a:pt x="89297" y="321469"/>
                </a:lnTo>
                <a:lnTo>
                  <a:pt x="62508" y="330398"/>
                </a:lnTo>
                <a:lnTo>
                  <a:pt x="44648" y="330398"/>
                </a:lnTo>
                <a:lnTo>
                  <a:pt x="26789" y="330398"/>
                </a:lnTo>
                <a:lnTo>
                  <a:pt x="8930" y="330398"/>
                </a:lnTo>
                <a:lnTo>
                  <a:pt x="0" y="330398"/>
                </a:lnTo>
                <a:lnTo>
                  <a:pt x="0" y="330398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Freeform 27"/>
          <p:cNvSpPr/>
          <p:nvPr/>
        </p:nvSpPr>
        <p:spPr>
          <a:xfrm>
            <a:off x="857250" y="2348508"/>
            <a:ext cx="285751" cy="562571"/>
          </a:xfrm>
          <a:custGeom>
            <a:avLst/>
            <a:gdLst/>
            <a:ahLst/>
            <a:cxnLst/>
            <a:rect l="0" t="0" r="0" b="0"/>
            <a:pathLst>
              <a:path w="285751" h="562571">
                <a:moveTo>
                  <a:pt x="8930" y="8929"/>
                </a:moveTo>
                <a:lnTo>
                  <a:pt x="0" y="0"/>
                </a:lnTo>
                <a:lnTo>
                  <a:pt x="8930" y="0"/>
                </a:lnTo>
                <a:lnTo>
                  <a:pt x="17859" y="0"/>
                </a:lnTo>
                <a:lnTo>
                  <a:pt x="26789" y="0"/>
                </a:lnTo>
                <a:lnTo>
                  <a:pt x="44648" y="0"/>
                </a:lnTo>
                <a:lnTo>
                  <a:pt x="62508" y="8929"/>
                </a:lnTo>
                <a:lnTo>
                  <a:pt x="80367" y="8929"/>
                </a:lnTo>
                <a:lnTo>
                  <a:pt x="107156" y="26789"/>
                </a:lnTo>
                <a:lnTo>
                  <a:pt x="125016" y="35718"/>
                </a:lnTo>
                <a:lnTo>
                  <a:pt x="142875" y="62507"/>
                </a:lnTo>
                <a:lnTo>
                  <a:pt x="169664" y="89296"/>
                </a:lnTo>
                <a:lnTo>
                  <a:pt x="187523" y="116086"/>
                </a:lnTo>
                <a:lnTo>
                  <a:pt x="205383" y="151805"/>
                </a:lnTo>
                <a:lnTo>
                  <a:pt x="223242" y="178594"/>
                </a:lnTo>
                <a:lnTo>
                  <a:pt x="241101" y="205383"/>
                </a:lnTo>
                <a:lnTo>
                  <a:pt x="258961" y="232172"/>
                </a:lnTo>
                <a:lnTo>
                  <a:pt x="267891" y="258961"/>
                </a:lnTo>
                <a:lnTo>
                  <a:pt x="276820" y="285750"/>
                </a:lnTo>
                <a:lnTo>
                  <a:pt x="285750" y="312539"/>
                </a:lnTo>
                <a:lnTo>
                  <a:pt x="285750" y="339328"/>
                </a:lnTo>
                <a:lnTo>
                  <a:pt x="285750" y="366117"/>
                </a:lnTo>
                <a:lnTo>
                  <a:pt x="285750" y="392906"/>
                </a:lnTo>
                <a:lnTo>
                  <a:pt x="276820" y="419695"/>
                </a:lnTo>
                <a:lnTo>
                  <a:pt x="267891" y="446484"/>
                </a:lnTo>
                <a:lnTo>
                  <a:pt x="250031" y="473273"/>
                </a:lnTo>
                <a:lnTo>
                  <a:pt x="232172" y="491132"/>
                </a:lnTo>
                <a:lnTo>
                  <a:pt x="214312" y="508992"/>
                </a:lnTo>
                <a:lnTo>
                  <a:pt x="196453" y="526851"/>
                </a:lnTo>
                <a:lnTo>
                  <a:pt x="178594" y="544711"/>
                </a:lnTo>
                <a:lnTo>
                  <a:pt x="160734" y="553640"/>
                </a:lnTo>
                <a:lnTo>
                  <a:pt x="142875" y="553640"/>
                </a:lnTo>
                <a:lnTo>
                  <a:pt x="125016" y="562570"/>
                </a:lnTo>
                <a:lnTo>
                  <a:pt x="116086" y="562570"/>
                </a:lnTo>
                <a:lnTo>
                  <a:pt x="116086" y="56257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Freeform 28"/>
          <p:cNvSpPr/>
          <p:nvPr/>
        </p:nvSpPr>
        <p:spPr>
          <a:xfrm>
            <a:off x="1276945" y="2527102"/>
            <a:ext cx="26790" cy="276821"/>
          </a:xfrm>
          <a:custGeom>
            <a:avLst/>
            <a:gdLst/>
            <a:ahLst/>
            <a:cxnLst/>
            <a:rect l="0" t="0" r="0" b="0"/>
            <a:pathLst>
              <a:path w="26790" h="276821">
                <a:moveTo>
                  <a:pt x="0" y="0"/>
                </a:moveTo>
                <a:lnTo>
                  <a:pt x="0" y="0"/>
                </a:lnTo>
                <a:lnTo>
                  <a:pt x="8930" y="8929"/>
                </a:lnTo>
                <a:lnTo>
                  <a:pt x="8930" y="17859"/>
                </a:lnTo>
                <a:lnTo>
                  <a:pt x="8930" y="44648"/>
                </a:lnTo>
                <a:lnTo>
                  <a:pt x="8930" y="62507"/>
                </a:lnTo>
                <a:lnTo>
                  <a:pt x="8930" y="80367"/>
                </a:lnTo>
                <a:lnTo>
                  <a:pt x="17860" y="107156"/>
                </a:lnTo>
                <a:lnTo>
                  <a:pt x="17860" y="133945"/>
                </a:lnTo>
                <a:lnTo>
                  <a:pt x="17860" y="160734"/>
                </a:lnTo>
                <a:lnTo>
                  <a:pt x="17860" y="187523"/>
                </a:lnTo>
                <a:lnTo>
                  <a:pt x="17860" y="205382"/>
                </a:lnTo>
                <a:lnTo>
                  <a:pt x="17860" y="232171"/>
                </a:lnTo>
                <a:lnTo>
                  <a:pt x="17860" y="241101"/>
                </a:lnTo>
                <a:lnTo>
                  <a:pt x="26789" y="258961"/>
                </a:lnTo>
                <a:lnTo>
                  <a:pt x="26789" y="267890"/>
                </a:lnTo>
                <a:lnTo>
                  <a:pt x="26789" y="276820"/>
                </a:lnTo>
                <a:lnTo>
                  <a:pt x="26789" y="276820"/>
                </a:lnTo>
                <a:lnTo>
                  <a:pt x="26789" y="276820"/>
                </a:lnTo>
                <a:lnTo>
                  <a:pt x="26789" y="27682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Freeform 29"/>
          <p:cNvSpPr/>
          <p:nvPr/>
        </p:nvSpPr>
        <p:spPr>
          <a:xfrm>
            <a:off x="1303734" y="2455664"/>
            <a:ext cx="223243" cy="410766"/>
          </a:xfrm>
          <a:custGeom>
            <a:avLst/>
            <a:gdLst/>
            <a:ahLst/>
            <a:cxnLst/>
            <a:rect l="0" t="0" r="0" b="0"/>
            <a:pathLst>
              <a:path w="223243" h="410766">
                <a:moveTo>
                  <a:pt x="8930" y="53578"/>
                </a:moveTo>
                <a:lnTo>
                  <a:pt x="8930" y="44649"/>
                </a:lnTo>
                <a:lnTo>
                  <a:pt x="0" y="44649"/>
                </a:lnTo>
                <a:lnTo>
                  <a:pt x="8930" y="35719"/>
                </a:lnTo>
                <a:lnTo>
                  <a:pt x="8930" y="26789"/>
                </a:lnTo>
                <a:lnTo>
                  <a:pt x="17860" y="17859"/>
                </a:lnTo>
                <a:lnTo>
                  <a:pt x="26789" y="8930"/>
                </a:lnTo>
                <a:lnTo>
                  <a:pt x="44649" y="0"/>
                </a:lnTo>
                <a:lnTo>
                  <a:pt x="53579" y="0"/>
                </a:lnTo>
                <a:lnTo>
                  <a:pt x="71438" y="0"/>
                </a:lnTo>
                <a:lnTo>
                  <a:pt x="80368" y="8930"/>
                </a:lnTo>
                <a:lnTo>
                  <a:pt x="98227" y="17859"/>
                </a:lnTo>
                <a:lnTo>
                  <a:pt x="107157" y="26789"/>
                </a:lnTo>
                <a:lnTo>
                  <a:pt x="125016" y="35719"/>
                </a:lnTo>
                <a:lnTo>
                  <a:pt x="133946" y="44649"/>
                </a:lnTo>
                <a:lnTo>
                  <a:pt x="142875" y="53578"/>
                </a:lnTo>
                <a:lnTo>
                  <a:pt x="142875" y="71438"/>
                </a:lnTo>
                <a:lnTo>
                  <a:pt x="151805" y="80367"/>
                </a:lnTo>
                <a:lnTo>
                  <a:pt x="151805" y="89297"/>
                </a:lnTo>
                <a:lnTo>
                  <a:pt x="151805" y="98227"/>
                </a:lnTo>
                <a:lnTo>
                  <a:pt x="142875" y="116086"/>
                </a:lnTo>
                <a:lnTo>
                  <a:pt x="133946" y="125016"/>
                </a:lnTo>
                <a:lnTo>
                  <a:pt x="125016" y="133945"/>
                </a:lnTo>
                <a:lnTo>
                  <a:pt x="116086" y="142875"/>
                </a:lnTo>
                <a:lnTo>
                  <a:pt x="107157" y="151805"/>
                </a:lnTo>
                <a:lnTo>
                  <a:pt x="98227" y="151805"/>
                </a:lnTo>
                <a:lnTo>
                  <a:pt x="89297" y="151805"/>
                </a:lnTo>
                <a:lnTo>
                  <a:pt x="80368" y="160734"/>
                </a:lnTo>
                <a:lnTo>
                  <a:pt x="80368" y="160734"/>
                </a:lnTo>
                <a:lnTo>
                  <a:pt x="80368" y="160734"/>
                </a:lnTo>
                <a:lnTo>
                  <a:pt x="89297" y="160734"/>
                </a:lnTo>
                <a:lnTo>
                  <a:pt x="98227" y="169664"/>
                </a:lnTo>
                <a:lnTo>
                  <a:pt x="107157" y="169664"/>
                </a:lnTo>
                <a:lnTo>
                  <a:pt x="125016" y="169664"/>
                </a:lnTo>
                <a:lnTo>
                  <a:pt x="142875" y="178594"/>
                </a:lnTo>
                <a:lnTo>
                  <a:pt x="160735" y="187524"/>
                </a:lnTo>
                <a:lnTo>
                  <a:pt x="178594" y="196453"/>
                </a:lnTo>
                <a:lnTo>
                  <a:pt x="196453" y="205383"/>
                </a:lnTo>
                <a:lnTo>
                  <a:pt x="205383" y="214313"/>
                </a:lnTo>
                <a:lnTo>
                  <a:pt x="214313" y="232172"/>
                </a:lnTo>
                <a:lnTo>
                  <a:pt x="223242" y="241102"/>
                </a:lnTo>
                <a:lnTo>
                  <a:pt x="223242" y="250031"/>
                </a:lnTo>
                <a:lnTo>
                  <a:pt x="223242" y="267891"/>
                </a:lnTo>
                <a:lnTo>
                  <a:pt x="223242" y="276820"/>
                </a:lnTo>
                <a:lnTo>
                  <a:pt x="214313" y="294680"/>
                </a:lnTo>
                <a:lnTo>
                  <a:pt x="205383" y="312539"/>
                </a:lnTo>
                <a:lnTo>
                  <a:pt x="187524" y="321469"/>
                </a:lnTo>
                <a:lnTo>
                  <a:pt x="169664" y="339328"/>
                </a:lnTo>
                <a:lnTo>
                  <a:pt x="151805" y="348258"/>
                </a:lnTo>
                <a:lnTo>
                  <a:pt x="133946" y="357187"/>
                </a:lnTo>
                <a:lnTo>
                  <a:pt x="116086" y="375047"/>
                </a:lnTo>
                <a:lnTo>
                  <a:pt x="98227" y="383976"/>
                </a:lnTo>
                <a:lnTo>
                  <a:pt x="80368" y="392906"/>
                </a:lnTo>
                <a:lnTo>
                  <a:pt x="62508" y="401836"/>
                </a:lnTo>
                <a:lnTo>
                  <a:pt x="53579" y="401836"/>
                </a:lnTo>
                <a:lnTo>
                  <a:pt x="35719" y="410765"/>
                </a:lnTo>
                <a:lnTo>
                  <a:pt x="26789" y="410765"/>
                </a:lnTo>
                <a:lnTo>
                  <a:pt x="17860" y="410765"/>
                </a:lnTo>
                <a:lnTo>
                  <a:pt x="17860" y="410765"/>
                </a:lnTo>
                <a:lnTo>
                  <a:pt x="17860" y="410765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Freeform 30"/>
          <p:cNvSpPr/>
          <p:nvPr/>
        </p:nvSpPr>
        <p:spPr>
          <a:xfrm>
            <a:off x="1571625" y="2687836"/>
            <a:ext cx="35720" cy="151805"/>
          </a:xfrm>
          <a:custGeom>
            <a:avLst/>
            <a:gdLst/>
            <a:ahLst/>
            <a:cxnLst/>
            <a:rect l="0" t="0" r="0" b="0"/>
            <a:pathLst>
              <a:path w="35720" h="151805">
                <a:moveTo>
                  <a:pt x="0" y="0"/>
                </a:moveTo>
                <a:lnTo>
                  <a:pt x="0" y="0"/>
                </a:lnTo>
                <a:lnTo>
                  <a:pt x="8930" y="0"/>
                </a:lnTo>
                <a:lnTo>
                  <a:pt x="8930" y="0"/>
                </a:lnTo>
                <a:lnTo>
                  <a:pt x="8930" y="8930"/>
                </a:lnTo>
                <a:lnTo>
                  <a:pt x="17859" y="26789"/>
                </a:lnTo>
                <a:lnTo>
                  <a:pt x="26789" y="44648"/>
                </a:lnTo>
                <a:lnTo>
                  <a:pt x="26789" y="62508"/>
                </a:lnTo>
                <a:lnTo>
                  <a:pt x="35719" y="80367"/>
                </a:lnTo>
                <a:lnTo>
                  <a:pt x="35719" y="98227"/>
                </a:lnTo>
                <a:lnTo>
                  <a:pt x="35719" y="116086"/>
                </a:lnTo>
                <a:lnTo>
                  <a:pt x="35719" y="133945"/>
                </a:lnTo>
                <a:lnTo>
                  <a:pt x="35719" y="142875"/>
                </a:lnTo>
                <a:lnTo>
                  <a:pt x="35719" y="151804"/>
                </a:lnTo>
                <a:lnTo>
                  <a:pt x="35719" y="151804"/>
                </a:lnTo>
                <a:lnTo>
                  <a:pt x="35719" y="151804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Freeform 31"/>
          <p:cNvSpPr/>
          <p:nvPr/>
        </p:nvSpPr>
        <p:spPr>
          <a:xfrm>
            <a:off x="1651992" y="2634258"/>
            <a:ext cx="178595" cy="187524"/>
          </a:xfrm>
          <a:custGeom>
            <a:avLst/>
            <a:gdLst/>
            <a:ahLst/>
            <a:cxnLst/>
            <a:rect l="0" t="0" r="0" b="0"/>
            <a:pathLst>
              <a:path w="178595" h="187524">
                <a:moveTo>
                  <a:pt x="0" y="26789"/>
                </a:moveTo>
                <a:lnTo>
                  <a:pt x="0" y="26789"/>
                </a:lnTo>
                <a:lnTo>
                  <a:pt x="0" y="44648"/>
                </a:lnTo>
                <a:lnTo>
                  <a:pt x="8930" y="53578"/>
                </a:lnTo>
                <a:lnTo>
                  <a:pt x="8930" y="71437"/>
                </a:lnTo>
                <a:lnTo>
                  <a:pt x="17859" y="89297"/>
                </a:lnTo>
                <a:lnTo>
                  <a:pt x="26789" y="107156"/>
                </a:lnTo>
                <a:lnTo>
                  <a:pt x="26789" y="125015"/>
                </a:lnTo>
                <a:lnTo>
                  <a:pt x="35719" y="133945"/>
                </a:lnTo>
                <a:lnTo>
                  <a:pt x="35719" y="151805"/>
                </a:lnTo>
                <a:lnTo>
                  <a:pt x="35719" y="160734"/>
                </a:lnTo>
                <a:lnTo>
                  <a:pt x="35719" y="178593"/>
                </a:lnTo>
                <a:lnTo>
                  <a:pt x="35719" y="178593"/>
                </a:lnTo>
                <a:lnTo>
                  <a:pt x="35719" y="178593"/>
                </a:lnTo>
                <a:lnTo>
                  <a:pt x="35719" y="187523"/>
                </a:lnTo>
                <a:lnTo>
                  <a:pt x="35719" y="178593"/>
                </a:lnTo>
                <a:lnTo>
                  <a:pt x="35719" y="178593"/>
                </a:lnTo>
                <a:lnTo>
                  <a:pt x="35719" y="169664"/>
                </a:lnTo>
                <a:lnTo>
                  <a:pt x="35719" y="160734"/>
                </a:lnTo>
                <a:lnTo>
                  <a:pt x="35719" y="142875"/>
                </a:lnTo>
                <a:lnTo>
                  <a:pt x="35719" y="125015"/>
                </a:lnTo>
                <a:lnTo>
                  <a:pt x="35719" y="98226"/>
                </a:lnTo>
                <a:lnTo>
                  <a:pt x="35719" y="80367"/>
                </a:lnTo>
                <a:lnTo>
                  <a:pt x="44648" y="53578"/>
                </a:lnTo>
                <a:lnTo>
                  <a:pt x="44648" y="35719"/>
                </a:lnTo>
                <a:lnTo>
                  <a:pt x="53578" y="26789"/>
                </a:lnTo>
                <a:lnTo>
                  <a:pt x="71437" y="8930"/>
                </a:lnTo>
                <a:lnTo>
                  <a:pt x="80367" y="8930"/>
                </a:lnTo>
                <a:lnTo>
                  <a:pt x="89297" y="0"/>
                </a:lnTo>
                <a:lnTo>
                  <a:pt x="107156" y="0"/>
                </a:lnTo>
                <a:lnTo>
                  <a:pt x="116086" y="8930"/>
                </a:lnTo>
                <a:lnTo>
                  <a:pt x="125016" y="17859"/>
                </a:lnTo>
                <a:lnTo>
                  <a:pt x="133945" y="26789"/>
                </a:lnTo>
                <a:lnTo>
                  <a:pt x="142875" y="44648"/>
                </a:lnTo>
                <a:lnTo>
                  <a:pt x="160734" y="71437"/>
                </a:lnTo>
                <a:lnTo>
                  <a:pt x="160734" y="89297"/>
                </a:lnTo>
                <a:lnTo>
                  <a:pt x="169664" y="107156"/>
                </a:lnTo>
                <a:lnTo>
                  <a:pt x="169664" y="133945"/>
                </a:lnTo>
                <a:lnTo>
                  <a:pt x="178594" y="151805"/>
                </a:lnTo>
                <a:lnTo>
                  <a:pt x="178594" y="160734"/>
                </a:lnTo>
                <a:lnTo>
                  <a:pt x="178594" y="169664"/>
                </a:lnTo>
                <a:lnTo>
                  <a:pt x="178594" y="169664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Freeform 32"/>
          <p:cNvSpPr/>
          <p:nvPr/>
        </p:nvSpPr>
        <p:spPr>
          <a:xfrm>
            <a:off x="1866304" y="2696766"/>
            <a:ext cx="142876" cy="142875"/>
          </a:xfrm>
          <a:custGeom>
            <a:avLst/>
            <a:gdLst/>
            <a:ahLst/>
            <a:cxnLst/>
            <a:rect l="0" t="0" r="0" b="0"/>
            <a:pathLst>
              <a:path w="142876" h="142875">
                <a:moveTo>
                  <a:pt x="62508" y="0"/>
                </a:moveTo>
                <a:lnTo>
                  <a:pt x="62508" y="0"/>
                </a:lnTo>
                <a:lnTo>
                  <a:pt x="62508" y="0"/>
                </a:lnTo>
                <a:lnTo>
                  <a:pt x="62508" y="0"/>
                </a:lnTo>
                <a:lnTo>
                  <a:pt x="62508" y="0"/>
                </a:lnTo>
                <a:lnTo>
                  <a:pt x="53579" y="0"/>
                </a:lnTo>
                <a:lnTo>
                  <a:pt x="44649" y="8929"/>
                </a:lnTo>
                <a:lnTo>
                  <a:pt x="35719" y="17859"/>
                </a:lnTo>
                <a:lnTo>
                  <a:pt x="26790" y="26789"/>
                </a:lnTo>
                <a:lnTo>
                  <a:pt x="17860" y="44648"/>
                </a:lnTo>
                <a:lnTo>
                  <a:pt x="8930" y="62507"/>
                </a:lnTo>
                <a:lnTo>
                  <a:pt x="0" y="71437"/>
                </a:lnTo>
                <a:lnTo>
                  <a:pt x="0" y="89297"/>
                </a:lnTo>
                <a:lnTo>
                  <a:pt x="0" y="98226"/>
                </a:lnTo>
                <a:lnTo>
                  <a:pt x="0" y="107156"/>
                </a:lnTo>
                <a:lnTo>
                  <a:pt x="8930" y="107156"/>
                </a:lnTo>
                <a:lnTo>
                  <a:pt x="17860" y="107156"/>
                </a:lnTo>
                <a:lnTo>
                  <a:pt x="26790" y="107156"/>
                </a:lnTo>
                <a:lnTo>
                  <a:pt x="35719" y="107156"/>
                </a:lnTo>
                <a:lnTo>
                  <a:pt x="53579" y="98226"/>
                </a:lnTo>
                <a:lnTo>
                  <a:pt x="53579" y="89297"/>
                </a:lnTo>
                <a:lnTo>
                  <a:pt x="62508" y="80367"/>
                </a:lnTo>
                <a:lnTo>
                  <a:pt x="71438" y="62507"/>
                </a:lnTo>
                <a:lnTo>
                  <a:pt x="80368" y="44648"/>
                </a:lnTo>
                <a:lnTo>
                  <a:pt x="89297" y="35718"/>
                </a:lnTo>
                <a:lnTo>
                  <a:pt x="98227" y="17859"/>
                </a:lnTo>
                <a:lnTo>
                  <a:pt x="98227" y="8929"/>
                </a:lnTo>
                <a:lnTo>
                  <a:pt x="98227" y="0"/>
                </a:lnTo>
                <a:lnTo>
                  <a:pt x="98227" y="0"/>
                </a:lnTo>
                <a:lnTo>
                  <a:pt x="98227" y="8929"/>
                </a:lnTo>
                <a:lnTo>
                  <a:pt x="98227" y="17859"/>
                </a:lnTo>
                <a:lnTo>
                  <a:pt x="107157" y="26789"/>
                </a:lnTo>
                <a:lnTo>
                  <a:pt x="107157" y="44648"/>
                </a:lnTo>
                <a:lnTo>
                  <a:pt x="107157" y="62507"/>
                </a:lnTo>
                <a:lnTo>
                  <a:pt x="116086" y="80367"/>
                </a:lnTo>
                <a:lnTo>
                  <a:pt x="125016" y="98226"/>
                </a:lnTo>
                <a:lnTo>
                  <a:pt x="125016" y="116085"/>
                </a:lnTo>
                <a:lnTo>
                  <a:pt x="133946" y="125015"/>
                </a:lnTo>
                <a:lnTo>
                  <a:pt x="142875" y="133945"/>
                </a:lnTo>
                <a:lnTo>
                  <a:pt x="142875" y="133945"/>
                </a:lnTo>
                <a:lnTo>
                  <a:pt x="142875" y="142874"/>
                </a:lnTo>
                <a:lnTo>
                  <a:pt x="142875" y="142874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Freeform 33"/>
          <p:cNvSpPr/>
          <p:nvPr/>
        </p:nvSpPr>
        <p:spPr>
          <a:xfrm>
            <a:off x="2062758" y="2723555"/>
            <a:ext cx="62508" cy="142875"/>
          </a:xfrm>
          <a:custGeom>
            <a:avLst/>
            <a:gdLst/>
            <a:ahLst/>
            <a:cxnLst/>
            <a:rect l="0" t="0" r="0" b="0"/>
            <a:pathLst>
              <a:path w="62508" h="142875">
                <a:moveTo>
                  <a:pt x="0" y="35718"/>
                </a:moveTo>
                <a:lnTo>
                  <a:pt x="0" y="35718"/>
                </a:lnTo>
                <a:lnTo>
                  <a:pt x="0" y="44648"/>
                </a:lnTo>
                <a:lnTo>
                  <a:pt x="0" y="53578"/>
                </a:lnTo>
                <a:lnTo>
                  <a:pt x="8929" y="71437"/>
                </a:lnTo>
                <a:lnTo>
                  <a:pt x="8929" y="89296"/>
                </a:lnTo>
                <a:lnTo>
                  <a:pt x="17859" y="107156"/>
                </a:lnTo>
                <a:lnTo>
                  <a:pt x="17859" y="116085"/>
                </a:lnTo>
                <a:lnTo>
                  <a:pt x="17859" y="133945"/>
                </a:lnTo>
                <a:lnTo>
                  <a:pt x="17859" y="142874"/>
                </a:lnTo>
                <a:lnTo>
                  <a:pt x="17859" y="142874"/>
                </a:lnTo>
                <a:lnTo>
                  <a:pt x="17859" y="142874"/>
                </a:lnTo>
                <a:lnTo>
                  <a:pt x="17859" y="142874"/>
                </a:lnTo>
                <a:lnTo>
                  <a:pt x="8929" y="142874"/>
                </a:lnTo>
                <a:lnTo>
                  <a:pt x="8929" y="133945"/>
                </a:lnTo>
                <a:lnTo>
                  <a:pt x="8929" y="116085"/>
                </a:lnTo>
                <a:lnTo>
                  <a:pt x="8929" y="98226"/>
                </a:lnTo>
                <a:lnTo>
                  <a:pt x="8929" y="80367"/>
                </a:lnTo>
                <a:lnTo>
                  <a:pt x="17859" y="53578"/>
                </a:lnTo>
                <a:lnTo>
                  <a:pt x="17859" y="35718"/>
                </a:lnTo>
                <a:lnTo>
                  <a:pt x="26789" y="17859"/>
                </a:lnTo>
                <a:lnTo>
                  <a:pt x="35718" y="8929"/>
                </a:lnTo>
                <a:lnTo>
                  <a:pt x="44648" y="0"/>
                </a:lnTo>
                <a:lnTo>
                  <a:pt x="53578" y="0"/>
                </a:lnTo>
                <a:lnTo>
                  <a:pt x="62507" y="0"/>
                </a:lnTo>
                <a:lnTo>
                  <a:pt x="62507" y="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Freeform 34"/>
          <p:cNvSpPr/>
          <p:nvPr/>
        </p:nvSpPr>
        <p:spPr>
          <a:xfrm>
            <a:off x="2196703" y="2741414"/>
            <a:ext cx="133946" cy="258962"/>
          </a:xfrm>
          <a:custGeom>
            <a:avLst/>
            <a:gdLst/>
            <a:ahLst/>
            <a:cxnLst/>
            <a:rect l="0" t="0" r="0" b="0"/>
            <a:pathLst>
              <a:path w="133946" h="258962">
                <a:moveTo>
                  <a:pt x="116086" y="0"/>
                </a:moveTo>
                <a:lnTo>
                  <a:pt x="116086" y="0"/>
                </a:lnTo>
                <a:lnTo>
                  <a:pt x="125016" y="0"/>
                </a:lnTo>
                <a:lnTo>
                  <a:pt x="125016" y="0"/>
                </a:lnTo>
                <a:lnTo>
                  <a:pt x="125016" y="0"/>
                </a:lnTo>
                <a:lnTo>
                  <a:pt x="133945" y="0"/>
                </a:lnTo>
                <a:lnTo>
                  <a:pt x="133945" y="0"/>
                </a:lnTo>
                <a:lnTo>
                  <a:pt x="125016" y="8930"/>
                </a:lnTo>
                <a:lnTo>
                  <a:pt x="125016" y="17859"/>
                </a:lnTo>
                <a:lnTo>
                  <a:pt x="116086" y="35719"/>
                </a:lnTo>
                <a:lnTo>
                  <a:pt x="107156" y="53578"/>
                </a:lnTo>
                <a:lnTo>
                  <a:pt x="89297" y="80367"/>
                </a:lnTo>
                <a:lnTo>
                  <a:pt x="80367" y="107156"/>
                </a:lnTo>
                <a:lnTo>
                  <a:pt x="62508" y="133945"/>
                </a:lnTo>
                <a:lnTo>
                  <a:pt x="53578" y="169664"/>
                </a:lnTo>
                <a:lnTo>
                  <a:pt x="44648" y="196453"/>
                </a:lnTo>
                <a:lnTo>
                  <a:pt x="35719" y="214312"/>
                </a:lnTo>
                <a:lnTo>
                  <a:pt x="26789" y="232172"/>
                </a:lnTo>
                <a:lnTo>
                  <a:pt x="17859" y="250031"/>
                </a:lnTo>
                <a:lnTo>
                  <a:pt x="8930" y="258961"/>
                </a:lnTo>
                <a:lnTo>
                  <a:pt x="8930" y="258961"/>
                </a:lnTo>
                <a:lnTo>
                  <a:pt x="8930" y="258961"/>
                </a:lnTo>
                <a:lnTo>
                  <a:pt x="8930" y="258961"/>
                </a:lnTo>
                <a:lnTo>
                  <a:pt x="8930" y="250031"/>
                </a:lnTo>
                <a:lnTo>
                  <a:pt x="0" y="250031"/>
                </a:lnTo>
                <a:lnTo>
                  <a:pt x="0" y="241101"/>
                </a:lnTo>
                <a:lnTo>
                  <a:pt x="0" y="241101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Freeform 35"/>
          <p:cNvSpPr/>
          <p:nvPr/>
        </p:nvSpPr>
        <p:spPr>
          <a:xfrm>
            <a:off x="2223492" y="2741414"/>
            <a:ext cx="8931" cy="98227"/>
          </a:xfrm>
          <a:custGeom>
            <a:avLst/>
            <a:gdLst/>
            <a:ahLst/>
            <a:cxnLst/>
            <a:rect l="0" t="0" r="0" b="0"/>
            <a:pathLst>
              <a:path w="8931" h="98227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8930"/>
                </a:lnTo>
                <a:lnTo>
                  <a:pt x="0" y="8930"/>
                </a:lnTo>
                <a:lnTo>
                  <a:pt x="0" y="26789"/>
                </a:lnTo>
                <a:lnTo>
                  <a:pt x="0" y="44649"/>
                </a:lnTo>
                <a:lnTo>
                  <a:pt x="8930" y="71437"/>
                </a:lnTo>
                <a:lnTo>
                  <a:pt x="8930" y="89297"/>
                </a:lnTo>
                <a:lnTo>
                  <a:pt x="8930" y="98226"/>
                </a:lnTo>
                <a:lnTo>
                  <a:pt x="8930" y="98226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Freeform 36"/>
          <p:cNvSpPr/>
          <p:nvPr/>
        </p:nvSpPr>
        <p:spPr>
          <a:xfrm>
            <a:off x="2473523" y="2500313"/>
            <a:ext cx="142876" cy="392907"/>
          </a:xfrm>
          <a:custGeom>
            <a:avLst/>
            <a:gdLst/>
            <a:ahLst/>
            <a:cxnLst/>
            <a:rect l="0" t="0" r="0" b="0"/>
            <a:pathLst>
              <a:path w="142876" h="392907">
                <a:moveTo>
                  <a:pt x="116086" y="151804"/>
                </a:moveTo>
                <a:lnTo>
                  <a:pt x="116086" y="142875"/>
                </a:lnTo>
                <a:lnTo>
                  <a:pt x="116086" y="133945"/>
                </a:lnTo>
                <a:lnTo>
                  <a:pt x="125016" y="125015"/>
                </a:lnTo>
                <a:lnTo>
                  <a:pt x="125016" y="107156"/>
                </a:lnTo>
                <a:lnTo>
                  <a:pt x="133946" y="89296"/>
                </a:lnTo>
                <a:lnTo>
                  <a:pt x="133946" y="71437"/>
                </a:lnTo>
                <a:lnTo>
                  <a:pt x="142875" y="44648"/>
                </a:lnTo>
                <a:lnTo>
                  <a:pt x="142875" y="35718"/>
                </a:lnTo>
                <a:lnTo>
                  <a:pt x="142875" y="17859"/>
                </a:lnTo>
                <a:lnTo>
                  <a:pt x="133946" y="8929"/>
                </a:lnTo>
                <a:lnTo>
                  <a:pt x="133946" y="0"/>
                </a:lnTo>
                <a:lnTo>
                  <a:pt x="125016" y="0"/>
                </a:lnTo>
                <a:lnTo>
                  <a:pt x="116086" y="0"/>
                </a:lnTo>
                <a:lnTo>
                  <a:pt x="98227" y="0"/>
                </a:lnTo>
                <a:lnTo>
                  <a:pt x="89297" y="8929"/>
                </a:lnTo>
                <a:lnTo>
                  <a:pt x="71438" y="17859"/>
                </a:lnTo>
                <a:lnTo>
                  <a:pt x="62508" y="35718"/>
                </a:lnTo>
                <a:lnTo>
                  <a:pt x="44649" y="53578"/>
                </a:lnTo>
                <a:lnTo>
                  <a:pt x="35719" y="80367"/>
                </a:lnTo>
                <a:lnTo>
                  <a:pt x="17860" y="98226"/>
                </a:lnTo>
                <a:lnTo>
                  <a:pt x="17860" y="133945"/>
                </a:lnTo>
                <a:lnTo>
                  <a:pt x="8930" y="160734"/>
                </a:lnTo>
                <a:lnTo>
                  <a:pt x="8930" y="196453"/>
                </a:lnTo>
                <a:lnTo>
                  <a:pt x="0" y="223242"/>
                </a:lnTo>
                <a:lnTo>
                  <a:pt x="8930" y="250031"/>
                </a:lnTo>
                <a:lnTo>
                  <a:pt x="8930" y="276820"/>
                </a:lnTo>
                <a:lnTo>
                  <a:pt x="8930" y="303609"/>
                </a:lnTo>
                <a:lnTo>
                  <a:pt x="8930" y="330398"/>
                </a:lnTo>
                <a:lnTo>
                  <a:pt x="8930" y="348257"/>
                </a:lnTo>
                <a:lnTo>
                  <a:pt x="8930" y="366116"/>
                </a:lnTo>
                <a:lnTo>
                  <a:pt x="17860" y="375046"/>
                </a:lnTo>
                <a:lnTo>
                  <a:pt x="17860" y="383976"/>
                </a:lnTo>
                <a:lnTo>
                  <a:pt x="17860" y="392906"/>
                </a:lnTo>
                <a:lnTo>
                  <a:pt x="17860" y="392906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Freeform 37"/>
          <p:cNvSpPr/>
          <p:nvPr/>
        </p:nvSpPr>
        <p:spPr>
          <a:xfrm>
            <a:off x="2393156" y="2794992"/>
            <a:ext cx="107158" cy="8931"/>
          </a:xfrm>
          <a:custGeom>
            <a:avLst/>
            <a:gdLst/>
            <a:ahLst/>
            <a:cxnLst/>
            <a:rect l="0" t="0" r="0" b="0"/>
            <a:pathLst>
              <a:path w="107158" h="8931">
                <a:moveTo>
                  <a:pt x="0" y="8930"/>
                </a:moveTo>
                <a:lnTo>
                  <a:pt x="0" y="8930"/>
                </a:lnTo>
                <a:lnTo>
                  <a:pt x="0" y="8930"/>
                </a:lnTo>
                <a:lnTo>
                  <a:pt x="0" y="8930"/>
                </a:lnTo>
                <a:lnTo>
                  <a:pt x="0" y="8930"/>
                </a:lnTo>
                <a:lnTo>
                  <a:pt x="8930" y="8930"/>
                </a:lnTo>
                <a:lnTo>
                  <a:pt x="17859" y="8930"/>
                </a:lnTo>
                <a:lnTo>
                  <a:pt x="35719" y="0"/>
                </a:lnTo>
                <a:lnTo>
                  <a:pt x="53578" y="0"/>
                </a:lnTo>
                <a:lnTo>
                  <a:pt x="71438" y="0"/>
                </a:lnTo>
                <a:lnTo>
                  <a:pt x="89297" y="0"/>
                </a:lnTo>
                <a:lnTo>
                  <a:pt x="98227" y="0"/>
                </a:lnTo>
                <a:lnTo>
                  <a:pt x="107157" y="8930"/>
                </a:lnTo>
                <a:lnTo>
                  <a:pt x="107157" y="893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Freeform 38"/>
          <p:cNvSpPr/>
          <p:nvPr/>
        </p:nvSpPr>
        <p:spPr>
          <a:xfrm>
            <a:off x="2571750" y="2768203"/>
            <a:ext cx="8931" cy="133946"/>
          </a:xfrm>
          <a:custGeom>
            <a:avLst/>
            <a:gdLst/>
            <a:ahLst/>
            <a:cxnLst/>
            <a:rect l="0" t="0" r="0" b="0"/>
            <a:pathLst>
              <a:path w="8931" h="133946">
                <a:moveTo>
                  <a:pt x="8930" y="0"/>
                </a:moveTo>
                <a:lnTo>
                  <a:pt x="8930" y="0"/>
                </a:lnTo>
                <a:lnTo>
                  <a:pt x="8930" y="0"/>
                </a:lnTo>
                <a:lnTo>
                  <a:pt x="0" y="8930"/>
                </a:lnTo>
                <a:lnTo>
                  <a:pt x="0" y="26789"/>
                </a:lnTo>
                <a:lnTo>
                  <a:pt x="0" y="44648"/>
                </a:lnTo>
                <a:lnTo>
                  <a:pt x="0" y="62508"/>
                </a:lnTo>
                <a:lnTo>
                  <a:pt x="0" y="80367"/>
                </a:lnTo>
                <a:lnTo>
                  <a:pt x="0" y="107156"/>
                </a:lnTo>
                <a:lnTo>
                  <a:pt x="0" y="125016"/>
                </a:lnTo>
                <a:lnTo>
                  <a:pt x="0" y="133945"/>
                </a:lnTo>
                <a:lnTo>
                  <a:pt x="0" y="133945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Freeform 39"/>
          <p:cNvSpPr/>
          <p:nvPr/>
        </p:nvSpPr>
        <p:spPr>
          <a:xfrm>
            <a:off x="2580680" y="2786063"/>
            <a:ext cx="8930" cy="1"/>
          </a:xfrm>
          <a:custGeom>
            <a:avLst/>
            <a:gdLst/>
            <a:ahLst/>
            <a:cxnLst/>
            <a:rect l="0" t="0" r="0" b="0"/>
            <a:pathLst>
              <a:path w="8930" h="1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8929" y="0"/>
                </a:lnTo>
                <a:lnTo>
                  <a:pt x="8929" y="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Freeform 40"/>
          <p:cNvSpPr/>
          <p:nvPr/>
        </p:nvSpPr>
        <p:spPr>
          <a:xfrm>
            <a:off x="2634258" y="2812851"/>
            <a:ext cx="133946" cy="116087"/>
          </a:xfrm>
          <a:custGeom>
            <a:avLst/>
            <a:gdLst/>
            <a:ahLst/>
            <a:cxnLst/>
            <a:rect l="0" t="0" r="0" b="0"/>
            <a:pathLst>
              <a:path w="133946" h="116087">
                <a:moveTo>
                  <a:pt x="53578" y="0"/>
                </a:moveTo>
                <a:lnTo>
                  <a:pt x="53578" y="0"/>
                </a:lnTo>
                <a:lnTo>
                  <a:pt x="53578" y="0"/>
                </a:lnTo>
                <a:lnTo>
                  <a:pt x="53578" y="0"/>
                </a:lnTo>
                <a:lnTo>
                  <a:pt x="53578" y="0"/>
                </a:lnTo>
                <a:lnTo>
                  <a:pt x="53578" y="0"/>
                </a:lnTo>
                <a:lnTo>
                  <a:pt x="53578" y="0"/>
                </a:lnTo>
                <a:lnTo>
                  <a:pt x="53578" y="0"/>
                </a:lnTo>
                <a:lnTo>
                  <a:pt x="53578" y="8930"/>
                </a:lnTo>
                <a:lnTo>
                  <a:pt x="44648" y="8930"/>
                </a:lnTo>
                <a:lnTo>
                  <a:pt x="35719" y="17860"/>
                </a:lnTo>
                <a:lnTo>
                  <a:pt x="26789" y="26789"/>
                </a:lnTo>
                <a:lnTo>
                  <a:pt x="17859" y="26789"/>
                </a:lnTo>
                <a:lnTo>
                  <a:pt x="8930" y="35719"/>
                </a:lnTo>
                <a:lnTo>
                  <a:pt x="8930" y="35719"/>
                </a:lnTo>
                <a:lnTo>
                  <a:pt x="8930" y="35719"/>
                </a:lnTo>
                <a:lnTo>
                  <a:pt x="8930" y="44649"/>
                </a:lnTo>
                <a:lnTo>
                  <a:pt x="17859" y="44649"/>
                </a:lnTo>
                <a:lnTo>
                  <a:pt x="35719" y="44649"/>
                </a:lnTo>
                <a:lnTo>
                  <a:pt x="53578" y="53578"/>
                </a:lnTo>
                <a:lnTo>
                  <a:pt x="71437" y="53578"/>
                </a:lnTo>
                <a:lnTo>
                  <a:pt x="89297" y="53578"/>
                </a:lnTo>
                <a:lnTo>
                  <a:pt x="98226" y="62508"/>
                </a:lnTo>
                <a:lnTo>
                  <a:pt x="116086" y="62508"/>
                </a:lnTo>
                <a:lnTo>
                  <a:pt x="125015" y="71438"/>
                </a:lnTo>
                <a:lnTo>
                  <a:pt x="133945" y="71438"/>
                </a:lnTo>
                <a:lnTo>
                  <a:pt x="133945" y="80368"/>
                </a:lnTo>
                <a:lnTo>
                  <a:pt x="133945" y="80368"/>
                </a:lnTo>
                <a:lnTo>
                  <a:pt x="125015" y="89297"/>
                </a:lnTo>
                <a:lnTo>
                  <a:pt x="125015" y="89297"/>
                </a:lnTo>
                <a:lnTo>
                  <a:pt x="107156" y="98227"/>
                </a:lnTo>
                <a:lnTo>
                  <a:pt x="98226" y="98227"/>
                </a:lnTo>
                <a:lnTo>
                  <a:pt x="80367" y="107157"/>
                </a:lnTo>
                <a:lnTo>
                  <a:pt x="62508" y="107157"/>
                </a:lnTo>
                <a:lnTo>
                  <a:pt x="44648" y="107157"/>
                </a:lnTo>
                <a:lnTo>
                  <a:pt x="35719" y="107157"/>
                </a:lnTo>
                <a:lnTo>
                  <a:pt x="17859" y="107157"/>
                </a:lnTo>
                <a:lnTo>
                  <a:pt x="8930" y="107157"/>
                </a:lnTo>
                <a:lnTo>
                  <a:pt x="0" y="116086"/>
                </a:lnTo>
                <a:lnTo>
                  <a:pt x="0" y="116086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Freeform 41"/>
          <p:cNvSpPr/>
          <p:nvPr/>
        </p:nvSpPr>
        <p:spPr>
          <a:xfrm>
            <a:off x="2803922" y="2803922"/>
            <a:ext cx="8930" cy="142876"/>
          </a:xfrm>
          <a:custGeom>
            <a:avLst/>
            <a:gdLst/>
            <a:ahLst/>
            <a:cxnLst/>
            <a:rect l="0" t="0" r="0" b="0"/>
            <a:pathLst>
              <a:path w="8930" h="142876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8929"/>
                </a:lnTo>
                <a:lnTo>
                  <a:pt x="0" y="17859"/>
                </a:lnTo>
                <a:lnTo>
                  <a:pt x="0" y="35718"/>
                </a:lnTo>
                <a:lnTo>
                  <a:pt x="0" y="62507"/>
                </a:lnTo>
                <a:lnTo>
                  <a:pt x="0" y="80367"/>
                </a:lnTo>
                <a:lnTo>
                  <a:pt x="0" y="98226"/>
                </a:lnTo>
                <a:lnTo>
                  <a:pt x="8929" y="116086"/>
                </a:lnTo>
                <a:lnTo>
                  <a:pt x="8929" y="125015"/>
                </a:lnTo>
                <a:lnTo>
                  <a:pt x="8929" y="133945"/>
                </a:lnTo>
                <a:lnTo>
                  <a:pt x="8929" y="142875"/>
                </a:lnTo>
                <a:lnTo>
                  <a:pt x="8929" y="142875"/>
                </a:lnTo>
                <a:lnTo>
                  <a:pt x="8929" y="142875"/>
                </a:lnTo>
                <a:lnTo>
                  <a:pt x="8929" y="133945"/>
                </a:lnTo>
                <a:lnTo>
                  <a:pt x="8929" y="116086"/>
                </a:lnTo>
                <a:lnTo>
                  <a:pt x="8929" y="98226"/>
                </a:lnTo>
                <a:lnTo>
                  <a:pt x="8929" y="89297"/>
                </a:lnTo>
                <a:lnTo>
                  <a:pt x="8929" y="71437"/>
                </a:lnTo>
                <a:lnTo>
                  <a:pt x="8929" y="71437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Freeform 42"/>
          <p:cNvSpPr/>
          <p:nvPr/>
        </p:nvSpPr>
        <p:spPr>
          <a:xfrm>
            <a:off x="2866429" y="2830711"/>
            <a:ext cx="107158" cy="98227"/>
          </a:xfrm>
          <a:custGeom>
            <a:avLst/>
            <a:gdLst/>
            <a:ahLst/>
            <a:cxnLst/>
            <a:rect l="0" t="0" r="0" b="0"/>
            <a:pathLst>
              <a:path w="107158" h="98227">
                <a:moveTo>
                  <a:pt x="71438" y="8929"/>
                </a:moveTo>
                <a:lnTo>
                  <a:pt x="62508" y="8929"/>
                </a:lnTo>
                <a:lnTo>
                  <a:pt x="62508" y="8929"/>
                </a:lnTo>
                <a:lnTo>
                  <a:pt x="62508" y="8929"/>
                </a:lnTo>
                <a:lnTo>
                  <a:pt x="62508" y="8929"/>
                </a:lnTo>
                <a:lnTo>
                  <a:pt x="62508" y="8929"/>
                </a:lnTo>
                <a:lnTo>
                  <a:pt x="62508" y="0"/>
                </a:lnTo>
                <a:lnTo>
                  <a:pt x="53579" y="0"/>
                </a:lnTo>
                <a:lnTo>
                  <a:pt x="44649" y="8929"/>
                </a:lnTo>
                <a:lnTo>
                  <a:pt x="35719" y="8929"/>
                </a:lnTo>
                <a:lnTo>
                  <a:pt x="26790" y="17859"/>
                </a:lnTo>
                <a:lnTo>
                  <a:pt x="17860" y="26789"/>
                </a:lnTo>
                <a:lnTo>
                  <a:pt x="8930" y="44648"/>
                </a:lnTo>
                <a:lnTo>
                  <a:pt x="0" y="53578"/>
                </a:lnTo>
                <a:lnTo>
                  <a:pt x="0" y="62508"/>
                </a:lnTo>
                <a:lnTo>
                  <a:pt x="8930" y="71437"/>
                </a:lnTo>
                <a:lnTo>
                  <a:pt x="8930" y="89297"/>
                </a:lnTo>
                <a:lnTo>
                  <a:pt x="17860" y="89297"/>
                </a:lnTo>
                <a:lnTo>
                  <a:pt x="26790" y="98226"/>
                </a:lnTo>
                <a:lnTo>
                  <a:pt x="44649" y="98226"/>
                </a:lnTo>
                <a:lnTo>
                  <a:pt x="53579" y="89297"/>
                </a:lnTo>
                <a:lnTo>
                  <a:pt x="71438" y="89297"/>
                </a:lnTo>
                <a:lnTo>
                  <a:pt x="80368" y="80367"/>
                </a:lnTo>
                <a:lnTo>
                  <a:pt x="89297" y="71437"/>
                </a:lnTo>
                <a:lnTo>
                  <a:pt x="98227" y="62508"/>
                </a:lnTo>
                <a:lnTo>
                  <a:pt x="98227" y="44648"/>
                </a:lnTo>
                <a:lnTo>
                  <a:pt x="107157" y="35718"/>
                </a:lnTo>
                <a:lnTo>
                  <a:pt x="107157" y="17859"/>
                </a:lnTo>
                <a:lnTo>
                  <a:pt x="98227" y="8929"/>
                </a:lnTo>
                <a:lnTo>
                  <a:pt x="98227" y="0"/>
                </a:lnTo>
                <a:lnTo>
                  <a:pt x="98227" y="0"/>
                </a:lnTo>
                <a:lnTo>
                  <a:pt x="98227" y="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Freeform 43"/>
          <p:cNvSpPr/>
          <p:nvPr/>
        </p:nvSpPr>
        <p:spPr>
          <a:xfrm>
            <a:off x="2991445" y="2848570"/>
            <a:ext cx="116087" cy="107157"/>
          </a:xfrm>
          <a:custGeom>
            <a:avLst/>
            <a:gdLst/>
            <a:ahLst/>
            <a:cxnLst/>
            <a:rect l="0" t="0" r="0" b="0"/>
            <a:pathLst>
              <a:path w="116087" h="107157">
                <a:moveTo>
                  <a:pt x="0" y="0"/>
                </a:moveTo>
                <a:lnTo>
                  <a:pt x="8930" y="8930"/>
                </a:lnTo>
                <a:lnTo>
                  <a:pt x="8930" y="17859"/>
                </a:lnTo>
                <a:lnTo>
                  <a:pt x="8930" y="26789"/>
                </a:lnTo>
                <a:lnTo>
                  <a:pt x="17859" y="35719"/>
                </a:lnTo>
                <a:lnTo>
                  <a:pt x="17859" y="53578"/>
                </a:lnTo>
                <a:lnTo>
                  <a:pt x="26789" y="71438"/>
                </a:lnTo>
                <a:lnTo>
                  <a:pt x="26789" y="80367"/>
                </a:lnTo>
                <a:lnTo>
                  <a:pt x="26789" y="89297"/>
                </a:lnTo>
                <a:lnTo>
                  <a:pt x="26789" y="98227"/>
                </a:lnTo>
                <a:lnTo>
                  <a:pt x="26789" y="98227"/>
                </a:lnTo>
                <a:lnTo>
                  <a:pt x="26789" y="107156"/>
                </a:lnTo>
                <a:lnTo>
                  <a:pt x="26789" y="107156"/>
                </a:lnTo>
                <a:lnTo>
                  <a:pt x="26789" y="98227"/>
                </a:lnTo>
                <a:lnTo>
                  <a:pt x="26789" y="98227"/>
                </a:lnTo>
                <a:lnTo>
                  <a:pt x="26789" y="89297"/>
                </a:lnTo>
                <a:lnTo>
                  <a:pt x="26789" y="71438"/>
                </a:lnTo>
                <a:lnTo>
                  <a:pt x="35719" y="62508"/>
                </a:lnTo>
                <a:lnTo>
                  <a:pt x="35719" y="44649"/>
                </a:lnTo>
                <a:lnTo>
                  <a:pt x="44649" y="26789"/>
                </a:lnTo>
                <a:lnTo>
                  <a:pt x="53578" y="17859"/>
                </a:lnTo>
                <a:lnTo>
                  <a:pt x="62508" y="17859"/>
                </a:lnTo>
                <a:lnTo>
                  <a:pt x="71438" y="17859"/>
                </a:lnTo>
                <a:lnTo>
                  <a:pt x="80367" y="17859"/>
                </a:lnTo>
                <a:lnTo>
                  <a:pt x="89297" y="26789"/>
                </a:lnTo>
                <a:lnTo>
                  <a:pt x="98227" y="35719"/>
                </a:lnTo>
                <a:lnTo>
                  <a:pt x="107156" y="44649"/>
                </a:lnTo>
                <a:lnTo>
                  <a:pt x="116086" y="62508"/>
                </a:lnTo>
                <a:lnTo>
                  <a:pt x="116086" y="71438"/>
                </a:lnTo>
                <a:lnTo>
                  <a:pt x="116086" y="80367"/>
                </a:lnTo>
                <a:lnTo>
                  <a:pt x="116086" y="89297"/>
                </a:lnTo>
                <a:lnTo>
                  <a:pt x="116086" y="89297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Freeform 44"/>
          <p:cNvSpPr/>
          <p:nvPr/>
        </p:nvSpPr>
        <p:spPr>
          <a:xfrm>
            <a:off x="3187898" y="2857500"/>
            <a:ext cx="107157" cy="1"/>
          </a:xfrm>
          <a:custGeom>
            <a:avLst/>
            <a:gdLst/>
            <a:ahLst/>
            <a:cxnLst/>
            <a:rect l="0" t="0" r="0" b="0"/>
            <a:pathLst>
              <a:path w="107157" h="1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8930" y="0"/>
                </a:lnTo>
                <a:lnTo>
                  <a:pt x="26789" y="0"/>
                </a:lnTo>
                <a:lnTo>
                  <a:pt x="44649" y="0"/>
                </a:lnTo>
                <a:lnTo>
                  <a:pt x="62508" y="0"/>
                </a:lnTo>
                <a:lnTo>
                  <a:pt x="80367" y="0"/>
                </a:lnTo>
                <a:lnTo>
                  <a:pt x="98227" y="0"/>
                </a:lnTo>
                <a:lnTo>
                  <a:pt x="107156" y="0"/>
                </a:lnTo>
                <a:lnTo>
                  <a:pt x="107156" y="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Freeform 45"/>
          <p:cNvSpPr/>
          <p:nvPr/>
        </p:nvSpPr>
        <p:spPr>
          <a:xfrm>
            <a:off x="3393281" y="2723555"/>
            <a:ext cx="160735" cy="258961"/>
          </a:xfrm>
          <a:custGeom>
            <a:avLst/>
            <a:gdLst/>
            <a:ahLst/>
            <a:cxnLst/>
            <a:rect l="0" t="0" r="0" b="0"/>
            <a:pathLst>
              <a:path w="160735" h="258961">
                <a:moveTo>
                  <a:pt x="133945" y="35718"/>
                </a:moveTo>
                <a:lnTo>
                  <a:pt x="133945" y="35718"/>
                </a:lnTo>
                <a:lnTo>
                  <a:pt x="133945" y="26789"/>
                </a:lnTo>
                <a:lnTo>
                  <a:pt x="133945" y="17859"/>
                </a:lnTo>
                <a:lnTo>
                  <a:pt x="133945" y="8929"/>
                </a:lnTo>
                <a:lnTo>
                  <a:pt x="125015" y="8929"/>
                </a:lnTo>
                <a:lnTo>
                  <a:pt x="116086" y="0"/>
                </a:lnTo>
                <a:lnTo>
                  <a:pt x="107156" y="0"/>
                </a:lnTo>
                <a:lnTo>
                  <a:pt x="89297" y="0"/>
                </a:lnTo>
                <a:lnTo>
                  <a:pt x="80367" y="8929"/>
                </a:lnTo>
                <a:lnTo>
                  <a:pt x="62508" y="8929"/>
                </a:lnTo>
                <a:lnTo>
                  <a:pt x="44648" y="17859"/>
                </a:lnTo>
                <a:lnTo>
                  <a:pt x="26789" y="26789"/>
                </a:lnTo>
                <a:lnTo>
                  <a:pt x="17859" y="35718"/>
                </a:lnTo>
                <a:lnTo>
                  <a:pt x="17859" y="44648"/>
                </a:lnTo>
                <a:lnTo>
                  <a:pt x="8930" y="53578"/>
                </a:lnTo>
                <a:lnTo>
                  <a:pt x="17859" y="62508"/>
                </a:lnTo>
                <a:lnTo>
                  <a:pt x="26789" y="71437"/>
                </a:lnTo>
                <a:lnTo>
                  <a:pt x="35719" y="89296"/>
                </a:lnTo>
                <a:lnTo>
                  <a:pt x="44648" y="98226"/>
                </a:lnTo>
                <a:lnTo>
                  <a:pt x="62508" y="107156"/>
                </a:lnTo>
                <a:lnTo>
                  <a:pt x="80367" y="116085"/>
                </a:lnTo>
                <a:lnTo>
                  <a:pt x="98226" y="133945"/>
                </a:lnTo>
                <a:lnTo>
                  <a:pt x="116086" y="142874"/>
                </a:lnTo>
                <a:lnTo>
                  <a:pt x="125015" y="151804"/>
                </a:lnTo>
                <a:lnTo>
                  <a:pt x="142875" y="169664"/>
                </a:lnTo>
                <a:lnTo>
                  <a:pt x="151805" y="178593"/>
                </a:lnTo>
                <a:lnTo>
                  <a:pt x="151805" y="187523"/>
                </a:lnTo>
                <a:lnTo>
                  <a:pt x="160734" y="196453"/>
                </a:lnTo>
                <a:lnTo>
                  <a:pt x="160734" y="214312"/>
                </a:lnTo>
                <a:lnTo>
                  <a:pt x="151805" y="223242"/>
                </a:lnTo>
                <a:lnTo>
                  <a:pt x="142875" y="232171"/>
                </a:lnTo>
                <a:lnTo>
                  <a:pt x="133945" y="241101"/>
                </a:lnTo>
                <a:lnTo>
                  <a:pt x="125015" y="250031"/>
                </a:lnTo>
                <a:lnTo>
                  <a:pt x="107156" y="258960"/>
                </a:lnTo>
                <a:lnTo>
                  <a:pt x="89297" y="258960"/>
                </a:lnTo>
                <a:lnTo>
                  <a:pt x="80367" y="258960"/>
                </a:lnTo>
                <a:lnTo>
                  <a:pt x="62508" y="258960"/>
                </a:lnTo>
                <a:lnTo>
                  <a:pt x="44648" y="258960"/>
                </a:lnTo>
                <a:lnTo>
                  <a:pt x="26789" y="258960"/>
                </a:lnTo>
                <a:lnTo>
                  <a:pt x="17859" y="258960"/>
                </a:lnTo>
                <a:lnTo>
                  <a:pt x="8930" y="250031"/>
                </a:lnTo>
                <a:lnTo>
                  <a:pt x="0" y="250031"/>
                </a:lnTo>
                <a:lnTo>
                  <a:pt x="0" y="250031"/>
                </a:lnTo>
                <a:lnTo>
                  <a:pt x="0" y="250031"/>
                </a:lnTo>
                <a:lnTo>
                  <a:pt x="0" y="250031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Freeform 46"/>
          <p:cNvSpPr/>
          <p:nvPr/>
        </p:nvSpPr>
        <p:spPr>
          <a:xfrm>
            <a:off x="3598664" y="2857500"/>
            <a:ext cx="98227" cy="258962"/>
          </a:xfrm>
          <a:custGeom>
            <a:avLst/>
            <a:gdLst/>
            <a:ahLst/>
            <a:cxnLst/>
            <a:rect l="0" t="0" r="0" b="0"/>
            <a:pathLst>
              <a:path w="98227" h="258962">
                <a:moveTo>
                  <a:pt x="8929" y="116086"/>
                </a:moveTo>
                <a:lnTo>
                  <a:pt x="8929" y="116086"/>
                </a:lnTo>
                <a:lnTo>
                  <a:pt x="17859" y="116086"/>
                </a:lnTo>
                <a:lnTo>
                  <a:pt x="17859" y="125015"/>
                </a:lnTo>
                <a:lnTo>
                  <a:pt x="26789" y="133945"/>
                </a:lnTo>
                <a:lnTo>
                  <a:pt x="35718" y="142875"/>
                </a:lnTo>
                <a:lnTo>
                  <a:pt x="35718" y="160734"/>
                </a:lnTo>
                <a:lnTo>
                  <a:pt x="35718" y="178594"/>
                </a:lnTo>
                <a:lnTo>
                  <a:pt x="35718" y="196453"/>
                </a:lnTo>
                <a:lnTo>
                  <a:pt x="35718" y="214312"/>
                </a:lnTo>
                <a:lnTo>
                  <a:pt x="26789" y="223242"/>
                </a:lnTo>
                <a:lnTo>
                  <a:pt x="26789" y="241101"/>
                </a:lnTo>
                <a:lnTo>
                  <a:pt x="17859" y="250031"/>
                </a:lnTo>
                <a:lnTo>
                  <a:pt x="17859" y="250031"/>
                </a:lnTo>
                <a:lnTo>
                  <a:pt x="8929" y="258961"/>
                </a:lnTo>
                <a:lnTo>
                  <a:pt x="8929" y="258961"/>
                </a:lnTo>
                <a:lnTo>
                  <a:pt x="8929" y="250031"/>
                </a:lnTo>
                <a:lnTo>
                  <a:pt x="8929" y="250031"/>
                </a:lnTo>
                <a:lnTo>
                  <a:pt x="0" y="232172"/>
                </a:lnTo>
                <a:lnTo>
                  <a:pt x="0" y="223242"/>
                </a:lnTo>
                <a:lnTo>
                  <a:pt x="0" y="205383"/>
                </a:lnTo>
                <a:lnTo>
                  <a:pt x="0" y="178594"/>
                </a:lnTo>
                <a:lnTo>
                  <a:pt x="0" y="151804"/>
                </a:lnTo>
                <a:lnTo>
                  <a:pt x="0" y="125015"/>
                </a:lnTo>
                <a:lnTo>
                  <a:pt x="8929" y="98226"/>
                </a:lnTo>
                <a:lnTo>
                  <a:pt x="8929" y="71437"/>
                </a:lnTo>
                <a:lnTo>
                  <a:pt x="8929" y="44648"/>
                </a:lnTo>
                <a:lnTo>
                  <a:pt x="17859" y="26789"/>
                </a:lnTo>
                <a:lnTo>
                  <a:pt x="26789" y="8929"/>
                </a:lnTo>
                <a:lnTo>
                  <a:pt x="35718" y="8929"/>
                </a:lnTo>
                <a:lnTo>
                  <a:pt x="44648" y="0"/>
                </a:lnTo>
                <a:lnTo>
                  <a:pt x="53578" y="0"/>
                </a:lnTo>
                <a:lnTo>
                  <a:pt x="62507" y="8929"/>
                </a:lnTo>
                <a:lnTo>
                  <a:pt x="71437" y="8929"/>
                </a:lnTo>
                <a:lnTo>
                  <a:pt x="80367" y="26789"/>
                </a:lnTo>
                <a:lnTo>
                  <a:pt x="80367" y="44648"/>
                </a:lnTo>
                <a:lnTo>
                  <a:pt x="89297" y="62508"/>
                </a:lnTo>
                <a:lnTo>
                  <a:pt x="89297" y="71437"/>
                </a:lnTo>
                <a:lnTo>
                  <a:pt x="98226" y="89297"/>
                </a:lnTo>
                <a:lnTo>
                  <a:pt x="98226" y="98226"/>
                </a:lnTo>
                <a:lnTo>
                  <a:pt x="98226" y="116086"/>
                </a:lnTo>
                <a:lnTo>
                  <a:pt x="89297" y="116086"/>
                </a:lnTo>
                <a:lnTo>
                  <a:pt x="80367" y="125015"/>
                </a:lnTo>
                <a:lnTo>
                  <a:pt x="80367" y="125015"/>
                </a:lnTo>
                <a:lnTo>
                  <a:pt x="71437" y="125015"/>
                </a:lnTo>
                <a:lnTo>
                  <a:pt x="62507" y="125015"/>
                </a:lnTo>
                <a:lnTo>
                  <a:pt x="53578" y="116086"/>
                </a:lnTo>
                <a:lnTo>
                  <a:pt x="35718" y="107156"/>
                </a:lnTo>
                <a:lnTo>
                  <a:pt x="26789" y="98226"/>
                </a:lnTo>
                <a:lnTo>
                  <a:pt x="26789" y="98226"/>
                </a:lnTo>
                <a:lnTo>
                  <a:pt x="26789" y="98226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Freeform 47"/>
          <p:cNvSpPr/>
          <p:nvPr/>
        </p:nvSpPr>
        <p:spPr>
          <a:xfrm>
            <a:off x="3759398" y="2723555"/>
            <a:ext cx="17860" cy="303610"/>
          </a:xfrm>
          <a:custGeom>
            <a:avLst/>
            <a:gdLst/>
            <a:ahLst/>
            <a:cxnLst/>
            <a:rect l="0" t="0" r="0" b="0"/>
            <a:pathLst>
              <a:path w="17860" h="303610">
                <a:moveTo>
                  <a:pt x="8930" y="0"/>
                </a:moveTo>
                <a:lnTo>
                  <a:pt x="8930" y="0"/>
                </a:lnTo>
                <a:lnTo>
                  <a:pt x="0" y="0"/>
                </a:lnTo>
                <a:lnTo>
                  <a:pt x="0" y="0"/>
                </a:lnTo>
                <a:lnTo>
                  <a:pt x="0" y="8929"/>
                </a:lnTo>
                <a:lnTo>
                  <a:pt x="0" y="17859"/>
                </a:lnTo>
                <a:lnTo>
                  <a:pt x="0" y="44648"/>
                </a:lnTo>
                <a:lnTo>
                  <a:pt x="0" y="62508"/>
                </a:lnTo>
                <a:lnTo>
                  <a:pt x="0" y="98226"/>
                </a:lnTo>
                <a:lnTo>
                  <a:pt x="8930" y="133945"/>
                </a:lnTo>
                <a:lnTo>
                  <a:pt x="8930" y="169664"/>
                </a:lnTo>
                <a:lnTo>
                  <a:pt x="8930" y="196453"/>
                </a:lnTo>
                <a:lnTo>
                  <a:pt x="8930" y="232171"/>
                </a:lnTo>
                <a:lnTo>
                  <a:pt x="17859" y="258960"/>
                </a:lnTo>
                <a:lnTo>
                  <a:pt x="17859" y="276820"/>
                </a:lnTo>
                <a:lnTo>
                  <a:pt x="17859" y="294679"/>
                </a:lnTo>
                <a:lnTo>
                  <a:pt x="8930" y="303609"/>
                </a:lnTo>
                <a:lnTo>
                  <a:pt x="8930" y="303609"/>
                </a:lnTo>
                <a:lnTo>
                  <a:pt x="8930" y="303609"/>
                </a:lnTo>
                <a:lnTo>
                  <a:pt x="8930" y="303609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Freeform 48"/>
          <p:cNvSpPr/>
          <p:nvPr/>
        </p:nvSpPr>
        <p:spPr>
          <a:xfrm>
            <a:off x="3830836" y="2920008"/>
            <a:ext cx="1" cy="62508"/>
          </a:xfrm>
          <a:custGeom>
            <a:avLst/>
            <a:gdLst/>
            <a:ahLst/>
            <a:cxnLst/>
            <a:rect l="0" t="0" r="0" b="0"/>
            <a:pathLst>
              <a:path w="1" h="62508">
                <a:moveTo>
                  <a:pt x="0" y="0"/>
                </a:moveTo>
                <a:lnTo>
                  <a:pt x="0" y="8929"/>
                </a:lnTo>
                <a:lnTo>
                  <a:pt x="0" y="8929"/>
                </a:lnTo>
                <a:lnTo>
                  <a:pt x="0" y="17859"/>
                </a:lnTo>
                <a:lnTo>
                  <a:pt x="0" y="35718"/>
                </a:lnTo>
                <a:lnTo>
                  <a:pt x="0" y="44648"/>
                </a:lnTo>
                <a:lnTo>
                  <a:pt x="0" y="53578"/>
                </a:lnTo>
                <a:lnTo>
                  <a:pt x="0" y="53578"/>
                </a:lnTo>
                <a:lnTo>
                  <a:pt x="0" y="62507"/>
                </a:lnTo>
                <a:lnTo>
                  <a:pt x="0" y="62507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Freeform 49"/>
          <p:cNvSpPr/>
          <p:nvPr/>
        </p:nvSpPr>
        <p:spPr>
          <a:xfrm>
            <a:off x="3875484" y="2732484"/>
            <a:ext cx="35720" cy="205384"/>
          </a:xfrm>
          <a:custGeom>
            <a:avLst/>
            <a:gdLst/>
            <a:ahLst/>
            <a:cxnLst/>
            <a:rect l="0" t="0" r="0" b="0"/>
            <a:pathLst>
              <a:path w="35720" h="205384">
                <a:moveTo>
                  <a:pt x="0" y="0"/>
                </a:moveTo>
                <a:lnTo>
                  <a:pt x="0" y="0"/>
                </a:lnTo>
                <a:lnTo>
                  <a:pt x="8930" y="0"/>
                </a:lnTo>
                <a:lnTo>
                  <a:pt x="8930" y="8930"/>
                </a:lnTo>
                <a:lnTo>
                  <a:pt x="8930" y="17860"/>
                </a:lnTo>
                <a:lnTo>
                  <a:pt x="17859" y="35719"/>
                </a:lnTo>
                <a:lnTo>
                  <a:pt x="17859" y="53579"/>
                </a:lnTo>
                <a:lnTo>
                  <a:pt x="26789" y="80367"/>
                </a:lnTo>
                <a:lnTo>
                  <a:pt x="26789" y="107156"/>
                </a:lnTo>
                <a:lnTo>
                  <a:pt x="35719" y="133945"/>
                </a:lnTo>
                <a:lnTo>
                  <a:pt x="35719" y="169664"/>
                </a:lnTo>
                <a:lnTo>
                  <a:pt x="35719" y="187524"/>
                </a:lnTo>
                <a:lnTo>
                  <a:pt x="35719" y="205383"/>
                </a:lnTo>
                <a:lnTo>
                  <a:pt x="35719" y="205383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Freeform 50"/>
          <p:cNvSpPr/>
          <p:nvPr/>
        </p:nvSpPr>
        <p:spPr>
          <a:xfrm>
            <a:off x="3866554" y="2902148"/>
            <a:ext cx="178595" cy="26790"/>
          </a:xfrm>
          <a:custGeom>
            <a:avLst/>
            <a:gdLst/>
            <a:ahLst/>
            <a:cxnLst/>
            <a:rect l="0" t="0" r="0" b="0"/>
            <a:pathLst>
              <a:path w="178595" h="26790">
                <a:moveTo>
                  <a:pt x="8930" y="26789"/>
                </a:moveTo>
                <a:lnTo>
                  <a:pt x="8930" y="26789"/>
                </a:lnTo>
                <a:lnTo>
                  <a:pt x="0" y="26789"/>
                </a:lnTo>
                <a:lnTo>
                  <a:pt x="0" y="26789"/>
                </a:lnTo>
                <a:lnTo>
                  <a:pt x="8930" y="17860"/>
                </a:lnTo>
                <a:lnTo>
                  <a:pt x="8930" y="17860"/>
                </a:lnTo>
                <a:lnTo>
                  <a:pt x="17860" y="17860"/>
                </a:lnTo>
                <a:lnTo>
                  <a:pt x="26789" y="8930"/>
                </a:lnTo>
                <a:lnTo>
                  <a:pt x="44649" y="8930"/>
                </a:lnTo>
                <a:lnTo>
                  <a:pt x="71438" y="0"/>
                </a:lnTo>
                <a:lnTo>
                  <a:pt x="89297" y="0"/>
                </a:lnTo>
                <a:lnTo>
                  <a:pt x="116086" y="0"/>
                </a:lnTo>
                <a:lnTo>
                  <a:pt x="133946" y="0"/>
                </a:lnTo>
                <a:lnTo>
                  <a:pt x="151805" y="0"/>
                </a:lnTo>
                <a:lnTo>
                  <a:pt x="169664" y="0"/>
                </a:lnTo>
                <a:lnTo>
                  <a:pt x="178594" y="0"/>
                </a:lnTo>
                <a:lnTo>
                  <a:pt x="178594" y="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Freeform 51"/>
          <p:cNvSpPr/>
          <p:nvPr/>
        </p:nvSpPr>
        <p:spPr>
          <a:xfrm>
            <a:off x="3884414" y="2777133"/>
            <a:ext cx="35719" cy="285751"/>
          </a:xfrm>
          <a:custGeom>
            <a:avLst/>
            <a:gdLst/>
            <a:ahLst/>
            <a:cxnLst/>
            <a:rect l="0" t="0" r="0" b="0"/>
            <a:pathLst>
              <a:path w="35719" h="285751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8930"/>
                </a:lnTo>
                <a:lnTo>
                  <a:pt x="0" y="17859"/>
                </a:lnTo>
                <a:lnTo>
                  <a:pt x="0" y="35718"/>
                </a:lnTo>
                <a:lnTo>
                  <a:pt x="8929" y="53578"/>
                </a:lnTo>
                <a:lnTo>
                  <a:pt x="8929" y="80367"/>
                </a:lnTo>
                <a:lnTo>
                  <a:pt x="8929" y="98226"/>
                </a:lnTo>
                <a:lnTo>
                  <a:pt x="8929" y="125015"/>
                </a:lnTo>
                <a:lnTo>
                  <a:pt x="8929" y="151804"/>
                </a:lnTo>
                <a:lnTo>
                  <a:pt x="8929" y="178593"/>
                </a:lnTo>
                <a:lnTo>
                  <a:pt x="17859" y="205382"/>
                </a:lnTo>
                <a:lnTo>
                  <a:pt x="17859" y="232171"/>
                </a:lnTo>
                <a:lnTo>
                  <a:pt x="17859" y="250031"/>
                </a:lnTo>
                <a:lnTo>
                  <a:pt x="26789" y="258961"/>
                </a:lnTo>
                <a:lnTo>
                  <a:pt x="35718" y="276820"/>
                </a:lnTo>
                <a:lnTo>
                  <a:pt x="35718" y="276820"/>
                </a:lnTo>
                <a:lnTo>
                  <a:pt x="35718" y="285750"/>
                </a:lnTo>
                <a:lnTo>
                  <a:pt x="35718" y="28575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Freeform 52"/>
          <p:cNvSpPr/>
          <p:nvPr/>
        </p:nvSpPr>
        <p:spPr>
          <a:xfrm>
            <a:off x="3804046" y="2928937"/>
            <a:ext cx="1" cy="62509"/>
          </a:xfrm>
          <a:custGeom>
            <a:avLst/>
            <a:gdLst/>
            <a:ahLst/>
            <a:cxnLst/>
            <a:rect l="0" t="0" r="0" b="0"/>
            <a:pathLst>
              <a:path w="1" h="62509">
                <a:moveTo>
                  <a:pt x="0" y="0"/>
                </a:moveTo>
                <a:lnTo>
                  <a:pt x="0" y="8930"/>
                </a:lnTo>
                <a:lnTo>
                  <a:pt x="0" y="17860"/>
                </a:lnTo>
                <a:lnTo>
                  <a:pt x="0" y="35719"/>
                </a:lnTo>
                <a:lnTo>
                  <a:pt x="0" y="53578"/>
                </a:lnTo>
                <a:lnTo>
                  <a:pt x="0" y="62508"/>
                </a:lnTo>
                <a:lnTo>
                  <a:pt x="0" y="62508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Freeform 53"/>
          <p:cNvSpPr/>
          <p:nvPr/>
        </p:nvSpPr>
        <p:spPr>
          <a:xfrm>
            <a:off x="3964781" y="3036094"/>
            <a:ext cx="107157" cy="116086"/>
          </a:xfrm>
          <a:custGeom>
            <a:avLst/>
            <a:gdLst/>
            <a:ahLst/>
            <a:cxnLst/>
            <a:rect l="0" t="0" r="0" b="0"/>
            <a:pathLst>
              <a:path w="107157" h="116086">
                <a:moveTo>
                  <a:pt x="107156" y="0"/>
                </a:moveTo>
                <a:lnTo>
                  <a:pt x="107156" y="0"/>
                </a:lnTo>
                <a:lnTo>
                  <a:pt x="107156" y="0"/>
                </a:lnTo>
                <a:lnTo>
                  <a:pt x="107156" y="8929"/>
                </a:lnTo>
                <a:lnTo>
                  <a:pt x="107156" y="8929"/>
                </a:lnTo>
                <a:lnTo>
                  <a:pt x="98226" y="17859"/>
                </a:lnTo>
                <a:lnTo>
                  <a:pt x="89297" y="35718"/>
                </a:lnTo>
                <a:lnTo>
                  <a:pt x="80367" y="44648"/>
                </a:lnTo>
                <a:lnTo>
                  <a:pt x="62508" y="62507"/>
                </a:lnTo>
                <a:lnTo>
                  <a:pt x="44648" y="80367"/>
                </a:lnTo>
                <a:lnTo>
                  <a:pt x="26789" y="98226"/>
                </a:lnTo>
                <a:lnTo>
                  <a:pt x="8930" y="107156"/>
                </a:lnTo>
                <a:lnTo>
                  <a:pt x="0" y="116085"/>
                </a:lnTo>
                <a:lnTo>
                  <a:pt x="0" y="116085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Freeform 54"/>
          <p:cNvSpPr/>
          <p:nvPr/>
        </p:nvSpPr>
        <p:spPr>
          <a:xfrm>
            <a:off x="4259461" y="2893219"/>
            <a:ext cx="35719" cy="178594"/>
          </a:xfrm>
          <a:custGeom>
            <a:avLst/>
            <a:gdLst/>
            <a:ahLst/>
            <a:cxnLst/>
            <a:rect l="0" t="0" r="0" b="0"/>
            <a:pathLst>
              <a:path w="35719" h="178594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8929"/>
                </a:lnTo>
                <a:lnTo>
                  <a:pt x="8929" y="17859"/>
                </a:lnTo>
                <a:lnTo>
                  <a:pt x="8929" y="26789"/>
                </a:lnTo>
                <a:lnTo>
                  <a:pt x="17859" y="44648"/>
                </a:lnTo>
                <a:lnTo>
                  <a:pt x="17859" y="62507"/>
                </a:lnTo>
                <a:lnTo>
                  <a:pt x="26789" y="89296"/>
                </a:lnTo>
                <a:lnTo>
                  <a:pt x="26789" y="107156"/>
                </a:lnTo>
                <a:lnTo>
                  <a:pt x="26789" y="125015"/>
                </a:lnTo>
                <a:lnTo>
                  <a:pt x="35718" y="142875"/>
                </a:lnTo>
                <a:lnTo>
                  <a:pt x="35718" y="160734"/>
                </a:lnTo>
                <a:lnTo>
                  <a:pt x="35718" y="169664"/>
                </a:lnTo>
                <a:lnTo>
                  <a:pt x="35718" y="178593"/>
                </a:lnTo>
                <a:lnTo>
                  <a:pt x="35718" y="178593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Freeform 55"/>
          <p:cNvSpPr/>
          <p:nvPr/>
        </p:nvSpPr>
        <p:spPr>
          <a:xfrm>
            <a:off x="4241601" y="2812851"/>
            <a:ext cx="8931" cy="1"/>
          </a:xfrm>
          <a:custGeom>
            <a:avLst/>
            <a:gdLst/>
            <a:ahLst/>
            <a:cxnLst/>
            <a:rect l="0" t="0" r="0" b="0"/>
            <a:pathLst>
              <a:path w="8931" h="1">
                <a:moveTo>
                  <a:pt x="8930" y="0"/>
                </a:moveTo>
                <a:lnTo>
                  <a:pt x="893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Freeform 56"/>
          <p:cNvSpPr/>
          <p:nvPr/>
        </p:nvSpPr>
        <p:spPr>
          <a:xfrm>
            <a:off x="4295179" y="2911078"/>
            <a:ext cx="44650" cy="133946"/>
          </a:xfrm>
          <a:custGeom>
            <a:avLst/>
            <a:gdLst/>
            <a:ahLst/>
            <a:cxnLst/>
            <a:rect l="0" t="0" r="0" b="0"/>
            <a:pathLst>
              <a:path w="44650" h="133946">
                <a:moveTo>
                  <a:pt x="0" y="0"/>
                </a:moveTo>
                <a:lnTo>
                  <a:pt x="0" y="0"/>
                </a:lnTo>
                <a:lnTo>
                  <a:pt x="8930" y="8930"/>
                </a:lnTo>
                <a:lnTo>
                  <a:pt x="8930" y="17859"/>
                </a:lnTo>
                <a:lnTo>
                  <a:pt x="8930" y="26789"/>
                </a:lnTo>
                <a:lnTo>
                  <a:pt x="17860" y="35719"/>
                </a:lnTo>
                <a:lnTo>
                  <a:pt x="26789" y="53578"/>
                </a:lnTo>
                <a:lnTo>
                  <a:pt x="26789" y="62508"/>
                </a:lnTo>
                <a:lnTo>
                  <a:pt x="35719" y="80367"/>
                </a:lnTo>
                <a:lnTo>
                  <a:pt x="35719" y="98226"/>
                </a:lnTo>
                <a:lnTo>
                  <a:pt x="35719" y="107156"/>
                </a:lnTo>
                <a:lnTo>
                  <a:pt x="44649" y="116086"/>
                </a:lnTo>
                <a:lnTo>
                  <a:pt x="44649" y="116086"/>
                </a:lnTo>
                <a:lnTo>
                  <a:pt x="44649" y="125016"/>
                </a:lnTo>
                <a:lnTo>
                  <a:pt x="44649" y="125016"/>
                </a:lnTo>
                <a:lnTo>
                  <a:pt x="44649" y="133945"/>
                </a:lnTo>
                <a:lnTo>
                  <a:pt x="44649" y="133945"/>
                </a:lnTo>
                <a:lnTo>
                  <a:pt x="44649" y="125016"/>
                </a:lnTo>
                <a:lnTo>
                  <a:pt x="44649" y="125016"/>
                </a:lnTo>
                <a:lnTo>
                  <a:pt x="44649" y="116086"/>
                </a:lnTo>
                <a:lnTo>
                  <a:pt x="35719" y="107156"/>
                </a:lnTo>
                <a:lnTo>
                  <a:pt x="35719" y="98226"/>
                </a:lnTo>
                <a:lnTo>
                  <a:pt x="35719" y="80367"/>
                </a:lnTo>
                <a:lnTo>
                  <a:pt x="35719" y="71437"/>
                </a:lnTo>
                <a:lnTo>
                  <a:pt x="35719" y="62508"/>
                </a:lnTo>
                <a:lnTo>
                  <a:pt x="35719" y="62508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Freeform 57"/>
          <p:cNvSpPr/>
          <p:nvPr/>
        </p:nvSpPr>
        <p:spPr>
          <a:xfrm>
            <a:off x="4357687" y="2893219"/>
            <a:ext cx="62509" cy="178594"/>
          </a:xfrm>
          <a:custGeom>
            <a:avLst/>
            <a:gdLst/>
            <a:ahLst/>
            <a:cxnLst/>
            <a:rect l="0" t="0" r="0" b="0"/>
            <a:pathLst>
              <a:path w="62509" h="178594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8930" y="0"/>
                </a:lnTo>
                <a:lnTo>
                  <a:pt x="17859" y="0"/>
                </a:lnTo>
                <a:lnTo>
                  <a:pt x="17859" y="17859"/>
                </a:lnTo>
                <a:lnTo>
                  <a:pt x="26789" y="26789"/>
                </a:lnTo>
                <a:lnTo>
                  <a:pt x="35719" y="44648"/>
                </a:lnTo>
                <a:lnTo>
                  <a:pt x="44649" y="62507"/>
                </a:lnTo>
                <a:lnTo>
                  <a:pt x="44649" y="80367"/>
                </a:lnTo>
                <a:lnTo>
                  <a:pt x="53578" y="98226"/>
                </a:lnTo>
                <a:lnTo>
                  <a:pt x="53578" y="116085"/>
                </a:lnTo>
                <a:lnTo>
                  <a:pt x="53578" y="133945"/>
                </a:lnTo>
                <a:lnTo>
                  <a:pt x="62508" y="142875"/>
                </a:lnTo>
                <a:lnTo>
                  <a:pt x="62508" y="160734"/>
                </a:lnTo>
                <a:lnTo>
                  <a:pt x="62508" y="169664"/>
                </a:lnTo>
                <a:lnTo>
                  <a:pt x="62508" y="169664"/>
                </a:lnTo>
                <a:lnTo>
                  <a:pt x="62508" y="178593"/>
                </a:lnTo>
                <a:lnTo>
                  <a:pt x="62508" y="178593"/>
                </a:lnTo>
                <a:lnTo>
                  <a:pt x="62508" y="178593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Freeform 58"/>
          <p:cNvSpPr/>
          <p:nvPr/>
        </p:nvSpPr>
        <p:spPr>
          <a:xfrm>
            <a:off x="4455914" y="2812851"/>
            <a:ext cx="125016" cy="267892"/>
          </a:xfrm>
          <a:custGeom>
            <a:avLst/>
            <a:gdLst/>
            <a:ahLst/>
            <a:cxnLst/>
            <a:rect l="0" t="0" r="0" b="0"/>
            <a:pathLst>
              <a:path w="125016" h="267892">
                <a:moveTo>
                  <a:pt x="89297" y="0"/>
                </a:moveTo>
                <a:lnTo>
                  <a:pt x="89297" y="0"/>
                </a:lnTo>
                <a:lnTo>
                  <a:pt x="89297" y="8930"/>
                </a:lnTo>
                <a:lnTo>
                  <a:pt x="89297" y="26789"/>
                </a:lnTo>
                <a:lnTo>
                  <a:pt x="89297" y="53578"/>
                </a:lnTo>
                <a:lnTo>
                  <a:pt x="98226" y="80368"/>
                </a:lnTo>
                <a:lnTo>
                  <a:pt x="98226" y="107157"/>
                </a:lnTo>
                <a:lnTo>
                  <a:pt x="107156" y="133946"/>
                </a:lnTo>
                <a:lnTo>
                  <a:pt x="107156" y="160735"/>
                </a:lnTo>
                <a:lnTo>
                  <a:pt x="107156" y="187524"/>
                </a:lnTo>
                <a:lnTo>
                  <a:pt x="116086" y="205383"/>
                </a:lnTo>
                <a:lnTo>
                  <a:pt x="116086" y="214313"/>
                </a:lnTo>
                <a:lnTo>
                  <a:pt x="116086" y="232172"/>
                </a:lnTo>
                <a:lnTo>
                  <a:pt x="116086" y="241102"/>
                </a:lnTo>
                <a:lnTo>
                  <a:pt x="116086" y="241102"/>
                </a:lnTo>
                <a:lnTo>
                  <a:pt x="116086" y="241102"/>
                </a:lnTo>
                <a:lnTo>
                  <a:pt x="125015" y="241102"/>
                </a:lnTo>
                <a:lnTo>
                  <a:pt x="125015" y="241102"/>
                </a:lnTo>
                <a:lnTo>
                  <a:pt x="125015" y="232172"/>
                </a:lnTo>
                <a:lnTo>
                  <a:pt x="125015" y="214313"/>
                </a:lnTo>
                <a:lnTo>
                  <a:pt x="125015" y="196453"/>
                </a:lnTo>
                <a:lnTo>
                  <a:pt x="116086" y="178594"/>
                </a:lnTo>
                <a:lnTo>
                  <a:pt x="116086" y="151805"/>
                </a:lnTo>
                <a:lnTo>
                  <a:pt x="107156" y="133946"/>
                </a:lnTo>
                <a:lnTo>
                  <a:pt x="107156" y="116086"/>
                </a:lnTo>
                <a:lnTo>
                  <a:pt x="98226" y="107157"/>
                </a:lnTo>
                <a:lnTo>
                  <a:pt x="89297" y="98227"/>
                </a:lnTo>
                <a:lnTo>
                  <a:pt x="80367" y="98227"/>
                </a:lnTo>
                <a:lnTo>
                  <a:pt x="71437" y="98227"/>
                </a:lnTo>
                <a:lnTo>
                  <a:pt x="62507" y="98227"/>
                </a:lnTo>
                <a:lnTo>
                  <a:pt x="53578" y="98227"/>
                </a:lnTo>
                <a:lnTo>
                  <a:pt x="44648" y="107157"/>
                </a:lnTo>
                <a:lnTo>
                  <a:pt x="35718" y="125016"/>
                </a:lnTo>
                <a:lnTo>
                  <a:pt x="26789" y="133946"/>
                </a:lnTo>
                <a:lnTo>
                  <a:pt x="17859" y="151805"/>
                </a:lnTo>
                <a:lnTo>
                  <a:pt x="17859" y="178594"/>
                </a:lnTo>
                <a:lnTo>
                  <a:pt x="8929" y="187524"/>
                </a:lnTo>
                <a:lnTo>
                  <a:pt x="8929" y="214313"/>
                </a:lnTo>
                <a:lnTo>
                  <a:pt x="0" y="223243"/>
                </a:lnTo>
                <a:lnTo>
                  <a:pt x="8929" y="241102"/>
                </a:lnTo>
                <a:lnTo>
                  <a:pt x="8929" y="250032"/>
                </a:lnTo>
                <a:lnTo>
                  <a:pt x="17859" y="258961"/>
                </a:lnTo>
                <a:lnTo>
                  <a:pt x="26789" y="258961"/>
                </a:lnTo>
                <a:lnTo>
                  <a:pt x="35718" y="267891"/>
                </a:lnTo>
                <a:lnTo>
                  <a:pt x="53578" y="267891"/>
                </a:lnTo>
                <a:lnTo>
                  <a:pt x="62507" y="267891"/>
                </a:lnTo>
                <a:lnTo>
                  <a:pt x="71437" y="258961"/>
                </a:lnTo>
                <a:lnTo>
                  <a:pt x="71437" y="258961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Freeform 59"/>
          <p:cNvSpPr/>
          <p:nvPr/>
        </p:nvSpPr>
        <p:spPr>
          <a:xfrm>
            <a:off x="4598789" y="2955726"/>
            <a:ext cx="71438" cy="125017"/>
          </a:xfrm>
          <a:custGeom>
            <a:avLst/>
            <a:gdLst/>
            <a:ahLst/>
            <a:cxnLst/>
            <a:rect l="0" t="0" r="0" b="0"/>
            <a:pathLst>
              <a:path w="71438" h="125017">
                <a:moveTo>
                  <a:pt x="0" y="53578"/>
                </a:moveTo>
                <a:lnTo>
                  <a:pt x="0" y="53578"/>
                </a:lnTo>
                <a:lnTo>
                  <a:pt x="0" y="53578"/>
                </a:lnTo>
                <a:lnTo>
                  <a:pt x="0" y="53578"/>
                </a:lnTo>
                <a:lnTo>
                  <a:pt x="8929" y="53578"/>
                </a:lnTo>
                <a:lnTo>
                  <a:pt x="17859" y="53578"/>
                </a:lnTo>
                <a:lnTo>
                  <a:pt x="26789" y="53578"/>
                </a:lnTo>
                <a:lnTo>
                  <a:pt x="35718" y="53578"/>
                </a:lnTo>
                <a:lnTo>
                  <a:pt x="44648" y="44649"/>
                </a:lnTo>
                <a:lnTo>
                  <a:pt x="44648" y="44649"/>
                </a:lnTo>
                <a:lnTo>
                  <a:pt x="53578" y="35719"/>
                </a:lnTo>
                <a:lnTo>
                  <a:pt x="62507" y="35719"/>
                </a:lnTo>
                <a:lnTo>
                  <a:pt x="62507" y="26789"/>
                </a:lnTo>
                <a:lnTo>
                  <a:pt x="62507" y="17860"/>
                </a:lnTo>
                <a:lnTo>
                  <a:pt x="62507" y="8930"/>
                </a:lnTo>
                <a:lnTo>
                  <a:pt x="62507" y="0"/>
                </a:lnTo>
                <a:lnTo>
                  <a:pt x="53578" y="0"/>
                </a:lnTo>
                <a:lnTo>
                  <a:pt x="53578" y="0"/>
                </a:lnTo>
                <a:lnTo>
                  <a:pt x="44648" y="0"/>
                </a:lnTo>
                <a:lnTo>
                  <a:pt x="35718" y="8930"/>
                </a:lnTo>
                <a:lnTo>
                  <a:pt x="26789" y="17860"/>
                </a:lnTo>
                <a:lnTo>
                  <a:pt x="17859" y="26789"/>
                </a:lnTo>
                <a:lnTo>
                  <a:pt x="8929" y="44649"/>
                </a:lnTo>
                <a:lnTo>
                  <a:pt x="0" y="53578"/>
                </a:lnTo>
                <a:lnTo>
                  <a:pt x="0" y="71438"/>
                </a:lnTo>
                <a:lnTo>
                  <a:pt x="0" y="80368"/>
                </a:lnTo>
                <a:lnTo>
                  <a:pt x="0" y="98227"/>
                </a:lnTo>
                <a:lnTo>
                  <a:pt x="0" y="107157"/>
                </a:lnTo>
                <a:lnTo>
                  <a:pt x="8929" y="116086"/>
                </a:lnTo>
                <a:lnTo>
                  <a:pt x="17859" y="125016"/>
                </a:lnTo>
                <a:lnTo>
                  <a:pt x="35718" y="125016"/>
                </a:lnTo>
                <a:lnTo>
                  <a:pt x="44648" y="125016"/>
                </a:lnTo>
                <a:lnTo>
                  <a:pt x="62507" y="125016"/>
                </a:lnTo>
                <a:lnTo>
                  <a:pt x="71437" y="125016"/>
                </a:lnTo>
                <a:lnTo>
                  <a:pt x="71437" y="125016"/>
                </a:lnTo>
                <a:lnTo>
                  <a:pt x="71437" y="125016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Freeform 60"/>
          <p:cNvSpPr/>
          <p:nvPr/>
        </p:nvSpPr>
        <p:spPr>
          <a:xfrm>
            <a:off x="4723804" y="2955726"/>
            <a:ext cx="80368" cy="151806"/>
          </a:xfrm>
          <a:custGeom>
            <a:avLst/>
            <a:gdLst/>
            <a:ahLst/>
            <a:cxnLst/>
            <a:rect l="0" t="0" r="0" b="0"/>
            <a:pathLst>
              <a:path w="80368" h="151806">
                <a:moveTo>
                  <a:pt x="0" y="8930"/>
                </a:moveTo>
                <a:lnTo>
                  <a:pt x="0" y="17860"/>
                </a:lnTo>
                <a:lnTo>
                  <a:pt x="0" y="17860"/>
                </a:lnTo>
                <a:lnTo>
                  <a:pt x="0" y="35719"/>
                </a:lnTo>
                <a:lnTo>
                  <a:pt x="0" y="53578"/>
                </a:lnTo>
                <a:lnTo>
                  <a:pt x="0" y="71438"/>
                </a:lnTo>
                <a:lnTo>
                  <a:pt x="8930" y="89297"/>
                </a:lnTo>
                <a:lnTo>
                  <a:pt x="8930" y="98227"/>
                </a:lnTo>
                <a:lnTo>
                  <a:pt x="8930" y="116086"/>
                </a:lnTo>
                <a:lnTo>
                  <a:pt x="8930" y="125016"/>
                </a:lnTo>
                <a:lnTo>
                  <a:pt x="8930" y="125016"/>
                </a:lnTo>
                <a:lnTo>
                  <a:pt x="8930" y="133946"/>
                </a:lnTo>
                <a:lnTo>
                  <a:pt x="8930" y="133946"/>
                </a:lnTo>
                <a:lnTo>
                  <a:pt x="8930" y="133946"/>
                </a:lnTo>
                <a:lnTo>
                  <a:pt x="8930" y="125016"/>
                </a:lnTo>
                <a:lnTo>
                  <a:pt x="8930" y="116086"/>
                </a:lnTo>
                <a:lnTo>
                  <a:pt x="8930" y="107157"/>
                </a:lnTo>
                <a:lnTo>
                  <a:pt x="8930" y="89297"/>
                </a:lnTo>
                <a:lnTo>
                  <a:pt x="8930" y="71438"/>
                </a:lnTo>
                <a:lnTo>
                  <a:pt x="8930" y="44649"/>
                </a:lnTo>
                <a:lnTo>
                  <a:pt x="17860" y="26789"/>
                </a:lnTo>
                <a:lnTo>
                  <a:pt x="17860" y="17860"/>
                </a:lnTo>
                <a:lnTo>
                  <a:pt x="26789" y="8930"/>
                </a:lnTo>
                <a:lnTo>
                  <a:pt x="35719" y="0"/>
                </a:lnTo>
                <a:lnTo>
                  <a:pt x="35719" y="0"/>
                </a:lnTo>
                <a:lnTo>
                  <a:pt x="44649" y="0"/>
                </a:lnTo>
                <a:lnTo>
                  <a:pt x="53578" y="0"/>
                </a:lnTo>
                <a:lnTo>
                  <a:pt x="53578" y="8930"/>
                </a:lnTo>
                <a:lnTo>
                  <a:pt x="62508" y="26789"/>
                </a:lnTo>
                <a:lnTo>
                  <a:pt x="62508" y="44649"/>
                </a:lnTo>
                <a:lnTo>
                  <a:pt x="71438" y="62508"/>
                </a:lnTo>
                <a:lnTo>
                  <a:pt x="71438" y="80368"/>
                </a:lnTo>
                <a:lnTo>
                  <a:pt x="80367" y="98227"/>
                </a:lnTo>
                <a:lnTo>
                  <a:pt x="80367" y="116086"/>
                </a:lnTo>
                <a:lnTo>
                  <a:pt x="80367" y="133946"/>
                </a:lnTo>
                <a:lnTo>
                  <a:pt x="80367" y="142875"/>
                </a:lnTo>
                <a:lnTo>
                  <a:pt x="80367" y="151805"/>
                </a:lnTo>
                <a:lnTo>
                  <a:pt x="80367" y="151805"/>
                </a:lnTo>
                <a:lnTo>
                  <a:pt x="80367" y="151805"/>
                </a:lnTo>
                <a:lnTo>
                  <a:pt x="80367" y="151805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Freeform 61"/>
          <p:cNvSpPr/>
          <p:nvPr/>
        </p:nvSpPr>
        <p:spPr>
          <a:xfrm>
            <a:off x="4884539" y="2866429"/>
            <a:ext cx="17860" cy="258962"/>
          </a:xfrm>
          <a:custGeom>
            <a:avLst/>
            <a:gdLst/>
            <a:ahLst/>
            <a:cxnLst/>
            <a:rect l="0" t="0" r="0" b="0"/>
            <a:pathLst>
              <a:path w="17860" h="258962">
                <a:moveTo>
                  <a:pt x="0" y="0"/>
                </a:moveTo>
                <a:lnTo>
                  <a:pt x="0" y="0"/>
                </a:lnTo>
                <a:lnTo>
                  <a:pt x="0" y="8930"/>
                </a:lnTo>
                <a:lnTo>
                  <a:pt x="0" y="26790"/>
                </a:lnTo>
                <a:lnTo>
                  <a:pt x="0" y="44649"/>
                </a:lnTo>
                <a:lnTo>
                  <a:pt x="0" y="71438"/>
                </a:lnTo>
                <a:lnTo>
                  <a:pt x="0" y="89297"/>
                </a:lnTo>
                <a:lnTo>
                  <a:pt x="0" y="116086"/>
                </a:lnTo>
                <a:lnTo>
                  <a:pt x="8930" y="142875"/>
                </a:lnTo>
                <a:lnTo>
                  <a:pt x="8930" y="169665"/>
                </a:lnTo>
                <a:lnTo>
                  <a:pt x="8930" y="187524"/>
                </a:lnTo>
                <a:lnTo>
                  <a:pt x="8930" y="214313"/>
                </a:lnTo>
                <a:lnTo>
                  <a:pt x="17859" y="232172"/>
                </a:lnTo>
                <a:lnTo>
                  <a:pt x="17859" y="241102"/>
                </a:lnTo>
                <a:lnTo>
                  <a:pt x="17859" y="250032"/>
                </a:lnTo>
                <a:lnTo>
                  <a:pt x="17859" y="258961"/>
                </a:lnTo>
                <a:lnTo>
                  <a:pt x="17859" y="258961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Freeform 62"/>
          <p:cNvSpPr/>
          <p:nvPr/>
        </p:nvSpPr>
        <p:spPr>
          <a:xfrm>
            <a:off x="4848820" y="2982515"/>
            <a:ext cx="89298" cy="1"/>
          </a:xfrm>
          <a:custGeom>
            <a:avLst/>
            <a:gdLst/>
            <a:ahLst/>
            <a:cxnLst/>
            <a:rect l="0" t="0" r="0" b="0"/>
            <a:pathLst>
              <a:path w="89298" h="1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8930" y="0"/>
                </a:lnTo>
                <a:lnTo>
                  <a:pt x="17859" y="0"/>
                </a:lnTo>
                <a:lnTo>
                  <a:pt x="26789" y="0"/>
                </a:lnTo>
                <a:lnTo>
                  <a:pt x="44649" y="0"/>
                </a:lnTo>
                <a:lnTo>
                  <a:pt x="53578" y="0"/>
                </a:lnTo>
                <a:lnTo>
                  <a:pt x="71438" y="0"/>
                </a:lnTo>
                <a:lnTo>
                  <a:pt x="80368" y="0"/>
                </a:lnTo>
                <a:lnTo>
                  <a:pt x="89297" y="0"/>
                </a:lnTo>
                <a:lnTo>
                  <a:pt x="89297" y="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Freeform 63"/>
          <p:cNvSpPr/>
          <p:nvPr/>
        </p:nvSpPr>
        <p:spPr>
          <a:xfrm>
            <a:off x="4982766" y="2982515"/>
            <a:ext cx="26790" cy="80369"/>
          </a:xfrm>
          <a:custGeom>
            <a:avLst/>
            <a:gdLst/>
            <a:ahLst/>
            <a:cxnLst/>
            <a:rect l="0" t="0" r="0" b="0"/>
            <a:pathLst>
              <a:path w="26790" h="80369">
                <a:moveTo>
                  <a:pt x="26789" y="0"/>
                </a:moveTo>
                <a:lnTo>
                  <a:pt x="17859" y="0"/>
                </a:lnTo>
                <a:lnTo>
                  <a:pt x="17859" y="8930"/>
                </a:lnTo>
                <a:lnTo>
                  <a:pt x="17859" y="17860"/>
                </a:lnTo>
                <a:lnTo>
                  <a:pt x="8929" y="26789"/>
                </a:lnTo>
                <a:lnTo>
                  <a:pt x="8929" y="44649"/>
                </a:lnTo>
                <a:lnTo>
                  <a:pt x="8929" y="53579"/>
                </a:lnTo>
                <a:lnTo>
                  <a:pt x="0" y="71438"/>
                </a:lnTo>
                <a:lnTo>
                  <a:pt x="0" y="80368"/>
                </a:lnTo>
                <a:lnTo>
                  <a:pt x="0" y="80368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Freeform 64"/>
          <p:cNvSpPr/>
          <p:nvPr/>
        </p:nvSpPr>
        <p:spPr>
          <a:xfrm>
            <a:off x="5009555" y="2928937"/>
            <a:ext cx="8930" cy="1"/>
          </a:xfrm>
          <a:custGeom>
            <a:avLst/>
            <a:gdLst/>
            <a:ahLst/>
            <a:cxnLst/>
            <a:rect l="0" t="0" r="0" b="0"/>
            <a:pathLst>
              <a:path w="8930" h="1">
                <a:moveTo>
                  <a:pt x="8929" y="0"/>
                </a:moveTo>
                <a:lnTo>
                  <a:pt x="8929" y="0"/>
                </a:lnTo>
                <a:lnTo>
                  <a:pt x="8929" y="0"/>
                </a:lnTo>
                <a:lnTo>
                  <a:pt x="8929" y="0"/>
                </a:lnTo>
                <a:lnTo>
                  <a:pt x="8929" y="0"/>
                </a:lnTo>
                <a:lnTo>
                  <a:pt x="0" y="0"/>
                </a:lnTo>
                <a:lnTo>
                  <a:pt x="0" y="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Freeform 65"/>
          <p:cNvSpPr/>
          <p:nvPr/>
        </p:nvSpPr>
        <p:spPr>
          <a:xfrm>
            <a:off x="5054203" y="2955726"/>
            <a:ext cx="133946" cy="151806"/>
          </a:xfrm>
          <a:custGeom>
            <a:avLst/>
            <a:gdLst/>
            <a:ahLst/>
            <a:cxnLst/>
            <a:rect l="0" t="0" r="0" b="0"/>
            <a:pathLst>
              <a:path w="133946" h="151806">
                <a:moveTo>
                  <a:pt x="107156" y="8930"/>
                </a:moveTo>
                <a:lnTo>
                  <a:pt x="107156" y="8930"/>
                </a:lnTo>
                <a:lnTo>
                  <a:pt x="107156" y="8930"/>
                </a:lnTo>
                <a:lnTo>
                  <a:pt x="107156" y="8930"/>
                </a:lnTo>
                <a:lnTo>
                  <a:pt x="107156" y="8930"/>
                </a:lnTo>
                <a:lnTo>
                  <a:pt x="98227" y="8930"/>
                </a:lnTo>
                <a:lnTo>
                  <a:pt x="89297" y="0"/>
                </a:lnTo>
                <a:lnTo>
                  <a:pt x="80367" y="8930"/>
                </a:lnTo>
                <a:lnTo>
                  <a:pt x="71438" y="8930"/>
                </a:lnTo>
                <a:lnTo>
                  <a:pt x="53578" y="17860"/>
                </a:lnTo>
                <a:lnTo>
                  <a:pt x="35719" y="26789"/>
                </a:lnTo>
                <a:lnTo>
                  <a:pt x="26789" y="44649"/>
                </a:lnTo>
                <a:lnTo>
                  <a:pt x="17860" y="53578"/>
                </a:lnTo>
                <a:lnTo>
                  <a:pt x="8930" y="71438"/>
                </a:lnTo>
                <a:lnTo>
                  <a:pt x="0" y="89297"/>
                </a:lnTo>
                <a:lnTo>
                  <a:pt x="0" y="107157"/>
                </a:lnTo>
                <a:lnTo>
                  <a:pt x="8930" y="116086"/>
                </a:lnTo>
                <a:lnTo>
                  <a:pt x="17860" y="125016"/>
                </a:lnTo>
                <a:lnTo>
                  <a:pt x="35719" y="133946"/>
                </a:lnTo>
                <a:lnTo>
                  <a:pt x="53578" y="142875"/>
                </a:lnTo>
                <a:lnTo>
                  <a:pt x="71438" y="151805"/>
                </a:lnTo>
                <a:lnTo>
                  <a:pt x="89297" y="151805"/>
                </a:lnTo>
                <a:lnTo>
                  <a:pt x="116086" y="151805"/>
                </a:lnTo>
                <a:lnTo>
                  <a:pt x="125016" y="151805"/>
                </a:lnTo>
                <a:lnTo>
                  <a:pt x="133945" y="151805"/>
                </a:lnTo>
                <a:lnTo>
                  <a:pt x="133945" y="151805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Freeform 66"/>
          <p:cNvSpPr/>
          <p:nvPr/>
        </p:nvSpPr>
        <p:spPr>
          <a:xfrm>
            <a:off x="5170289" y="2982515"/>
            <a:ext cx="178595" cy="133947"/>
          </a:xfrm>
          <a:custGeom>
            <a:avLst/>
            <a:gdLst/>
            <a:ahLst/>
            <a:cxnLst/>
            <a:rect l="0" t="0" r="0" b="0"/>
            <a:pathLst>
              <a:path w="178595" h="133947">
                <a:moveTo>
                  <a:pt x="116086" y="8930"/>
                </a:moveTo>
                <a:lnTo>
                  <a:pt x="116086" y="8930"/>
                </a:lnTo>
                <a:lnTo>
                  <a:pt x="116086" y="8930"/>
                </a:lnTo>
                <a:lnTo>
                  <a:pt x="107156" y="0"/>
                </a:lnTo>
                <a:lnTo>
                  <a:pt x="107156" y="0"/>
                </a:lnTo>
                <a:lnTo>
                  <a:pt x="98227" y="0"/>
                </a:lnTo>
                <a:lnTo>
                  <a:pt x="89297" y="8930"/>
                </a:lnTo>
                <a:lnTo>
                  <a:pt x="80367" y="8930"/>
                </a:lnTo>
                <a:lnTo>
                  <a:pt x="71438" y="17860"/>
                </a:lnTo>
                <a:lnTo>
                  <a:pt x="53578" y="26789"/>
                </a:lnTo>
                <a:lnTo>
                  <a:pt x="44649" y="35719"/>
                </a:lnTo>
                <a:lnTo>
                  <a:pt x="26789" y="44649"/>
                </a:lnTo>
                <a:lnTo>
                  <a:pt x="17859" y="62508"/>
                </a:lnTo>
                <a:lnTo>
                  <a:pt x="8930" y="71438"/>
                </a:lnTo>
                <a:lnTo>
                  <a:pt x="8930" y="80368"/>
                </a:lnTo>
                <a:lnTo>
                  <a:pt x="0" y="89297"/>
                </a:lnTo>
                <a:lnTo>
                  <a:pt x="8930" y="98227"/>
                </a:lnTo>
                <a:lnTo>
                  <a:pt x="8930" y="107157"/>
                </a:lnTo>
                <a:lnTo>
                  <a:pt x="17859" y="116086"/>
                </a:lnTo>
                <a:lnTo>
                  <a:pt x="35719" y="125016"/>
                </a:lnTo>
                <a:lnTo>
                  <a:pt x="44649" y="125016"/>
                </a:lnTo>
                <a:lnTo>
                  <a:pt x="62508" y="116086"/>
                </a:lnTo>
                <a:lnTo>
                  <a:pt x="71438" y="116086"/>
                </a:lnTo>
                <a:lnTo>
                  <a:pt x="89297" y="107157"/>
                </a:lnTo>
                <a:lnTo>
                  <a:pt x="98227" y="98227"/>
                </a:lnTo>
                <a:lnTo>
                  <a:pt x="116086" y="89297"/>
                </a:lnTo>
                <a:lnTo>
                  <a:pt x="116086" y="80368"/>
                </a:lnTo>
                <a:lnTo>
                  <a:pt x="125016" y="71438"/>
                </a:lnTo>
                <a:lnTo>
                  <a:pt x="125016" y="53579"/>
                </a:lnTo>
                <a:lnTo>
                  <a:pt x="133945" y="44649"/>
                </a:lnTo>
                <a:lnTo>
                  <a:pt x="133945" y="35719"/>
                </a:lnTo>
                <a:lnTo>
                  <a:pt x="133945" y="26789"/>
                </a:lnTo>
                <a:lnTo>
                  <a:pt x="133945" y="26789"/>
                </a:lnTo>
                <a:lnTo>
                  <a:pt x="133945" y="26789"/>
                </a:lnTo>
                <a:lnTo>
                  <a:pt x="125016" y="26789"/>
                </a:lnTo>
                <a:lnTo>
                  <a:pt x="125016" y="35719"/>
                </a:lnTo>
                <a:lnTo>
                  <a:pt x="116086" y="44649"/>
                </a:lnTo>
                <a:lnTo>
                  <a:pt x="116086" y="44649"/>
                </a:lnTo>
                <a:lnTo>
                  <a:pt x="116086" y="62508"/>
                </a:lnTo>
                <a:lnTo>
                  <a:pt x="116086" y="71438"/>
                </a:lnTo>
                <a:lnTo>
                  <a:pt x="125016" y="89297"/>
                </a:lnTo>
                <a:lnTo>
                  <a:pt x="125016" y="98227"/>
                </a:lnTo>
                <a:lnTo>
                  <a:pt x="125016" y="107157"/>
                </a:lnTo>
                <a:lnTo>
                  <a:pt x="133945" y="125016"/>
                </a:lnTo>
                <a:lnTo>
                  <a:pt x="142875" y="125016"/>
                </a:lnTo>
                <a:lnTo>
                  <a:pt x="151805" y="133946"/>
                </a:lnTo>
                <a:lnTo>
                  <a:pt x="160734" y="133946"/>
                </a:lnTo>
                <a:lnTo>
                  <a:pt x="169664" y="133946"/>
                </a:lnTo>
                <a:lnTo>
                  <a:pt x="169664" y="133946"/>
                </a:lnTo>
                <a:lnTo>
                  <a:pt x="178594" y="125016"/>
                </a:lnTo>
                <a:lnTo>
                  <a:pt x="178594" y="125016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Freeform 67"/>
          <p:cNvSpPr/>
          <p:nvPr/>
        </p:nvSpPr>
        <p:spPr>
          <a:xfrm>
            <a:off x="5420320" y="2857500"/>
            <a:ext cx="71439" cy="321470"/>
          </a:xfrm>
          <a:custGeom>
            <a:avLst/>
            <a:gdLst/>
            <a:ahLst/>
            <a:cxnLst/>
            <a:rect l="0" t="0" r="0" b="0"/>
            <a:pathLst>
              <a:path w="71439" h="321470">
                <a:moveTo>
                  <a:pt x="0" y="0"/>
                </a:moveTo>
                <a:lnTo>
                  <a:pt x="0" y="0"/>
                </a:lnTo>
                <a:lnTo>
                  <a:pt x="0" y="8929"/>
                </a:lnTo>
                <a:lnTo>
                  <a:pt x="0" y="8929"/>
                </a:lnTo>
                <a:lnTo>
                  <a:pt x="0" y="26789"/>
                </a:lnTo>
                <a:lnTo>
                  <a:pt x="0" y="44648"/>
                </a:lnTo>
                <a:lnTo>
                  <a:pt x="8930" y="62508"/>
                </a:lnTo>
                <a:lnTo>
                  <a:pt x="8930" y="89297"/>
                </a:lnTo>
                <a:lnTo>
                  <a:pt x="17860" y="116086"/>
                </a:lnTo>
                <a:lnTo>
                  <a:pt x="17860" y="142875"/>
                </a:lnTo>
                <a:lnTo>
                  <a:pt x="26789" y="169664"/>
                </a:lnTo>
                <a:lnTo>
                  <a:pt x="35719" y="196453"/>
                </a:lnTo>
                <a:lnTo>
                  <a:pt x="35719" y="223242"/>
                </a:lnTo>
                <a:lnTo>
                  <a:pt x="44649" y="250031"/>
                </a:lnTo>
                <a:lnTo>
                  <a:pt x="53578" y="267890"/>
                </a:lnTo>
                <a:lnTo>
                  <a:pt x="62508" y="285750"/>
                </a:lnTo>
                <a:lnTo>
                  <a:pt x="62508" y="303609"/>
                </a:lnTo>
                <a:lnTo>
                  <a:pt x="62508" y="312539"/>
                </a:lnTo>
                <a:lnTo>
                  <a:pt x="71438" y="321469"/>
                </a:lnTo>
                <a:lnTo>
                  <a:pt x="71438" y="321469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Freeform 68"/>
          <p:cNvSpPr/>
          <p:nvPr/>
        </p:nvSpPr>
        <p:spPr>
          <a:xfrm>
            <a:off x="5741789" y="2821781"/>
            <a:ext cx="26790" cy="8931"/>
          </a:xfrm>
          <a:custGeom>
            <a:avLst/>
            <a:gdLst/>
            <a:ahLst/>
            <a:cxnLst/>
            <a:rect l="0" t="0" r="0" b="0"/>
            <a:pathLst>
              <a:path w="26790" h="8931">
                <a:moveTo>
                  <a:pt x="0" y="8930"/>
                </a:moveTo>
                <a:lnTo>
                  <a:pt x="0" y="8930"/>
                </a:lnTo>
                <a:lnTo>
                  <a:pt x="0" y="8930"/>
                </a:lnTo>
                <a:lnTo>
                  <a:pt x="0" y="8930"/>
                </a:lnTo>
                <a:lnTo>
                  <a:pt x="0" y="0"/>
                </a:lnTo>
                <a:lnTo>
                  <a:pt x="8929" y="0"/>
                </a:lnTo>
                <a:lnTo>
                  <a:pt x="17859" y="0"/>
                </a:lnTo>
                <a:lnTo>
                  <a:pt x="17859" y="0"/>
                </a:lnTo>
                <a:lnTo>
                  <a:pt x="26789" y="8930"/>
                </a:lnTo>
                <a:lnTo>
                  <a:pt x="26789" y="893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Freeform 69"/>
          <p:cNvSpPr/>
          <p:nvPr/>
        </p:nvSpPr>
        <p:spPr>
          <a:xfrm>
            <a:off x="5759648" y="2857500"/>
            <a:ext cx="35720" cy="26790"/>
          </a:xfrm>
          <a:custGeom>
            <a:avLst/>
            <a:gdLst/>
            <a:ahLst/>
            <a:cxnLst/>
            <a:rect l="0" t="0" r="0" b="0"/>
            <a:pathLst>
              <a:path w="35720" h="26790">
                <a:moveTo>
                  <a:pt x="35719" y="26789"/>
                </a:moveTo>
                <a:lnTo>
                  <a:pt x="35719" y="26789"/>
                </a:lnTo>
                <a:lnTo>
                  <a:pt x="26789" y="26789"/>
                </a:lnTo>
                <a:lnTo>
                  <a:pt x="26789" y="26789"/>
                </a:lnTo>
                <a:lnTo>
                  <a:pt x="17859" y="26789"/>
                </a:lnTo>
                <a:lnTo>
                  <a:pt x="8930" y="26789"/>
                </a:lnTo>
                <a:lnTo>
                  <a:pt x="8930" y="17859"/>
                </a:lnTo>
                <a:lnTo>
                  <a:pt x="0" y="8929"/>
                </a:lnTo>
                <a:lnTo>
                  <a:pt x="0" y="8929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Freeform 70"/>
          <p:cNvSpPr/>
          <p:nvPr/>
        </p:nvSpPr>
        <p:spPr>
          <a:xfrm>
            <a:off x="5661421" y="3045023"/>
            <a:ext cx="151806" cy="178595"/>
          </a:xfrm>
          <a:custGeom>
            <a:avLst/>
            <a:gdLst/>
            <a:ahLst/>
            <a:cxnLst/>
            <a:rect l="0" t="0" r="0" b="0"/>
            <a:pathLst>
              <a:path w="151806" h="178595">
                <a:moveTo>
                  <a:pt x="151805" y="0"/>
                </a:moveTo>
                <a:lnTo>
                  <a:pt x="151805" y="0"/>
                </a:lnTo>
                <a:lnTo>
                  <a:pt x="151805" y="8930"/>
                </a:lnTo>
                <a:lnTo>
                  <a:pt x="142875" y="17860"/>
                </a:lnTo>
                <a:lnTo>
                  <a:pt x="142875" y="26789"/>
                </a:lnTo>
                <a:lnTo>
                  <a:pt x="133946" y="35719"/>
                </a:lnTo>
                <a:lnTo>
                  <a:pt x="125016" y="53578"/>
                </a:lnTo>
                <a:lnTo>
                  <a:pt x="116086" y="62508"/>
                </a:lnTo>
                <a:lnTo>
                  <a:pt x="107157" y="80367"/>
                </a:lnTo>
                <a:lnTo>
                  <a:pt x="89297" y="98227"/>
                </a:lnTo>
                <a:lnTo>
                  <a:pt x="80368" y="116086"/>
                </a:lnTo>
                <a:lnTo>
                  <a:pt x="62508" y="133946"/>
                </a:lnTo>
                <a:lnTo>
                  <a:pt x="44649" y="142875"/>
                </a:lnTo>
                <a:lnTo>
                  <a:pt x="26790" y="160735"/>
                </a:lnTo>
                <a:lnTo>
                  <a:pt x="8930" y="169664"/>
                </a:lnTo>
                <a:lnTo>
                  <a:pt x="0" y="169664"/>
                </a:lnTo>
                <a:lnTo>
                  <a:pt x="0" y="178594"/>
                </a:lnTo>
                <a:lnTo>
                  <a:pt x="0" y="178594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Freeform 71"/>
          <p:cNvSpPr/>
          <p:nvPr/>
        </p:nvSpPr>
        <p:spPr>
          <a:xfrm>
            <a:off x="5938242" y="2732484"/>
            <a:ext cx="205384" cy="401837"/>
          </a:xfrm>
          <a:custGeom>
            <a:avLst/>
            <a:gdLst/>
            <a:ahLst/>
            <a:cxnLst/>
            <a:rect l="0" t="0" r="0" b="0"/>
            <a:pathLst>
              <a:path w="205384" h="401837">
                <a:moveTo>
                  <a:pt x="205383" y="53579"/>
                </a:moveTo>
                <a:lnTo>
                  <a:pt x="205383" y="53579"/>
                </a:lnTo>
                <a:lnTo>
                  <a:pt x="205383" y="44649"/>
                </a:lnTo>
                <a:lnTo>
                  <a:pt x="205383" y="35719"/>
                </a:lnTo>
                <a:lnTo>
                  <a:pt x="205383" y="26789"/>
                </a:lnTo>
                <a:lnTo>
                  <a:pt x="205383" y="17860"/>
                </a:lnTo>
                <a:lnTo>
                  <a:pt x="205383" y="8930"/>
                </a:lnTo>
                <a:lnTo>
                  <a:pt x="205383" y="0"/>
                </a:lnTo>
                <a:lnTo>
                  <a:pt x="205383" y="0"/>
                </a:lnTo>
                <a:lnTo>
                  <a:pt x="196453" y="0"/>
                </a:lnTo>
                <a:lnTo>
                  <a:pt x="196453" y="0"/>
                </a:lnTo>
                <a:lnTo>
                  <a:pt x="187523" y="0"/>
                </a:lnTo>
                <a:lnTo>
                  <a:pt x="178594" y="0"/>
                </a:lnTo>
                <a:lnTo>
                  <a:pt x="160734" y="0"/>
                </a:lnTo>
                <a:lnTo>
                  <a:pt x="151804" y="8930"/>
                </a:lnTo>
                <a:lnTo>
                  <a:pt x="133945" y="26789"/>
                </a:lnTo>
                <a:lnTo>
                  <a:pt x="116086" y="35719"/>
                </a:lnTo>
                <a:lnTo>
                  <a:pt x="107156" y="44649"/>
                </a:lnTo>
                <a:lnTo>
                  <a:pt x="89297" y="62508"/>
                </a:lnTo>
                <a:lnTo>
                  <a:pt x="80367" y="80367"/>
                </a:lnTo>
                <a:lnTo>
                  <a:pt x="62508" y="107156"/>
                </a:lnTo>
                <a:lnTo>
                  <a:pt x="53578" y="133945"/>
                </a:lnTo>
                <a:lnTo>
                  <a:pt x="35719" y="160735"/>
                </a:lnTo>
                <a:lnTo>
                  <a:pt x="26789" y="187524"/>
                </a:lnTo>
                <a:lnTo>
                  <a:pt x="17859" y="214313"/>
                </a:lnTo>
                <a:lnTo>
                  <a:pt x="8929" y="241102"/>
                </a:lnTo>
                <a:lnTo>
                  <a:pt x="0" y="267891"/>
                </a:lnTo>
                <a:lnTo>
                  <a:pt x="0" y="285750"/>
                </a:lnTo>
                <a:lnTo>
                  <a:pt x="0" y="303610"/>
                </a:lnTo>
                <a:lnTo>
                  <a:pt x="8929" y="321469"/>
                </a:lnTo>
                <a:lnTo>
                  <a:pt x="8929" y="339328"/>
                </a:lnTo>
                <a:lnTo>
                  <a:pt x="17859" y="357188"/>
                </a:lnTo>
                <a:lnTo>
                  <a:pt x="35719" y="366117"/>
                </a:lnTo>
                <a:lnTo>
                  <a:pt x="44648" y="375047"/>
                </a:lnTo>
                <a:lnTo>
                  <a:pt x="62508" y="383977"/>
                </a:lnTo>
                <a:lnTo>
                  <a:pt x="80367" y="392906"/>
                </a:lnTo>
                <a:lnTo>
                  <a:pt x="98226" y="401836"/>
                </a:lnTo>
                <a:lnTo>
                  <a:pt x="116086" y="401836"/>
                </a:lnTo>
                <a:lnTo>
                  <a:pt x="133945" y="401836"/>
                </a:lnTo>
                <a:lnTo>
                  <a:pt x="142875" y="401836"/>
                </a:lnTo>
                <a:lnTo>
                  <a:pt x="142875" y="401836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Freeform 72"/>
          <p:cNvSpPr/>
          <p:nvPr/>
        </p:nvSpPr>
        <p:spPr>
          <a:xfrm>
            <a:off x="6152554" y="2964656"/>
            <a:ext cx="125017" cy="151806"/>
          </a:xfrm>
          <a:custGeom>
            <a:avLst/>
            <a:gdLst/>
            <a:ahLst/>
            <a:cxnLst/>
            <a:rect l="0" t="0" r="0" b="0"/>
            <a:pathLst>
              <a:path w="125017" h="151806">
                <a:moveTo>
                  <a:pt x="125016" y="8930"/>
                </a:moveTo>
                <a:lnTo>
                  <a:pt x="125016" y="8930"/>
                </a:lnTo>
                <a:lnTo>
                  <a:pt x="116086" y="8930"/>
                </a:lnTo>
                <a:lnTo>
                  <a:pt x="107157" y="0"/>
                </a:lnTo>
                <a:lnTo>
                  <a:pt x="98227" y="0"/>
                </a:lnTo>
                <a:lnTo>
                  <a:pt x="89297" y="0"/>
                </a:lnTo>
                <a:lnTo>
                  <a:pt x="71438" y="8930"/>
                </a:lnTo>
                <a:lnTo>
                  <a:pt x="62508" y="8930"/>
                </a:lnTo>
                <a:lnTo>
                  <a:pt x="53578" y="17859"/>
                </a:lnTo>
                <a:lnTo>
                  <a:pt x="44649" y="26789"/>
                </a:lnTo>
                <a:lnTo>
                  <a:pt x="26789" y="35719"/>
                </a:lnTo>
                <a:lnTo>
                  <a:pt x="17860" y="53578"/>
                </a:lnTo>
                <a:lnTo>
                  <a:pt x="8930" y="71438"/>
                </a:lnTo>
                <a:lnTo>
                  <a:pt x="8930" y="80367"/>
                </a:lnTo>
                <a:lnTo>
                  <a:pt x="0" y="98227"/>
                </a:lnTo>
                <a:lnTo>
                  <a:pt x="0" y="116086"/>
                </a:lnTo>
                <a:lnTo>
                  <a:pt x="8930" y="125016"/>
                </a:lnTo>
                <a:lnTo>
                  <a:pt x="8930" y="133945"/>
                </a:lnTo>
                <a:lnTo>
                  <a:pt x="17860" y="142875"/>
                </a:lnTo>
                <a:lnTo>
                  <a:pt x="26789" y="151805"/>
                </a:lnTo>
                <a:lnTo>
                  <a:pt x="35719" y="151805"/>
                </a:lnTo>
                <a:lnTo>
                  <a:pt x="53578" y="151805"/>
                </a:lnTo>
                <a:lnTo>
                  <a:pt x="62508" y="151805"/>
                </a:lnTo>
                <a:lnTo>
                  <a:pt x="80367" y="142875"/>
                </a:lnTo>
                <a:lnTo>
                  <a:pt x="89297" y="133945"/>
                </a:lnTo>
                <a:lnTo>
                  <a:pt x="98227" y="125016"/>
                </a:lnTo>
                <a:lnTo>
                  <a:pt x="107157" y="116086"/>
                </a:lnTo>
                <a:lnTo>
                  <a:pt x="116086" y="107156"/>
                </a:lnTo>
                <a:lnTo>
                  <a:pt x="125016" y="98227"/>
                </a:lnTo>
                <a:lnTo>
                  <a:pt x="125016" y="80367"/>
                </a:lnTo>
                <a:lnTo>
                  <a:pt x="125016" y="71438"/>
                </a:lnTo>
                <a:lnTo>
                  <a:pt x="125016" y="71438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Freeform 73"/>
          <p:cNvSpPr/>
          <p:nvPr/>
        </p:nvSpPr>
        <p:spPr>
          <a:xfrm>
            <a:off x="6313289" y="2928937"/>
            <a:ext cx="98227" cy="160736"/>
          </a:xfrm>
          <a:custGeom>
            <a:avLst/>
            <a:gdLst/>
            <a:ahLst/>
            <a:cxnLst/>
            <a:rect l="0" t="0" r="0" b="0"/>
            <a:pathLst>
              <a:path w="98227" h="160736">
                <a:moveTo>
                  <a:pt x="0" y="53578"/>
                </a:moveTo>
                <a:lnTo>
                  <a:pt x="0" y="53578"/>
                </a:lnTo>
                <a:lnTo>
                  <a:pt x="0" y="53578"/>
                </a:lnTo>
                <a:lnTo>
                  <a:pt x="0" y="71438"/>
                </a:lnTo>
                <a:lnTo>
                  <a:pt x="0" y="80367"/>
                </a:lnTo>
                <a:lnTo>
                  <a:pt x="8929" y="98227"/>
                </a:lnTo>
                <a:lnTo>
                  <a:pt x="8929" y="107157"/>
                </a:lnTo>
                <a:lnTo>
                  <a:pt x="8929" y="125016"/>
                </a:lnTo>
                <a:lnTo>
                  <a:pt x="17859" y="133946"/>
                </a:lnTo>
                <a:lnTo>
                  <a:pt x="17859" y="142875"/>
                </a:lnTo>
                <a:lnTo>
                  <a:pt x="17859" y="151805"/>
                </a:lnTo>
                <a:lnTo>
                  <a:pt x="17859" y="151805"/>
                </a:lnTo>
                <a:lnTo>
                  <a:pt x="17859" y="160735"/>
                </a:lnTo>
                <a:lnTo>
                  <a:pt x="17859" y="160735"/>
                </a:lnTo>
                <a:lnTo>
                  <a:pt x="17859" y="151805"/>
                </a:lnTo>
                <a:lnTo>
                  <a:pt x="17859" y="151805"/>
                </a:lnTo>
                <a:lnTo>
                  <a:pt x="17859" y="142875"/>
                </a:lnTo>
                <a:lnTo>
                  <a:pt x="17859" y="125016"/>
                </a:lnTo>
                <a:lnTo>
                  <a:pt x="17859" y="107157"/>
                </a:lnTo>
                <a:lnTo>
                  <a:pt x="17859" y="89297"/>
                </a:lnTo>
                <a:lnTo>
                  <a:pt x="8929" y="62508"/>
                </a:lnTo>
                <a:lnTo>
                  <a:pt x="17859" y="44649"/>
                </a:lnTo>
                <a:lnTo>
                  <a:pt x="17859" y="26789"/>
                </a:lnTo>
                <a:lnTo>
                  <a:pt x="26789" y="17860"/>
                </a:lnTo>
                <a:lnTo>
                  <a:pt x="35718" y="8930"/>
                </a:lnTo>
                <a:lnTo>
                  <a:pt x="44648" y="0"/>
                </a:lnTo>
                <a:lnTo>
                  <a:pt x="53578" y="0"/>
                </a:lnTo>
                <a:lnTo>
                  <a:pt x="62507" y="0"/>
                </a:lnTo>
                <a:lnTo>
                  <a:pt x="62507" y="8930"/>
                </a:lnTo>
                <a:lnTo>
                  <a:pt x="71437" y="17860"/>
                </a:lnTo>
                <a:lnTo>
                  <a:pt x="80367" y="35719"/>
                </a:lnTo>
                <a:lnTo>
                  <a:pt x="80367" y="44649"/>
                </a:lnTo>
                <a:lnTo>
                  <a:pt x="89297" y="62508"/>
                </a:lnTo>
                <a:lnTo>
                  <a:pt x="89297" y="80367"/>
                </a:lnTo>
                <a:lnTo>
                  <a:pt x="98226" y="98227"/>
                </a:lnTo>
                <a:lnTo>
                  <a:pt x="98226" y="107157"/>
                </a:lnTo>
                <a:lnTo>
                  <a:pt x="98226" y="116086"/>
                </a:lnTo>
                <a:lnTo>
                  <a:pt x="98226" y="125016"/>
                </a:lnTo>
                <a:lnTo>
                  <a:pt x="98226" y="125016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Freeform 74"/>
          <p:cNvSpPr/>
          <p:nvPr/>
        </p:nvSpPr>
        <p:spPr>
          <a:xfrm>
            <a:off x="6438304" y="2920008"/>
            <a:ext cx="125017" cy="348258"/>
          </a:xfrm>
          <a:custGeom>
            <a:avLst/>
            <a:gdLst/>
            <a:ahLst/>
            <a:cxnLst/>
            <a:rect l="0" t="0" r="0" b="0"/>
            <a:pathLst>
              <a:path w="125017" h="348258">
                <a:moveTo>
                  <a:pt x="53578" y="0"/>
                </a:moveTo>
                <a:lnTo>
                  <a:pt x="53578" y="0"/>
                </a:lnTo>
                <a:lnTo>
                  <a:pt x="53578" y="0"/>
                </a:lnTo>
                <a:lnTo>
                  <a:pt x="53578" y="8929"/>
                </a:lnTo>
                <a:lnTo>
                  <a:pt x="53578" y="17859"/>
                </a:lnTo>
                <a:lnTo>
                  <a:pt x="53578" y="35718"/>
                </a:lnTo>
                <a:lnTo>
                  <a:pt x="53578" y="53578"/>
                </a:lnTo>
                <a:lnTo>
                  <a:pt x="53578" y="71437"/>
                </a:lnTo>
                <a:lnTo>
                  <a:pt x="53578" y="89296"/>
                </a:lnTo>
                <a:lnTo>
                  <a:pt x="53578" y="107156"/>
                </a:lnTo>
                <a:lnTo>
                  <a:pt x="53578" y="125015"/>
                </a:lnTo>
                <a:lnTo>
                  <a:pt x="62508" y="142875"/>
                </a:lnTo>
                <a:lnTo>
                  <a:pt x="62508" y="160734"/>
                </a:lnTo>
                <a:lnTo>
                  <a:pt x="71437" y="178593"/>
                </a:lnTo>
                <a:lnTo>
                  <a:pt x="80367" y="196453"/>
                </a:lnTo>
                <a:lnTo>
                  <a:pt x="89297" y="214312"/>
                </a:lnTo>
                <a:lnTo>
                  <a:pt x="98226" y="232171"/>
                </a:lnTo>
                <a:lnTo>
                  <a:pt x="107156" y="250031"/>
                </a:lnTo>
                <a:lnTo>
                  <a:pt x="116086" y="258961"/>
                </a:lnTo>
                <a:lnTo>
                  <a:pt x="116086" y="276820"/>
                </a:lnTo>
                <a:lnTo>
                  <a:pt x="125016" y="285750"/>
                </a:lnTo>
                <a:lnTo>
                  <a:pt x="125016" y="303609"/>
                </a:lnTo>
                <a:lnTo>
                  <a:pt x="125016" y="312539"/>
                </a:lnTo>
                <a:lnTo>
                  <a:pt x="125016" y="321468"/>
                </a:lnTo>
                <a:lnTo>
                  <a:pt x="125016" y="330398"/>
                </a:lnTo>
                <a:lnTo>
                  <a:pt x="116086" y="339328"/>
                </a:lnTo>
                <a:lnTo>
                  <a:pt x="107156" y="339328"/>
                </a:lnTo>
                <a:lnTo>
                  <a:pt x="98226" y="348257"/>
                </a:lnTo>
                <a:lnTo>
                  <a:pt x="80367" y="348257"/>
                </a:lnTo>
                <a:lnTo>
                  <a:pt x="71437" y="348257"/>
                </a:lnTo>
                <a:lnTo>
                  <a:pt x="53578" y="348257"/>
                </a:lnTo>
                <a:lnTo>
                  <a:pt x="35719" y="339328"/>
                </a:lnTo>
                <a:lnTo>
                  <a:pt x="17860" y="339328"/>
                </a:lnTo>
                <a:lnTo>
                  <a:pt x="8930" y="330398"/>
                </a:lnTo>
                <a:lnTo>
                  <a:pt x="0" y="330398"/>
                </a:lnTo>
                <a:lnTo>
                  <a:pt x="0" y="330398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Freeform 75"/>
          <p:cNvSpPr/>
          <p:nvPr/>
        </p:nvSpPr>
        <p:spPr>
          <a:xfrm>
            <a:off x="6465093" y="2812851"/>
            <a:ext cx="1" cy="1"/>
          </a:xfrm>
          <a:custGeom>
            <a:avLst/>
            <a:gdLst/>
            <a:ahLst/>
            <a:cxnLst/>
            <a:rect l="0" t="0" r="0" b="0"/>
            <a:pathLst>
              <a:path w="1" h="1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Freeform 76"/>
          <p:cNvSpPr/>
          <p:nvPr/>
        </p:nvSpPr>
        <p:spPr>
          <a:xfrm>
            <a:off x="6554390" y="2911078"/>
            <a:ext cx="98227" cy="142876"/>
          </a:xfrm>
          <a:custGeom>
            <a:avLst/>
            <a:gdLst/>
            <a:ahLst/>
            <a:cxnLst/>
            <a:rect l="0" t="0" r="0" b="0"/>
            <a:pathLst>
              <a:path w="98227" h="142876">
                <a:moveTo>
                  <a:pt x="0" y="8930"/>
                </a:moveTo>
                <a:lnTo>
                  <a:pt x="0" y="8930"/>
                </a:lnTo>
                <a:lnTo>
                  <a:pt x="0" y="8930"/>
                </a:lnTo>
                <a:lnTo>
                  <a:pt x="0" y="8930"/>
                </a:lnTo>
                <a:lnTo>
                  <a:pt x="0" y="8930"/>
                </a:lnTo>
                <a:lnTo>
                  <a:pt x="0" y="17859"/>
                </a:lnTo>
                <a:lnTo>
                  <a:pt x="0" y="26789"/>
                </a:lnTo>
                <a:lnTo>
                  <a:pt x="0" y="44648"/>
                </a:lnTo>
                <a:lnTo>
                  <a:pt x="0" y="53578"/>
                </a:lnTo>
                <a:lnTo>
                  <a:pt x="0" y="71437"/>
                </a:lnTo>
                <a:lnTo>
                  <a:pt x="8930" y="89297"/>
                </a:lnTo>
                <a:lnTo>
                  <a:pt x="8930" y="98226"/>
                </a:lnTo>
                <a:lnTo>
                  <a:pt x="8930" y="116086"/>
                </a:lnTo>
                <a:lnTo>
                  <a:pt x="17859" y="125016"/>
                </a:lnTo>
                <a:lnTo>
                  <a:pt x="26789" y="133945"/>
                </a:lnTo>
                <a:lnTo>
                  <a:pt x="35719" y="133945"/>
                </a:lnTo>
                <a:lnTo>
                  <a:pt x="44648" y="142875"/>
                </a:lnTo>
                <a:lnTo>
                  <a:pt x="53578" y="133945"/>
                </a:lnTo>
                <a:lnTo>
                  <a:pt x="53578" y="133945"/>
                </a:lnTo>
                <a:lnTo>
                  <a:pt x="62508" y="125016"/>
                </a:lnTo>
                <a:lnTo>
                  <a:pt x="71437" y="116086"/>
                </a:lnTo>
                <a:lnTo>
                  <a:pt x="71437" y="98226"/>
                </a:lnTo>
                <a:lnTo>
                  <a:pt x="71437" y="80367"/>
                </a:lnTo>
                <a:lnTo>
                  <a:pt x="71437" y="53578"/>
                </a:lnTo>
                <a:lnTo>
                  <a:pt x="71437" y="35719"/>
                </a:lnTo>
                <a:lnTo>
                  <a:pt x="71437" y="17859"/>
                </a:lnTo>
                <a:lnTo>
                  <a:pt x="71437" y="8930"/>
                </a:lnTo>
                <a:lnTo>
                  <a:pt x="71437" y="8930"/>
                </a:lnTo>
                <a:lnTo>
                  <a:pt x="71437" y="0"/>
                </a:lnTo>
                <a:lnTo>
                  <a:pt x="71437" y="8930"/>
                </a:lnTo>
                <a:lnTo>
                  <a:pt x="71437" y="8930"/>
                </a:lnTo>
                <a:lnTo>
                  <a:pt x="71437" y="17859"/>
                </a:lnTo>
                <a:lnTo>
                  <a:pt x="71437" y="26789"/>
                </a:lnTo>
                <a:lnTo>
                  <a:pt x="71437" y="44648"/>
                </a:lnTo>
                <a:lnTo>
                  <a:pt x="71437" y="53578"/>
                </a:lnTo>
                <a:lnTo>
                  <a:pt x="80367" y="71437"/>
                </a:lnTo>
                <a:lnTo>
                  <a:pt x="80367" y="89297"/>
                </a:lnTo>
                <a:lnTo>
                  <a:pt x="89297" y="98226"/>
                </a:lnTo>
                <a:lnTo>
                  <a:pt x="98226" y="107156"/>
                </a:lnTo>
                <a:lnTo>
                  <a:pt x="98226" y="116086"/>
                </a:lnTo>
                <a:lnTo>
                  <a:pt x="98226" y="116086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" name="Freeform 77"/>
          <p:cNvSpPr/>
          <p:nvPr/>
        </p:nvSpPr>
        <p:spPr>
          <a:xfrm>
            <a:off x="6670476" y="2911078"/>
            <a:ext cx="125016" cy="303610"/>
          </a:xfrm>
          <a:custGeom>
            <a:avLst/>
            <a:gdLst/>
            <a:ahLst/>
            <a:cxnLst/>
            <a:rect l="0" t="0" r="0" b="0"/>
            <a:pathLst>
              <a:path w="125016" h="303610">
                <a:moveTo>
                  <a:pt x="125015" y="17859"/>
                </a:moveTo>
                <a:lnTo>
                  <a:pt x="125015" y="8930"/>
                </a:lnTo>
                <a:lnTo>
                  <a:pt x="116086" y="8930"/>
                </a:lnTo>
                <a:lnTo>
                  <a:pt x="116086" y="8930"/>
                </a:lnTo>
                <a:lnTo>
                  <a:pt x="116086" y="0"/>
                </a:lnTo>
                <a:lnTo>
                  <a:pt x="107156" y="0"/>
                </a:lnTo>
                <a:lnTo>
                  <a:pt x="107156" y="0"/>
                </a:lnTo>
                <a:lnTo>
                  <a:pt x="98226" y="0"/>
                </a:lnTo>
                <a:lnTo>
                  <a:pt x="89297" y="0"/>
                </a:lnTo>
                <a:lnTo>
                  <a:pt x="80367" y="8930"/>
                </a:lnTo>
                <a:lnTo>
                  <a:pt x="71437" y="17859"/>
                </a:lnTo>
                <a:lnTo>
                  <a:pt x="62508" y="26789"/>
                </a:lnTo>
                <a:lnTo>
                  <a:pt x="53578" y="35719"/>
                </a:lnTo>
                <a:lnTo>
                  <a:pt x="44648" y="53578"/>
                </a:lnTo>
                <a:lnTo>
                  <a:pt x="35719" y="62508"/>
                </a:lnTo>
                <a:lnTo>
                  <a:pt x="35719" y="80367"/>
                </a:lnTo>
                <a:lnTo>
                  <a:pt x="35719" y="98226"/>
                </a:lnTo>
                <a:lnTo>
                  <a:pt x="26789" y="107156"/>
                </a:lnTo>
                <a:lnTo>
                  <a:pt x="35719" y="116086"/>
                </a:lnTo>
                <a:lnTo>
                  <a:pt x="35719" y="125016"/>
                </a:lnTo>
                <a:lnTo>
                  <a:pt x="44648" y="125016"/>
                </a:lnTo>
                <a:lnTo>
                  <a:pt x="53578" y="125016"/>
                </a:lnTo>
                <a:lnTo>
                  <a:pt x="62508" y="125016"/>
                </a:lnTo>
                <a:lnTo>
                  <a:pt x="62508" y="125016"/>
                </a:lnTo>
                <a:lnTo>
                  <a:pt x="80367" y="116086"/>
                </a:lnTo>
                <a:lnTo>
                  <a:pt x="89297" y="107156"/>
                </a:lnTo>
                <a:lnTo>
                  <a:pt x="89297" y="98226"/>
                </a:lnTo>
                <a:lnTo>
                  <a:pt x="98226" y="80367"/>
                </a:lnTo>
                <a:lnTo>
                  <a:pt x="107156" y="62508"/>
                </a:lnTo>
                <a:lnTo>
                  <a:pt x="107156" y="53578"/>
                </a:lnTo>
                <a:lnTo>
                  <a:pt x="116086" y="35719"/>
                </a:lnTo>
                <a:lnTo>
                  <a:pt x="116086" y="26789"/>
                </a:lnTo>
                <a:lnTo>
                  <a:pt x="116086" y="17859"/>
                </a:lnTo>
                <a:lnTo>
                  <a:pt x="116086" y="17859"/>
                </a:lnTo>
                <a:lnTo>
                  <a:pt x="116086" y="17859"/>
                </a:lnTo>
                <a:lnTo>
                  <a:pt x="116086" y="17859"/>
                </a:lnTo>
                <a:lnTo>
                  <a:pt x="116086" y="17859"/>
                </a:lnTo>
                <a:lnTo>
                  <a:pt x="107156" y="26789"/>
                </a:lnTo>
                <a:lnTo>
                  <a:pt x="107156" y="35719"/>
                </a:lnTo>
                <a:lnTo>
                  <a:pt x="107156" y="44648"/>
                </a:lnTo>
                <a:lnTo>
                  <a:pt x="107156" y="53578"/>
                </a:lnTo>
                <a:lnTo>
                  <a:pt x="107156" y="71437"/>
                </a:lnTo>
                <a:lnTo>
                  <a:pt x="107156" y="89297"/>
                </a:lnTo>
                <a:lnTo>
                  <a:pt x="116086" y="116086"/>
                </a:lnTo>
                <a:lnTo>
                  <a:pt x="116086" y="133945"/>
                </a:lnTo>
                <a:lnTo>
                  <a:pt x="125015" y="151805"/>
                </a:lnTo>
                <a:lnTo>
                  <a:pt x="125015" y="169664"/>
                </a:lnTo>
                <a:lnTo>
                  <a:pt x="125015" y="196453"/>
                </a:lnTo>
                <a:lnTo>
                  <a:pt x="125015" y="214312"/>
                </a:lnTo>
                <a:lnTo>
                  <a:pt x="125015" y="232172"/>
                </a:lnTo>
                <a:lnTo>
                  <a:pt x="125015" y="250031"/>
                </a:lnTo>
                <a:lnTo>
                  <a:pt x="116086" y="267891"/>
                </a:lnTo>
                <a:lnTo>
                  <a:pt x="116086" y="276820"/>
                </a:lnTo>
                <a:lnTo>
                  <a:pt x="107156" y="285750"/>
                </a:lnTo>
                <a:lnTo>
                  <a:pt x="98226" y="294680"/>
                </a:lnTo>
                <a:lnTo>
                  <a:pt x="98226" y="303609"/>
                </a:lnTo>
                <a:lnTo>
                  <a:pt x="80367" y="303609"/>
                </a:lnTo>
                <a:lnTo>
                  <a:pt x="71437" y="303609"/>
                </a:lnTo>
                <a:lnTo>
                  <a:pt x="62508" y="303609"/>
                </a:lnTo>
                <a:lnTo>
                  <a:pt x="44648" y="294680"/>
                </a:lnTo>
                <a:lnTo>
                  <a:pt x="26789" y="285750"/>
                </a:lnTo>
                <a:lnTo>
                  <a:pt x="17859" y="276820"/>
                </a:lnTo>
                <a:lnTo>
                  <a:pt x="8929" y="267891"/>
                </a:lnTo>
                <a:lnTo>
                  <a:pt x="0" y="267891"/>
                </a:lnTo>
                <a:lnTo>
                  <a:pt x="0" y="267891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Freeform 78"/>
          <p:cNvSpPr/>
          <p:nvPr/>
        </p:nvSpPr>
        <p:spPr>
          <a:xfrm>
            <a:off x="6786562" y="2893219"/>
            <a:ext cx="142876" cy="142876"/>
          </a:xfrm>
          <a:custGeom>
            <a:avLst/>
            <a:gdLst/>
            <a:ahLst/>
            <a:cxnLst/>
            <a:rect l="0" t="0" r="0" b="0"/>
            <a:pathLst>
              <a:path w="142876" h="142876">
                <a:moveTo>
                  <a:pt x="98226" y="17859"/>
                </a:moveTo>
                <a:lnTo>
                  <a:pt x="98226" y="8929"/>
                </a:lnTo>
                <a:lnTo>
                  <a:pt x="89297" y="8929"/>
                </a:lnTo>
                <a:lnTo>
                  <a:pt x="89297" y="8929"/>
                </a:lnTo>
                <a:lnTo>
                  <a:pt x="80367" y="0"/>
                </a:lnTo>
                <a:lnTo>
                  <a:pt x="80367" y="0"/>
                </a:lnTo>
                <a:lnTo>
                  <a:pt x="71437" y="0"/>
                </a:lnTo>
                <a:lnTo>
                  <a:pt x="62508" y="8929"/>
                </a:lnTo>
                <a:lnTo>
                  <a:pt x="53578" y="17859"/>
                </a:lnTo>
                <a:lnTo>
                  <a:pt x="44648" y="26789"/>
                </a:lnTo>
                <a:lnTo>
                  <a:pt x="35718" y="26789"/>
                </a:lnTo>
                <a:lnTo>
                  <a:pt x="17859" y="44648"/>
                </a:lnTo>
                <a:lnTo>
                  <a:pt x="8929" y="53578"/>
                </a:lnTo>
                <a:lnTo>
                  <a:pt x="8929" y="71437"/>
                </a:lnTo>
                <a:lnTo>
                  <a:pt x="0" y="80367"/>
                </a:lnTo>
                <a:lnTo>
                  <a:pt x="0" y="98226"/>
                </a:lnTo>
                <a:lnTo>
                  <a:pt x="0" y="107156"/>
                </a:lnTo>
                <a:lnTo>
                  <a:pt x="0" y="116085"/>
                </a:lnTo>
                <a:lnTo>
                  <a:pt x="8929" y="125015"/>
                </a:lnTo>
                <a:lnTo>
                  <a:pt x="17859" y="125015"/>
                </a:lnTo>
                <a:lnTo>
                  <a:pt x="26789" y="133945"/>
                </a:lnTo>
                <a:lnTo>
                  <a:pt x="35718" y="133945"/>
                </a:lnTo>
                <a:lnTo>
                  <a:pt x="44648" y="125015"/>
                </a:lnTo>
                <a:lnTo>
                  <a:pt x="62508" y="125015"/>
                </a:lnTo>
                <a:lnTo>
                  <a:pt x="71437" y="116085"/>
                </a:lnTo>
                <a:lnTo>
                  <a:pt x="71437" y="107156"/>
                </a:lnTo>
                <a:lnTo>
                  <a:pt x="80367" y="98226"/>
                </a:lnTo>
                <a:lnTo>
                  <a:pt x="89297" y="89296"/>
                </a:lnTo>
                <a:lnTo>
                  <a:pt x="89297" y="71437"/>
                </a:lnTo>
                <a:lnTo>
                  <a:pt x="89297" y="62507"/>
                </a:lnTo>
                <a:lnTo>
                  <a:pt x="98226" y="44648"/>
                </a:lnTo>
                <a:lnTo>
                  <a:pt x="98226" y="35718"/>
                </a:lnTo>
                <a:lnTo>
                  <a:pt x="98226" y="26789"/>
                </a:lnTo>
                <a:lnTo>
                  <a:pt x="98226" y="26789"/>
                </a:lnTo>
                <a:lnTo>
                  <a:pt x="98226" y="26789"/>
                </a:lnTo>
                <a:lnTo>
                  <a:pt x="89297" y="26789"/>
                </a:lnTo>
                <a:lnTo>
                  <a:pt x="89297" y="35718"/>
                </a:lnTo>
                <a:lnTo>
                  <a:pt x="89297" y="44648"/>
                </a:lnTo>
                <a:lnTo>
                  <a:pt x="89297" y="53578"/>
                </a:lnTo>
                <a:lnTo>
                  <a:pt x="89297" y="62507"/>
                </a:lnTo>
                <a:lnTo>
                  <a:pt x="89297" y="80367"/>
                </a:lnTo>
                <a:lnTo>
                  <a:pt x="89297" y="89296"/>
                </a:lnTo>
                <a:lnTo>
                  <a:pt x="98226" y="107156"/>
                </a:lnTo>
                <a:lnTo>
                  <a:pt x="98226" y="116085"/>
                </a:lnTo>
                <a:lnTo>
                  <a:pt x="107156" y="125015"/>
                </a:lnTo>
                <a:lnTo>
                  <a:pt x="116086" y="133945"/>
                </a:lnTo>
                <a:lnTo>
                  <a:pt x="125015" y="142875"/>
                </a:lnTo>
                <a:lnTo>
                  <a:pt x="125015" y="142875"/>
                </a:lnTo>
                <a:lnTo>
                  <a:pt x="133945" y="142875"/>
                </a:lnTo>
                <a:lnTo>
                  <a:pt x="142875" y="142875"/>
                </a:lnTo>
                <a:lnTo>
                  <a:pt x="142875" y="142875"/>
                </a:lnTo>
                <a:lnTo>
                  <a:pt x="142875" y="142875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" name="Freeform 79"/>
          <p:cNvSpPr/>
          <p:nvPr/>
        </p:nvSpPr>
        <p:spPr>
          <a:xfrm>
            <a:off x="6983015" y="2714625"/>
            <a:ext cx="44649" cy="339329"/>
          </a:xfrm>
          <a:custGeom>
            <a:avLst/>
            <a:gdLst/>
            <a:ahLst/>
            <a:cxnLst/>
            <a:rect l="0" t="0" r="0" b="0"/>
            <a:pathLst>
              <a:path w="44649" h="339329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8930"/>
                </a:lnTo>
                <a:lnTo>
                  <a:pt x="0" y="8930"/>
                </a:lnTo>
                <a:lnTo>
                  <a:pt x="0" y="17859"/>
                </a:lnTo>
                <a:lnTo>
                  <a:pt x="8930" y="35719"/>
                </a:lnTo>
                <a:lnTo>
                  <a:pt x="8930" y="44648"/>
                </a:lnTo>
                <a:lnTo>
                  <a:pt x="17859" y="71438"/>
                </a:lnTo>
                <a:lnTo>
                  <a:pt x="17859" y="89297"/>
                </a:lnTo>
                <a:lnTo>
                  <a:pt x="17859" y="107156"/>
                </a:lnTo>
                <a:lnTo>
                  <a:pt x="17859" y="125015"/>
                </a:lnTo>
                <a:lnTo>
                  <a:pt x="17859" y="142875"/>
                </a:lnTo>
                <a:lnTo>
                  <a:pt x="26789" y="169664"/>
                </a:lnTo>
                <a:lnTo>
                  <a:pt x="26789" y="187523"/>
                </a:lnTo>
                <a:lnTo>
                  <a:pt x="35719" y="214312"/>
                </a:lnTo>
                <a:lnTo>
                  <a:pt x="35719" y="232172"/>
                </a:lnTo>
                <a:lnTo>
                  <a:pt x="35719" y="250031"/>
                </a:lnTo>
                <a:lnTo>
                  <a:pt x="35719" y="267890"/>
                </a:lnTo>
                <a:lnTo>
                  <a:pt x="44648" y="285750"/>
                </a:lnTo>
                <a:lnTo>
                  <a:pt x="44648" y="294679"/>
                </a:lnTo>
                <a:lnTo>
                  <a:pt x="44648" y="312539"/>
                </a:lnTo>
                <a:lnTo>
                  <a:pt x="44648" y="321469"/>
                </a:lnTo>
                <a:lnTo>
                  <a:pt x="44648" y="330398"/>
                </a:lnTo>
                <a:lnTo>
                  <a:pt x="44648" y="330398"/>
                </a:lnTo>
                <a:lnTo>
                  <a:pt x="44648" y="339328"/>
                </a:lnTo>
                <a:lnTo>
                  <a:pt x="44648" y="339328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Freeform 80"/>
          <p:cNvSpPr/>
          <p:nvPr/>
        </p:nvSpPr>
        <p:spPr>
          <a:xfrm>
            <a:off x="6929437" y="2875359"/>
            <a:ext cx="151805" cy="8931"/>
          </a:xfrm>
          <a:custGeom>
            <a:avLst/>
            <a:gdLst/>
            <a:ahLst/>
            <a:cxnLst/>
            <a:rect l="0" t="0" r="0" b="0"/>
            <a:pathLst>
              <a:path w="151805" h="8931">
                <a:moveTo>
                  <a:pt x="0" y="8930"/>
                </a:moveTo>
                <a:lnTo>
                  <a:pt x="0" y="8930"/>
                </a:lnTo>
                <a:lnTo>
                  <a:pt x="0" y="8930"/>
                </a:lnTo>
                <a:lnTo>
                  <a:pt x="0" y="8930"/>
                </a:lnTo>
                <a:lnTo>
                  <a:pt x="8929" y="8930"/>
                </a:lnTo>
                <a:lnTo>
                  <a:pt x="26789" y="8930"/>
                </a:lnTo>
                <a:lnTo>
                  <a:pt x="35718" y="0"/>
                </a:lnTo>
                <a:lnTo>
                  <a:pt x="53578" y="0"/>
                </a:lnTo>
                <a:lnTo>
                  <a:pt x="71437" y="0"/>
                </a:lnTo>
                <a:lnTo>
                  <a:pt x="89297" y="0"/>
                </a:lnTo>
                <a:lnTo>
                  <a:pt x="107156" y="0"/>
                </a:lnTo>
                <a:lnTo>
                  <a:pt x="125015" y="8930"/>
                </a:lnTo>
                <a:lnTo>
                  <a:pt x="133945" y="8930"/>
                </a:lnTo>
                <a:lnTo>
                  <a:pt x="142875" y="8930"/>
                </a:lnTo>
                <a:lnTo>
                  <a:pt x="151804" y="8930"/>
                </a:lnTo>
                <a:lnTo>
                  <a:pt x="151804" y="893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" name="Freeform 81"/>
          <p:cNvSpPr/>
          <p:nvPr/>
        </p:nvSpPr>
        <p:spPr>
          <a:xfrm>
            <a:off x="7108030" y="2911078"/>
            <a:ext cx="8931" cy="80368"/>
          </a:xfrm>
          <a:custGeom>
            <a:avLst/>
            <a:gdLst/>
            <a:ahLst/>
            <a:cxnLst/>
            <a:rect l="0" t="0" r="0" b="0"/>
            <a:pathLst>
              <a:path w="8931" h="80368">
                <a:moveTo>
                  <a:pt x="0" y="0"/>
                </a:moveTo>
                <a:lnTo>
                  <a:pt x="0" y="0"/>
                </a:lnTo>
                <a:lnTo>
                  <a:pt x="0" y="8930"/>
                </a:lnTo>
                <a:lnTo>
                  <a:pt x="0" y="26789"/>
                </a:lnTo>
                <a:lnTo>
                  <a:pt x="0" y="44648"/>
                </a:lnTo>
                <a:lnTo>
                  <a:pt x="0" y="62508"/>
                </a:lnTo>
                <a:lnTo>
                  <a:pt x="8930" y="71437"/>
                </a:lnTo>
                <a:lnTo>
                  <a:pt x="8930" y="80367"/>
                </a:lnTo>
                <a:lnTo>
                  <a:pt x="8930" y="80367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3" name="Freeform 82"/>
          <p:cNvSpPr/>
          <p:nvPr/>
        </p:nvSpPr>
        <p:spPr>
          <a:xfrm>
            <a:off x="7125890" y="2821781"/>
            <a:ext cx="1" cy="8931"/>
          </a:xfrm>
          <a:custGeom>
            <a:avLst/>
            <a:gdLst/>
            <a:ahLst/>
            <a:cxnLst/>
            <a:rect l="0" t="0" r="0" b="0"/>
            <a:pathLst>
              <a:path w="1" h="8931">
                <a:moveTo>
                  <a:pt x="0" y="0"/>
                </a:moveTo>
                <a:lnTo>
                  <a:pt x="0" y="0"/>
                </a:lnTo>
                <a:lnTo>
                  <a:pt x="0" y="8930"/>
                </a:lnTo>
                <a:lnTo>
                  <a:pt x="0" y="893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4" name="Freeform 83"/>
          <p:cNvSpPr/>
          <p:nvPr/>
        </p:nvSpPr>
        <p:spPr>
          <a:xfrm>
            <a:off x="7179468" y="2875359"/>
            <a:ext cx="98228" cy="116087"/>
          </a:xfrm>
          <a:custGeom>
            <a:avLst/>
            <a:gdLst/>
            <a:ahLst/>
            <a:cxnLst/>
            <a:rect l="0" t="0" r="0" b="0"/>
            <a:pathLst>
              <a:path w="98228" h="116087">
                <a:moveTo>
                  <a:pt x="71437" y="17860"/>
                </a:moveTo>
                <a:lnTo>
                  <a:pt x="71437" y="17860"/>
                </a:lnTo>
                <a:lnTo>
                  <a:pt x="71437" y="17860"/>
                </a:lnTo>
                <a:lnTo>
                  <a:pt x="71437" y="8930"/>
                </a:lnTo>
                <a:lnTo>
                  <a:pt x="71437" y="0"/>
                </a:lnTo>
                <a:lnTo>
                  <a:pt x="62508" y="0"/>
                </a:lnTo>
                <a:lnTo>
                  <a:pt x="62508" y="0"/>
                </a:lnTo>
                <a:lnTo>
                  <a:pt x="53578" y="0"/>
                </a:lnTo>
                <a:lnTo>
                  <a:pt x="44648" y="8930"/>
                </a:lnTo>
                <a:lnTo>
                  <a:pt x="26789" y="8930"/>
                </a:lnTo>
                <a:lnTo>
                  <a:pt x="17859" y="17860"/>
                </a:lnTo>
                <a:lnTo>
                  <a:pt x="8930" y="35719"/>
                </a:lnTo>
                <a:lnTo>
                  <a:pt x="8930" y="44649"/>
                </a:lnTo>
                <a:lnTo>
                  <a:pt x="0" y="53578"/>
                </a:lnTo>
                <a:lnTo>
                  <a:pt x="0" y="71438"/>
                </a:lnTo>
                <a:lnTo>
                  <a:pt x="8930" y="89297"/>
                </a:lnTo>
                <a:lnTo>
                  <a:pt x="8930" y="98227"/>
                </a:lnTo>
                <a:lnTo>
                  <a:pt x="26789" y="107156"/>
                </a:lnTo>
                <a:lnTo>
                  <a:pt x="35719" y="107156"/>
                </a:lnTo>
                <a:lnTo>
                  <a:pt x="44648" y="116086"/>
                </a:lnTo>
                <a:lnTo>
                  <a:pt x="53578" y="107156"/>
                </a:lnTo>
                <a:lnTo>
                  <a:pt x="71437" y="107156"/>
                </a:lnTo>
                <a:lnTo>
                  <a:pt x="80367" y="107156"/>
                </a:lnTo>
                <a:lnTo>
                  <a:pt x="89297" y="98227"/>
                </a:lnTo>
                <a:lnTo>
                  <a:pt x="89297" y="89297"/>
                </a:lnTo>
                <a:lnTo>
                  <a:pt x="98227" y="71438"/>
                </a:lnTo>
                <a:lnTo>
                  <a:pt x="98227" y="62508"/>
                </a:lnTo>
                <a:lnTo>
                  <a:pt x="98227" y="44649"/>
                </a:lnTo>
                <a:lnTo>
                  <a:pt x="98227" y="26789"/>
                </a:lnTo>
                <a:lnTo>
                  <a:pt x="98227" y="17860"/>
                </a:lnTo>
                <a:lnTo>
                  <a:pt x="89297" y="17860"/>
                </a:lnTo>
                <a:lnTo>
                  <a:pt x="89297" y="8930"/>
                </a:lnTo>
                <a:lnTo>
                  <a:pt x="89297" y="8930"/>
                </a:lnTo>
                <a:lnTo>
                  <a:pt x="89297" y="893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" name="Freeform 84"/>
          <p:cNvSpPr/>
          <p:nvPr/>
        </p:nvSpPr>
        <p:spPr>
          <a:xfrm>
            <a:off x="7340202" y="2866429"/>
            <a:ext cx="178595" cy="151806"/>
          </a:xfrm>
          <a:custGeom>
            <a:avLst/>
            <a:gdLst/>
            <a:ahLst/>
            <a:cxnLst/>
            <a:rect l="0" t="0" r="0" b="0"/>
            <a:pathLst>
              <a:path w="178595" h="151806">
                <a:moveTo>
                  <a:pt x="0" y="17860"/>
                </a:moveTo>
                <a:lnTo>
                  <a:pt x="0" y="17860"/>
                </a:lnTo>
                <a:lnTo>
                  <a:pt x="0" y="17860"/>
                </a:lnTo>
                <a:lnTo>
                  <a:pt x="0" y="26790"/>
                </a:lnTo>
                <a:lnTo>
                  <a:pt x="8930" y="44649"/>
                </a:lnTo>
                <a:lnTo>
                  <a:pt x="17860" y="62508"/>
                </a:lnTo>
                <a:lnTo>
                  <a:pt x="17860" y="80368"/>
                </a:lnTo>
                <a:lnTo>
                  <a:pt x="26789" y="98227"/>
                </a:lnTo>
                <a:lnTo>
                  <a:pt x="26789" y="116086"/>
                </a:lnTo>
                <a:lnTo>
                  <a:pt x="26789" y="133946"/>
                </a:lnTo>
                <a:lnTo>
                  <a:pt x="35719" y="142875"/>
                </a:lnTo>
                <a:lnTo>
                  <a:pt x="35719" y="142875"/>
                </a:lnTo>
                <a:lnTo>
                  <a:pt x="35719" y="151805"/>
                </a:lnTo>
                <a:lnTo>
                  <a:pt x="35719" y="151805"/>
                </a:lnTo>
                <a:lnTo>
                  <a:pt x="35719" y="151805"/>
                </a:lnTo>
                <a:lnTo>
                  <a:pt x="35719" y="142875"/>
                </a:lnTo>
                <a:lnTo>
                  <a:pt x="44649" y="133946"/>
                </a:lnTo>
                <a:lnTo>
                  <a:pt x="44649" y="125016"/>
                </a:lnTo>
                <a:lnTo>
                  <a:pt x="44649" y="107157"/>
                </a:lnTo>
                <a:lnTo>
                  <a:pt x="53578" y="89297"/>
                </a:lnTo>
                <a:lnTo>
                  <a:pt x="53578" y="71438"/>
                </a:lnTo>
                <a:lnTo>
                  <a:pt x="62508" y="44649"/>
                </a:lnTo>
                <a:lnTo>
                  <a:pt x="62508" y="35719"/>
                </a:lnTo>
                <a:lnTo>
                  <a:pt x="71438" y="17860"/>
                </a:lnTo>
                <a:lnTo>
                  <a:pt x="80368" y="8930"/>
                </a:lnTo>
                <a:lnTo>
                  <a:pt x="89297" y="8930"/>
                </a:lnTo>
                <a:lnTo>
                  <a:pt x="89297" y="0"/>
                </a:lnTo>
                <a:lnTo>
                  <a:pt x="107157" y="0"/>
                </a:lnTo>
                <a:lnTo>
                  <a:pt x="116086" y="8930"/>
                </a:lnTo>
                <a:lnTo>
                  <a:pt x="125016" y="17860"/>
                </a:lnTo>
                <a:lnTo>
                  <a:pt x="133946" y="26790"/>
                </a:lnTo>
                <a:lnTo>
                  <a:pt x="142875" y="44649"/>
                </a:lnTo>
                <a:lnTo>
                  <a:pt x="151805" y="62508"/>
                </a:lnTo>
                <a:lnTo>
                  <a:pt x="160735" y="80368"/>
                </a:lnTo>
                <a:lnTo>
                  <a:pt x="169664" y="98227"/>
                </a:lnTo>
                <a:lnTo>
                  <a:pt x="169664" y="107157"/>
                </a:lnTo>
                <a:lnTo>
                  <a:pt x="169664" y="125016"/>
                </a:lnTo>
                <a:lnTo>
                  <a:pt x="178594" y="133946"/>
                </a:lnTo>
                <a:lnTo>
                  <a:pt x="178594" y="151805"/>
                </a:lnTo>
                <a:lnTo>
                  <a:pt x="178594" y="151805"/>
                </a:lnTo>
                <a:lnTo>
                  <a:pt x="178594" y="151805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6" name="Freeform 85"/>
          <p:cNvSpPr/>
          <p:nvPr/>
        </p:nvSpPr>
        <p:spPr>
          <a:xfrm>
            <a:off x="6125765" y="3455789"/>
            <a:ext cx="107157" cy="26790"/>
          </a:xfrm>
          <a:custGeom>
            <a:avLst/>
            <a:gdLst/>
            <a:ahLst/>
            <a:cxnLst/>
            <a:rect l="0" t="0" r="0" b="0"/>
            <a:pathLst>
              <a:path w="107157" h="26790">
                <a:moveTo>
                  <a:pt x="8930" y="26789"/>
                </a:moveTo>
                <a:lnTo>
                  <a:pt x="8930" y="26789"/>
                </a:lnTo>
                <a:lnTo>
                  <a:pt x="8930" y="26789"/>
                </a:lnTo>
                <a:lnTo>
                  <a:pt x="0" y="26789"/>
                </a:lnTo>
                <a:lnTo>
                  <a:pt x="0" y="26789"/>
                </a:lnTo>
                <a:lnTo>
                  <a:pt x="0" y="26789"/>
                </a:lnTo>
                <a:lnTo>
                  <a:pt x="8930" y="26789"/>
                </a:lnTo>
                <a:lnTo>
                  <a:pt x="17860" y="26789"/>
                </a:lnTo>
                <a:lnTo>
                  <a:pt x="26789" y="26789"/>
                </a:lnTo>
                <a:lnTo>
                  <a:pt x="35719" y="17859"/>
                </a:lnTo>
                <a:lnTo>
                  <a:pt x="53578" y="17859"/>
                </a:lnTo>
                <a:lnTo>
                  <a:pt x="62508" y="8929"/>
                </a:lnTo>
                <a:lnTo>
                  <a:pt x="80367" y="8929"/>
                </a:lnTo>
                <a:lnTo>
                  <a:pt x="89297" y="8929"/>
                </a:lnTo>
                <a:lnTo>
                  <a:pt x="107156" y="0"/>
                </a:lnTo>
                <a:lnTo>
                  <a:pt x="107156" y="0"/>
                </a:lnTo>
                <a:lnTo>
                  <a:pt x="107156" y="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7" name="Freeform 86"/>
          <p:cNvSpPr/>
          <p:nvPr/>
        </p:nvSpPr>
        <p:spPr>
          <a:xfrm>
            <a:off x="6304359" y="3420070"/>
            <a:ext cx="89298" cy="125017"/>
          </a:xfrm>
          <a:custGeom>
            <a:avLst/>
            <a:gdLst/>
            <a:ahLst/>
            <a:cxnLst/>
            <a:rect l="0" t="0" r="0" b="0"/>
            <a:pathLst>
              <a:path w="89298" h="125017">
                <a:moveTo>
                  <a:pt x="17859" y="80367"/>
                </a:moveTo>
                <a:lnTo>
                  <a:pt x="17859" y="80367"/>
                </a:lnTo>
                <a:lnTo>
                  <a:pt x="17859" y="80367"/>
                </a:lnTo>
                <a:lnTo>
                  <a:pt x="17859" y="71437"/>
                </a:lnTo>
                <a:lnTo>
                  <a:pt x="26789" y="71437"/>
                </a:lnTo>
                <a:lnTo>
                  <a:pt x="35719" y="71437"/>
                </a:lnTo>
                <a:lnTo>
                  <a:pt x="44648" y="62508"/>
                </a:lnTo>
                <a:lnTo>
                  <a:pt x="44648" y="62508"/>
                </a:lnTo>
                <a:lnTo>
                  <a:pt x="53578" y="53578"/>
                </a:lnTo>
                <a:lnTo>
                  <a:pt x="62508" y="44648"/>
                </a:lnTo>
                <a:lnTo>
                  <a:pt x="71437" y="44648"/>
                </a:lnTo>
                <a:lnTo>
                  <a:pt x="80367" y="35719"/>
                </a:lnTo>
                <a:lnTo>
                  <a:pt x="80367" y="26789"/>
                </a:lnTo>
                <a:lnTo>
                  <a:pt x="89297" y="26789"/>
                </a:lnTo>
                <a:lnTo>
                  <a:pt x="89297" y="17859"/>
                </a:lnTo>
                <a:lnTo>
                  <a:pt x="89297" y="8930"/>
                </a:lnTo>
                <a:lnTo>
                  <a:pt x="80367" y="0"/>
                </a:lnTo>
                <a:lnTo>
                  <a:pt x="80367" y="0"/>
                </a:lnTo>
                <a:lnTo>
                  <a:pt x="80367" y="0"/>
                </a:lnTo>
                <a:lnTo>
                  <a:pt x="71437" y="0"/>
                </a:lnTo>
                <a:lnTo>
                  <a:pt x="62508" y="0"/>
                </a:lnTo>
                <a:lnTo>
                  <a:pt x="53578" y="0"/>
                </a:lnTo>
                <a:lnTo>
                  <a:pt x="44648" y="8930"/>
                </a:lnTo>
                <a:lnTo>
                  <a:pt x="35719" y="17859"/>
                </a:lnTo>
                <a:lnTo>
                  <a:pt x="26789" y="35719"/>
                </a:lnTo>
                <a:lnTo>
                  <a:pt x="17859" y="44648"/>
                </a:lnTo>
                <a:lnTo>
                  <a:pt x="8930" y="62508"/>
                </a:lnTo>
                <a:lnTo>
                  <a:pt x="0" y="71437"/>
                </a:lnTo>
                <a:lnTo>
                  <a:pt x="0" y="80367"/>
                </a:lnTo>
                <a:lnTo>
                  <a:pt x="0" y="89297"/>
                </a:lnTo>
                <a:lnTo>
                  <a:pt x="0" y="98226"/>
                </a:lnTo>
                <a:lnTo>
                  <a:pt x="8930" y="107156"/>
                </a:lnTo>
                <a:lnTo>
                  <a:pt x="8930" y="116086"/>
                </a:lnTo>
                <a:lnTo>
                  <a:pt x="17859" y="125016"/>
                </a:lnTo>
                <a:lnTo>
                  <a:pt x="35719" y="125016"/>
                </a:lnTo>
                <a:lnTo>
                  <a:pt x="44648" y="125016"/>
                </a:lnTo>
                <a:lnTo>
                  <a:pt x="62508" y="116086"/>
                </a:lnTo>
                <a:lnTo>
                  <a:pt x="71437" y="116086"/>
                </a:lnTo>
                <a:lnTo>
                  <a:pt x="80367" y="116086"/>
                </a:lnTo>
                <a:lnTo>
                  <a:pt x="80367" y="116086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8" name="Freeform 87"/>
          <p:cNvSpPr/>
          <p:nvPr/>
        </p:nvSpPr>
        <p:spPr>
          <a:xfrm>
            <a:off x="6438304" y="3393281"/>
            <a:ext cx="107157" cy="160735"/>
          </a:xfrm>
          <a:custGeom>
            <a:avLst/>
            <a:gdLst/>
            <a:ahLst/>
            <a:cxnLst/>
            <a:rect l="0" t="0" r="0" b="0"/>
            <a:pathLst>
              <a:path w="107157" h="160735">
                <a:moveTo>
                  <a:pt x="107156" y="0"/>
                </a:moveTo>
                <a:lnTo>
                  <a:pt x="107156" y="0"/>
                </a:lnTo>
                <a:lnTo>
                  <a:pt x="107156" y="8930"/>
                </a:lnTo>
                <a:lnTo>
                  <a:pt x="98226" y="8930"/>
                </a:lnTo>
                <a:lnTo>
                  <a:pt x="89297" y="26789"/>
                </a:lnTo>
                <a:lnTo>
                  <a:pt x="89297" y="35719"/>
                </a:lnTo>
                <a:lnTo>
                  <a:pt x="71437" y="44648"/>
                </a:lnTo>
                <a:lnTo>
                  <a:pt x="62508" y="62508"/>
                </a:lnTo>
                <a:lnTo>
                  <a:pt x="53578" y="80367"/>
                </a:lnTo>
                <a:lnTo>
                  <a:pt x="44649" y="98226"/>
                </a:lnTo>
                <a:lnTo>
                  <a:pt x="35719" y="116086"/>
                </a:lnTo>
                <a:lnTo>
                  <a:pt x="26789" y="125015"/>
                </a:lnTo>
                <a:lnTo>
                  <a:pt x="17860" y="142875"/>
                </a:lnTo>
                <a:lnTo>
                  <a:pt x="8930" y="151805"/>
                </a:lnTo>
                <a:lnTo>
                  <a:pt x="0" y="160734"/>
                </a:lnTo>
                <a:lnTo>
                  <a:pt x="0" y="160734"/>
                </a:lnTo>
                <a:lnTo>
                  <a:pt x="0" y="160734"/>
                </a:lnTo>
                <a:lnTo>
                  <a:pt x="0" y="160734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9" name="Freeform 88"/>
          <p:cNvSpPr/>
          <p:nvPr/>
        </p:nvSpPr>
        <p:spPr>
          <a:xfrm>
            <a:off x="6456164" y="3393281"/>
            <a:ext cx="89297" cy="125016"/>
          </a:xfrm>
          <a:custGeom>
            <a:avLst/>
            <a:gdLst/>
            <a:ahLst/>
            <a:cxnLst/>
            <a:rect l="0" t="0" r="0" b="0"/>
            <a:pathLst>
              <a:path w="89297" h="125016">
                <a:moveTo>
                  <a:pt x="0" y="0"/>
                </a:moveTo>
                <a:lnTo>
                  <a:pt x="8929" y="0"/>
                </a:lnTo>
                <a:lnTo>
                  <a:pt x="8929" y="8930"/>
                </a:lnTo>
                <a:lnTo>
                  <a:pt x="8929" y="17859"/>
                </a:lnTo>
                <a:lnTo>
                  <a:pt x="17859" y="26789"/>
                </a:lnTo>
                <a:lnTo>
                  <a:pt x="26789" y="35719"/>
                </a:lnTo>
                <a:lnTo>
                  <a:pt x="35718" y="53578"/>
                </a:lnTo>
                <a:lnTo>
                  <a:pt x="44648" y="62508"/>
                </a:lnTo>
                <a:lnTo>
                  <a:pt x="53577" y="80367"/>
                </a:lnTo>
                <a:lnTo>
                  <a:pt x="62507" y="89297"/>
                </a:lnTo>
                <a:lnTo>
                  <a:pt x="71437" y="98226"/>
                </a:lnTo>
                <a:lnTo>
                  <a:pt x="80366" y="116086"/>
                </a:lnTo>
                <a:lnTo>
                  <a:pt x="80366" y="116086"/>
                </a:lnTo>
                <a:lnTo>
                  <a:pt x="89296" y="125015"/>
                </a:lnTo>
                <a:lnTo>
                  <a:pt x="89296" y="125015"/>
                </a:lnTo>
                <a:lnTo>
                  <a:pt x="89296" y="125015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0" name="Freeform 89"/>
          <p:cNvSpPr/>
          <p:nvPr/>
        </p:nvSpPr>
        <p:spPr>
          <a:xfrm>
            <a:off x="6572249" y="3384351"/>
            <a:ext cx="107157" cy="133946"/>
          </a:xfrm>
          <a:custGeom>
            <a:avLst/>
            <a:gdLst/>
            <a:ahLst/>
            <a:cxnLst/>
            <a:rect l="0" t="0" r="0" b="0"/>
            <a:pathLst>
              <a:path w="107157" h="133946">
                <a:moveTo>
                  <a:pt x="80367" y="0"/>
                </a:moveTo>
                <a:lnTo>
                  <a:pt x="80367" y="0"/>
                </a:lnTo>
                <a:lnTo>
                  <a:pt x="80367" y="0"/>
                </a:lnTo>
                <a:lnTo>
                  <a:pt x="80367" y="0"/>
                </a:lnTo>
                <a:lnTo>
                  <a:pt x="71438" y="0"/>
                </a:lnTo>
                <a:lnTo>
                  <a:pt x="71438" y="0"/>
                </a:lnTo>
                <a:lnTo>
                  <a:pt x="62508" y="8930"/>
                </a:lnTo>
                <a:lnTo>
                  <a:pt x="44649" y="17860"/>
                </a:lnTo>
                <a:lnTo>
                  <a:pt x="35719" y="26789"/>
                </a:lnTo>
                <a:lnTo>
                  <a:pt x="26789" y="44649"/>
                </a:lnTo>
                <a:lnTo>
                  <a:pt x="17860" y="53578"/>
                </a:lnTo>
                <a:lnTo>
                  <a:pt x="8930" y="71438"/>
                </a:lnTo>
                <a:lnTo>
                  <a:pt x="0" y="89297"/>
                </a:lnTo>
                <a:lnTo>
                  <a:pt x="0" y="98227"/>
                </a:lnTo>
                <a:lnTo>
                  <a:pt x="0" y="116086"/>
                </a:lnTo>
                <a:lnTo>
                  <a:pt x="8930" y="125016"/>
                </a:lnTo>
                <a:lnTo>
                  <a:pt x="17860" y="133945"/>
                </a:lnTo>
                <a:lnTo>
                  <a:pt x="26789" y="133945"/>
                </a:lnTo>
                <a:lnTo>
                  <a:pt x="35719" y="133945"/>
                </a:lnTo>
                <a:lnTo>
                  <a:pt x="53578" y="133945"/>
                </a:lnTo>
                <a:lnTo>
                  <a:pt x="71438" y="125016"/>
                </a:lnTo>
                <a:lnTo>
                  <a:pt x="89297" y="125016"/>
                </a:lnTo>
                <a:lnTo>
                  <a:pt x="107156" y="107156"/>
                </a:lnTo>
                <a:lnTo>
                  <a:pt x="107156" y="107156"/>
                </a:lnTo>
                <a:lnTo>
                  <a:pt x="107156" y="107156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1" name="Freeform 90"/>
          <p:cNvSpPr/>
          <p:nvPr/>
        </p:nvSpPr>
        <p:spPr>
          <a:xfrm>
            <a:off x="6706195" y="3295054"/>
            <a:ext cx="107157" cy="223243"/>
          </a:xfrm>
          <a:custGeom>
            <a:avLst/>
            <a:gdLst/>
            <a:ahLst/>
            <a:cxnLst/>
            <a:rect l="0" t="0" r="0" b="0"/>
            <a:pathLst>
              <a:path w="107157" h="223243">
                <a:moveTo>
                  <a:pt x="0" y="0"/>
                </a:moveTo>
                <a:lnTo>
                  <a:pt x="0" y="0"/>
                </a:lnTo>
                <a:lnTo>
                  <a:pt x="0" y="8930"/>
                </a:lnTo>
                <a:lnTo>
                  <a:pt x="0" y="26789"/>
                </a:lnTo>
                <a:lnTo>
                  <a:pt x="0" y="53578"/>
                </a:lnTo>
                <a:lnTo>
                  <a:pt x="8929" y="71438"/>
                </a:lnTo>
                <a:lnTo>
                  <a:pt x="8929" y="98227"/>
                </a:lnTo>
                <a:lnTo>
                  <a:pt x="8929" y="125016"/>
                </a:lnTo>
                <a:lnTo>
                  <a:pt x="17859" y="151805"/>
                </a:lnTo>
                <a:lnTo>
                  <a:pt x="17859" y="178594"/>
                </a:lnTo>
                <a:lnTo>
                  <a:pt x="17859" y="196453"/>
                </a:lnTo>
                <a:lnTo>
                  <a:pt x="26789" y="205383"/>
                </a:lnTo>
                <a:lnTo>
                  <a:pt x="26789" y="214313"/>
                </a:lnTo>
                <a:lnTo>
                  <a:pt x="26789" y="223242"/>
                </a:lnTo>
                <a:lnTo>
                  <a:pt x="26789" y="223242"/>
                </a:lnTo>
                <a:lnTo>
                  <a:pt x="26789" y="223242"/>
                </a:lnTo>
                <a:lnTo>
                  <a:pt x="26789" y="214313"/>
                </a:lnTo>
                <a:lnTo>
                  <a:pt x="26789" y="205383"/>
                </a:lnTo>
                <a:lnTo>
                  <a:pt x="26789" y="187524"/>
                </a:lnTo>
                <a:lnTo>
                  <a:pt x="26789" y="169664"/>
                </a:lnTo>
                <a:lnTo>
                  <a:pt x="26789" y="151805"/>
                </a:lnTo>
                <a:lnTo>
                  <a:pt x="35718" y="125016"/>
                </a:lnTo>
                <a:lnTo>
                  <a:pt x="35718" y="98227"/>
                </a:lnTo>
                <a:lnTo>
                  <a:pt x="35718" y="89297"/>
                </a:lnTo>
                <a:lnTo>
                  <a:pt x="44648" y="80367"/>
                </a:lnTo>
                <a:lnTo>
                  <a:pt x="53578" y="71438"/>
                </a:lnTo>
                <a:lnTo>
                  <a:pt x="53578" y="71438"/>
                </a:lnTo>
                <a:lnTo>
                  <a:pt x="62507" y="80367"/>
                </a:lnTo>
                <a:lnTo>
                  <a:pt x="71437" y="89297"/>
                </a:lnTo>
                <a:lnTo>
                  <a:pt x="80367" y="107157"/>
                </a:lnTo>
                <a:lnTo>
                  <a:pt x="80367" y="125016"/>
                </a:lnTo>
                <a:lnTo>
                  <a:pt x="89296" y="133946"/>
                </a:lnTo>
                <a:lnTo>
                  <a:pt x="98226" y="160735"/>
                </a:lnTo>
                <a:lnTo>
                  <a:pt x="98226" y="178594"/>
                </a:lnTo>
                <a:lnTo>
                  <a:pt x="107156" y="187524"/>
                </a:lnTo>
                <a:lnTo>
                  <a:pt x="107156" y="196453"/>
                </a:lnTo>
                <a:lnTo>
                  <a:pt x="107156" y="205383"/>
                </a:lnTo>
                <a:lnTo>
                  <a:pt x="107156" y="205383"/>
                </a:lnTo>
                <a:lnTo>
                  <a:pt x="107156" y="205383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2" name="Freeform 91"/>
          <p:cNvSpPr/>
          <p:nvPr/>
        </p:nvSpPr>
        <p:spPr>
          <a:xfrm>
            <a:off x="6849070" y="3384351"/>
            <a:ext cx="89297" cy="125017"/>
          </a:xfrm>
          <a:custGeom>
            <a:avLst/>
            <a:gdLst/>
            <a:ahLst/>
            <a:cxnLst/>
            <a:rect l="0" t="0" r="0" b="0"/>
            <a:pathLst>
              <a:path w="89297" h="125017">
                <a:moveTo>
                  <a:pt x="35718" y="8930"/>
                </a:moveTo>
                <a:lnTo>
                  <a:pt x="35718" y="8930"/>
                </a:lnTo>
                <a:lnTo>
                  <a:pt x="35718" y="0"/>
                </a:lnTo>
                <a:lnTo>
                  <a:pt x="35718" y="0"/>
                </a:lnTo>
                <a:lnTo>
                  <a:pt x="35718" y="0"/>
                </a:lnTo>
                <a:lnTo>
                  <a:pt x="35718" y="0"/>
                </a:lnTo>
                <a:lnTo>
                  <a:pt x="35718" y="8930"/>
                </a:lnTo>
                <a:lnTo>
                  <a:pt x="35718" y="8930"/>
                </a:lnTo>
                <a:lnTo>
                  <a:pt x="26789" y="17860"/>
                </a:lnTo>
                <a:lnTo>
                  <a:pt x="17859" y="35719"/>
                </a:lnTo>
                <a:lnTo>
                  <a:pt x="17859" y="44649"/>
                </a:lnTo>
                <a:lnTo>
                  <a:pt x="8929" y="62508"/>
                </a:lnTo>
                <a:lnTo>
                  <a:pt x="8929" y="80367"/>
                </a:lnTo>
                <a:lnTo>
                  <a:pt x="0" y="89297"/>
                </a:lnTo>
                <a:lnTo>
                  <a:pt x="0" y="98227"/>
                </a:lnTo>
                <a:lnTo>
                  <a:pt x="0" y="107156"/>
                </a:lnTo>
                <a:lnTo>
                  <a:pt x="8929" y="116086"/>
                </a:lnTo>
                <a:lnTo>
                  <a:pt x="8929" y="125016"/>
                </a:lnTo>
                <a:lnTo>
                  <a:pt x="17859" y="125016"/>
                </a:lnTo>
                <a:lnTo>
                  <a:pt x="26789" y="125016"/>
                </a:lnTo>
                <a:lnTo>
                  <a:pt x="35718" y="116086"/>
                </a:lnTo>
                <a:lnTo>
                  <a:pt x="44648" y="107156"/>
                </a:lnTo>
                <a:lnTo>
                  <a:pt x="53578" y="98227"/>
                </a:lnTo>
                <a:lnTo>
                  <a:pt x="53578" y="89297"/>
                </a:lnTo>
                <a:lnTo>
                  <a:pt x="53578" y="71438"/>
                </a:lnTo>
                <a:lnTo>
                  <a:pt x="62507" y="53578"/>
                </a:lnTo>
                <a:lnTo>
                  <a:pt x="53578" y="44649"/>
                </a:lnTo>
                <a:lnTo>
                  <a:pt x="53578" y="26789"/>
                </a:lnTo>
                <a:lnTo>
                  <a:pt x="53578" y="17860"/>
                </a:lnTo>
                <a:lnTo>
                  <a:pt x="53578" y="8930"/>
                </a:lnTo>
                <a:lnTo>
                  <a:pt x="53578" y="8930"/>
                </a:lnTo>
                <a:lnTo>
                  <a:pt x="53578" y="8930"/>
                </a:lnTo>
                <a:lnTo>
                  <a:pt x="53578" y="8930"/>
                </a:lnTo>
                <a:lnTo>
                  <a:pt x="62507" y="17860"/>
                </a:lnTo>
                <a:lnTo>
                  <a:pt x="62507" y="26789"/>
                </a:lnTo>
                <a:lnTo>
                  <a:pt x="62507" y="44649"/>
                </a:lnTo>
                <a:lnTo>
                  <a:pt x="71437" y="53578"/>
                </a:lnTo>
                <a:lnTo>
                  <a:pt x="71437" y="71438"/>
                </a:lnTo>
                <a:lnTo>
                  <a:pt x="80367" y="89297"/>
                </a:lnTo>
                <a:lnTo>
                  <a:pt x="89296" y="98227"/>
                </a:lnTo>
                <a:lnTo>
                  <a:pt x="89296" y="107156"/>
                </a:lnTo>
                <a:lnTo>
                  <a:pt x="89296" y="107156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3" name="Freeform 92"/>
          <p:cNvSpPr/>
          <p:nvPr/>
        </p:nvSpPr>
        <p:spPr>
          <a:xfrm>
            <a:off x="6965155" y="3384351"/>
            <a:ext cx="89298" cy="133946"/>
          </a:xfrm>
          <a:custGeom>
            <a:avLst/>
            <a:gdLst/>
            <a:ahLst/>
            <a:cxnLst/>
            <a:rect l="0" t="0" r="0" b="0"/>
            <a:pathLst>
              <a:path w="89298" h="133946">
                <a:moveTo>
                  <a:pt x="0" y="8930"/>
                </a:moveTo>
                <a:lnTo>
                  <a:pt x="0" y="8930"/>
                </a:lnTo>
                <a:lnTo>
                  <a:pt x="0" y="17860"/>
                </a:lnTo>
                <a:lnTo>
                  <a:pt x="0" y="26789"/>
                </a:lnTo>
                <a:lnTo>
                  <a:pt x="8930" y="35719"/>
                </a:lnTo>
                <a:lnTo>
                  <a:pt x="8930" y="53578"/>
                </a:lnTo>
                <a:lnTo>
                  <a:pt x="8930" y="71438"/>
                </a:lnTo>
                <a:lnTo>
                  <a:pt x="17860" y="89297"/>
                </a:lnTo>
                <a:lnTo>
                  <a:pt x="17860" y="107156"/>
                </a:lnTo>
                <a:lnTo>
                  <a:pt x="17860" y="116086"/>
                </a:lnTo>
                <a:lnTo>
                  <a:pt x="17860" y="125016"/>
                </a:lnTo>
                <a:lnTo>
                  <a:pt x="17860" y="133945"/>
                </a:lnTo>
                <a:lnTo>
                  <a:pt x="17860" y="133945"/>
                </a:lnTo>
                <a:lnTo>
                  <a:pt x="17860" y="125016"/>
                </a:lnTo>
                <a:lnTo>
                  <a:pt x="26790" y="125016"/>
                </a:lnTo>
                <a:lnTo>
                  <a:pt x="26790" y="107156"/>
                </a:lnTo>
                <a:lnTo>
                  <a:pt x="26790" y="98227"/>
                </a:lnTo>
                <a:lnTo>
                  <a:pt x="26790" y="71438"/>
                </a:lnTo>
                <a:lnTo>
                  <a:pt x="35719" y="53578"/>
                </a:lnTo>
                <a:lnTo>
                  <a:pt x="35719" y="35719"/>
                </a:lnTo>
                <a:lnTo>
                  <a:pt x="44649" y="17860"/>
                </a:lnTo>
                <a:lnTo>
                  <a:pt x="44649" y="8930"/>
                </a:lnTo>
                <a:lnTo>
                  <a:pt x="53579" y="0"/>
                </a:lnTo>
                <a:lnTo>
                  <a:pt x="62508" y="8930"/>
                </a:lnTo>
                <a:lnTo>
                  <a:pt x="62508" y="17860"/>
                </a:lnTo>
                <a:lnTo>
                  <a:pt x="71438" y="26789"/>
                </a:lnTo>
                <a:lnTo>
                  <a:pt x="71438" y="35719"/>
                </a:lnTo>
                <a:lnTo>
                  <a:pt x="80368" y="53578"/>
                </a:lnTo>
                <a:lnTo>
                  <a:pt x="80368" y="71438"/>
                </a:lnTo>
                <a:lnTo>
                  <a:pt x="80368" y="89297"/>
                </a:lnTo>
                <a:lnTo>
                  <a:pt x="80368" y="107156"/>
                </a:lnTo>
                <a:lnTo>
                  <a:pt x="80368" y="116086"/>
                </a:lnTo>
                <a:lnTo>
                  <a:pt x="89297" y="125016"/>
                </a:lnTo>
                <a:lnTo>
                  <a:pt x="89297" y="133945"/>
                </a:lnTo>
                <a:lnTo>
                  <a:pt x="89297" y="133945"/>
                </a:lnTo>
                <a:lnTo>
                  <a:pt x="89297" y="133945"/>
                </a:lnTo>
                <a:lnTo>
                  <a:pt x="89297" y="133945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4" name="Freeform 93"/>
          <p:cNvSpPr/>
          <p:nvPr/>
        </p:nvSpPr>
        <p:spPr>
          <a:xfrm>
            <a:off x="7116960" y="3375421"/>
            <a:ext cx="107157" cy="285751"/>
          </a:xfrm>
          <a:custGeom>
            <a:avLst/>
            <a:gdLst/>
            <a:ahLst/>
            <a:cxnLst/>
            <a:rect l="0" t="0" r="0" b="0"/>
            <a:pathLst>
              <a:path w="107157" h="285751">
                <a:moveTo>
                  <a:pt x="71438" y="8930"/>
                </a:moveTo>
                <a:lnTo>
                  <a:pt x="71438" y="8930"/>
                </a:lnTo>
                <a:lnTo>
                  <a:pt x="71438" y="8930"/>
                </a:lnTo>
                <a:lnTo>
                  <a:pt x="71438" y="0"/>
                </a:lnTo>
                <a:lnTo>
                  <a:pt x="71438" y="0"/>
                </a:lnTo>
                <a:lnTo>
                  <a:pt x="62508" y="0"/>
                </a:lnTo>
                <a:lnTo>
                  <a:pt x="62508" y="8930"/>
                </a:lnTo>
                <a:lnTo>
                  <a:pt x="53578" y="8930"/>
                </a:lnTo>
                <a:lnTo>
                  <a:pt x="44649" y="17860"/>
                </a:lnTo>
                <a:lnTo>
                  <a:pt x="35719" y="35719"/>
                </a:lnTo>
                <a:lnTo>
                  <a:pt x="26789" y="53579"/>
                </a:lnTo>
                <a:lnTo>
                  <a:pt x="17860" y="71438"/>
                </a:lnTo>
                <a:lnTo>
                  <a:pt x="8930" y="80368"/>
                </a:lnTo>
                <a:lnTo>
                  <a:pt x="8930" y="98227"/>
                </a:lnTo>
                <a:lnTo>
                  <a:pt x="0" y="116086"/>
                </a:lnTo>
                <a:lnTo>
                  <a:pt x="8930" y="125016"/>
                </a:lnTo>
                <a:lnTo>
                  <a:pt x="8930" y="133946"/>
                </a:lnTo>
                <a:lnTo>
                  <a:pt x="17860" y="142875"/>
                </a:lnTo>
                <a:lnTo>
                  <a:pt x="26789" y="142875"/>
                </a:lnTo>
                <a:lnTo>
                  <a:pt x="35719" y="142875"/>
                </a:lnTo>
                <a:lnTo>
                  <a:pt x="44649" y="142875"/>
                </a:lnTo>
                <a:lnTo>
                  <a:pt x="62508" y="133946"/>
                </a:lnTo>
                <a:lnTo>
                  <a:pt x="71438" y="116086"/>
                </a:lnTo>
                <a:lnTo>
                  <a:pt x="80367" y="107157"/>
                </a:lnTo>
                <a:lnTo>
                  <a:pt x="89297" y="80368"/>
                </a:lnTo>
                <a:lnTo>
                  <a:pt x="89297" y="62508"/>
                </a:lnTo>
                <a:lnTo>
                  <a:pt x="98227" y="44649"/>
                </a:lnTo>
                <a:lnTo>
                  <a:pt x="98227" y="26790"/>
                </a:lnTo>
                <a:lnTo>
                  <a:pt x="107156" y="26790"/>
                </a:lnTo>
                <a:lnTo>
                  <a:pt x="107156" y="17860"/>
                </a:lnTo>
                <a:lnTo>
                  <a:pt x="107156" y="17860"/>
                </a:lnTo>
                <a:lnTo>
                  <a:pt x="98227" y="17860"/>
                </a:lnTo>
                <a:lnTo>
                  <a:pt x="98227" y="26790"/>
                </a:lnTo>
                <a:lnTo>
                  <a:pt x="98227" y="35719"/>
                </a:lnTo>
                <a:lnTo>
                  <a:pt x="98227" y="53579"/>
                </a:lnTo>
                <a:lnTo>
                  <a:pt x="98227" y="71438"/>
                </a:lnTo>
                <a:lnTo>
                  <a:pt x="98227" y="98227"/>
                </a:lnTo>
                <a:lnTo>
                  <a:pt x="107156" y="116086"/>
                </a:lnTo>
                <a:lnTo>
                  <a:pt x="107156" y="142875"/>
                </a:lnTo>
                <a:lnTo>
                  <a:pt x="107156" y="169665"/>
                </a:lnTo>
                <a:lnTo>
                  <a:pt x="107156" y="196454"/>
                </a:lnTo>
                <a:lnTo>
                  <a:pt x="107156" y="214313"/>
                </a:lnTo>
                <a:lnTo>
                  <a:pt x="98227" y="232172"/>
                </a:lnTo>
                <a:lnTo>
                  <a:pt x="98227" y="250032"/>
                </a:lnTo>
                <a:lnTo>
                  <a:pt x="89297" y="267891"/>
                </a:lnTo>
                <a:lnTo>
                  <a:pt x="80367" y="276821"/>
                </a:lnTo>
                <a:lnTo>
                  <a:pt x="71438" y="276821"/>
                </a:lnTo>
                <a:lnTo>
                  <a:pt x="62508" y="285750"/>
                </a:lnTo>
                <a:lnTo>
                  <a:pt x="44649" y="285750"/>
                </a:lnTo>
                <a:lnTo>
                  <a:pt x="35719" y="276821"/>
                </a:lnTo>
                <a:lnTo>
                  <a:pt x="17860" y="276821"/>
                </a:lnTo>
                <a:lnTo>
                  <a:pt x="8930" y="267891"/>
                </a:lnTo>
                <a:lnTo>
                  <a:pt x="0" y="267891"/>
                </a:lnTo>
                <a:lnTo>
                  <a:pt x="0" y="267891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5" name="Freeform 94"/>
          <p:cNvSpPr/>
          <p:nvPr/>
        </p:nvSpPr>
        <p:spPr>
          <a:xfrm>
            <a:off x="7268765" y="3411140"/>
            <a:ext cx="8931" cy="89298"/>
          </a:xfrm>
          <a:custGeom>
            <a:avLst/>
            <a:gdLst/>
            <a:ahLst/>
            <a:cxnLst/>
            <a:rect l="0" t="0" r="0" b="0"/>
            <a:pathLst>
              <a:path w="8931" h="89298">
                <a:moveTo>
                  <a:pt x="0" y="0"/>
                </a:moveTo>
                <a:lnTo>
                  <a:pt x="0" y="8930"/>
                </a:lnTo>
                <a:lnTo>
                  <a:pt x="0" y="17860"/>
                </a:lnTo>
                <a:lnTo>
                  <a:pt x="0" y="35719"/>
                </a:lnTo>
                <a:lnTo>
                  <a:pt x="8930" y="62508"/>
                </a:lnTo>
                <a:lnTo>
                  <a:pt x="8930" y="71438"/>
                </a:lnTo>
                <a:lnTo>
                  <a:pt x="8930" y="89297"/>
                </a:lnTo>
                <a:lnTo>
                  <a:pt x="8930" y="89297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6" name="Freeform 95"/>
          <p:cNvSpPr/>
          <p:nvPr/>
        </p:nvSpPr>
        <p:spPr>
          <a:xfrm>
            <a:off x="7304484" y="3312914"/>
            <a:ext cx="8930" cy="26790"/>
          </a:xfrm>
          <a:custGeom>
            <a:avLst/>
            <a:gdLst/>
            <a:ahLst/>
            <a:cxnLst/>
            <a:rect l="0" t="0" r="0" b="0"/>
            <a:pathLst>
              <a:path w="8930" h="26790">
                <a:moveTo>
                  <a:pt x="0" y="0"/>
                </a:moveTo>
                <a:lnTo>
                  <a:pt x="0" y="0"/>
                </a:lnTo>
                <a:lnTo>
                  <a:pt x="8929" y="8929"/>
                </a:lnTo>
                <a:lnTo>
                  <a:pt x="8929" y="8929"/>
                </a:lnTo>
                <a:lnTo>
                  <a:pt x="8929" y="17859"/>
                </a:lnTo>
                <a:lnTo>
                  <a:pt x="8929" y="26789"/>
                </a:lnTo>
                <a:lnTo>
                  <a:pt x="8929" y="26789"/>
                </a:lnTo>
                <a:lnTo>
                  <a:pt x="8929" y="26789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7" name="Freeform 96"/>
          <p:cNvSpPr/>
          <p:nvPr/>
        </p:nvSpPr>
        <p:spPr>
          <a:xfrm>
            <a:off x="7358062" y="3402211"/>
            <a:ext cx="89298" cy="133946"/>
          </a:xfrm>
          <a:custGeom>
            <a:avLst/>
            <a:gdLst/>
            <a:ahLst/>
            <a:cxnLst/>
            <a:rect l="0" t="0" r="0" b="0"/>
            <a:pathLst>
              <a:path w="89298" h="133946">
                <a:moveTo>
                  <a:pt x="0" y="71437"/>
                </a:moveTo>
                <a:lnTo>
                  <a:pt x="0" y="71437"/>
                </a:lnTo>
                <a:lnTo>
                  <a:pt x="0" y="80367"/>
                </a:lnTo>
                <a:lnTo>
                  <a:pt x="0" y="80367"/>
                </a:lnTo>
                <a:lnTo>
                  <a:pt x="0" y="80367"/>
                </a:lnTo>
                <a:lnTo>
                  <a:pt x="0" y="89296"/>
                </a:lnTo>
                <a:lnTo>
                  <a:pt x="0" y="98226"/>
                </a:lnTo>
                <a:lnTo>
                  <a:pt x="8929" y="98226"/>
                </a:lnTo>
                <a:lnTo>
                  <a:pt x="8929" y="107156"/>
                </a:lnTo>
                <a:lnTo>
                  <a:pt x="8929" y="107156"/>
                </a:lnTo>
                <a:lnTo>
                  <a:pt x="8929" y="107156"/>
                </a:lnTo>
                <a:lnTo>
                  <a:pt x="8929" y="107156"/>
                </a:lnTo>
                <a:lnTo>
                  <a:pt x="8929" y="107156"/>
                </a:lnTo>
                <a:lnTo>
                  <a:pt x="8929" y="98226"/>
                </a:lnTo>
                <a:lnTo>
                  <a:pt x="8929" y="89296"/>
                </a:lnTo>
                <a:lnTo>
                  <a:pt x="8929" y="80367"/>
                </a:lnTo>
                <a:lnTo>
                  <a:pt x="8929" y="62507"/>
                </a:lnTo>
                <a:lnTo>
                  <a:pt x="8929" y="44648"/>
                </a:lnTo>
                <a:lnTo>
                  <a:pt x="17859" y="26789"/>
                </a:lnTo>
                <a:lnTo>
                  <a:pt x="17859" y="17859"/>
                </a:lnTo>
                <a:lnTo>
                  <a:pt x="26789" y="8929"/>
                </a:lnTo>
                <a:lnTo>
                  <a:pt x="35718" y="0"/>
                </a:lnTo>
                <a:lnTo>
                  <a:pt x="44648" y="0"/>
                </a:lnTo>
                <a:lnTo>
                  <a:pt x="44648" y="0"/>
                </a:lnTo>
                <a:lnTo>
                  <a:pt x="53578" y="8929"/>
                </a:lnTo>
                <a:lnTo>
                  <a:pt x="62508" y="17859"/>
                </a:lnTo>
                <a:lnTo>
                  <a:pt x="62508" y="26789"/>
                </a:lnTo>
                <a:lnTo>
                  <a:pt x="71437" y="35718"/>
                </a:lnTo>
                <a:lnTo>
                  <a:pt x="80367" y="53578"/>
                </a:lnTo>
                <a:lnTo>
                  <a:pt x="80367" y="71437"/>
                </a:lnTo>
                <a:lnTo>
                  <a:pt x="80367" y="89296"/>
                </a:lnTo>
                <a:lnTo>
                  <a:pt x="89297" y="107156"/>
                </a:lnTo>
                <a:lnTo>
                  <a:pt x="89297" y="116085"/>
                </a:lnTo>
                <a:lnTo>
                  <a:pt x="89297" y="125015"/>
                </a:lnTo>
                <a:lnTo>
                  <a:pt x="89297" y="125015"/>
                </a:lnTo>
                <a:lnTo>
                  <a:pt x="89297" y="133945"/>
                </a:lnTo>
                <a:lnTo>
                  <a:pt x="89297" y="133945"/>
                </a:lnTo>
                <a:lnTo>
                  <a:pt x="89297" y="133945"/>
                </a:lnTo>
                <a:lnTo>
                  <a:pt x="89297" y="133945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8" name="Freeform 97"/>
          <p:cNvSpPr/>
          <p:nvPr/>
        </p:nvSpPr>
        <p:spPr>
          <a:xfrm>
            <a:off x="7509866" y="3384351"/>
            <a:ext cx="98228" cy="276821"/>
          </a:xfrm>
          <a:custGeom>
            <a:avLst/>
            <a:gdLst/>
            <a:ahLst/>
            <a:cxnLst/>
            <a:rect l="0" t="0" r="0" b="0"/>
            <a:pathLst>
              <a:path w="98228" h="276821">
                <a:moveTo>
                  <a:pt x="53579" y="17860"/>
                </a:moveTo>
                <a:lnTo>
                  <a:pt x="53579" y="17860"/>
                </a:lnTo>
                <a:lnTo>
                  <a:pt x="53579" y="17860"/>
                </a:lnTo>
                <a:lnTo>
                  <a:pt x="53579" y="17860"/>
                </a:lnTo>
                <a:lnTo>
                  <a:pt x="53579" y="17860"/>
                </a:lnTo>
                <a:lnTo>
                  <a:pt x="53579" y="26789"/>
                </a:lnTo>
                <a:lnTo>
                  <a:pt x="53579" y="26789"/>
                </a:lnTo>
                <a:lnTo>
                  <a:pt x="44649" y="35719"/>
                </a:lnTo>
                <a:lnTo>
                  <a:pt x="44649" y="44649"/>
                </a:lnTo>
                <a:lnTo>
                  <a:pt x="35719" y="62508"/>
                </a:lnTo>
                <a:lnTo>
                  <a:pt x="17860" y="71438"/>
                </a:lnTo>
                <a:lnTo>
                  <a:pt x="17860" y="89297"/>
                </a:lnTo>
                <a:lnTo>
                  <a:pt x="8930" y="98227"/>
                </a:lnTo>
                <a:lnTo>
                  <a:pt x="0" y="116086"/>
                </a:lnTo>
                <a:lnTo>
                  <a:pt x="0" y="125016"/>
                </a:lnTo>
                <a:lnTo>
                  <a:pt x="0" y="133945"/>
                </a:lnTo>
                <a:lnTo>
                  <a:pt x="0" y="133945"/>
                </a:lnTo>
                <a:lnTo>
                  <a:pt x="0" y="142875"/>
                </a:lnTo>
                <a:lnTo>
                  <a:pt x="8930" y="142875"/>
                </a:lnTo>
                <a:lnTo>
                  <a:pt x="17860" y="133945"/>
                </a:lnTo>
                <a:lnTo>
                  <a:pt x="26789" y="133945"/>
                </a:lnTo>
                <a:lnTo>
                  <a:pt x="35719" y="125016"/>
                </a:lnTo>
                <a:lnTo>
                  <a:pt x="44649" y="107156"/>
                </a:lnTo>
                <a:lnTo>
                  <a:pt x="53579" y="98227"/>
                </a:lnTo>
                <a:lnTo>
                  <a:pt x="62508" y="80367"/>
                </a:lnTo>
                <a:lnTo>
                  <a:pt x="62508" y="62508"/>
                </a:lnTo>
                <a:lnTo>
                  <a:pt x="71438" y="44649"/>
                </a:lnTo>
                <a:lnTo>
                  <a:pt x="80368" y="26789"/>
                </a:lnTo>
                <a:lnTo>
                  <a:pt x="80368" y="8930"/>
                </a:lnTo>
                <a:lnTo>
                  <a:pt x="89297" y="8930"/>
                </a:lnTo>
                <a:lnTo>
                  <a:pt x="89297" y="0"/>
                </a:lnTo>
                <a:lnTo>
                  <a:pt x="89297" y="0"/>
                </a:lnTo>
                <a:lnTo>
                  <a:pt x="89297" y="0"/>
                </a:lnTo>
                <a:lnTo>
                  <a:pt x="89297" y="8930"/>
                </a:lnTo>
                <a:lnTo>
                  <a:pt x="89297" y="17860"/>
                </a:lnTo>
                <a:lnTo>
                  <a:pt x="89297" y="35719"/>
                </a:lnTo>
                <a:lnTo>
                  <a:pt x="89297" y="53578"/>
                </a:lnTo>
                <a:lnTo>
                  <a:pt x="89297" y="71438"/>
                </a:lnTo>
                <a:lnTo>
                  <a:pt x="89297" y="98227"/>
                </a:lnTo>
                <a:lnTo>
                  <a:pt x="89297" y="116086"/>
                </a:lnTo>
                <a:lnTo>
                  <a:pt x="98227" y="142875"/>
                </a:lnTo>
                <a:lnTo>
                  <a:pt x="98227" y="160735"/>
                </a:lnTo>
                <a:lnTo>
                  <a:pt x="98227" y="187524"/>
                </a:lnTo>
                <a:lnTo>
                  <a:pt x="98227" y="205383"/>
                </a:lnTo>
                <a:lnTo>
                  <a:pt x="98227" y="223242"/>
                </a:lnTo>
                <a:lnTo>
                  <a:pt x="98227" y="241102"/>
                </a:lnTo>
                <a:lnTo>
                  <a:pt x="89297" y="250031"/>
                </a:lnTo>
                <a:lnTo>
                  <a:pt x="80368" y="267891"/>
                </a:lnTo>
                <a:lnTo>
                  <a:pt x="80368" y="267891"/>
                </a:lnTo>
                <a:lnTo>
                  <a:pt x="62508" y="276820"/>
                </a:lnTo>
                <a:lnTo>
                  <a:pt x="53579" y="276820"/>
                </a:lnTo>
                <a:lnTo>
                  <a:pt x="35719" y="276820"/>
                </a:lnTo>
                <a:lnTo>
                  <a:pt x="17860" y="276820"/>
                </a:lnTo>
                <a:lnTo>
                  <a:pt x="8930" y="276820"/>
                </a:lnTo>
                <a:lnTo>
                  <a:pt x="8930" y="27682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9" name="Freeform 98"/>
          <p:cNvSpPr/>
          <p:nvPr/>
        </p:nvSpPr>
        <p:spPr>
          <a:xfrm>
            <a:off x="6322218" y="3795117"/>
            <a:ext cx="125017" cy="241102"/>
          </a:xfrm>
          <a:custGeom>
            <a:avLst/>
            <a:gdLst/>
            <a:ahLst/>
            <a:cxnLst/>
            <a:rect l="0" t="0" r="0" b="0"/>
            <a:pathLst>
              <a:path w="125017" h="241102">
                <a:moveTo>
                  <a:pt x="35719" y="44648"/>
                </a:moveTo>
                <a:lnTo>
                  <a:pt x="35719" y="44648"/>
                </a:lnTo>
                <a:lnTo>
                  <a:pt x="35719" y="44648"/>
                </a:lnTo>
                <a:lnTo>
                  <a:pt x="35719" y="44648"/>
                </a:lnTo>
                <a:lnTo>
                  <a:pt x="26789" y="44648"/>
                </a:lnTo>
                <a:lnTo>
                  <a:pt x="26789" y="44648"/>
                </a:lnTo>
                <a:lnTo>
                  <a:pt x="26789" y="53578"/>
                </a:lnTo>
                <a:lnTo>
                  <a:pt x="26789" y="62508"/>
                </a:lnTo>
                <a:lnTo>
                  <a:pt x="26789" y="71437"/>
                </a:lnTo>
                <a:lnTo>
                  <a:pt x="26789" y="89297"/>
                </a:lnTo>
                <a:lnTo>
                  <a:pt x="26789" y="116086"/>
                </a:lnTo>
                <a:lnTo>
                  <a:pt x="35719" y="133945"/>
                </a:lnTo>
                <a:lnTo>
                  <a:pt x="35719" y="160734"/>
                </a:lnTo>
                <a:lnTo>
                  <a:pt x="35719" y="178594"/>
                </a:lnTo>
                <a:lnTo>
                  <a:pt x="35719" y="196453"/>
                </a:lnTo>
                <a:lnTo>
                  <a:pt x="35719" y="214312"/>
                </a:lnTo>
                <a:lnTo>
                  <a:pt x="35719" y="223242"/>
                </a:lnTo>
                <a:lnTo>
                  <a:pt x="35719" y="232172"/>
                </a:lnTo>
                <a:lnTo>
                  <a:pt x="35719" y="241101"/>
                </a:lnTo>
                <a:lnTo>
                  <a:pt x="35719" y="241101"/>
                </a:lnTo>
                <a:lnTo>
                  <a:pt x="26789" y="241101"/>
                </a:lnTo>
                <a:lnTo>
                  <a:pt x="26789" y="232172"/>
                </a:lnTo>
                <a:lnTo>
                  <a:pt x="26789" y="223242"/>
                </a:lnTo>
                <a:lnTo>
                  <a:pt x="17860" y="214312"/>
                </a:lnTo>
                <a:lnTo>
                  <a:pt x="8930" y="196453"/>
                </a:lnTo>
                <a:lnTo>
                  <a:pt x="8930" y="178594"/>
                </a:lnTo>
                <a:lnTo>
                  <a:pt x="0" y="160734"/>
                </a:lnTo>
                <a:lnTo>
                  <a:pt x="0" y="133945"/>
                </a:lnTo>
                <a:lnTo>
                  <a:pt x="0" y="107156"/>
                </a:lnTo>
                <a:lnTo>
                  <a:pt x="0" y="89297"/>
                </a:lnTo>
                <a:lnTo>
                  <a:pt x="0" y="62508"/>
                </a:lnTo>
                <a:lnTo>
                  <a:pt x="0" y="44648"/>
                </a:lnTo>
                <a:lnTo>
                  <a:pt x="8930" y="26789"/>
                </a:lnTo>
                <a:lnTo>
                  <a:pt x="17860" y="8929"/>
                </a:lnTo>
                <a:lnTo>
                  <a:pt x="26789" y="0"/>
                </a:lnTo>
                <a:lnTo>
                  <a:pt x="44649" y="0"/>
                </a:lnTo>
                <a:lnTo>
                  <a:pt x="53578" y="0"/>
                </a:lnTo>
                <a:lnTo>
                  <a:pt x="62508" y="0"/>
                </a:lnTo>
                <a:lnTo>
                  <a:pt x="71438" y="8929"/>
                </a:lnTo>
                <a:lnTo>
                  <a:pt x="89297" y="8929"/>
                </a:lnTo>
                <a:lnTo>
                  <a:pt x="98227" y="26789"/>
                </a:lnTo>
                <a:lnTo>
                  <a:pt x="107157" y="44648"/>
                </a:lnTo>
                <a:lnTo>
                  <a:pt x="116086" y="62508"/>
                </a:lnTo>
                <a:lnTo>
                  <a:pt x="125016" y="80367"/>
                </a:lnTo>
                <a:lnTo>
                  <a:pt x="125016" y="98226"/>
                </a:lnTo>
                <a:lnTo>
                  <a:pt x="125016" y="116086"/>
                </a:lnTo>
                <a:lnTo>
                  <a:pt x="125016" y="133945"/>
                </a:lnTo>
                <a:lnTo>
                  <a:pt x="116086" y="142875"/>
                </a:lnTo>
                <a:lnTo>
                  <a:pt x="107157" y="151804"/>
                </a:lnTo>
                <a:lnTo>
                  <a:pt x="98227" y="160734"/>
                </a:lnTo>
                <a:lnTo>
                  <a:pt x="89297" y="169664"/>
                </a:lnTo>
                <a:lnTo>
                  <a:pt x="80368" y="169664"/>
                </a:lnTo>
                <a:lnTo>
                  <a:pt x="62508" y="169664"/>
                </a:lnTo>
                <a:lnTo>
                  <a:pt x="44649" y="160734"/>
                </a:lnTo>
                <a:lnTo>
                  <a:pt x="44649" y="160734"/>
                </a:lnTo>
                <a:lnTo>
                  <a:pt x="44649" y="160734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0" name="Freeform 99"/>
          <p:cNvSpPr/>
          <p:nvPr/>
        </p:nvSpPr>
        <p:spPr>
          <a:xfrm>
            <a:off x="6491882" y="3696890"/>
            <a:ext cx="26790" cy="214314"/>
          </a:xfrm>
          <a:custGeom>
            <a:avLst/>
            <a:gdLst/>
            <a:ahLst/>
            <a:cxnLst/>
            <a:rect l="0" t="0" r="0" b="0"/>
            <a:pathLst>
              <a:path w="26790" h="214314">
                <a:moveTo>
                  <a:pt x="0" y="0"/>
                </a:moveTo>
                <a:lnTo>
                  <a:pt x="0" y="8930"/>
                </a:lnTo>
                <a:lnTo>
                  <a:pt x="0" y="17860"/>
                </a:lnTo>
                <a:lnTo>
                  <a:pt x="0" y="26789"/>
                </a:lnTo>
                <a:lnTo>
                  <a:pt x="8930" y="53578"/>
                </a:lnTo>
                <a:lnTo>
                  <a:pt x="8930" y="80367"/>
                </a:lnTo>
                <a:lnTo>
                  <a:pt x="8930" y="98227"/>
                </a:lnTo>
                <a:lnTo>
                  <a:pt x="17859" y="125016"/>
                </a:lnTo>
                <a:lnTo>
                  <a:pt x="17859" y="142875"/>
                </a:lnTo>
                <a:lnTo>
                  <a:pt x="17859" y="169664"/>
                </a:lnTo>
                <a:lnTo>
                  <a:pt x="17859" y="187524"/>
                </a:lnTo>
                <a:lnTo>
                  <a:pt x="17859" y="196453"/>
                </a:lnTo>
                <a:lnTo>
                  <a:pt x="17859" y="205383"/>
                </a:lnTo>
                <a:lnTo>
                  <a:pt x="26789" y="214313"/>
                </a:lnTo>
                <a:lnTo>
                  <a:pt x="26789" y="214313"/>
                </a:lnTo>
                <a:lnTo>
                  <a:pt x="26789" y="214313"/>
                </a:lnTo>
                <a:lnTo>
                  <a:pt x="26789" y="214313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Freeform 100"/>
          <p:cNvSpPr/>
          <p:nvPr/>
        </p:nvSpPr>
        <p:spPr>
          <a:xfrm>
            <a:off x="6554390" y="3777257"/>
            <a:ext cx="89298" cy="98228"/>
          </a:xfrm>
          <a:custGeom>
            <a:avLst/>
            <a:gdLst/>
            <a:ahLst/>
            <a:cxnLst/>
            <a:rect l="0" t="0" r="0" b="0"/>
            <a:pathLst>
              <a:path w="89298" h="98228">
                <a:moveTo>
                  <a:pt x="53578" y="8930"/>
                </a:moveTo>
                <a:lnTo>
                  <a:pt x="53578" y="8930"/>
                </a:lnTo>
                <a:lnTo>
                  <a:pt x="53578" y="8930"/>
                </a:lnTo>
                <a:lnTo>
                  <a:pt x="53578" y="0"/>
                </a:lnTo>
                <a:lnTo>
                  <a:pt x="53578" y="0"/>
                </a:lnTo>
                <a:lnTo>
                  <a:pt x="53578" y="0"/>
                </a:lnTo>
                <a:lnTo>
                  <a:pt x="44648" y="0"/>
                </a:lnTo>
                <a:lnTo>
                  <a:pt x="44648" y="0"/>
                </a:lnTo>
                <a:lnTo>
                  <a:pt x="35719" y="8930"/>
                </a:lnTo>
                <a:lnTo>
                  <a:pt x="26789" y="17860"/>
                </a:lnTo>
                <a:lnTo>
                  <a:pt x="17859" y="26789"/>
                </a:lnTo>
                <a:lnTo>
                  <a:pt x="8930" y="35719"/>
                </a:lnTo>
                <a:lnTo>
                  <a:pt x="8930" y="53579"/>
                </a:lnTo>
                <a:lnTo>
                  <a:pt x="0" y="62508"/>
                </a:lnTo>
                <a:lnTo>
                  <a:pt x="0" y="80368"/>
                </a:lnTo>
                <a:lnTo>
                  <a:pt x="8930" y="89297"/>
                </a:lnTo>
                <a:lnTo>
                  <a:pt x="8930" y="89297"/>
                </a:lnTo>
                <a:lnTo>
                  <a:pt x="17859" y="98227"/>
                </a:lnTo>
                <a:lnTo>
                  <a:pt x="17859" y="98227"/>
                </a:lnTo>
                <a:lnTo>
                  <a:pt x="26789" y="98227"/>
                </a:lnTo>
                <a:lnTo>
                  <a:pt x="35719" y="98227"/>
                </a:lnTo>
                <a:lnTo>
                  <a:pt x="44648" y="89297"/>
                </a:lnTo>
                <a:lnTo>
                  <a:pt x="53578" y="89297"/>
                </a:lnTo>
                <a:lnTo>
                  <a:pt x="53578" y="80368"/>
                </a:lnTo>
                <a:lnTo>
                  <a:pt x="62508" y="62508"/>
                </a:lnTo>
                <a:lnTo>
                  <a:pt x="71437" y="53579"/>
                </a:lnTo>
                <a:lnTo>
                  <a:pt x="71437" y="35719"/>
                </a:lnTo>
                <a:lnTo>
                  <a:pt x="71437" y="26789"/>
                </a:lnTo>
                <a:lnTo>
                  <a:pt x="71437" y="17860"/>
                </a:lnTo>
                <a:lnTo>
                  <a:pt x="71437" y="8930"/>
                </a:lnTo>
                <a:lnTo>
                  <a:pt x="71437" y="8930"/>
                </a:lnTo>
                <a:lnTo>
                  <a:pt x="71437" y="8930"/>
                </a:lnTo>
                <a:lnTo>
                  <a:pt x="71437" y="8930"/>
                </a:lnTo>
                <a:lnTo>
                  <a:pt x="71437" y="17860"/>
                </a:lnTo>
                <a:lnTo>
                  <a:pt x="71437" y="26789"/>
                </a:lnTo>
                <a:lnTo>
                  <a:pt x="71437" y="44649"/>
                </a:lnTo>
                <a:lnTo>
                  <a:pt x="80367" y="53579"/>
                </a:lnTo>
                <a:lnTo>
                  <a:pt x="80367" y="71438"/>
                </a:lnTo>
                <a:lnTo>
                  <a:pt x="89297" y="80368"/>
                </a:lnTo>
                <a:lnTo>
                  <a:pt x="89297" y="89297"/>
                </a:lnTo>
                <a:lnTo>
                  <a:pt x="89297" y="89297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Freeform 101"/>
          <p:cNvSpPr/>
          <p:nvPr/>
        </p:nvSpPr>
        <p:spPr>
          <a:xfrm>
            <a:off x="6697265" y="3759398"/>
            <a:ext cx="133946" cy="160735"/>
          </a:xfrm>
          <a:custGeom>
            <a:avLst/>
            <a:gdLst/>
            <a:ahLst/>
            <a:cxnLst/>
            <a:rect l="0" t="0" r="0" b="0"/>
            <a:pathLst>
              <a:path w="133946" h="160735">
                <a:moveTo>
                  <a:pt x="71437" y="0"/>
                </a:moveTo>
                <a:lnTo>
                  <a:pt x="71437" y="0"/>
                </a:lnTo>
                <a:lnTo>
                  <a:pt x="71437" y="0"/>
                </a:lnTo>
                <a:lnTo>
                  <a:pt x="71437" y="0"/>
                </a:lnTo>
                <a:lnTo>
                  <a:pt x="62508" y="0"/>
                </a:lnTo>
                <a:lnTo>
                  <a:pt x="62508" y="0"/>
                </a:lnTo>
                <a:lnTo>
                  <a:pt x="53578" y="8930"/>
                </a:lnTo>
                <a:lnTo>
                  <a:pt x="44648" y="8930"/>
                </a:lnTo>
                <a:lnTo>
                  <a:pt x="35719" y="17859"/>
                </a:lnTo>
                <a:lnTo>
                  <a:pt x="26789" y="26789"/>
                </a:lnTo>
                <a:lnTo>
                  <a:pt x="17859" y="35719"/>
                </a:lnTo>
                <a:lnTo>
                  <a:pt x="8930" y="44648"/>
                </a:lnTo>
                <a:lnTo>
                  <a:pt x="8930" y="53578"/>
                </a:lnTo>
                <a:lnTo>
                  <a:pt x="0" y="62508"/>
                </a:lnTo>
                <a:lnTo>
                  <a:pt x="0" y="71438"/>
                </a:lnTo>
                <a:lnTo>
                  <a:pt x="8930" y="71438"/>
                </a:lnTo>
                <a:lnTo>
                  <a:pt x="17859" y="80367"/>
                </a:lnTo>
                <a:lnTo>
                  <a:pt x="26789" y="80367"/>
                </a:lnTo>
                <a:lnTo>
                  <a:pt x="44648" y="89297"/>
                </a:lnTo>
                <a:lnTo>
                  <a:pt x="62508" y="89297"/>
                </a:lnTo>
                <a:lnTo>
                  <a:pt x="71437" y="89297"/>
                </a:lnTo>
                <a:lnTo>
                  <a:pt x="89297" y="98227"/>
                </a:lnTo>
                <a:lnTo>
                  <a:pt x="107156" y="98227"/>
                </a:lnTo>
                <a:lnTo>
                  <a:pt x="116086" y="107156"/>
                </a:lnTo>
                <a:lnTo>
                  <a:pt x="125015" y="107156"/>
                </a:lnTo>
                <a:lnTo>
                  <a:pt x="133945" y="116086"/>
                </a:lnTo>
                <a:lnTo>
                  <a:pt x="133945" y="125016"/>
                </a:lnTo>
                <a:lnTo>
                  <a:pt x="133945" y="125016"/>
                </a:lnTo>
                <a:lnTo>
                  <a:pt x="133945" y="133945"/>
                </a:lnTo>
                <a:lnTo>
                  <a:pt x="125015" y="142875"/>
                </a:lnTo>
                <a:lnTo>
                  <a:pt x="116086" y="142875"/>
                </a:lnTo>
                <a:lnTo>
                  <a:pt x="107156" y="151805"/>
                </a:lnTo>
                <a:lnTo>
                  <a:pt x="89297" y="151805"/>
                </a:lnTo>
                <a:lnTo>
                  <a:pt x="80367" y="160734"/>
                </a:lnTo>
                <a:lnTo>
                  <a:pt x="62508" y="160734"/>
                </a:lnTo>
                <a:lnTo>
                  <a:pt x="44648" y="160734"/>
                </a:lnTo>
                <a:lnTo>
                  <a:pt x="35719" y="160734"/>
                </a:lnTo>
                <a:lnTo>
                  <a:pt x="26789" y="151805"/>
                </a:lnTo>
                <a:lnTo>
                  <a:pt x="26789" y="151805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Freeform 104"/>
          <p:cNvSpPr/>
          <p:nvPr/>
        </p:nvSpPr>
        <p:spPr>
          <a:xfrm>
            <a:off x="6849070" y="3768328"/>
            <a:ext cx="160735" cy="125016"/>
          </a:xfrm>
          <a:custGeom>
            <a:avLst/>
            <a:gdLst/>
            <a:ahLst/>
            <a:cxnLst/>
            <a:rect l="0" t="0" r="0" b="0"/>
            <a:pathLst>
              <a:path w="160735" h="125016">
                <a:moveTo>
                  <a:pt x="0" y="17859"/>
                </a:moveTo>
                <a:lnTo>
                  <a:pt x="0" y="26789"/>
                </a:lnTo>
                <a:lnTo>
                  <a:pt x="0" y="35718"/>
                </a:lnTo>
                <a:lnTo>
                  <a:pt x="8929" y="53578"/>
                </a:lnTo>
                <a:lnTo>
                  <a:pt x="8929" y="71437"/>
                </a:lnTo>
                <a:lnTo>
                  <a:pt x="8929" y="89297"/>
                </a:lnTo>
                <a:lnTo>
                  <a:pt x="17859" y="98226"/>
                </a:lnTo>
                <a:lnTo>
                  <a:pt x="17859" y="116086"/>
                </a:lnTo>
                <a:lnTo>
                  <a:pt x="17859" y="125015"/>
                </a:lnTo>
                <a:lnTo>
                  <a:pt x="17859" y="125015"/>
                </a:lnTo>
                <a:lnTo>
                  <a:pt x="17859" y="125015"/>
                </a:lnTo>
                <a:lnTo>
                  <a:pt x="17859" y="125015"/>
                </a:lnTo>
                <a:lnTo>
                  <a:pt x="17859" y="125015"/>
                </a:lnTo>
                <a:lnTo>
                  <a:pt x="17859" y="116086"/>
                </a:lnTo>
                <a:lnTo>
                  <a:pt x="17859" y="107156"/>
                </a:lnTo>
                <a:lnTo>
                  <a:pt x="17859" y="89297"/>
                </a:lnTo>
                <a:lnTo>
                  <a:pt x="17859" y="71437"/>
                </a:lnTo>
                <a:lnTo>
                  <a:pt x="26789" y="53578"/>
                </a:lnTo>
                <a:lnTo>
                  <a:pt x="26789" y="35718"/>
                </a:lnTo>
                <a:lnTo>
                  <a:pt x="26789" y="17859"/>
                </a:lnTo>
                <a:lnTo>
                  <a:pt x="26789" y="8929"/>
                </a:lnTo>
                <a:lnTo>
                  <a:pt x="35718" y="0"/>
                </a:lnTo>
                <a:lnTo>
                  <a:pt x="44648" y="0"/>
                </a:lnTo>
                <a:lnTo>
                  <a:pt x="44648" y="0"/>
                </a:lnTo>
                <a:lnTo>
                  <a:pt x="53578" y="0"/>
                </a:lnTo>
                <a:lnTo>
                  <a:pt x="62507" y="8929"/>
                </a:lnTo>
                <a:lnTo>
                  <a:pt x="62507" y="17859"/>
                </a:lnTo>
                <a:lnTo>
                  <a:pt x="71437" y="35718"/>
                </a:lnTo>
                <a:lnTo>
                  <a:pt x="80367" y="53578"/>
                </a:lnTo>
                <a:lnTo>
                  <a:pt x="80367" y="62508"/>
                </a:lnTo>
                <a:lnTo>
                  <a:pt x="80367" y="80367"/>
                </a:lnTo>
                <a:lnTo>
                  <a:pt x="89296" y="98226"/>
                </a:lnTo>
                <a:lnTo>
                  <a:pt x="89296" y="107156"/>
                </a:lnTo>
                <a:lnTo>
                  <a:pt x="89296" y="116086"/>
                </a:lnTo>
                <a:lnTo>
                  <a:pt x="80367" y="116086"/>
                </a:lnTo>
                <a:lnTo>
                  <a:pt x="80367" y="125015"/>
                </a:lnTo>
                <a:lnTo>
                  <a:pt x="80367" y="116086"/>
                </a:lnTo>
                <a:lnTo>
                  <a:pt x="89296" y="116086"/>
                </a:lnTo>
                <a:lnTo>
                  <a:pt x="89296" y="107156"/>
                </a:lnTo>
                <a:lnTo>
                  <a:pt x="89296" y="89297"/>
                </a:lnTo>
                <a:lnTo>
                  <a:pt x="89296" y="71437"/>
                </a:lnTo>
                <a:lnTo>
                  <a:pt x="89296" y="53578"/>
                </a:lnTo>
                <a:lnTo>
                  <a:pt x="89296" y="35718"/>
                </a:lnTo>
                <a:lnTo>
                  <a:pt x="89296" y="17859"/>
                </a:lnTo>
                <a:lnTo>
                  <a:pt x="98226" y="8929"/>
                </a:lnTo>
                <a:lnTo>
                  <a:pt x="107156" y="0"/>
                </a:lnTo>
                <a:lnTo>
                  <a:pt x="116085" y="0"/>
                </a:lnTo>
                <a:lnTo>
                  <a:pt x="125015" y="8929"/>
                </a:lnTo>
                <a:lnTo>
                  <a:pt x="133945" y="8929"/>
                </a:lnTo>
                <a:lnTo>
                  <a:pt x="142875" y="17859"/>
                </a:lnTo>
                <a:lnTo>
                  <a:pt x="142875" y="26789"/>
                </a:lnTo>
                <a:lnTo>
                  <a:pt x="151804" y="44648"/>
                </a:lnTo>
                <a:lnTo>
                  <a:pt x="151804" y="62508"/>
                </a:lnTo>
                <a:lnTo>
                  <a:pt x="160734" y="71437"/>
                </a:lnTo>
                <a:lnTo>
                  <a:pt x="160734" y="89297"/>
                </a:lnTo>
                <a:lnTo>
                  <a:pt x="160734" y="98226"/>
                </a:lnTo>
                <a:lnTo>
                  <a:pt x="160734" y="107156"/>
                </a:lnTo>
                <a:lnTo>
                  <a:pt x="160734" y="116086"/>
                </a:lnTo>
                <a:lnTo>
                  <a:pt x="160734" y="125015"/>
                </a:lnTo>
                <a:lnTo>
                  <a:pt x="151804" y="125015"/>
                </a:lnTo>
                <a:lnTo>
                  <a:pt x="151804" y="125015"/>
                </a:lnTo>
                <a:lnTo>
                  <a:pt x="151804" y="125015"/>
                </a:lnTo>
                <a:lnTo>
                  <a:pt x="151804" y="125015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6" name="Freeform 105"/>
          <p:cNvSpPr/>
          <p:nvPr/>
        </p:nvSpPr>
        <p:spPr>
          <a:xfrm>
            <a:off x="7072312" y="3777257"/>
            <a:ext cx="17860" cy="89298"/>
          </a:xfrm>
          <a:custGeom>
            <a:avLst/>
            <a:gdLst/>
            <a:ahLst/>
            <a:cxnLst/>
            <a:rect l="0" t="0" r="0" b="0"/>
            <a:pathLst>
              <a:path w="17860" h="89298">
                <a:moveTo>
                  <a:pt x="0" y="0"/>
                </a:moveTo>
                <a:lnTo>
                  <a:pt x="0" y="8930"/>
                </a:lnTo>
                <a:lnTo>
                  <a:pt x="8929" y="17860"/>
                </a:lnTo>
                <a:lnTo>
                  <a:pt x="8929" y="26789"/>
                </a:lnTo>
                <a:lnTo>
                  <a:pt x="8929" y="35719"/>
                </a:lnTo>
                <a:lnTo>
                  <a:pt x="8929" y="53579"/>
                </a:lnTo>
                <a:lnTo>
                  <a:pt x="8929" y="71438"/>
                </a:lnTo>
                <a:lnTo>
                  <a:pt x="17859" y="80368"/>
                </a:lnTo>
                <a:lnTo>
                  <a:pt x="17859" y="89297"/>
                </a:lnTo>
                <a:lnTo>
                  <a:pt x="17859" y="89297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7" name="Freeform 106"/>
          <p:cNvSpPr/>
          <p:nvPr/>
        </p:nvSpPr>
        <p:spPr>
          <a:xfrm>
            <a:off x="7063382" y="3705820"/>
            <a:ext cx="8931" cy="1"/>
          </a:xfrm>
          <a:custGeom>
            <a:avLst/>
            <a:gdLst/>
            <a:ahLst/>
            <a:cxnLst/>
            <a:rect l="0" t="0" r="0" b="0"/>
            <a:pathLst>
              <a:path w="8931" h="1">
                <a:moveTo>
                  <a:pt x="8930" y="0"/>
                </a:moveTo>
                <a:lnTo>
                  <a:pt x="8930" y="0"/>
                </a:lnTo>
                <a:lnTo>
                  <a:pt x="8930" y="0"/>
                </a:lnTo>
                <a:lnTo>
                  <a:pt x="893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8" name="Freeform 107"/>
          <p:cNvSpPr/>
          <p:nvPr/>
        </p:nvSpPr>
        <p:spPr>
          <a:xfrm>
            <a:off x="7179468" y="3652242"/>
            <a:ext cx="116087" cy="223243"/>
          </a:xfrm>
          <a:custGeom>
            <a:avLst/>
            <a:gdLst/>
            <a:ahLst/>
            <a:cxnLst/>
            <a:rect l="0" t="0" r="0" b="0"/>
            <a:pathLst>
              <a:path w="116087" h="223243">
                <a:moveTo>
                  <a:pt x="53578" y="0"/>
                </a:moveTo>
                <a:lnTo>
                  <a:pt x="53578" y="0"/>
                </a:lnTo>
                <a:lnTo>
                  <a:pt x="53578" y="8929"/>
                </a:lnTo>
                <a:lnTo>
                  <a:pt x="62508" y="17859"/>
                </a:lnTo>
                <a:lnTo>
                  <a:pt x="62508" y="35719"/>
                </a:lnTo>
                <a:lnTo>
                  <a:pt x="71437" y="53578"/>
                </a:lnTo>
                <a:lnTo>
                  <a:pt x="71437" y="80367"/>
                </a:lnTo>
                <a:lnTo>
                  <a:pt x="71437" y="98226"/>
                </a:lnTo>
                <a:lnTo>
                  <a:pt x="80367" y="125015"/>
                </a:lnTo>
                <a:lnTo>
                  <a:pt x="80367" y="142875"/>
                </a:lnTo>
                <a:lnTo>
                  <a:pt x="89297" y="160734"/>
                </a:lnTo>
                <a:lnTo>
                  <a:pt x="98227" y="178594"/>
                </a:lnTo>
                <a:lnTo>
                  <a:pt x="98227" y="187523"/>
                </a:lnTo>
                <a:lnTo>
                  <a:pt x="107156" y="196453"/>
                </a:lnTo>
                <a:lnTo>
                  <a:pt x="107156" y="196453"/>
                </a:lnTo>
                <a:lnTo>
                  <a:pt x="107156" y="205383"/>
                </a:lnTo>
                <a:lnTo>
                  <a:pt x="116086" y="205383"/>
                </a:lnTo>
                <a:lnTo>
                  <a:pt x="116086" y="205383"/>
                </a:lnTo>
                <a:lnTo>
                  <a:pt x="116086" y="196453"/>
                </a:lnTo>
                <a:lnTo>
                  <a:pt x="116086" y="187523"/>
                </a:lnTo>
                <a:lnTo>
                  <a:pt x="116086" y="178594"/>
                </a:lnTo>
                <a:lnTo>
                  <a:pt x="107156" y="169664"/>
                </a:lnTo>
                <a:lnTo>
                  <a:pt x="98227" y="151804"/>
                </a:lnTo>
                <a:lnTo>
                  <a:pt x="98227" y="142875"/>
                </a:lnTo>
                <a:lnTo>
                  <a:pt x="89297" y="133945"/>
                </a:lnTo>
                <a:lnTo>
                  <a:pt x="80367" y="125015"/>
                </a:lnTo>
                <a:lnTo>
                  <a:pt x="71437" y="125015"/>
                </a:lnTo>
                <a:lnTo>
                  <a:pt x="62508" y="125015"/>
                </a:lnTo>
                <a:lnTo>
                  <a:pt x="44648" y="125015"/>
                </a:lnTo>
                <a:lnTo>
                  <a:pt x="35719" y="125015"/>
                </a:lnTo>
                <a:lnTo>
                  <a:pt x="26789" y="125015"/>
                </a:lnTo>
                <a:lnTo>
                  <a:pt x="17859" y="133945"/>
                </a:lnTo>
                <a:lnTo>
                  <a:pt x="17859" y="142875"/>
                </a:lnTo>
                <a:lnTo>
                  <a:pt x="8930" y="160734"/>
                </a:lnTo>
                <a:lnTo>
                  <a:pt x="8930" y="169664"/>
                </a:lnTo>
                <a:lnTo>
                  <a:pt x="0" y="178594"/>
                </a:lnTo>
                <a:lnTo>
                  <a:pt x="0" y="196453"/>
                </a:lnTo>
                <a:lnTo>
                  <a:pt x="0" y="205383"/>
                </a:lnTo>
                <a:lnTo>
                  <a:pt x="0" y="205383"/>
                </a:lnTo>
                <a:lnTo>
                  <a:pt x="8930" y="214312"/>
                </a:lnTo>
                <a:lnTo>
                  <a:pt x="17859" y="223242"/>
                </a:lnTo>
                <a:lnTo>
                  <a:pt x="17859" y="223242"/>
                </a:lnTo>
                <a:lnTo>
                  <a:pt x="26789" y="223242"/>
                </a:lnTo>
                <a:lnTo>
                  <a:pt x="26789" y="223242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9" name="Freeform 108"/>
          <p:cNvSpPr/>
          <p:nvPr/>
        </p:nvSpPr>
        <p:spPr>
          <a:xfrm>
            <a:off x="7340202" y="3768328"/>
            <a:ext cx="142876" cy="133946"/>
          </a:xfrm>
          <a:custGeom>
            <a:avLst/>
            <a:gdLst/>
            <a:ahLst/>
            <a:cxnLst/>
            <a:rect l="0" t="0" r="0" b="0"/>
            <a:pathLst>
              <a:path w="142876" h="133946">
                <a:moveTo>
                  <a:pt x="53578" y="0"/>
                </a:moveTo>
                <a:lnTo>
                  <a:pt x="53578" y="0"/>
                </a:lnTo>
                <a:lnTo>
                  <a:pt x="53578" y="0"/>
                </a:lnTo>
                <a:lnTo>
                  <a:pt x="53578" y="0"/>
                </a:lnTo>
                <a:lnTo>
                  <a:pt x="53578" y="0"/>
                </a:lnTo>
                <a:lnTo>
                  <a:pt x="53578" y="0"/>
                </a:lnTo>
                <a:lnTo>
                  <a:pt x="44649" y="0"/>
                </a:lnTo>
                <a:lnTo>
                  <a:pt x="35719" y="8929"/>
                </a:lnTo>
                <a:lnTo>
                  <a:pt x="26789" y="8929"/>
                </a:lnTo>
                <a:lnTo>
                  <a:pt x="17860" y="17859"/>
                </a:lnTo>
                <a:lnTo>
                  <a:pt x="17860" y="17859"/>
                </a:lnTo>
                <a:lnTo>
                  <a:pt x="8930" y="26789"/>
                </a:lnTo>
                <a:lnTo>
                  <a:pt x="8930" y="35718"/>
                </a:lnTo>
                <a:lnTo>
                  <a:pt x="0" y="35718"/>
                </a:lnTo>
                <a:lnTo>
                  <a:pt x="8930" y="35718"/>
                </a:lnTo>
                <a:lnTo>
                  <a:pt x="8930" y="44648"/>
                </a:lnTo>
                <a:lnTo>
                  <a:pt x="17860" y="44648"/>
                </a:lnTo>
                <a:lnTo>
                  <a:pt x="26789" y="53578"/>
                </a:lnTo>
                <a:lnTo>
                  <a:pt x="35719" y="53578"/>
                </a:lnTo>
                <a:lnTo>
                  <a:pt x="53578" y="53578"/>
                </a:lnTo>
                <a:lnTo>
                  <a:pt x="62508" y="53578"/>
                </a:lnTo>
                <a:lnTo>
                  <a:pt x="80368" y="62508"/>
                </a:lnTo>
                <a:lnTo>
                  <a:pt x="89297" y="62508"/>
                </a:lnTo>
                <a:lnTo>
                  <a:pt x="107157" y="71437"/>
                </a:lnTo>
                <a:lnTo>
                  <a:pt x="116086" y="71437"/>
                </a:lnTo>
                <a:lnTo>
                  <a:pt x="125016" y="80367"/>
                </a:lnTo>
                <a:lnTo>
                  <a:pt x="133946" y="89297"/>
                </a:lnTo>
                <a:lnTo>
                  <a:pt x="133946" y="89297"/>
                </a:lnTo>
                <a:lnTo>
                  <a:pt x="142875" y="98226"/>
                </a:lnTo>
                <a:lnTo>
                  <a:pt x="142875" y="107156"/>
                </a:lnTo>
                <a:lnTo>
                  <a:pt x="133946" y="116086"/>
                </a:lnTo>
                <a:lnTo>
                  <a:pt x="133946" y="116086"/>
                </a:lnTo>
                <a:lnTo>
                  <a:pt x="125016" y="125015"/>
                </a:lnTo>
                <a:lnTo>
                  <a:pt x="116086" y="125015"/>
                </a:lnTo>
                <a:lnTo>
                  <a:pt x="107157" y="133945"/>
                </a:lnTo>
                <a:lnTo>
                  <a:pt x="98227" y="133945"/>
                </a:lnTo>
                <a:lnTo>
                  <a:pt x="80368" y="133945"/>
                </a:lnTo>
                <a:lnTo>
                  <a:pt x="71438" y="133945"/>
                </a:lnTo>
                <a:lnTo>
                  <a:pt x="53578" y="133945"/>
                </a:lnTo>
                <a:lnTo>
                  <a:pt x="44649" y="133945"/>
                </a:lnTo>
                <a:lnTo>
                  <a:pt x="26789" y="133945"/>
                </a:lnTo>
                <a:lnTo>
                  <a:pt x="17860" y="133945"/>
                </a:lnTo>
                <a:lnTo>
                  <a:pt x="8930" y="133945"/>
                </a:lnTo>
                <a:lnTo>
                  <a:pt x="0" y="133945"/>
                </a:lnTo>
                <a:lnTo>
                  <a:pt x="0" y="133945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0" name="Freeform 109"/>
          <p:cNvSpPr/>
          <p:nvPr/>
        </p:nvSpPr>
        <p:spPr>
          <a:xfrm>
            <a:off x="2241351" y="1312664"/>
            <a:ext cx="133947" cy="26790"/>
          </a:xfrm>
          <a:custGeom>
            <a:avLst/>
            <a:gdLst/>
            <a:ahLst/>
            <a:cxnLst/>
            <a:rect l="0" t="0" r="0" b="0"/>
            <a:pathLst>
              <a:path w="133947" h="26790">
                <a:moveTo>
                  <a:pt x="0" y="26789"/>
                </a:moveTo>
                <a:lnTo>
                  <a:pt x="8930" y="26789"/>
                </a:lnTo>
                <a:lnTo>
                  <a:pt x="8930" y="26789"/>
                </a:lnTo>
                <a:lnTo>
                  <a:pt x="17860" y="17859"/>
                </a:lnTo>
                <a:lnTo>
                  <a:pt x="35719" y="17859"/>
                </a:lnTo>
                <a:lnTo>
                  <a:pt x="53578" y="8930"/>
                </a:lnTo>
                <a:lnTo>
                  <a:pt x="71438" y="0"/>
                </a:lnTo>
                <a:lnTo>
                  <a:pt x="98227" y="0"/>
                </a:lnTo>
                <a:lnTo>
                  <a:pt x="125016" y="0"/>
                </a:lnTo>
                <a:lnTo>
                  <a:pt x="133946" y="0"/>
                </a:lnTo>
                <a:lnTo>
                  <a:pt x="133946" y="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1" name="Freeform 110"/>
          <p:cNvSpPr/>
          <p:nvPr/>
        </p:nvSpPr>
        <p:spPr>
          <a:xfrm>
            <a:off x="2446734" y="1125141"/>
            <a:ext cx="312540" cy="330399"/>
          </a:xfrm>
          <a:custGeom>
            <a:avLst/>
            <a:gdLst/>
            <a:ahLst/>
            <a:cxnLst/>
            <a:rect l="0" t="0" r="0" b="0"/>
            <a:pathLst>
              <a:path w="312540" h="330399">
                <a:moveTo>
                  <a:pt x="250032" y="53578"/>
                </a:moveTo>
                <a:lnTo>
                  <a:pt x="250032" y="53578"/>
                </a:lnTo>
                <a:lnTo>
                  <a:pt x="250032" y="44648"/>
                </a:lnTo>
                <a:lnTo>
                  <a:pt x="250032" y="35718"/>
                </a:lnTo>
                <a:lnTo>
                  <a:pt x="250032" y="26789"/>
                </a:lnTo>
                <a:lnTo>
                  <a:pt x="241102" y="17859"/>
                </a:lnTo>
                <a:lnTo>
                  <a:pt x="241102" y="8929"/>
                </a:lnTo>
                <a:lnTo>
                  <a:pt x="232172" y="0"/>
                </a:lnTo>
                <a:lnTo>
                  <a:pt x="223243" y="0"/>
                </a:lnTo>
                <a:lnTo>
                  <a:pt x="214313" y="0"/>
                </a:lnTo>
                <a:lnTo>
                  <a:pt x="205383" y="0"/>
                </a:lnTo>
                <a:lnTo>
                  <a:pt x="187524" y="0"/>
                </a:lnTo>
                <a:lnTo>
                  <a:pt x="169664" y="8929"/>
                </a:lnTo>
                <a:lnTo>
                  <a:pt x="151805" y="17859"/>
                </a:lnTo>
                <a:lnTo>
                  <a:pt x="125016" y="35718"/>
                </a:lnTo>
                <a:lnTo>
                  <a:pt x="107157" y="62507"/>
                </a:lnTo>
                <a:lnTo>
                  <a:pt x="80368" y="89296"/>
                </a:lnTo>
                <a:lnTo>
                  <a:pt x="62508" y="116086"/>
                </a:lnTo>
                <a:lnTo>
                  <a:pt x="44649" y="142875"/>
                </a:lnTo>
                <a:lnTo>
                  <a:pt x="26789" y="178593"/>
                </a:lnTo>
                <a:lnTo>
                  <a:pt x="8930" y="205382"/>
                </a:lnTo>
                <a:lnTo>
                  <a:pt x="0" y="232172"/>
                </a:lnTo>
                <a:lnTo>
                  <a:pt x="0" y="258961"/>
                </a:lnTo>
                <a:lnTo>
                  <a:pt x="8930" y="276820"/>
                </a:lnTo>
                <a:lnTo>
                  <a:pt x="17860" y="294679"/>
                </a:lnTo>
                <a:lnTo>
                  <a:pt x="35719" y="312539"/>
                </a:lnTo>
                <a:lnTo>
                  <a:pt x="53579" y="321468"/>
                </a:lnTo>
                <a:lnTo>
                  <a:pt x="62508" y="330398"/>
                </a:lnTo>
                <a:lnTo>
                  <a:pt x="89297" y="330398"/>
                </a:lnTo>
                <a:lnTo>
                  <a:pt x="107157" y="330398"/>
                </a:lnTo>
                <a:lnTo>
                  <a:pt x="125016" y="330398"/>
                </a:lnTo>
                <a:lnTo>
                  <a:pt x="142875" y="321468"/>
                </a:lnTo>
                <a:lnTo>
                  <a:pt x="160735" y="312539"/>
                </a:lnTo>
                <a:lnTo>
                  <a:pt x="187524" y="294679"/>
                </a:lnTo>
                <a:lnTo>
                  <a:pt x="205383" y="276820"/>
                </a:lnTo>
                <a:lnTo>
                  <a:pt x="232172" y="258961"/>
                </a:lnTo>
                <a:lnTo>
                  <a:pt x="250032" y="241101"/>
                </a:lnTo>
                <a:lnTo>
                  <a:pt x="267891" y="232172"/>
                </a:lnTo>
                <a:lnTo>
                  <a:pt x="276821" y="214312"/>
                </a:lnTo>
                <a:lnTo>
                  <a:pt x="294680" y="205382"/>
                </a:lnTo>
                <a:lnTo>
                  <a:pt x="303610" y="196453"/>
                </a:lnTo>
                <a:lnTo>
                  <a:pt x="303610" y="187523"/>
                </a:lnTo>
                <a:lnTo>
                  <a:pt x="312539" y="187523"/>
                </a:lnTo>
                <a:lnTo>
                  <a:pt x="312539" y="178593"/>
                </a:lnTo>
                <a:lnTo>
                  <a:pt x="312539" y="169664"/>
                </a:lnTo>
                <a:lnTo>
                  <a:pt x="312539" y="169664"/>
                </a:lnTo>
                <a:lnTo>
                  <a:pt x="303610" y="160734"/>
                </a:lnTo>
                <a:lnTo>
                  <a:pt x="294680" y="160734"/>
                </a:lnTo>
                <a:lnTo>
                  <a:pt x="285750" y="151804"/>
                </a:lnTo>
                <a:lnTo>
                  <a:pt x="267891" y="151804"/>
                </a:lnTo>
                <a:lnTo>
                  <a:pt x="250032" y="151804"/>
                </a:lnTo>
                <a:lnTo>
                  <a:pt x="232172" y="151804"/>
                </a:lnTo>
                <a:lnTo>
                  <a:pt x="205383" y="151804"/>
                </a:lnTo>
                <a:lnTo>
                  <a:pt x="187524" y="160734"/>
                </a:lnTo>
                <a:lnTo>
                  <a:pt x="169664" y="160734"/>
                </a:lnTo>
                <a:lnTo>
                  <a:pt x="160735" y="169664"/>
                </a:lnTo>
                <a:lnTo>
                  <a:pt x="151805" y="169664"/>
                </a:lnTo>
                <a:lnTo>
                  <a:pt x="151805" y="169664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2" name="Freeform 111"/>
          <p:cNvSpPr/>
          <p:nvPr/>
        </p:nvSpPr>
        <p:spPr>
          <a:xfrm>
            <a:off x="2777133" y="1205508"/>
            <a:ext cx="35719" cy="178595"/>
          </a:xfrm>
          <a:custGeom>
            <a:avLst/>
            <a:gdLst/>
            <a:ahLst/>
            <a:cxnLst/>
            <a:rect l="0" t="0" r="0" b="0"/>
            <a:pathLst>
              <a:path w="35719" h="178595">
                <a:moveTo>
                  <a:pt x="35718" y="62508"/>
                </a:moveTo>
                <a:lnTo>
                  <a:pt x="35718" y="71437"/>
                </a:lnTo>
                <a:lnTo>
                  <a:pt x="35718" y="80367"/>
                </a:lnTo>
                <a:lnTo>
                  <a:pt x="35718" y="89297"/>
                </a:lnTo>
                <a:lnTo>
                  <a:pt x="26789" y="107156"/>
                </a:lnTo>
                <a:lnTo>
                  <a:pt x="26789" y="116086"/>
                </a:lnTo>
                <a:lnTo>
                  <a:pt x="26789" y="133945"/>
                </a:lnTo>
                <a:lnTo>
                  <a:pt x="17859" y="142875"/>
                </a:lnTo>
                <a:lnTo>
                  <a:pt x="17859" y="160734"/>
                </a:lnTo>
                <a:lnTo>
                  <a:pt x="17859" y="169664"/>
                </a:lnTo>
                <a:lnTo>
                  <a:pt x="17859" y="169664"/>
                </a:lnTo>
                <a:lnTo>
                  <a:pt x="17859" y="178594"/>
                </a:lnTo>
                <a:lnTo>
                  <a:pt x="17859" y="178594"/>
                </a:lnTo>
                <a:lnTo>
                  <a:pt x="17859" y="178594"/>
                </a:lnTo>
                <a:lnTo>
                  <a:pt x="17859" y="178594"/>
                </a:lnTo>
                <a:lnTo>
                  <a:pt x="17859" y="178594"/>
                </a:lnTo>
                <a:lnTo>
                  <a:pt x="17859" y="169664"/>
                </a:lnTo>
                <a:lnTo>
                  <a:pt x="8930" y="160734"/>
                </a:lnTo>
                <a:lnTo>
                  <a:pt x="8930" y="151805"/>
                </a:lnTo>
                <a:lnTo>
                  <a:pt x="8930" y="133945"/>
                </a:lnTo>
                <a:lnTo>
                  <a:pt x="0" y="107156"/>
                </a:lnTo>
                <a:lnTo>
                  <a:pt x="0" y="89297"/>
                </a:lnTo>
                <a:lnTo>
                  <a:pt x="0" y="71437"/>
                </a:lnTo>
                <a:lnTo>
                  <a:pt x="0" y="53578"/>
                </a:lnTo>
                <a:lnTo>
                  <a:pt x="0" y="35719"/>
                </a:lnTo>
                <a:lnTo>
                  <a:pt x="0" y="26789"/>
                </a:lnTo>
                <a:lnTo>
                  <a:pt x="0" y="17859"/>
                </a:lnTo>
                <a:lnTo>
                  <a:pt x="0" y="17859"/>
                </a:lnTo>
                <a:lnTo>
                  <a:pt x="8930" y="8929"/>
                </a:lnTo>
                <a:lnTo>
                  <a:pt x="8930" y="8929"/>
                </a:lnTo>
                <a:lnTo>
                  <a:pt x="8930" y="8929"/>
                </a:lnTo>
                <a:lnTo>
                  <a:pt x="8930" y="0"/>
                </a:lnTo>
                <a:lnTo>
                  <a:pt x="17859" y="0"/>
                </a:lnTo>
                <a:lnTo>
                  <a:pt x="17859" y="8929"/>
                </a:lnTo>
                <a:lnTo>
                  <a:pt x="17859" y="8929"/>
                </a:lnTo>
                <a:lnTo>
                  <a:pt x="17859" y="8929"/>
                </a:lnTo>
                <a:lnTo>
                  <a:pt x="17859" y="17859"/>
                </a:lnTo>
                <a:lnTo>
                  <a:pt x="17859" y="17859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3" name="Freeform 112"/>
          <p:cNvSpPr/>
          <p:nvPr/>
        </p:nvSpPr>
        <p:spPr>
          <a:xfrm>
            <a:off x="2812851" y="1178719"/>
            <a:ext cx="62509" cy="89298"/>
          </a:xfrm>
          <a:custGeom>
            <a:avLst/>
            <a:gdLst/>
            <a:ahLst/>
            <a:cxnLst/>
            <a:rect l="0" t="0" r="0" b="0"/>
            <a:pathLst>
              <a:path w="62509" h="89298">
                <a:moveTo>
                  <a:pt x="0" y="89297"/>
                </a:moveTo>
                <a:lnTo>
                  <a:pt x="0" y="89297"/>
                </a:lnTo>
                <a:lnTo>
                  <a:pt x="0" y="89297"/>
                </a:lnTo>
                <a:lnTo>
                  <a:pt x="0" y="80367"/>
                </a:lnTo>
                <a:lnTo>
                  <a:pt x="0" y="71437"/>
                </a:lnTo>
                <a:lnTo>
                  <a:pt x="0" y="71437"/>
                </a:lnTo>
                <a:lnTo>
                  <a:pt x="0" y="62508"/>
                </a:lnTo>
                <a:lnTo>
                  <a:pt x="0" y="53578"/>
                </a:lnTo>
                <a:lnTo>
                  <a:pt x="0" y="44648"/>
                </a:lnTo>
                <a:lnTo>
                  <a:pt x="8930" y="44648"/>
                </a:lnTo>
                <a:lnTo>
                  <a:pt x="8930" y="35718"/>
                </a:lnTo>
                <a:lnTo>
                  <a:pt x="8930" y="26789"/>
                </a:lnTo>
                <a:lnTo>
                  <a:pt x="17860" y="26789"/>
                </a:lnTo>
                <a:lnTo>
                  <a:pt x="17860" y="17859"/>
                </a:lnTo>
                <a:lnTo>
                  <a:pt x="17860" y="8929"/>
                </a:lnTo>
                <a:lnTo>
                  <a:pt x="26789" y="8929"/>
                </a:lnTo>
                <a:lnTo>
                  <a:pt x="26789" y="8929"/>
                </a:lnTo>
                <a:lnTo>
                  <a:pt x="35719" y="0"/>
                </a:lnTo>
                <a:lnTo>
                  <a:pt x="35719" y="0"/>
                </a:lnTo>
                <a:lnTo>
                  <a:pt x="35719" y="0"/>
                </a:lnTo>
                <a:lnTo>
                  <a:pt x="44649" y="0"/>
                </a:lnTo>
                <a:lnTo>
                  <a:pt x="44649" y="8929"/>
                </a:lnTo>
                <a:lnTo>
                  <a:pt x="53578" y="8929"/>
                </a:lnTo>
                <a:lnTo>
                  <a:pt x="53578" y="8929"/>
                </a:lnTo>
                <a:lnTo>
                  <a:pt x="62508" y="17859"/>
                </a:lnTo>
                <a:lnTo>
                  <a:pt x="62508" y="17859"/>
                </a:lnTo>
                <a:lnTo>
                  <a:pt x="62508" y="26789"/>
                </a:lnTo>
                <a:lnTo>
                  <a:pt x="62508" y="35718"/>
                </a:lnTo>
                <a:lnTo>
                  <a:pt x="62508" y="35718"/>
                </a:lnTo>
                <a:lnTo>
                  <a:pt x="62508" y="35718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4" name="Freeform 113"/>
          <p:cNvSpPr/>
          <p:nvPr/>
        </p:nvSpPr>
        <p:spPr>
          <a:xfrm>
            <a:off x="2902148" y="1178719"/>
            <a:ext cx="98228" cy="133946"/>
          </a:xfrm>
          <a:custGeom>
            <a:avLst/>
            <a:gdLst/>
            <a:ahLst/>
            <a:cxnLst/>
            <a:rect l="0" t="0" r="0" b="0"/>
            <a:pathLst>
              <a:path w="98228" h="133946">
                <a:moveTo>
                  <a:pt x="89297" y="62508"/>
                </a:moveTo>
                <a:lnTo>
                  <a:pt x="89297" y="62508"/>
                </a:lnTo>
                <a:lnTo>
                  <a:pt x="89297" y="53578"/>
                </a:lnTo>
                <a:lnTo>
                  <a:pt x="89297" y="53578"/>
                </a:lnTo>
                <a:lnTo>
                  <a:pt x="98227" y="44648"/>
                </a:lnTo>
                <a:lnTo>
                  <a:pt x="98227" y="35718"/>
                </a:lnTo>
                <a:lnTo>
                  <a:pt x="98227" y="26789"/>
                </a:lnTo>
                <a:lnTo>
                  <a:pt x="98227" y="17859"/>
                </a:lnTo>
                <a:lnTo>
                  <a:pt x="98227" y="8929"/>
                </a:lnTo>
                <a:lnTo>
                  <a:pt x="98227" y="8929"/>
                </a:lnTo>
                <a:lnTo>
                  <a:pt x="98227" y="0"/>
                </a:lnTo>
                <a:lnTo>
                  <a:pt x="89297" y="0"/>
                </a:lnTo>
                <a:lnTo>
                  <a:pt x="89297" y="0"/>
                </a:lnTo>
                <a:lnTo>
                  <a:pt x="80367" y="0"/>
                </a:lnTo>
                <a:lnTo>
                  <a:pt x="71438" y="0"/>
                </a:lnTo>
                <a:lnTo>
                  <a:pt x="62508" y="8929"/>
                </a:lnTo>
                <a:lnTo>
                  <a:pt x="53578" y="17859"/>
                </a:lnTo>
                <a:lnTo>
                  <a:pt x="44649" y="35718"/>
                </a:lnTo>
                <a:lnTo>
                  <a:pt x="35719" y="44648"/>
                </a:lnTo>
                <a:lnTo>
                  <a:pt x="26789" y="62508"/>
                </a:lnTo>
                <a:lnTo>
                  <a:pt x="17860" y="80367"/>
                </a:lnTo>
                <a:lnTo>
                  <a:pt x="8930" y="89297"/>
                </a:lnTo>
                <a:lnTo>
                  <a:pt x="8930" y="107156"/>
                </a:lnTo>
                <a:lnTo>
                  <a:pt x="0" y="116086"/>
                </a:lnTo>
                <a:lnTo>
                  <a:pt x="8930" y="125015"/>
                </a:lnTo>
                <a:lnTo>
                  <a:pt x="8930" y="125015"/>
                </a:lnTo>
                <a:lnTo>
                  <a:pt x="17860" y="133945"/>
                </a:lnTo>
                <a:lnTo>
                  <a:pt x="26789" y="133945"/>
                </a:lnTo>
                <a:lnTo>
                  <a:pt x="35719" y="133945"/>
                </a:lnTo>
                <a:lnTo>
                  <a:pt x="53578" y="125015"/>
                </a:lnTo>
                <a:lnTo>
                  <a:pt x="62508" y="125015"/>
                </a:lnTo>
                <a:lnTo>
                  <a:pt x="71438" y="116086"/>
                </a:lnTo>
                <a:lnTo>
                  <a:pt x="80367" y="107156"/>
                </a:lnTo>
                <a:lnTo>
                  <a:pt x="89297" y="89297"/>
                </a:lnTo>
                <a:lnTo>
                  <a:pt x="89297" y="71437"/>
                </a:lnTo>
                <a:lnTo>
                  <a:pt x="98227" y="53578"/>
                </a:lnTo>
                <a:lnTo>
                  <a:pt x="98227" y="44648"/>
                </a:lnTo>
                <a:lnTo>
                  <a:pt x="98227" y="26789"/>
                </a:lnTo>
                <a:lnTo>
                  <a:pt x="98227" y="26789"/>
                </a:lnTo>
                <a:lnTo>
                  <a:pt x="98227" y="17859"/>
                </a:lnTo>
                <a:lnTo>
                  <a:pt x="98227" y="17859"/>
                </a:lnTo>
                <a:lnTo>
                  <a:pt x="89297" y="17859"/>
                </a:lnTo>
                <a:lnTo>
                  <a:pt x="89297" y="17859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5" name="Freeform 114"/>
          <p:cNvSpPr/>
          <p:nvPr/>
        </p:nvSpPr>
        <p:spPr>
          <a:xfrm>
            <a:off x="3053953" y="1178719"/>
            <a:ext cx="142876" cy="133946"/>
          </a:xfrm>
          <a:custGeom>
            <a:avLst/>
            <a:gdLst/>
            <a:ahLst/>
            <a:cxnLst/>
            <a:rect l="0" t="0" r="0" b="0"/>
            <a:pathLst>
              <a:path w="142876" h="133946">
                <a:moveTo>
                  <a:pt x="17859" y="0"/>
                </a:moveTo>
                <a:lnTo>
                  <a:pt x="17859" y="0"/>
                </a:lnTo>
                <a:lnTo>
                  <a:pt x="17859" y="8929"/>
                </a:lnTo>
                <a:lnTo>
                  <a:pt x="17859" y="17859"/>
                </a:lnTo>
                <a:lnTo>
                  <a:pt x="17859" y="35718"/>
                </a:lnTo>
                <a:lnTo>
                  <a:pt x="8930" y="53578"/>
                </a:lnTo>
                <a:lnTo>
                  <a:pt x="8930" y="71437"/>
                </a:lnTo>
                <a:lnTo>
                  <a:pt x="8930" y="89297"/>
                </a:lnTo>
                <a:lnTo>
                  <a:pt x="8930" y="107156"/>
                </a:lnTo>
                <a:lnTo>
                  <a:pt x="0" y="116086"/>
                </a:lnTo>
                <a:lnTo>
                  <a:pt x="0" y="125015"/>
                </a:lnTo>
                <a:lnTo>
                  <a:pt x="8930" y="133945"/>
                </a:lnTo>
                <a:lnTo>
                  <a:pt x="8930" y="133945"/>
                </a:lnTo>
                <a:lnTo>
                  <a:pt x="8930" y="133945"/>
                </a:lnTo>
                <a:lnTo>
                  <a:pt x="17859" y="133945"/>
                </a:lnTo>
                <a:lnTo>
                  <a:pt x="17859" y="125015"/>
                </a:lnTo>
                <a:lnTo>
                  <a:pt x="26789" y="116086"/>
                </a:lnTo>
                <a:lnTo>
                  <a:pt x="26789" y="98226"/>
                </a:lnTo>
                <a:lnTo>
                  <a:pt x="35719" y="80367"/>
                </a:lnTo>
                <a:lnTo>
                  <a:pt x="35719" y="62508"/>
                </a:lnTo>
                <a:lnTo>
                  <a:pt x="44648" y="44648"/>
                </a:lnTo>
                <a:lnTo>
                  <a:pt x="44648" y="35718"/>
                </a:lnTo>
                <a:lnTo>
                  <a:pt x="44648" y="35718"/>
                </a:lnTo>
                <a:lnTo>
                  <a:pt x="44648" y="35718"/>
                </a:lnTo>
                <a:lnTo>
                  <a:pt x="44648" y="44648"/>
                </a:lnTo>
                <a:lnTo>
                  <a:pt x="44648" y="44648"/>
                </a:lnTo>
                <a:lnTo>
                  <a:pt x="53578" y="53578"/>
                </a:lnTo>
                <a:lnTo>
                  <a:pt x="53578" y="71437"/>
                </a:lnTo>
                <a:lnTo>
                  <a:pt x="53578" y="80367"/>
                </a:lnTo>
                <a:lnTo>
                  <a:pt x="53578" y="98226"/>
                </a:lnTo>
                <a:lnTo>
                  <a:pt x="62508" y="107156"/>
                </a:lnTo>
                <a:lnTo>
                  <a:pt x="62508" y="116086"/>
                </a:lnTo>
                <a:lnTo>
                  <a:pt x="71437" y="116086"/>
                </a:lnTo>
                <a:lnTo>
                  <a:pt x="71437" y="116086"/>
                </a:lnTo>
                <a:lnTo>
                  <a:pt x="80367" y="116086"/>
                </a:lnTo>
                <a:lnTo>
                  <a:pt x="89297" y="107156"/>
                </a:lnTo>
                <a:lnTo>
                  <a:pt x="98226" y="98226"/>
                </a:lnTo>
                <a:lnTo>
                  <a:pt x="107156" y="89297"/>
                </a:lnTo>
                <a:lnTo>
                  <a:pt x="116086" y="71437"/>
                </a:lnTo>
                <a:lnTo>
                  <a:pt x="125016" y="53578"/>
                </a:lnTo>
                <a:lnTo>
                  <a:pt x="125016" y="26789"/>
                </a:lnTo>
                <a:lnTo>
                  <a:pt x="133945" y="17859"/>
                </a:lnTo>
                <a:lnTo>
                  <a:pt x="133945" y="8929"/>
                </a:lnTo>
                <a:lnTo>
                  <a:pt x="142875" y="0"/>
                </a:lnTo>
                <a:lnTo>
                  <a:pt x="142875" y="0"/>
                </a:lnTo>
                <a:lnTo>
                  <a:pt x="142875" y="0"/>
                </a:lnTo>
                <a:lnTo>
                  <a:pt x="142875" y="0"/>
                </a:lnTo>
                <a:lnTo>
                  <a:pt x="142875" y="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6" name="Freeform 115"/>
          <p:cNvSpPr/>
          <p:nvPr/>
        </p:nvSpPr>
        <p:spPr>
          <a:xfrm>
            <a:off x="3286125" y="991195"/>
            <a:ext cx="17860" cy="321470"/>
          </a:xfrm>
          <a:custGeom>
            <a:avLst/>
            <a:gdLst/>
            <a:ahLst/>
            <a:cxnLst/>
            <a:rect l="0" t="0" r="0" b="0"/>
            <a:pathLst>
              <a:path w="17860" h="321470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8930"/>
                </a:lnTo>
                <a:lnTo>
                  <a:pt x="0" y="17860"/>
                </a:lnTo>
                <a:lnTo>
                  <a:pt x="0" y="26789"/>
                </a:lnTo>
                <a:lnTo>
                  <a:pt x="0" y="44649"/>
                </a:lnTo>
                <a:lnTo>
                  <a:pt x="0" y="62508"/>
                </a:lnTo>
                <a:lnTo>
                  <a:pt x="0" y="80367"/>
                </a:lnTo>
                <a:lnTo>
                  <a:pt x="0" y="107156"/>
                </a:lnTo>
                <a:lnTo>
                  <a:pt x="0" y="142875"/>
                </a:lnTo>
                <a:lnTo>
                  <a:pt x="0" y="169664"/>
                </a:lnTo>
                <a:lnTo>
                  <a:pt x="0" y="196453"/>
                </a:lnTo>
                <a:lnTo>
                  <a:pt x="0" y="214313"/>
                </a:lnTo>
                <a:lnTo>
                  <a:pt x="0" y="241102"/>
                </a:lnTo>
                <a:lnTo>
                  <a:pt x="8929" y="250032"/>
                </a:lnTo>
                <a:lnTo>
                  <a:pt x="8929" y="267891"/>
                </a:lnTo>
                <a:lnTo>
                  <a:pt x="8929" y="285750"/>
                </a:lnTo>
                <a:lnTo>
                  <a:pt x="17859" y="294680"/>
                </a:lnTo>
                <a:lnTo>
                  <a:pt x="8929" y="303610"/>
                </a:lnTo>
                <a:lnTo>
                  <a:pt x="8929" y="312539"/>
                </a:lnTo>
                <a:lnTo>
                  <a:pt x="8929" y="321469"/>
                </a:lnTo>
                <a:lnTo>
                  <a:pt x="8929" y="321469"/>
                </a:lnTo>
                <a:lnTo>
                  <a:pt x="8929" y="321469"/>
                </a:lnTo>
                <a:lnTo>
                  <a:pt x="8929" y="321469"/>
                </a:lnTo>
                <a:lnTo>
                  <a:pt x="8929" y="321469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7" name="Freeform 116"/>
          <p:cNvSpPr/>
          <p:nvPr/>
        </p:nvSpPr>
        <p:spPr>
          <a:xfrm>
            <a:off x="3259336" y="1125141"/>
            <a:ext cx="71438" cy="8930"/>
          </a:xfrm>
          <a:custGeom>
            <a:avLst/>
            <a:gdLst/>
            <a:ahLst/>
            <a:cxnLst/>
            <a:rect l="0" t="0" r="0" b="0"/>
            <a:pathLst>
              <a:path w="71438" h="8930">
                <a:moveTo>
                  <a:pt x="0" y="8929"/>
                </a:moveTo>
                <a:lnTo>
                  <a:pt x="0" y="8929"/>
                </a:lnTo>
                <a:lnTo>
                  <a:pt x="0" y="8929"/>
                </a:lnTo>
                <a:lnTo>
                  <a:pt x="0" y="8929"/>
                </a:lnTo>
                <a:lnTo>
                  <a:pt x="0" y="8929"/>
                </a:lnTo>
                <a:lnTo>
                  <a:pt x="0" y="8929"/>
                </a:lnTo>
                <a:lnTo>
                  <a:pt x="0" y="8929"/>
                </a:lnTo>
                <a:lnTo>
                  <a:pt x="0" y="8929"/>
                </a:lnTo>
                <a:lnTo>
                  <a:pt x="0" y="8929"/>
                </a:lnTo>
                <a:lnTo>
                  <a:pt x="8929" y="8929"/>
                </a:lnTo>
                <a:lnTo>
                  <a:pt x="8929" y="8929"/>
                </a:lnTo>
                <a:lnTo>
                  <a:pt x="17859" y="8929"/>
                </a:lnTo>
                <a:lnTo>
                  <a:pt x="26789" y="8929"/>
                </a:lnTo>
                <a:lnTo>
                  <a:pt x="35718" y="8929"/>
                </a:lnTo>
                <a:lnTo>
                  <a:pt x="44648" y="8929"/>
                </a:lnTo>
                <a:lnTo>
                  <a:pt x="53578" y="0"/>
                </a:lnTo>
                <a:lnTo>
                  <a:pt x="71437" y="0"/>
                </a:lnTo>
                <a:lnTo>
                  <a:pt x="71437" y="0"/>
                </a:lnTo>
                <a:lnTo>
                  <a:pt x="71437" y="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8" name="Freeform 117"/>
          <p:cNvSpPr/>
          <p:nvPr/>
        </p:nvSpPr>
        <p:spPr>
          <a:xfrm>
            <a:off x="3375421" y="1000125"/>
            <a:ext cx="89298" cy="241103"/>
          </a:xfrm>
          <a:custGeom>
            <a:avLst/>
            <a:gdLst/>
            <a:ahLst/>
            <a:cxnLst/>
            <a:rect l="0" t="0" r="0" b="0"/>
            <a:pathLst>
              <a:path w="89298" h="241103">
                <a:moveTo>
                  <a:pt x="17860" y="0"/>
                </a:moveTo>
                <a:lnTo>
                  <a:pt x="17860" y="0"/>
                </a:lnTo>
                <a:lnTo>
                  <a:pt x="8930" y="0"/>
                </a:lnTo>
                <a:lnTo>
                  <a:pt x="8930" y="0"/>
                </a:lnTo>
                <a:lnTo>
                  <a:pt x="8930" y="0"/>
                </a:lnTo>
                <a:lnTo>
                  <a:pt x="8930" y="0"/>
                </a:lnTo>
                <a:lnTo>
                  <a:pt x="8930" y="8930"/>
                </a:lnTo>
                <a:lnTo>
                  <a:pt x="8930" y="8930"/>
                </a:lnTo>
                <a:lnTo>
                  <a:pt x="8930" y="17859"/>
                </a:lnTo>
                <a:lnTo>
                  <a:pt x="8930" y="26789"/>
                </a:lnTo>
                <a:lnTo>
                  <a:pt x="8930" y="35719"/>
                </a:lnTo>
                <a:lnTo>
                  <a:pt x="8930" y="44648"/>
                </a:lnTo>
                <a:lnTo>
                  <a:pt x="8930" y="62508"/>
                </a:lnTo>
                <a:lnTo>
                  <a:pt x="8930" y="80367"/>
                </a:lnTo>
                <a:lnTo>
                  <a:pt x="8930" y="98226"/>
                </a:lnTo>
                <a:lnTo>
                  <a:pt x="8930" y="116086"/>
                </a:lnTo>
                <a:lnTo>
                  <a:pt x="8930" y="125016"/>
                </a:lnTo>
                <a:lnTo>
                  <a:pt x="8930" y="142875"/>
                </a:lnTo>
                <a:lnTo>
                  <a:pt x="8930" y="160734"/>
                </a:lnTo>
                <a:lnTo>
                  <a:pt x="8930" y="178594"/>
                </a:lnTo>
                <a:lnTo>
                  <a:pt x="8930" y="187523"/>
                </a:lnTo>
                <a:lnTo>
                  <a:pt x="8930" y="205383"/>
                </a:lnTo>
                <a:lnTo>
                  <a:pt x="8930" y="214312"/>
                </a:lnTo>
                <a:lnTo>
                  <a:pt x="8930" y="223242"/>
                </a:lnTo>
                <a:lnTo>
                  <a:pt x="8930" y="232172"/>
                </a:lnTo>
                <a:lnTo>
                  <a:pt x="8930" y="232172"/>
                </a:lnTo>
                <a:lnTo>
                  <a:pt x="8930" y="241102"/>
                </a:lnTo>
                <a:lnTo>
                  <a:pt x="8930" y="241102"/>
                </a:lnTo>
                <a:lnTo>
                  <a:pt x="8930" y="241102"/>
                </a:lnTo>
                <a:lnTo>
                  <a:pt x="8930" y="241102"/>
                </a:lnTo>
                <a:lnTo>
                  <a:pt x="0" y="232172"/>
                </a:lnTo>
                <a:lnTo>
                  <a:pt x="0" y="232172"/>
                </a:lnTo>
                <a:lnTo>
                  <a:pt x="0" y="223242"/>
                </a:lnTo>
                <a:lnTo>
                  <a:pt x="8930" y="205383"/>
                </a:lnTo>
                <a:lnTo>
                  <a:pt x="8930" y="187523"/>
                </a:lnTo>
                <a:lnTo>
                  <a:pt x="8930" y="169664"/>
                </a:lnTo>
                <a:lnTo>
                  <a:pt x="8930" y="151805"/>
                </a:lnTo>
                <a:lnTo>
                  <a:pt x="17860" y="133945"/>
                </a:lnTo>
                <a:lnTo>
                  <a:pt x="26790" y="125016"/>
                </a:lnTo>
                <a:lnTo>
                  <a:pt x="26790" y="116086"/>
                </a:lnTo>
                <a:lnTo>
                  <a:pt x="35719" y="107156"/>
                </a:lnTo>
                <a:lnTo>
                  <a:pt x="35719" y="98226"/>
                </a:lnTo>
                <a:lnTo>
                  <a:pt x="44649" y="98226"/>
                </a:lnTo>
                <a:lnTo>
                  <a:pt x="44649" y="98226"/>
                </a:lnTo>
                <a:lnTo>
                  <a:pt x="53579" y="98226"/>
                </a:lnTo>
                <a:lnTo>
                  <a:pt x="62508" y="98226"/>
                </a:lnTo>
                <a:lnTo>
                  <a:pt x="62508" y="107156"/>
                </a:lnTo>
                <a:lnTo>
                  <a:pt x="71438" y="116086"/>
                </a:lnTo>
                <a:lnTo>
                  <a:pt x="71438" y="125016"/>
                </a:lnTo>
                <a:lnTo>
                  <a:pt x="80368" y="142875"/>
                </a:lnTo>
                <a:lnTo>
                  <a:pt x="80368" y="151805"/>
                </a:lnTo>
                <a:lnTo>
                  <a:pt x="80368" y="169664"/>
                </a:lnTo>
                <a:lnTo>
                  <a:pt x="89297" y="178594"/>
                </a:lnTo>
                <a:lnTo>
                  <a:pt x="89297" y="187523"/>
                </a:lnTo>
                <a:lnTo>
                  <a:pt x="89297" y="196453"/>
                </a:lnTo>
                <a:lnTo>
                  <a:pt x="89297" y="205383"/>
                </a:lnTo>
                <a:lnTo>
                  <a:pt x="89297" y="205383"/>
                </a:lnTo>
                <a:lnTo>
                  <a:pt x="89297" y="205383"/>
                </a:lnTo>
                <a:lnTo>
                  <a:pt x="89297" y="205383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9" name="Freeform 118"/>
          <p:cNvSpPr/>
          <p:nvPr/>
        </p:nvSpPr>
        <p:spPr>
          <a:xfrm>
            <a:off x="3196828" y="1098351"/>
            <a:ext cx="151805" cy="44650"/>
          </a:xfrm>
          <a:custGeom>
            <a:avLst/>
            <a:gdLst/>
            <a:ahLst/>
            <a:cxnLst/>
            <a:rect l="0" t="0" r="0" b="0"/>
            <a:pathLst>
              <a:path w="151805" h="44650">
                <a:moveTo>
                  <a:pt x="0" y="44649"/>
                </a:moveTo>
                <a:lnTo>
                  <a:pt x="0" y="44649"/>
                </a:lnTo>
                <a:lnTo>
                  <a:pt x="0" y="35719"/>
                </a:lnTo>
                <a:lnTo>
                  <a:pt x="8930" y="35719"/>
                </a:lnTo>
                <a:lnTo>
                  <a:pt x="17859" y="26790"/>
                </a:lnTo>
                <a:lnTo>
                  <a:pt x="35719" y="17860"/>
                </a:lnTo>
                <a:lnTo>
                  <a:pt x="53578" y="17860"/>
                </a:lnTo>
                <a:lnTo>
                  <a:pt x="71437" y="8930"/>
                </a:lnTo>
                <a:lnTo>
                  <a:pt x="98226" y="8930"/>
                </a:lnTo>
                <a:lnTo>
                  <a:pt x="116086" y="0"/>
                </a:lnTo>
                <a:lnTo>
                  <a:pt x="133945" y="0"/>
                </a:lnTo>
                <a:lnTo>
                  <a:pt x="151804" y="0"/>
                </a:lnTo>
                <a:lnTo>
                  <a:pt x="151804" y="0"/>
                </a:lnTo>
                <a:lnTo>
                  <a:pt x="151804" y="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0" name="Freeform 119"/>
          <p:cNvSpPr/>
          <p:nvPr/>
        </p:nvSpPr>
        <p:spPr>
          <a:xfrm>
            <a:off x="2277070" y="1973461"/>
            <a:ext cx="160735" cy="35719"/>
          </a:xfrm>
          <a:custGeom>
            <a:avLst/>
            <a:gdLst/>
            <a:ahLst/>
            <a:cxnLst/>
            <a:rect l="0" t="0" r="0" b="0"/>
            <a:pathLst>
              <a:path w="160735" h="35719">
                <a:moveTo>
                  <a:pt x="0" y="35718"/>
                </a:moveTo>
                <a:lnTo>
                  <a:pt x="0" y="35718"/>
                </a:lnTo>
                <a:lnTo>
                  <a:pt x="0" y="26789"/>
                </a:lnTo>
                <a:lnTo>
                  <a:pt x="0" y="26789"/>
                </a:lnTo>
                <a:lnTo>
                  <a:pt x="8930" y="26789"/>
                </a:lnTo>
                <a:lnTo>
                  <a:pt x="8930" y="26789"/>
                </a:lnTo>
                <a:lnTo>
                  <a:pt x="17859" y="26789"/>
                </a:lnTo>
                <a:lnTo>
                  <a:pt x="26789" y="26789"/>
                </a:lnTo>
                <a:lnTo>
                  <a:pt x="35719" y="26789"/>
                </a:lnTo>
                <a:lnTo>
                  <a:pt x="44649" y="26789"/>
                </a:lnTo>
                <a:lnTo>
                  <a:pt x="62508" y="26789"/>
                </a:lnTo>
                <a:lnTo>
                  <a:pt x="71438" y="26789"/>
                </a:lnTo>
                <a:lnTo>
                  <a:pt x="80367" y="26789"/>
                </a:lnTo>
                <a:lnTo>
                  <a:pt x="89297" y="17859"/>
                </a:lnTo>
                <a:lnTo>
                  <a:pt x="107156" y="17859"/>
                </a:lnTo>
                <a:lnTo>
                  <a:pt x="125016" y="17859"/>
                </a:lnTo>
                <a:lnTo>
                  <a:pt x="142875" y="8929"/>
                </a:lnTo>
                <a:lnTo>
                  <a:pt x="151805" y="8929"/>
                </a:lnTo>
                <a:lnTo>
                  <a:pt x="160734" y="0"/>
                </a:lnTo>
                <a:lnTo>
                  <a:pt x="160734" y="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1" name="Freeform 120"/>
          <p:cNvSpPr/>
          <p:nvPr/>
        </p:nvSpPr>
        <p:spPr>
          <a:xfrm>
            <a:off x="3518296" y="1187648"/>
            <a:ext cx="62509" cy="125017"/>
          </a:xfrm>
          <a:custGeom>
            <a:avLst/>
            <a:gdLst/>
            <a:ahLst/>
            <a:cxnLst/>
            <a:rect l="0" t="0" r="0" b="0"/>
            <a:pathLst>
              <a:path w="62509" h="125017">
                <a:moveTo>
                  <a:pt x="62508" y="0"/>
                </a:moveTo>
                <a:lnTo>
                  <a:pt x="62508" y="0"/>
                </a:lnTo>
                <a:lnTo>
                  <a:pt x="62508" y="0"/>
                </a:lnTo>
                <a:lnTo>
                  <a:pt x="62508" y="0"/>
                </a:lnTo>
                <a:lnTo>
                  <a:pt x="62508" y="0"/>
                </a:lnTo>
                <a:lnTo>
                  <a:pt x="62508" y="8930"/>
                </a:lnTo>
                <a:lnTo>
                  <a:pt x="62508" y="17860"/>
                </a:lnTo>
                <a:lnTo>
                  <a:pt x="53579" y="35719"/>
                </a:lnTo>
                <a:lnTo>
                  <a:pt x="44649" y="53579"/>
                </a:lnTo>
                <a:lnTo>
                  <a:pt x="35719" y="71438"/>
                </a:lnTo>
                <a:lnTo>
                  <a:pt x="17860" y="89297"/>
                </a:lnTo>
                <a:lnTo>
                  <a:pt x="8930" y="107157"/>
                </a:lnTo>
                <a:lnTo>
                  <a:pt x="0" y="116086"/>
                </a:lnTo>
                <a:lnTo>
                  <a:pt x="0" y="125016"/>
                </a:lnTo>
                <a:lnTo>
                  <a:pt x="0" y="125016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2" name="Freeform 121"/>
          <p:cNvSpPr/>
          <p:nvPr/>
        </p:nvSpPr>
        <p:spPr>
          <a:xfrm>
            <a:off x="2571750" y="1812726"/>
            <a:ext cx="26790" cy="410767"/>
          </a:xfrm>
          <a:custGeom>
            <a:avLst/>
            <a:gdLst/>
            <a:ahLst/>
            <a:cxnLst/>
            <a:rect l="0" t="0" r="0" b="0"/>
            <a:pathLst>
              <a:path w="26790" h="410767">
                <a:moveTo>
                  <a:pt x="0" y="0"/>
                </a:moveTo>
                <a:lnTo>
                  <a:pt x="0" y="0"/>
                </a:lnTo>
                <a:lnTo>
                  <a:pt x="0" y="8930"/>
                </a:lnTo>
                <a:lnTo>
                  <a:pt x="0" y="17860"/>
                </a:lnTo>
                <a:lnTo>
                  <a:pt x="0" y="35719"/>
                </a:lnTo>
                <a:lnTo>
                  <a:pt x="0" y="53578"/>
                </a:lnTo>
                <a:lnTo>
                  <a:pt x="8930" y="80368"/>
                </a:lnTo>
                <a:lnTo>
                  <a:pt x="8930" y="98227"/>
                </a:lnTo>
                <a:lnTo>
                  <a:pt x="8930" y="125016"/>
                </a:lnTo>
                <a:lnTo>
                  <a:pt x="17859" y="160735"/>
                </a:lnTo>
                <a:lnTo>
                  <a:pt x="17859" y="187524"/>
                </a:lnTo>
                <a:lnTo>
                  <a:pt x="17859" y="223243"/>
                </a:lnTo>
                <a:lnTo>
                  <a:pt x="17859" y="250032"/>
                </a:lnTo>
                <a:lnTo>
                  <a:pt x="17859" y="285750"/>
                </a:lnTo>
                <a:lnTo>
                  <a:pt x="17859" y="312539"/>
                </a:lnTo>
                <a:lnTo>
                  <a:pt x="17859" y="339328"/>
                </a:lnTo>
                <a:lnTo>
                  <a:pt x="17859" y="357188"/>
                </a:lnTo>
                <a:lnTo>
                  <a:pt x="17859" y="383977"/>
                </a:lnTo>
                <a:lnTo>
                  <a:pt x="17859" y="392907"/>
                </a:lnTo>
                <a:lnTo>
                  <a:pt x="17859" y="401836"/>
                </a:lnTo>
                <a:lnTo>
                  <a:pt x="17859" y="410766"/>
                </a:lnTo>
                <a:lnTo>
                  <a:pt x="26789" y="410766"/>
                </a:lnTo>
                <a:lnTo>
                  <a:pt x="26789" y="410766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3" name="Freeform 122"/>
          <p:cNvSpPr/>
          <p:nvPr/>
        </p:nvSpPr>
        <p:spPr>
          <a:xfrm>
            <a:off x="2652117" y="1821656"/>
            <a:ext cx="35720" cy="321470"/>
          </a:xfrm>
          <a:custGeom>
            <a:avLst/>
            <a:gdLst/>
            <a:ahLst/>
            <a:cxnLst/>
            <a:rect l="0" t="0" r="0" b="0"/>
            <a:pathLst>
              <a:path w="35720" h="321470">
                <a:moveTo>
                  <a:pt x="0" y="8930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8930"/>
                </a:lnTo>
                <a:lnTo>
                  <a:pt x="8930" y="17859"/>
                </a:lnTo>
                <a:lnTo>
                  <a:pt x="8930" y="26789"/>
                </a:lnTo>
                <a:lnTo>
                  <a:pt x="8930" y="44648"/>
                </a:lnTo>
                <a:lnTo>
                  <a:pt x="17860" y="71438"/>
                </a:lnTo>
                <a:lnTo>
                  <a:pt x="17860" y="89297"/>
                </a:lnTo>
                <a:lnTo>
                  <a:pt x="17860" y="107156"/>
                </a:lnTo>
                <a:lnTo>
                  <a:pt x="17860" y="133945"/>
                </a:lnTo>
                <a:lnTo>
                  <a:pt x="26789" y="160734"/>
                </a:lnTo>
                <a:lnTo>
                  <a:pt x="26789" y="178594"/>
                </a:lnTo>
                <a:lnTo>
                  <a:pt x="26789" y="205383"/>
                </a:lnTo>
                <a:lnTo>
                  <a:pt x="26789" y="223242"/>
                </a:lnTo>
                <a:lnTo>
                  <a:pt x="35719" y="241102"/>
                </a:lnTo>
                <a:lnTo>
                  <a:pt x="35719" y="258961"/>
                </a:lnTo>
                <a:lnTo>
                  <a:pt x="35719" y="276820"/>
                </a:lnTo>
                <a:lnTo>
                  <a:pt x="35719" y="294680"/>
                </a:lnTo>
                <a:lnTo>
                  <a:pt x="35719" y="303609"/>
                </a:lnTo>
                <a:lnTo>
                  <a:pt x="35719" y="321469"/>
                </a:lnTo>
                <a:lnTo>
                  <a:pt x="35719" y="321469"/>
                </a:lnTo>
                <a:lnTo>
                  <a:pt x="35719" y="321469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4" name="Freeform 123"/>
          <p:cNvSpPr/>
          <p:nvPr/>
        </p:nvSpPr>
        <p:spPr>
          <a:xfrm>
            <a:off x="2589609" y="2035969"/>
            <a:ext cx="44650" cy="8930"/>
          </a:xfrm>
          <a:custGeom>
            <a:avLst/>
            <a:gdLst/>
            <a:ahLst/>
            <a:cxnLst/>
            <a:rect l="0" t="0" r="0" b="0"/>
            <a:pathLst>
              <a:path w="44650" h="8930">
                <a:moveTo>
                  <a:pt x="0" y="8929"/>
                </a:moveTo>
                <a:lnTo>
                  <a:pt x="0" y="8929"/>
                </a:lnTo>
                <a:lnTo>
                  <a:pt x="0" y="8929"/>
                </a:lnTo>
                <a:lnTo>
                  <a:pt x="8930" y="8929"/>
                </a:lnTo>
                <a:lnTo>
                  <a:pt x="17860" y="8929"/>
                </a:lnTo>
                <a:lnTo>
                  <a:pt x="26789" y="8929"/>
                </a:lnTo>
                <a:lnTo>
                  <a:pt x="35719" y="0"/>
                </a:lnTo>
                <a:lnTo>
                  <a:pt x="44649" y="0"/>
                </a:lnTo>
                <a:lnTo>
                  <a:pt x="44649" y="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5" name="Freeform 124"/>
          <p:cNvSpPr/>
          <p:nvPr/>
        </p:nvSpPr>
        <p:spPr>
          <a:xfrm>
            <a:off x="2678906" y="2027039"/>
            <a:ext cx="80368" cy="125016"/>
          </a:xfrm>
          <a:custGeom>
            <a:avLst/>
            <a:gdLst/>
            <a:ahLst/>
            <a:cxnLst/>
            <a:rect l="0" t="0" r="0" b="0"/>
            <a:pathLst>
              <a:path w="80368" h="125016">
                <a:moveTo>
                  <a:pt x="80367" y="8930"/>
                </a:moveTo>
                <a:lnTo>
                  <a:pt x="80367" y="8930"/>
                </a:lnTo>
                <a:lnTo>
                  <a:pt x="80367" y="8930"/>
                </a:lnTo>
                <a:lnTo>
                  <a:pt x="71438" y="8930"/>
                </a:lnTo>
                <a:lnTo>
                  <a:pt x="62508" y="0"/>
                </a:lnTo>
                <a:lnTo>
                  <a:pt x="53578" y="0"/>
                </a:lnTo>
                <a:lnTo>
                  <a:pt x="53578" y="8930"/>
                </a:lnTo>
                <a:lnTo>
                  <a:pt x="44649" y="8930"/>
                </a:lnTo>
                <a:lnTo>
                  <a:pt x="35719" y="8930"/>
                </a:lnTo>
                <a:lnTo>
                  <a:pt x="26789" y="17859"/>
                </a:lnTo>
                <a:lnTo>
                  <a:pt x="17860" y="35719"/>
                </a:lnTo>
                <a:lnTo>
                  <a:pt x="8930" y="44648"/>
                </a:lnTo>
                <a:lnTo>
                  <a:pt x="8930" y="62508"/>
                </a:lnTo>
                <a:lnTo>
                  <a:pt x="8930" y="71437"/>
                </a:lnTo>
                <a:lnTo>
                  <a:pt x="0" y="89297"/>
                </a:lnTo>
                <a:lnTo>
                  <a:pt x="0" y="98226"/>
                </a:lnTo>
                <a:lnTo>
                  <a:pt x="8930" y="107156"/>
                </a:lnTo>
                <a:lnTo>
                  <a:pt x="8930" y="116086"/>
                </a:lnTo>
                <a:lnTo>
                  <a:pt x="17860" y="125015"/>
                </a:lnTo>
                <a:lnTo>
                  <a:pt x="26789" y="125015"/>
                </a:lnTo>
                <a:lnTo>
                  <a:pt x="35719" y="125015"/>
                </a:lnTo>
                <a:lnTo>
                  <a:pt x="35719" y="125015"/>
                </a:lnTo>
                <a:lnTo>
                  <a:pt x="44649" y="116086"/>
                </a:lnTo>
                <a:lnTo>
                  <a:pt x="53578" y="116086"/>
                </a:lnTo>
                <a:lnTo>
                  <a:pt x="62508" y="107156"/>
                </a:lnTo>
                <a:lnTo>
                  <a:pt x="62508" y="98226"/>
                </a:lnTo>
                <a:lnTo>
                  <a:pt x="62508" y="80367"/>
                </a:lnTo>
                <a:lnTo>
                  <a:pt x="71438" y="71437"/>
                </a:lnTo>
                <a:lnTo>
                  <a:pt x="71438" y="53578"/>
                </a:lnTo>
                <a:lnTo>
                  <a:pt x="71438" y="35719"/>
                </a:lnTo>
                <a:lnTo>
                  <a:pt x="62508" y="26789"/>
                </a:lnTo>
                <a:lnTo>
                  <a:pt x="62508" y="17859"/>
                </a:lnTo>
                <a:lnTo>
                  <a:pt x="62508" y="17859"/>
                </a:lnTo>
                <a:lnTo>
                  <a:pt x="62508" y="17859"/>
                </a:lnTo>
                <a:lnTo>
                  <a:pt x="62508" y="17859"/>
                </a:lnTo>
                <a:lnTo>
                  <a:pt x="62508" y="26789"/>
                </a:lnTo>
                <a:lnTo>
                  <a:pt x="62508" y="35719"/>
                </a:lnTo>
                <a:lnTo>
                  <a:pt x="71438" y="44648"/>
                </a:lnTo>
                <a:lnTo>
                  <a:pt x="71438" y="62508"/>
                </a:lnTo>
                <a:lnTo>
                  <a:pt x="71438" y="80367"/>
                </a:lnTo>
                <a:lnTo>
                  <a:pt x="80367" y="89297"/>
                </a:lnTo>
                <a:lnTo>
                  <a:pt x="80367" y="98226"/>
                </a:lnTo>
                <a:lnTo>
                  <a:pt x="80367" y="98226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6" name="Freeform 125"/>
          <p:cNvSpPr/>
          <p:nvPr/>
        </p:nvSpPr>
        <p:spPr>
          <a:xfrm>
            <a:off x="2821781" y="2009179"/>
            <a:ext cx="116087" cy="267892"/>
          </a:xfrm>
          <a:custGeom>
            <a:avLst/>
            <a:gdLst/>
            <a:ahLst/>
            <a:cxnLst/>
            <a:rect l="0" t="0" r="0" b="0"/>
            <a:pathLst>
              <a:path w="116087" h="267892">
                <a:moveTo>
                  <a:pt x="0" y="71438"/>
                </a:moveTo>
                <a:lnTo>
                  <a:pt x="0" y="71438"/>
                </a:lnTo>
                <a:lnTo>
                  <a:pt x="0" y="80368"/>
                </a:lnTo>
                <a:lnTo>
                  <a:pt x="8930" y="98227"/>
                </a:lnTo>
                <a:lnTo>
                  <a:pt x="8930" y="116086"/>
                </a:lnTo>
                <a:lnTo>
                  <a:pt x="8930" y="133946"/>
                </a:lnTo>
                <a:lnTo>
                  <a:pt x="17859" y="160735"/>
                </a:lnTo>
                <a:lnTo>
                  <a:pt x="17859" y="178594"/>
                </a:lnTo>
                <a:lnTo>
                  <a:pt x="26789" y="196454"/>
                </a:lnTo>
                <a:lnTo>
                  <a:pt x="26789" y="214313"/>
                </a:lnTo>
                <a:lnTo>
                  <a:pt x="26789" y="232172"/>
                </a:lnTo>
                <a:lnTo>
                  <a:pt x="26789" y="241102"/>
                </a:lnTo>
                <a:lnTo>
                  <a:pt x="26789" y="258961"/>
                </a:lnTo>
                <a:lnTo>
                  <a:pt x="35719" y="258961"/>
                </a:lnTo>
                <a:lnTo>
                  <a:pt x="35719" y="267891"/>
                </a:lnTo>
                <a:lnTo>
                  <a:pt x="35719" y="267891"/>
                </a:lnTo>
                <a:lnTo>
                  <a:pt x="35719" y="267891"/>
                </a:lnTo>
                <a:lnTo>
                  <a:pt x="26789" y="258961"/>
                </a:lnTo>
                <a:lnTo>
                  <a:pt x="26789" y="250032"/>
                </a:lnTo>
                <a:lnTo>
                  <a:pt x="26789" y="241102"/>
                </a:lnTo>
                <a:lnTo>
                  <a:pt x="26789" y="223243"/>
                </a:lnTo>
                <a:lnTo>
                  <a:pt x="17859" y="196454"/>
                </a:lnTo>
                <a:lnTo>
                  <a:pt x="17859" y="178594"/>
                </a:lnTo>
                <a:lnTo>
                  <a:pt x="8930" y="142875"/>
                </a:lnTo>
                <a:lnTo>
                  <a:pt x="8930" y="116086"/>
                </a:lnTo>
                <a:lnTo>
                  <a:pt x="8930" y="89297"/>
                </a:lnTo>
                <a:lnTo>
                  <a:pt x="8930" y="71438"/>
                </a:lnTo>
                <a:lnTo>
                  <a:pt x="8930" y="53579"/>
                </a:lnTo>
                <a:lnTo>
                  <a:pt x="17859" y="35719"/>
                </a:lnTo>
                <a:lnTo>
                  <a:pt x="26789" y="26790"/>
                </a:lnTo>
                <a:lnTo>
                  <a:pt x="35719" y="17860"/>
                </a:lnTo>
                <a:lnTo>
                  <a:pt x="35719" y="8930"/>
                </a:lnTo>
                <a:lnTo>
                  <a:pt x="44648" y="0"/>
                </a:lnTo>
                <a:lnTo>
                  <a:pt x="53578" y="0"/>
                </a:lnTo>
                <a:lnTo>
                  <a:pt x="62508" y="8930"/>
                </a:lnTo>
                <a:lnTo>
                  <a:pt x="80367" y="17860"/>
                </a:lnTo>
                <a:lnTo>
                  <a:pt x="89297" y="26790"/>
                </a:lnTo>
                <a:lnTo>
                  <a:pt x="98227" y="35719"/>
                </a:lnTo>
                <a:lnTo>
                  <a:pt x="107156" y="53579"/>
                </a:lnTo>
                <a:lnTo>
                  <a:pt x="107156" y="62508"/>
                </a:lnTo>
                <a:lnTo>
                  <a:pt x="116086" y="80368"/>
                </a:lnTo>
                <a:lnTo>
                  <a:pt x="107156" y="89297"/>
                </a:lnTo>
                <a:lnTo>
                  <a:pt x="107156" y="107157"/>
                </a:lnTo>
                <a:lnTo>
                  <a:pt x="98227" y="116086"/>
                </a:lnTo>
                <a:lnTo>
                  <a:pt x="89297" y="125016"/>
                </a:lnTo>
                <a:lnTo>
                  <a:pt x="80367" y="133946"/>
                </a:lnTo>
                <a:lnTo>
                  <a:pt x="71438" y="133946"/>
                </a:lnTo>
                <a:lnTo>
                  <a:pt x="62508" y="142875"/>
                </a:lnTo>
                <a:lnTo>
                  <a:pt x="53578" y="133946"/>
                </a:lnTo>
                <a:lnTo>
                  <a:pt x="44648" y="133946"/>
                </a:lnTo>
                <a:lnTo>
                  <a:pt x="35719" y="133946"/>
                </a:lnTo>
                <a:lnTo>
                  <a:pt x="35719" y="133946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7" name="Freeform 126"/>
          <p:cNvSpPr/>
          <p:nvPr/>
        </p:nvSpPr>
        <p:spPr>
          <a:xfrm>
            <a:off x="2946797" y="1857375"/>
            <a:ext cx="53579" cy="276821"/>
          </a:xfrm>
          <a:custGeom>
            <a:avLst/>
            <a:gdLst/>
            <a:ahLst/>
            <a:cxnLst/>
            <a:rect l="0" t="0" r="0" b="0"/>
            <a:pathLst>
              <a:path w="53579" h="276821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8929"/>
                </a:lnTo>
                <a:lnTo>
                  <a:pt x="8929" y="17859"/>
                </a:lnTo>
                <a:lnTo>
                  <a:pt x="8929" y="35719"/>
                </a:lnTo>
                <a:lnTo>
                  <a:pt x="17859" y="53578"/>
                </a:lnTo>
                <a:lnTo>
                  <a:pt x="17859" y="80367"/>
                </a:lnTo>
                <a:lnTo>
                  <a:pt x="26789" y="107156"/>
                </a:lnTo>
                <a:lnTo>
                  <a:pt x="26789" y="125015"/>
                </a:lnTo>
                <a:lnTo>
                  <a:pt x="35718" y="151804"/>
                </a:lnTo>
                <a:lnTo>
                  <a:pt x="35718" y="178594"/>
                </a:lnTo>
                <a:lnTo>
                  <a:pt x="35718" y="205383"/>
                </a:lnTo>
                <a:lnTo>
                  <a:pt x="35718" y="223242"/>
                </a:lnTo>
                <a:lnTo>
                  <a:pt x="44648" y="232172"/>
                </a:lnTo>
                <a:lnTo>
                  <a:pt x="44648" y="250031"/>
                </a:lnTo>
                <a:lnTo>
                  <a:pt x="44648" y="258961"/>
                </a:lnTo>
                <a:lnTo>
                  <a:pt x="53578" y="276820"/>
                </a:lnTo>
                <a:lnTo>
                  <a:pt x="53578" y="276820"/>
                </a:lnTo>
                <a:lnTo>
                  <a:pt x="53578" y="27682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8" name="Freeform 127"/>
          <p:cNvSpPr/>
          <p:nvPr/>
        </p:nvSpPr>
        <p:spPr>
          <a:xfrm>
            <a:off x="3036094" y="1982390"/>
            <a:ext cx="107157" cy="151806"/>
          </a:xfrm>
          <a:custGeom>
            <a:avLst/>
            <a:gdLst/>
            <a:ahLst/>
            <a:cxnLst/>
            <a:rect l="0" t="0" r="0" b="0"/>
            <a:pathLst>
              <a:path w="107157" h="151806">
                <a:moveTo>
                  <a:pt x="98226" y="0"/>
                </a:moveTo>
                <a:lnTo>
                  <a:pt x="98226" y="0"/>
                </a:lnTo>
                <a:lnTo>
                  <a:pt x="98226" y="0"/>
                </a:lnTo>
                <a:lnTo>
                  <a:pt x="89296" y="0"/>
                </a:lnTo>
                <a:lnTo>
                  <a:pt x="89296" y="0"/>
                </a:lnTo>
                <a:lnTo>
                  <a:pt x="80367" y="8930"/>
                </a:lnTo>
                <a:lnTo>
                  <a:pt x="62507" y="17860"/>
                </a:lnTo>
                <a:lnTo>
                  <a:pt x="53578" y="35719"/>
                </a:lnTo>
                <a:lnTo>
                  <a:pt x="44648" y="53579"/>
                </a:lnTo>
                <a:lnTo>
                  <a:pt x="26789" y="71438"/>
                </a:lnTo>
                <a:lnTo>
                  <a:pt x="17859" y="89297"/>
                </a:lnTo>
                <a:lnTo>
                  <a:pt x="8929" y="107157"/>
                </a:lnTo>
                <a:lnTo>
                  <a:pt x="0" y="125016"/>
                </a:lnTo>
                <a:lnTo>
                  <a:pt x="0" y="133946"/>
                </a:lnTo>
                <a:lnTo>
                  <a:pt x="0" y="142875"/>
                </a:lnTo>
                <a:lnTo>
                  <a:pt x="8929" y="151805"/>
                </a:lnTo>
                <a:lnTo>
                  <a:pt x="17859" y="151805"/>
                </a:lnTo>
                <a:lnTo>
                  <a:pt x="26789" y="151805"/>
                </a:lnTo>
                <a:lnTo>
                  <a:pt x="44648" y="151805"/>
                </a:lnTo>
                <a:lnTo>
                  <a:pt x="53578" y="142875"/>
                </a:lnTo>
                <a:lnTo>
                  <a:pt x="71437" y="133946"/>
                </a:lnTo>
                <a:lnTo>
                  <a:pt x="80367" y="116086"/>
                </a:lnTo>
                <a:lnTo>
                  <a:pt x="89296" y="107157"/>
                </a:lnTo>
                <a:lnTo>
                  <a:pt x="98226" y="80368"/>
                </a:lnTo>
                <a:lnTo>
                  <a:pt x="98226" y="62508"/>
                </a:lnTo>
                <a:lnTo>
                  <a:pt x="107156" y="35719"/>
                </a:lnTo>
                <a:lnTo>
                  <a:pt x="98226" y="26789"/>
                </a:lnTo>
                <a:lnTo>
                  <a:pt x="98226" y="8930"/>
                </a:lnTo>
                <a:lnTo>
                  <a:pt x="98226" y="8930"/>
                </a:lnTo>
                <a:lnTo>
                  <a:pt x="89296" y="8930"/>
                </a:lnTo>
                <a:lnTo>
                  <a:pt x="89296" y="8930"/>
                </a:lnTo>
                <a:lnTo>
                  <a:pt x="80367" y="8930"/>
                </a:lnTo>
                <a:lnTo>
                  <a:pt x="80367" y="17860"/>
                </a:lnTo>
                <a:lnTo>
                  <a:pt x="80367" y="1786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9" name="Freeform 128"/>
          <p:cNvSpPr/>
          <p:nvPr/>
        </p:nvSpPr>
        <p:spPr>
          <a:xfrm>
            <a:off x="3196828" y="1991320"/>
            <a:ext cx="17860" cy="116087"/>
          </a:xfrm>
          <a:custGeom>
            <a:avLst/>
            <a:gdLst/>
            <a:ahLst/>
            <a:cxnLst/>
            <a:rect l="0" t="0" r="0" b="0"/>
            <a:pathLst>
              <a:path w="17860" h="116087">
                <a:moveTo>
                  <a:pt x="0" y="0"/>
                </a:moveTo>
                <a:lnTo>
                  <a:pt x="0" y="0"/>
                </a:lnTo>
                <a:lnTo>
                  <a:pt x="0" y="8930"/>
                </a:lnTo>
                <a:lnTo>
                  <a:pt x="0" y="17859"/>
                </a:lnTo>
                <a:lnTo>
                  <a:pt x="0" y="35719"/>
                </a:lnTo>
                <a:lnTo>
                  <a:pt x="8930" y="53578"/>
                </a:lnTo>
                <a:lnTo>
                  <a:pt x="8930" y="80367"/>
                </a:lnTo>
                <a:lnTo>
                  <a:pt x="17859" y="98227"/>
                </a:lnTo>
                <a:lnTo>
                  <a:pt x="17859" y="107156"/>
                </a:lnTo>
                <a:lnTo>
                  <a:pt x="17859" y="116086"/>
                </a:lnTo>
                <a:lnTo>
                  <a:pt x="17859" y="116086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0" name="Freeform 129"/>
          <p:cNvSpPr/>
          <p:nvPr/>
        </p:nvSpPr>
        <p:spPr>
          <a:xfrm>
            <a:off x="3214687" y="1928812"/>
            <a:ext cx="1" cy="17861"/>
          </a:xfrm>
          <a:custGeom>
            <a:avLst/>
            <a:gdLst/>
            <a:ahLst/>
            <a:cxnLst/>
            <a:rect l="0" t="0" r="0" b="0"/>
            <a:pathLst>
              <a:path w="1" h="17861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8930"/>
                </a:lnTo>
                <a:lnTo>
                  <a:pt x="0" y="17860"/>
                </a:lnTo>
                <a:lnTo>
                  <a:pt x="0" y="17860"/>
                </a:lnTo>
                <a:lnTo>
                  <a:pt x="0" y="1786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1" name="Freeform 130"/>
          <p:cNvSpPr/>
          <p:nvPr/>
        </p:nvSpPr>
        <p:spPr>
          <a:xfrm>
            <a:off x="3250406" y="1857375"/>
            <a:ext cx="116087" cy="267891"/>
          </a:xfrm>
          <a:custGeom>
            <a:avLst/>
            <a:gdLst/>
            <a:ahLst/>
            <a:cxnLst/>
            <a:rect l="0" t="0" r="0" b="0"/>
            <a:pathLst>
              <a:path w="116087" h="267891">
                <a:moveTo>
                  <a:pt x="80367" y="0"/>
                </a:moveTo>
                <a:lnTo>
                  <a:pt x="80367" y="0"/>
                </a:lnTo>
                <a:lnTo>
                  <a:pt x="80367" y="8929"/>
                </a:lnTo>
                <a:lnTo>
                  <a:pt x="80367" y="17859"/>
                </a:lnTo>
                <a:lnTo>
                  <a:pt x="80367" y="44648"/>
                </a:lnTo>
                <a:lnTo>
                  <a:pt x="80367" y="62508"/>
                </a:lnTo>
                <a:lnTo>
                  <a:pt x="80367" y="80367"/>
                </a:lnTo>
                <a:lnTo>
                  <a:pt x="89297" y="107156"/>
                </a:lnTo>
                <a:lnTo>
                  <a:pt x="89297" y="133945"/>
                </a:lnTo>
                <a:lnTo>
                  <a:pt x="89297" y="160734"/>
                </a:lnTo>
                <a:lnTo>
                  <a:pt x="89297" y="178594"/>
                </a:lnTo>
                <a:lnTo>
                  <a:pt x="89297" y="196453"/>
                </a:lnTo>
                <a:lnTo>
                  <a:pt x="89297" y="205383"/>
                </a:lnTo>
                <a:lnTo>
                  <a:pt x="98226" y="214312"/>
                </a:lnTo>
                <a:lnTo>
                  <a:pt x="98226" y="223242"/>
                </a:lnTo>
                <a:lnTo>
                  <a:pt x="98226" y="232172"/>
                </a:lnTo>
                <a:lnTo>
                  <a:pt x="107156" y="232172"/>
                </a:lnTo>
                <a:lnTo>
                  <a:pt x="107156" y="232172"/>
                </a:lnTo>
                <a:lnTo>
                  <a:pt x="107156" y="223242"/>
                </a:lnTo>
                <a:lnTo>
                  <a:pt x="107156" y="214312"/>
                </a:lnTo>
                <a:lnTo>
                  <a:pt x="98226" y="205383"/>
                </a:lnTo>
                <a:lnTo>
                  <a:pt x="98226" y="187523"/>
                </a:lnTo>
                <a:lnTo>
                  <a:pt x="89297" y="178594"/>
                </a:lnTo>
                <a:lnTo>
                  <a:pt x="80367" y="160734"/>
                </a:lnTo>
                <a:lnTo>
                  <a:pt x="71437" y="151804"/>
                </a:lnTo>
                <a:lnTo>
                  <a:pt x="62508" y="142875"/>
                </a:lnTo>
                <a:lnTo>
                  <a:pt x="53578" y="142875"/>
                </a:lnTo>
                <a:lnTo>
                  <a:pt x="35719" y="142875"/>
                </a:lnTo>
                <a:lnTo>
                  <a:pt x="26789" y="151804"/>
                </a:lnTo>
                <a:lnTo>
                  <a:pt x="17859" y="151804"/>
                </a:lnTo>
                <a:lnTo>
                  <a:pt x="8930" y="169664"/>
                </a:lnTo>
                <a:lnTo>
                  <a:pt x="8930" y="178594"/>
                </a:lnTo>
                <a:lnTo>
                  <a:pt x="0" y="196453"/>
                </a:lnTo>
                <a:lnTo>
                  <a:pt x="0" y="205383"/>
                </a:lnTo>
                <a:lnTo>
                  <a:pt x="0" y="223242"/>
                </a:lnTo>
                <a:lnTo>
                  <a:pt x="0" y="232172"/>
                </a:lnTo>
                <a:lnTo>
                  <a:pt x="8930" y="250031"/>
                </a:lnTo>
                <a:lnTo>
                  <a:pt x="17859" y="258961"/>
                </a:lnTo>
                <a:lnTo>
                  <a:pt x="26789" y="258961"/>
                </a:lnTo>
                <a:lnTo>
                  <a:pt x="35719" y="267890"/>
                </a:lnTo>
                <a:lnTo>
                  <a:pt x="53578" y="267890"/>
                </a:lnTo>
                <a:lnTo>
                  <a:pt x="71437" y="258961"/>
                </a:lnTo>
                <a:lnTo>
                  <a:pt x="89297" y="258961"/>
                </a:lnTo>
                <a:lnTo>
                  <a:pt x="107156" y="258961"/>
                </a:lnTo>
                <a:lnTo>
                  <a:pt x="116086" y="250031"/>
                </a:lnTo>
                <a:lnTo>
                  <a:pt x="116086" y="250031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2" name="Freeform 131"/>
          <p:cNvSpPr/>
          <p:nvPr/>
        </p:nvSpPr>
        <p:spPr>
          <a:xfrm>
            <a:off x="3411140" y="2107406"/>
            <a:ext cx="89298" cy="169665"/>
          </a:xfrm>
          <a:custGeom>
            <a:avLst/>
            <a:gdLst/>
            <a:ahLst/>
            <a:cxnLst/>
            <a:rect l="0" t="0" r="0" b="0"/>
            <a:pathLst>
              <a:path w="89298" h="169665">
                <a:moveTo>
                  <a:pt x="89297" y="0"/>
                </a:moveTo>
                <a:lnTo>
                  <a:pt x="89297" y="0"/>
                </a:lnTo>
                <a:lnTo>
                  <a:pt x="80367" y="8930"/>
                </a:lnTo>
                <a:lnTo>
                  <a:pt x="80367" y="26789"/>
                </a:lnTo>
                <a:lnTo>
                  <a:pt x="80367" y="35719"/>
                </a:lnTo>
                <a:lnTo>
                  <a:pt x="71438" y="53578"/>
                </a:lnTo>
                <a:lnTo>
                  <a:pt x="71438" y="71438"/>
                </a:lnTo>
                <a:lnTo>
                  <a:pt x="62508" y="89297"/>
                </a:lnTo>
                <a:lnTo>
                  <a:pt x="53578" y="98227"/>
                </a:lnTo>
                <a:lnTo>
                  <a:pt x="44649" y="116086"/>
                </a:lnTo>
                <a:lnTo>
                  <a:pt x="35719" y="133945"/>
                </a:lnTo>
                <a:lnTo>
                  <a:pt x="17860" y="142875"/>
                </a:lnTo>
                <a:lnTo>
                  <a:pt x="8930" y="151805"/>
                </a:lnTo>
                <a:lnTo>
                  <a:pt x="0" y="160734"/>
                </a:lnTo>
                <a:lnTo>
                  <a:pt x="0" y="169664"/>
                </a:lnTo>
                <a:lnTo>
                  <a:pt x="0" y="169664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3" name="Freeform 132"/>
          <p:cNvSpPr/>
          <p:nvPr/>
        </p:nvSpPr>
        <p:spPr>
          <a:xfrm>
            <a:off x="3634382" y="1946672"/>
            <a:ext cx="116087" cy="196454"/>
          </a:xfrm>
          <a:custGeom>
            <a:avLst/>
            <a:gdLst/>
            <a:ahLst/>
            <a:cxnLst/>
            <a:rect l="0" t="0" r="0" b="0"/>
            <a:pathLst>
              <a:path w="116087" h="196454">
                <a:moveTo>
                  <a:pt x="107157" y="44648"/>
                </a:moveTo>
                <a:lnTo>
                  <a:pt x="107157" y="44648"/>
                </a:lnTo>
                <a:lnTo>
                  <a:pt x="116086" y="35718"/>
                </a:lnTo>
                <a:lnTo>
                  <a:pt x="116086" y="26789"/>
                </a:lnTo>
                <a:lnTo>
                  <a:pt x="116086" y="17859"/>
                </a:lnTo>
                <a:lnTo>
                  <a:pt x="116086" y="8929"/>
                </a:lnTo>
                <a:lnTo>
                  <a:pt x="116086" y="8929"/>
                </a:lnTo>
                <a:lnTo>
                  <a:pt x="116086" y="0"/>
                </a:lnTo>
                <a:lnTo>
                  <a:pt x="107157" y="0"/>
                </a:lnTo>
                <a:lnTo>
                  <a:pt x="89297" y="8929"/>
                </a:lnTo>
                <a:lnTo>
                  <a:pt x="80368" y="8929"/>
                </a:lnTo>
                <a:lnTo>
                  <a:pt x="71438" y="17859"/>
                </a:lnTo>
                <a:lnTo>
                  <a:pt x="53579" y="26789"/>
                </a:lnTo>
                <a:lnTo>
                  <a:pt x="44649" y="44648"/>
                </a:lnTo>
                <a:lnTo>
                  <a:pt x="26789" y="62507"/>
                </a:lnTo>
                <a:lnTo>
                  <a:pt x="17860" y="80367"/>
                </a:lnTo>
                <a:lnTo>
                  <a:pt x="8930" y="89297"/>
                </a:lnTo>
                <a:lnTo>
                  <a:pt x="0" y="116086"/>
                </a:lnTo>
                <a:lnTo>
                  <a:pt x="0" y="133945"/>
                </a:lnTo>
                <a:lnTo>
                  <a:pt x="0" y="142875"/>
                </a:lnTo>
                <a:lnTo>
                  <a:pt x="8930" y="160734"/>
                </a:lnTo>
                <a:lnTo>
                  <a:pt x="8930" y="169664"/>
                </a:lnTo>
                <a:lnTo>
                  <a:pt x="26789" y="187523"/>
                </a:lnTo>
                <a:lnTo>
                  <a:pt x="35719" y="187523"/>
                </a:lnTo>
                <a:lnTo>
                  <a:pt x="53579" y="196453"/>
                </a:lnTo>
                <a:lnTo>
                  <a:pt x="71438" y="196453"/>
                </a:lnTo>
                <a:lnTo>
                  <a:pt x="80368" y="196453"/>
                </a:lnTo>
                <a:lnTo>
                  <a:pt x="80368" y="196453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4" name="Freeform 133"/>
          <p:cNvSpPr/>
          <p:nvPr/>
        </p:nvSpPr>
        <p:spPr>
          <a:xfrm>
            <a:off x="3821906" y="1955601"/>
            <a:ext cx="89298" cy="178595"/>
          </a:xfrm>
          <a:custGeom>
            <a:avLst/>
            <a:gdLst/>
            <a:ahLst/>
            <a:cxnLst/>
            <a:rect l="0" t="0" r="0" b="0"/>
            <a:pathLst>
              <a:path w="89298" h="178595">
                <a:moveTo>
                  <a:pt x="0" y="53578"/>
                </a:moveTo>
                <a:lnTo>
                  <a:pt x="0" y="53578"/>
                </a:lnTo>
                <a:lnTo>
                  <a:pt x="0" y="71438"/>
                </a:lnTo>
                <a:lnTo>
                  <a:pt x="0" y="80368"/>
                </a:lnTo>
                <a:lnTo>
                  <a:pt x="0" y="107157"/>
                </a:lnTo>
                <a:lnTo>
                  <a:pt x="0" y="125016"/>
                </a:lnTo>
                <a:lnTo>
                  <a:pt x="0" y="142875"/>
                </a:lnTo>
                <a:lnTo>
                  <a:pt x="8930" y="151805"/>
                </a:lnTo>
                <a:lnTo>
                  <a:pt x="8930" y="169664"/>
                </a:lnTo>
                <a:lnTo>
                  <a:pt x="8930" y="169664"/>
                </a:lnTo>
                <a:lnTo>
                  <a:pt x="8930" y="178594"/>
                </a:lnTo>
                <a:lnTo>
                  <a:pt x="8930" y="178594"/>
                </a:lnTo>
                <a:lnTo>
                  <a:pt x="8930" y="178594"/>
                </a:lnTo>
                <a:lnTo>
                  <a:pt x="8930" y="178594"/>
                </a:lnTo>
                <a:lnTo>
                  <a:pt x="8930" y="169664"/>
                </a:lnTo>
                <a:lnTo>
                  <a:pt x="8930" y="160735"/>
                </a:lnTo>
                <a:lnTo>
                  <a:pt x="0" y="142875"/>
                </a:lnTo>
                <a:lnTo>
                  <a:pt x="0" y="116086"/>
                </a:lnTo>
                <a:lnTo>
                  <a:pt x="0" y="89297"/>
                </a:lnTo>
                <a:lnTo>
                  <a:pt x="0" y="62508"/>
                </a:lnTo>
                <a:lnTo>
                  <a:pt x="0" y="35719"/>
                </a:lnTo>
                <a:lnTo>
                  <a:pt x="8930" y="17860"/>
                </a:lnTo>
                <a:lnTo>
                  <a:pt x="17859" y="8930"/>
                </a:lnTo>
                <a:lnTo>
                  <a:pt x="26789" y="0"/>
                </a:lnTo>
                <a:lnTo>
                  <a:pt x="35719" y="0"/>
                </a:lnTo>
                <a:lnTo>
                  <a:pt x="44648" y="0"/>
                </a:lnTo>
                <a:lnTo>
                  <a:pt x="53578" y="0"/>
                </a:lnTo>
                <a:lnTo>
                  <a:pt x="71437" y="0"/>
                </a:lnTo>
                <a:lnTo>
                  <a:pt x="80367" y="8930"/>
                </a:lnTo>
                <a:lnTo>
                  <a:pt x="89297" y="17860"/>
                </a:lnTo>
                <a:lnTo>
                  <a:pt x="89297" y="1786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5" name="Freeform 134"/>
          <p:cNvSpPr/>
          <p:nvPr/>
        </p:nvSpPr>
        <p:spPr>
          <a:xfrm>
            <a:off x="3929062" y="1955601"/>
            <a:ext cx="107157" cy="160736"/>
          </a:xfrm>
          <a:custGeom>
            <a:avLst/>
            <a:gdLst/>
            <a:ahLst/>
            <a:cxnLst/>
            <a:rect l="0" t="0" r="0" b="0"/>
            <a:pathLst>
              <a:path w="107157" h="160736">
                <a:moveTo>
                  <a:pt x="98227" y="44649"/>
                </a:moveTo>
                <a:lnTo>
                  <a:pt x="98227" y="35719"/>
                </a:lnTo>
                <a:lnTo>
                  <a:pt x="98227" y="35719"/>
                </a:lnTo>
                <a:lnTo>
                  <a:pt x="107156" y="17860"/>
                </a:lnTo>
                <a:lnTo>
                  <a:pt x="107156" y="8930"/>
                </a:lnTo>
                <a:lnTo>
                  <a:pt x="107156" y="0"/>
                </a:lnTo>
                <a:lnTo>
                  <a:pt x="98227" y="0"/>
                </a:lnTo>
                <a:lnTo>
                  <a:pt x="98227" y="0"/>
                </a:lnTo>
                <a:lnTo>
                  <a:pt x="89297" y="8930"/>
                </a:lnTo>
                <a:lnTo>
                  <a:pt x="71438" y="17860"/>
                </a:lnTo>
                <a:lnTo>
                  <a:pt x="62508" y="26789"/>
                </a:lnTo>
                <a:lnTo>
                  <a:pt x="44649" y="44649"/>
                </a:lnTo>
                <a:lnTo>
                  <a:pt x="35719" y="62508"/>
                </a:lnTo>
                <a:lnTo>
                  <a:pt x="17859" y="80368"/>
                </a:lnTo>
                <a:lnTo>
                  <a:pt x="8930" y="98227"/>
                </a:lnTo>
                <a:lnTo>
                  <a:pt x="8930" y="125016"/>
                </a:lnTo>
                <a:lnTo>
                  <a:pt x="0" y="142875"/>
                </a:lnTo>
                <a:lnTo>
                  <a:pt x="8930" y="151805"/>
                </a:lnTo>
                <a:lnTo>
                  <a:pt x="8930" y="160735"/>
                </a:lnTo>
                <a:lnTo>
                  <a:pt x="17859" y="160735"/>
                </a:lnTo>
                <a:lnTo>
                  <a:pt x="26789" y="160735"/>
                </a:lnTo>
                <a:lnTo>
                  <a:pt x="35719" y="160735"/>
                </a:lnTo>
                <a:lnTo>
                  <a:pt x="53578" y="151805"/>
                </a:lnTo>
                <a:lnTo>
                  <a:pt x="71438" y="142875"/>
                </a:lnTo>
                <a:lnTo>
                  <a:pt x="80367" y="125016"/>
                </a:lnTo>
                <a:lnTo>
                  <a:pt x="89297" y="107157"/>
                </a:lnTo>
                <a:lnTo>
                  <a:pt x="98227" y="89297"/>
                </a:lnTo>
                <a:lnTo>
                  <a:pt x="98227" y="62508"/>
                </a:lnTo>
                <a:lnTo>
                  <a:pt x="98227" y="44649"/>
                </a:lnTo>
                <a:lnTo>
                  <a:pt x="98227" y="26789"/>
                </a:lnTo>
                <a:lnTo>
                  <a:pt x="98227" y="8930"/>
                </a:lnTo>
                <a:lnTo>
                  <a:pt x="98227" y="0"/>
                </a:lnTo>
                <a:lnTo>
                  <a:pt x="98227" y="0"/>
                </a:lnTo>
                <a:lnTo>
                  <a:pt x="98227" y="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6" name="Freeform 135"/>
          <p:cNvSpPr/>
          <p:nvPr/>
        </p:nvSpPr>
        <p:spPr>
          <a:xfrm>
            <a:off x="4045148" y="1955601"/>
            <a:ext cx="98228" cy="125017"/>
          </a:xfrm>
          <a:custGeom>
            <a:avLst/>
            <a:gdLst/>
            <a:ahLst/>
            <a:cxnLst/>
            <a:rect l="0" t="0" r="0" b="0"/>
            <a:pathLst>
              <a:path w="98228" h="125017">
                <a:moveTo>
                  <a:pt x="62508" y="8930"/>
                </a:moveTo>
                <a:lnTo>
                  <a:pt x="62508" y="8930"/>
                </a:lnTo>
                <a:lnTo>
                  <a:pt x="62508" y="0"/>
                </a:lnTo>
                <a:lnTo>
                  <a:pt x="62508" y="0"/>
                </a:lnTo>
                <a:lnTo>
                  <a:pt x="62508" y="0"/>
                </a:lnTo>
                <a:lnTo>
                  <a:pt x="62508" y="0"/>
                </a:lnTo>
                <a:lnTo>
                  <a:pt x="53578" y="0"/>
                </a:lnTo>
                <a:lnTo>
                  <a:pt x="44648" y="0"/>
                </a:lnTo>
                <a:lnTo>
                  <a:pt x="35719" y="0"/>
                </a:lnTo>
                <a:lnTo>
                  <a:pt x="26789" y="8930"/>
                </a:lnTo>
                <a:lnTo>
                  <a:pt x="17859" y="8930"/>
                </a:lnTo>
                <a:lnTo>
                  <a:pt x="17859" y="17860"/>
                </a:lnTo>
                <a:lnTo>
                  <a:pt x="8930" y="26789"/>
                </a:lnTo>
                <a:lnTo>
                  <a:pt x="17859" y="26789"/>
                </a:lnTo>
                <a:lnTo>
                  <a:pt x="17859" y="35719"/>
                </a:lnTo>
                <a:lnTo>
                  <a:pt x="26789" y="35719"/>
                </a:lnTo>
                <a:lnTo>
                  <a:pt x="35719" y="44649"/>
                </a:lnTo>
                <a:lnTo>
                  <a:pt x="53578" y="53578"/>
                </a:lnTo>
                <a:lnTo>
                  <a:pt x="62508" y="53578"/>
                </a:lnTo>
                <a:lnTo>
                  <a:pt x="71438" y="62508"/>
                </a:lnTo>
                <a:lnTo>
                  <a:pt x="80367" y="71438"/>
                </a:lnTo>
                <a:lnTo>
                  <a:pt x="89297" y="80368"/>
                </a:lnTo>
                <a:lnTo>
                  <a:pt x="98227" y="80368"/>
                </a:lnTo>
                <a:lnTo>
                  <a:pt x="98227" y="80368"/>
                </a:lnTo>
                <a:lnTo>
                  <a:pt x="98227" y="89297"/>
                </a:lnTo>
                <a:lnTo>
                  <a:pt x="98227" y="98227"/>
                </a:lnTo>
                <a:lnTo>
                  <a:pt x="98227" y="107157"/>
                </a:lnTo>
                <a:lnTo>
                  <a:pt x="89297" y="107157"/>
                </a:lnTo>
                <a:lnTo>
                  <a:pt x="80367" y="116086"/>
                </a:lnTo>
                <a:lnTo>
                  <a:pt x="62508" y="116086"/>
                </a:lnTo>
                <a:lnTo>
                  <a:pt x="53578" y="125016"/>
                </a:lnTo>
                <a:lnTo>
                  <a:pt x="35719" y="125016"/>
                </a:lnTo>
                <a:lnTo>
                  <a:pt x="26789" y="125016"/>
                </a:lnTo>
                <a:lnTo>
                  <a:pt x="17859" y="125016"/>
                </a:lnTo>
                <a:lnTo>
                  <a:pt x="8930" y="125016"/>
                </a:lnTo>
                <a:lnTo>
                  <a:pt x="0" y="125016"/>
                </a:lnTo>
                <a:lnTo>
                  <a:pt x="0" y="125016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7" name="Freeform 136"/>
          <p:cNvSpPr/>
          <p:nvPr/>
        </p:nvSpPr>
        <p:spPr>
          <a:xfrm>
            <a:off x="4161234" y="1919883"/>
            <a:ext cx="142876" cy="160735"/>
          </a:xfrm>
          <a:custGeom>
            <a:avLst/>
            <a:gdLst/>
            <a:ahLst/>
            <a:cxnLst/>
            <a:rect l="0" t="0" r="0" b="0"/>
            <a:pathLst>
              <a:path w="142876" h="160735">
                <a:moveTo>
                  <a:pt x="142875" y="8929"/>
                </a:moveTo>
                <a:lnTo>
                  <a:pt x="142875" y="8929"/>
                </a:lnTo>
                <a:lnTo>
                  <a:pt x="142875" y="8929"/>
                </a:lnTo>
                <a:lnTo>
                  <a:pt x="142875" y="0"/>
                </a:lnTo>
                <a:lnTo>
                  <a:pt x="133945" y="0"/>
                </a:lnTo>
                <a:lnTo>
                  <a:pt x="125016" y="0"/>
                </a:lnTo>
                <a:lnTo>
                  <a:pt x="116086" y="8929"/>
                </a:lnTo>
                <a:lnTo>
                  <a:pt x="98227" y="17859"/>
                </a:lnTo>
                <a:lnTo>
                  <a:pt x="80367" y="26789"/>
                </a:lnTo>
                <a:lnTo>
                  <a:pt x="71437" y="35718"/>
                </a:lnTo>
                <a:lnTo>
                  <a:pt x="53578" y="44648"/>
                </a:lnTo>
                <a:lnTo>
                  <a:pt x="44648" y="53578"/>
                </a:lnTo>
                <a:lnTo>
                  <a:pt x="35719" y="62507"/>
                </a:lnTo>
                <a:lnTo>
                  <a:pt x="35719" y="71437"/>
                </a:lnTo>
                <a:lnTo>
                  <a:pt x="35719" y="71437"/>
                </a:lnTo>
                <a:lnTo>
                  <a:pt x="44648" y="80367"/>
                </a:lnTo>
                <a:lnTo>
                  <a:pt x="44648" y="80367"/>
                </a:lnTo>
                <a:lnTo>
                  <a:pt x="62508" y="89296"/>
                </a:lnTo>
                <a:lnTo>
                  <a:pt x="71437" y="89296"/>
                </a:lnTo>
                <a:lnTo>
                  <a:pt x="89297" y="89296"/>
                </a:lnTo>
                <a:lnTo>
                  <a:pt x="98227" y="98226"/>
                </a:lnTo>
                <a:lnTo>
                  <a:pt x="107156" y="98226"/>
                </a:lnTo>
                <a:lnTo>
                  <a:pt x="116086" y="107156"/>
                </a:lnTo>
                <a:lnTo>
                  <a:pt x="125016" y="107156"/>
                </a:lnTo>
                <a:lnTo>
                  <a:pt x="125016" y="116086"/>
                </a:lnTo>
                <a:lnTo>
                  <a:pt x="125016" y="116086"/>
                </a:lnTo>
                <a:lnTo>
                  <a:pt x="125016" y="125015"/>
                </a:lnTo>
                <a:lnTo>
                  <a:pt x="116086" y="133945"/>
                </a:lnTo>
                <a:lnTo>
                  <a:pt x="107156" y="142875"/>
                </a:lnTo>
                <a:lnTo>
                  <a:pt x="98227" y="142875"/>
                </a:lnTo>
                <a:lnTo>
                  <a:pt x="80367" y="151804"/>
                </a:lnTo>
                <a:lnTo>
                  <a:pt x="71437" y="151804"/>
                </a:lnTo>
                <a:lnTo>
                  <a:pt x="53578" y="160734"/>
                </a:lnTo>
                <a:lnTo>
                  <a:pt x="44648" y="160734"/>
                </a:lnTo>
                <a:lnTo>
                  <a:pt x="26789" y="160734"/>
                </a:lnTo>
                <a:lnTo>
                  <a:pt x="17859" y="160734"/>
                </a:lnTo>
                <a:lnTo>
                  <a:pt x="8930" y="151804"/>
                </a:lnTo>
                <a:lnTo>
                  <a:pt x="8930" y="151804"/>
                </a:lnTo>
                <a:lnTo>
                  <a:pt x="0" y="151804"/>
                </a:lnTo>
                <a:lnTo>
                  <a:pt x="0" y="142875"/>
                </a:lnTo>
                <a:lnTo>
                  <a:pt x="0" y="142875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8" name="Freeform 137"/>
          <p:cNvSpPr/>
          <p:nvPr/>
        </p:nvSpPr>
        <p:spPr>
          <a:xfrm>
            <a:off x="4348757" y="1937742"/>
            <a:ext cx="17861" cy="116087"/>
          </a:xfrm>
          <a:custGeom>
            <a:avLst/>
            <a:gdLst/>
            <a:ahLst/>
            <a:cxnLst/>
            <a:rect l="0" t="0" r="0" b="0"/>
            <a:pathLst>
              <a:path w="17861" h="116087">
                <a:moveTo>
                  <a:pt x="17860" y="0"/>
                </a:moveTo>
                <a:lnTo>
                  <a:pt x="17860" y="0"/>
                </a:lnTo>
                <a:lnTo>
                  <a:pt x="17860" y="8930"/>
                </a:lnTo>
                <a:lnTo>
                  <a:pt x="17860" y="17859"/>
                </a:lnTo>
                <a:lnTo>
                  <a:pt x="8930" y="44648"/>
                </a:lnTo>
                <a:lnTo>
                  <a:pt x="8930" y="62508"/>
                </a:lnTo>
                <a:lnTo>
                  <a:pt x="8930" y="89297"/>
                </a:lnTo>
                <a:lnTo>
                  <a:pt x="0" y="116086"/>
                </a:lnTo>
                <a:lnTo>
                  <a:pt x="0" y="116086"/>
                </a:lnTo>
                <a:lnTo>
                  <a:pt x="0" y="116086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9" name="Freeform 138"/>
          <p:cNvSpPr/>
          <p:nvPr/>
        </p:nvSpPr>
        <p:spPr>
          <a:xfrm>
            <a:off x="4375546" y="1875234"/>
            <a:ext cx="1" cy="8931"/>
          </a:xfrm>
          <a:custGeom>
            <a:avLst/>
            <a:gdLst/>
            <a:ahLst/>
            <a:cxnLst/>
            <a:rect l="0" t="0" r="0" b="0"/>
            <a:pathLst>
              <a:path w="1" h="8931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8930"/>
                </a:lnTo>
                <a:lnTo>
                  <a:pt x="0" y="8930"/>
                </a:lnTo>
                <a:lnTo>
                  <a:pt x="0" y="8930"/>
                </a:lnTo>
                <a:lnTo>
                  <a:pt x="0" y="893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0" name="Freeform 139"/>
          <p:cNvSpPr/>
          <p:nvPr/>
        </p:nvSpPr>
        <p:spPr>
          <a:xfrm>
            <a:off x="4420195" y="1964531"/>
            <a:ext cx="8931" cy="107157"/>
          </a:xfrm>
          <a:custGeom>
            <a:avLst/>
            <a:gdLst/>
            <a:ahLst/>
            <a:cxnLst/>
            <a:rect l="0" t="0" r="0" b="0"/>
            <a:pathLst>
              <a:path w="8931" h="107157">
                <a:moveTo>
                  <a:pt x="0" y="0"/>
                </a:moveTo>
                <a:lnTo>
                  <a:pt x="0" y="0"/>
                </a:lnTo>
                <a:lnTo>
                  <a:pt x="0" y="17859"/>
                </a:lnTo>
                <a:lnTo>
                  <a:pt x="0" y="26789"/>
                </a:lnTo>
                <a:lnTo>
                  <a:pt x="8930" y="44648"/>
                </a:lnTo>
                <a:lnTo>
                  <a:pt x="8930" y="62508"/>
                </a:lnTo>
                <a:lnTo>
                  <a:pt x="8930" y="80367"/>
                </a:lnTo>
                <a:lnTo>
                  <a:pt x="8930" y="89297"/>
                </a:lnTo>
                <a:lnTo>
                  <a:pt x="0" y="98227"/>
                </a:lnTo>
                <a:lnTo>
                  <a:pt x="0" y="107156"/>
                </a:lnTo>
                <a:lnTo>
                  <a:pt x="0" y="107156"/>
                </a:lnTo>
                <a:lnTo>
                  <a:pt x="0" y="107156"/>
                </a:lnTo>
                <a:lnTo>
                  <a:pt x="0" y="107156"/>
                </a:lnTo>
                <a:lnTo>
                  <a:pt x="0" y="98227"/>
                </a:lnTo>
                <a:lnTo>
                  <a:pt x="0" y="89297"/>
                </a:lnTo>
                <a:lnTo>
                  <a:pt x="8930" y="80367"/>
                </a:lnTo>
                <a:lnTo>
                  <a:pt x="8930" y="71438"/>
                </a:lnTo>
                <a:lnTo>
                  <a:pt x="8930" y="71438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1" name="Freeform 140"/>
          <p:cNvSpPr/>
          <p:nvPr/>
        </p:nvSpPr>
        <p:spPr>
          <a:xfrm>
            <a:off x="4482703" y="1937742"/>
            <a:ext cx="44649" cy="151806"/>
          </a:xfrm>
          <a:custGeom>
            <a:avLst/>
            <a:gdLst/>
            <a:ahLst/>
            <a:cxnLst/>
            <a:rect l="0" t="0" r="0" b="0"/>
            <a:pathLst>
              <a:path w="44649" h="151806">
                <a:moveTo>
                  <a:pt x="0" y="0"/>
                </a:moveTo>
                <a:lnTo>
                  <a:pt x="0" y="0"/>
                </a:lnTo>
                <a:lnTo>
                  <a:pt x="8929" y="0"/>
                </a:lnTo>
                <a:lnTo>
                  <a:pt x="8929" y="0"/>
                </a:lnTo>
                <a:lnTo>
                  <a:pt x="17859" y="8930"/>
                </a:lnTo>
                <a:lnTo>
                  <a:pt x="26789" y="17859"/>
                </a:lnTo>
                <a:lnTo>
                  <a:pt x="26789" y="35719"/>
                </a:lnTo>
                <a:lnTo>
                  <a:pt x="35718" y="53578"/>
                </a:lnTo>
                <a:lnTo>
                  <a:pt x="35718" y="71437"/>
                </a:lnTo>
                <a:lnTo>
                  <a:pt x="44648" y="98227"/>
                </a:lnTo>
                <a:lnTo>
                  <a:pt x="44648" y="116086"/>
                </a:lnTo>
                <a:lnTo>
                  <a:pt x="44648" y="133945"/>
                </a:lnTo>
                <a:lnTo>
                  <a:pt x="44648" y="151805"/>
                </a:lnTo>
                <a:lnTo>
                  <a:pt x="44648" y="151805"/>
                </a:lnTo>
                <a:lnTo>
                  <a:pt x="44648" y="151805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2" name="Freeform 141"/>
          <p:cNvSpPr/>
          <p:nvPr/>
        </p:nvSpPr>
        <p:spPr>
          <a:xfrm>
            <a:off x="4527351" y="1928812"/>
            <a:ext cx="169665" cy="276822"/>
          </a:xfrm>
          <a:custGeom>
            <a:avLst/>
            <a:gdLst/>
            <a:ahLst/>
            <a:cxnLst/>
            <a:rect l="0" t="0" r="0" b="0"/>
            <a:pathLst>
              <a:path w="169665" h="276822">
                <a:moveTo>
                  <a:pt x="116086" y="17860"/>
                </a:moveTo>
                <a:lnTo>
                  <a:pt x="116086" y="17860"/>
                </a:lnTo>
                <a:lnTo>
                  <a:pt x="125016" y="17860"/>
                </a:lnTo>
                <a:lnTo>
                  <a:pt x="125016" y="8930"/>
                </a:lnTo>
                <a:lnTo>
                  <a:pt x="133945" y="8930"/>
                </a:lnTo>
                <a:lnTo>
                  <a:pt x="133945" y="8930"/>
                </a:lnTo>
                <a:lnTo>
                  <a:pt x="125016" y="8930"/>
                </a:lnTo>
                <a:lnTo>
                  <a:pt x="125016" y="8930"/>
                </a:lnTo>
                <a:lnTo>
                  <a:pt x="116086" y="8930"/>
                </a:lnTo>
                <a:lnTo>
                  <a:pt x="98227" y="8930"/>
                </a:lnTo>
                <a:lnTo>
                  <a:pt x="89297" y="17860"/>
                </a:lnTo>
                <a:lnTo>
                  <a:pt x="71438" y="26789"/>
                </a:lnTo>
                <a:lnTo>
                  <a:pt x="62508" y="35719"/>
                </a:lnTo>
                <a:lnTo>
                  <a:pt x="44649" y="53578"/>
                </a:lnTo>
                <a:lnTo>
                  <a:pt x="35719" y="80367"/>
                </a:lnTo>
                <a:lnTo>
                  <a:pt x="26789" y="98227"/>
                </a:lnTo>
                <a:lnTo>
                  <a:pt x="17860" y="107157"/>
                </a:lnTo>
                <a:lnTo>
                  <a:pt x="17860" y="125016"/>
                </a:lnTo>
                <a:lnTo>
                  <a:pt x="17860" y="133946"/>
                </a:lnTo>
                <a:lnTo>
                  <a:pt x="17860" y="142875"/>
                </a:lnTo>
                <a:lnTo>
                  <a:pt x="26789" y="151805"/>
                </a:lnTo>
                <a:lnTo>
                  <a:pt x="35719" y="151805"/>
                </a:lnTo>
                <a:lnTo>
                  <a:pt x="53578" y="133946"/>
                </a:lnTo>
                <a:lnTo>
                  <a:pt x="71438" y="133946"/>
                </a:lnTo>
                <a:lnTo>
                  <a:pt x="89297" y="125016"/>
                </a:lnTo>
                <a:lnTo>
                  <a:pt x="107156" y="116086"/>
                </a:lnTo>
                <a:lnTo>
                  <a:pt x="116086" y="98227"/>
                </a:lnTo>
                <a:lnTo>
                  <a:pt x="133945" y="80367"/>
                </a:lnTo>
                <a:lnTo>
                  <a:pt x="142875" y="62508"/>
                </a:lnTo>
                <a:lnTo>
                  <a:pt x="151805" y="44649"/>
                </a:lnTo>
                <a:lnTo>
                  <a:pt x="160735" y="26789"/>
                </a:lnTo>
                <a:lnTo>
                  <a:pt x="169664" y="8930"/>
                </a:lnTo>
                <a:lnTo>
                  <a:pt x="169664" y="0"/>
                </a:lnTo>
                <a:lnTo>
                  <a:pt x="169664" y="0"/>
                </a:lnTo>
                <a:lnTo>
                  <a:pt x="169664" y="0"/>
                </a:lnTo>
                <a:lnTo>
                  <a:pt x="169664" y="0"/>
                </a:lnTo>
                <a:lnTo>
                  <a:pt x="169664" y="0"/>
                </a:lnTo>
                <a:lnTo>
                  <a:pt x="160735" y="8930"/>
                </a:lnTo>
                <a:lnTo>
                  <a:pt x="160735" y="26789"/>
                </a:lnTo>
                <a:lnTo>
                  <a:pt x="151805" y="44649"/>
                </a:lnTo>
                <a:lnTo>
                  <a:pt x="151805" y="62508"/>
                </a:lnTo>
                <a:lnTo>
                  <a:pt x="142875" y="80367"/>
                </a:lnTo>
                <a:lnTo>
                  <a:pt x="142875" y="107157"/>
                </a:lnTo>
                <a:lnTo>
                  <a:pt x="142875" y="133946"/>
                </a:lnTo>
                <a:lnTo>
                  <a:pt x="133945" y="151805"/>
                </a:lnTo>
                <a:lnTo>
                  <a:pt x="133945" y="178594"/>
                </a:lnTo>
                <a:lnTo>
                  <a:pt x="133945" y="196453"/>
                </a:lnTo>
                <a:lnTo>
                  <a:pt x="125016" y="214313"/>
                </a:lnTo>
                <a:lnTo>
                  <a:pt x="116086" y="232172"/>
                </a:lnTo>
                <a:lnTo>
                  <a:pt x="116086" y="241102"/>
                </a:lnTo>
                <a:lnTo>
                  <a:pt x="98227" y="250032"/>
                </a:lnTo>
                <a:lnTo>
                  <a:pt x="89297" y="258961"/>
                </a:lnTo>
                <a:lnTo>
                  <a:pt x="80367" y="267891"/>
                </a:lnTo>
                <a:lnTo>
                  <a:pt x="62508" y="267891"/>
                </a:lnTo>
                <a:lnTo>
                  <a:pt x="53578" y="267891"/>
                </a:lnTo>
                <a:lnTo>
                  <a:pt x="35719" y="276821"/>
                </a:lnTo>
                <a:lnTo>
                  <a:pt x="17860" y="276821"/>
                </a:lnTo>
                <a:lnTo>
                  <a:pt x="8930" y="267891"/>
                </a:lnTo>
                <a:lnTo>
                  <a:pt x="0" y="267891"/>
                </a:lnTo>
                <a:lnTo>
                  <a:pt x="0" y="267891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3" name="Freeform 142"/>
          <p:cNvSpPr/>
          <p:nvPr/>
        </p:nvSpPr>
        <p:spPr>
          <a:xfrm>
            <a:off x="4857750" y="1893094"/>
            <a:ext cx="107157" cy="169665"/>
          </a:xfrm>
          <a:custGeom>
            <a:avLst/>
            <a:gdLst/>
            <a:ahLst/>
            <a:cxnLst/>
            <a:rect l="0" t="0" r="0" b="0"/>
            <a:pathLst>
              <a:path w="107157" h="169665">
                <a:moveTo>
                  <a:pt x="89297" y="44648"/>
                </a:moveTo>
                <a:lnTo>
                  <a:pt x="89297" y="44648"/>
                </a:lnTo>
                <a:lnTo>
                  <a:pt x="98227" y="35718"/>
                </a:lnTo>
                <a:lnTo>
                  <a:pt x="98227" y="26789"/>
                </a:lnTo>
                <a:lnTo>
                  <a:pt x="98227" y="17859"/>
                </a:lnTo>
                <a:lnTo>
                  <a:pt x="98227" y="8929"/>
                </a:lnTo>
                <a:lnTo>
                  <a:pt x="98227" y="8929"/>
                </a:lnTo>
                <a:lnTo>
                  <a:pt x="89297" y="0"/>
                </a:lnTo>
                <a:lnTo>
                  <a:pt x="89297" y="0"/>
                </a:lnTo>
                <a:lnTo>
                  <a:pt x="80367" y="0"/>
                </a:lnTo>
                <a:lnTo>
                  <a:pt x="71438" y="0"/>
                </a:lnTo>
                <a:lnTo>
                  <a:pt x="53578" y="8929"/>
                </a:lnTo>
                <a:lnTo>
                  <a:pt x="44648" y="17859"/>
                </a:lnTo>
                <a:lnTo>
                  <a:pt x="35719" y="26789"/>
                </a:lnTo>
                <a:lnTo>
                  <a:pt x="26789" y="44648"/>
                </a:lnTo>
                <a:lnTo>
                  <a:pt x="17859" y="62507"/>
                </a:lnTo>
                <a:lnTo>
                  <a:pt x="8929" y="80367"/>
                </a:lnTo>
                <a:lnTo>
                  <a:pt x="0" y="98226"/>
                </a:lnTo>
                <a:lnTo>
                  <a:pt x="0" y="116085"/>
                </a:lnTo>
                <a:lnTo>
                  <a:pt x="0" y="133945"/>
                </a:lnTo>
                <a:lnTo>
                  <a:pt x="0" y="142875"/>
                </a:lnTo>
                <a:lnTo>
                  <a:pt x="0" y="160734"/>
                </a:lnTo>
                <a:lnTo>
                  <a:pt x="8929" y="169664"/>
                </a:lnTo>
                <a:lnTo>
                  <a:pt x="17859" y="169664"/>
                </a:lnTo>
                <a:lnTo>
                  <a:pt x="26789" y="169664"/>
                </a:lnTo>
                <a:lnTo>
                  <a:pt x="35719" y="169664"/>
                </a:lnTo>
                <a:lnTo>
                  <a:pt x="53578" y="160734"/>
                </a:lnTo>
                <a:lnTo>
                  <a:pt x="62508" y="160734"/>
                </a:lnTo>
                <a:lnTo>
                  <a:pt x="71438" y="142875"/>
                </a:lnTo>
                <a:lnTo>
                  <a:pt x="80367" y="133945"/>
                </a:lnTo>
                <a:lnTo>
                  <a:pt x="89297" y="116085"/>
                </a:lnTo>
                <a:lnTo>
                  <a:pt x="98227" y="89296"/>
                </a:lnTo>
                <a:lnTo>
                  <a:pt x="107156" y="71437"/>
                </a:lnTo>
                <a:lnTo>
                  <a:pt x="107156" y="53578"/>
                </a:lnTo>
                <a:lnTo>
                  <a:pt x="107156" y="44648"/>
                </a:lnTo>
                <a:lnTo>
                  <a:pt x="107156" y="35718"/>
                </a:lnTo>
                <a:lnTo>
                  <a:pt x="107156" y="26789"/>
                </a:lnTo>
                <a:lnTo>
                  <a:pt x="107156" y="26789"/>
                </a:lnTo>
                <a:lnTo>
                  <a:pt x="107156" y="17859"/>
                </a:lnTo>
                <a:lnTo>
                  <a:pt x="98227" y="17859"/>
                </a:lnTo>
                <a:lnTo>
                  <a:pt x="98227" y="17859"/>
                </a:lnTo>
                <a:lnTo>
                  <a:pt x="98227" y="17859"/>
                </a:lnTo>
                <a:lnTo>
                  <a:pt x="98227" y="17859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4" name="Freeform 143"/>
          <p:cNvSpPr/>
          <p:nvPr/>
        </p:nvSpPr>
        <p:spPr>
          <a:xfrm>
            <a:off x="4991695" y="1875234"/>
            <a:ext cx="187525" cy="196454"/>
          </a:xfrm>
          <a:custGeom>
            <a:avLst/>
            <a:gdLst/>
            <a:ahLst/>
            <a:cxnLst/>
            <a:rect l="0" t="0" r="0" b="0"/>
            <a:pathLst>
              <a:path w="187525" h="196454">
                <a:moveTo>
                  <a:pt x="0" y="0"/>
                </a:moveTo>
                <a:lnTo>
                  <a:pt x="8930" y="0"/>
                </a:lnTo>
                <a:lnTo>
                  <a:pt x="8930" y="0"/>
                </a:lnTo>
                <a:lnTo>
                  <a:pt x="8930" y="0"/>
                </a:lnTo>
                <a:lnTo>
                  <a:pt x="17860" y="0"/>
                </a:lnTo>
                <a:lnTo>
                  <a:pt x="17860" y="8930"/>
                </a:lnTo>
                <a:lnTo>
                  <a:pt x="26789" y="26789"/>
                </a:lnTo>
                <a:lnTo>
                  <a:pt x="35719" y="35719"/>
                </a:lnTo>
                <a:lnTo>
                  <a:pt x="35719" y="53578"/>
                </a:lnTo>
                <a:lnTo>
                  <a:pt x="35719" y="80367"/>
                </a:lnTo>
                <a:lnTo>
                  <a:pt x="44649" y="98227"/>
                </a:lnTo>
                <a:lnTo>
                  <a:pt x="44649" y="116086"/>
                </a:lnTo>
                <a:lnTo>
                  <a:pt x="44649" y="133945"/>
                </a:lnTo>
                <a:lnTo>
                  <a:pt x="53578" y="142875"/>
                </a:lnTo>
                <a:lnTo>
                  <a:pt x="53578" y="160735"/>
                </a:lnTo>
                <a:lnTo>
                  <a:pt x="62508" y="169664"/>
                </a:lnTo>
                <a:lnTo>
                  <a:pt x="62508" y="178594"/>
                </a:lnTo>
                <a:lnTo>
                  <a:pt x="71438" y="187524"/>
                </a:lnTo>
                <a:lnTo>
                  <a:pt x="80368" y="187524"/>
                </a:lnTo>
                <a:lnTo>
                  <a:pt x="80368" y="187524"/>
                </a:lnTo>
                <a:lnTo>
                  <a:pt x="89297" y="196453"/>
                </a:lnTo>
                <a:lnTo>
                  <a:pt x="89297" y="187524"/>
                </a:lnTo>
                <a:lnTo>
                  <a:pt x="98227" y="178594"/>
                </a:lnTo>
                <a:lnTo>
                  <a:pt x="98227" y="160735"/>
                </a:lnTo>
                <a:lnTo>
                  <a:pt x="107157" y="142875"/>
                </a:lnTo>
                <a:lnTo>
                  <a:pt x="116086" y="125016"/>
                </a:lnTo>
                <a:lnTo>
                  <a:pt x="125016" y="98227"/>
                </a:lnTo>
                <a:lnTo>
                  <a:pt x="133946" y="71438"/>
                </a:lnTo>
                <a:lnTo>
                  <a:pt x="142875" y="53578"/>
                </a:lnTo>
                <a:lnTo>
                  <a:pt x="151805" y="35719"/>
                </a:lnTo>
                <a:lnTo>
                  <a:pt x="160735" y="17860"/>
                </a:lnTo>
                <a:lnTo>
                  <a:pt x="169664" y="8930"/>
                </a:lnTo>
                <a:lnTo>
                  <a:pt x="178594" y="0"/>
                </a:lnTo>
                <a:lnTo>
                  <a:pt x="187524" y="0"/>
                </a:lnTo>
                <a:lnTo>
                  <a:pt x="187524" y="0"/>
                </a:lnTo>
                <a:lnTo>
                  <a:pt x="187524" y="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5" name="Freeform 144"/>
          <p:cNvSpPr/>
          <p:nvPr/>
        </p:nvSpPr>
        <p:spPr>
          <a:xfrm>
            <a:off x="5188148" y="1866304"/>
            <a:ext cx="133947" cy="169666"/>
          </a:xfrm>
          <a:custGeom>
            <a:avLst/>
            <a:gdLst/>
            <a:ahLst/>
            <a:cxnLst/>
            <a:rect l="0" t="0" r="0" b="0"/>
            <a:pathLst>
              <a:path w="133947" h="169666">
                <a:moveTo>
                  <a:pt x="17860" y="107157"/>
                </a:moveTo>
                <a:lnTo>
                  <a:pt x="17860" y="107157"/>
                </a:lnTo>
                <a:lnTo>
                  <a:pt x="17860" y="107157"/>
                </a:lnTo>
                <a:lnTo>
                  <a:pt x="26790" y="98227"/>
                </a:lnTo>
                <a:lnTo>
                  <a:pt x="26790" y="89297"/>
                </a:lnTo>
                <a:lnTo>
                  <a:pt x="35719" y="89297"/>
                </a:lnTo>
                <a:lnTo>
                  <a:pt x="44649" y="80368"/>
                </a:lnTo>
                <a:lnTo>
                  <a:pt x="62508" y="71438"/>
                </a:lnTo>
                <a:lnTo>
                  <a:pt x="71438" y="62508"/>
                </a:lnTo>
                <a:lnTo>
                  <a:pt x="80368" y="53579"/>
                </a:lnTo>
                <a:lnTo>
                  <a:pt x="80368" y="44649"/>
                </a:lnTo>
                <a:lnTo>
                  <a:pt x="89297" y="35719"/>
                </a:lnTo>
                <a:lnTo>
                  <a:pt x="98227" y="26790"/>
                </a:lnTo>
                <a:lnTo>
                  <a:pt x="98227" y="17860"/>
                </a:lnTo>
                <a:lnTo>
                  <a:pt x="98227" y="8930"/>
                </a:lnTo>
                <a:lnTo>
                  <a:pt x="98227" y="8930"/>
                </a:lnTo>
                <a:lnTo>
                  <a:pt x="98227" y="0"/>
                </a:lnTo>
                <a:lnTo>
                  <a:pt x="98227" y="0"/>
                </a:lnTo>
                <a:lnTo>
                  <a:pt x="89297" y="0"/>
                </a:lnTo>
                <a:lnTo>
                  <a:pt x="71438" y="8930"/>
                </a:lnTo>
                <a:lnTo>
                  <a:pt x="62508" y="8930"/>
                </a:lnTo>
                <a:lnTo>
                  <a:pt x="53579" y="26790"/>
                </a:lnTo>
                <a:lnTo>
                  <a:pt x="35719" y="35719"/>
                </a:lnTo>
                <a:lnTo>
                  <a:pt x="26790" y="44649"/>
                </a:lnTo>
                <a:lnTo>
                  <a:pt x="17860" y="62508"/>
                </a:lnTo>
                <a:lnTo>
                  <a:pt x="8930" y="80368"/>
                </a:lnTo>
                <a:lnTo>
                  <a:pt x="0" y="89297"/>
                </a:lnTo>
                <a:lnTo>
                  <a:pt x="0" y="107157"/>
                </a:lnTo>
                <a:lnTo>
                  <a:pt x="0" y="125016"/>
                </a:lnTo>
                <a:lnTo>
                  <a:pt x="0" y="133946"/>
                </a:lnTo>
                <a:lnTo>
                  <a:pt x="8930" y="142875"/>
                </a:lnTo>
                <a:lnTo>
                  <a:pt x="17860" y="151805"/>
                </a:lnTo>
                <a:lnTo>
                  <a:pt x="26790" y="160735"/>
                </a:lnTo>
                <a:lnTo>
                  <a:pt x="44649" y="169665"/>
                </a:lnTo>
                <a:lnTo>
                  <a:pt x="62508" y="169665"/>
                </a:lnTo>
                <a:lnTo>
                  <a:pt x="80368" y="169665"/>
                </a:lnTo>
                <a:lnTo>
                  <a:pt x="98227" y="160735"/>
                </a:lnTo>
                <a:lnTo>
                  <a:pt x="116086" y="151805"/>
                </a:lnTo>
                <a:lnTo>
                  <a:pt x="125016" y="151805"/>
                </a:lnTo>
                <a:lnTo>
                  <a:pt x="133946" y="142875"/>
                </a:lnTo>
                <a:lnTo>
                  <a:pt x="133946" y="142875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6" name="Freeform 145"/>
          <p:cNvSpPr/>
          <p:nvPr/>
        </p:nvSpPr>
        <p:spPr>
          <a:xfrm>
            <a:off x="5348883" y="1893094"/>
            <a:ext cx="169665" cy="151805"/>
          </a:xfrm>
          <a:custGeom>
            <a:avLst/>
            <a:gdLst/>
            <a:ahLst/>
            <a:cxnLst/>
            <a:rect l="0" t="0" r="0" b="0"/>
            <a:pathLst>
              <a:path w="169665" h="151805">
                <a:moveTo>
                  <a:pt x="17859" y="26789"/>
                </a:moveTo>
                <a:lnTo>
                  <a:pt x="17859" y="35718"/>
                </a:lnTo>
                <a:lnTo>
                  <a:pt x="17859" y="35718"/>
                </a:lnTo>
                <a:lnTo>
                  <a:pt x="17859" y="44648"/>
                </a:lnTo>
                <a:lnTo>
                  <a:pt x="17859" y="62507"/>
                </a:lnTo>
                <a:lnTo>
                  <a:pt x="17859" y="80367"/>
                </a:lnTo>
                <a:lnTo>
                  <a:pt x="17859" y="89296"/>
                </a:lnTo>
                <a:lnTo>
                  <a:pt x="8930" y="107156"/>
                </a:lnTo>
                <a:lnTo>
                  <a:pt x="8930" y="125015"/>
                </a:lnTo>
                <a:lnTo>
                  <a:pt x="8930" y="133945"/>
                </a:lnTo>
                <a:lnTo>
                  <a:pt x="0" y="142875"/>
                </a:lnTo>
                <a:lnTo>
                  <a:pt x="0" y="142875"/>
                </a:lnTo>
                <a:lnTo>
                  <a:pt x="0" y="151804"/>
                </a:lnTo>
                <a:lnTo>
                  <a:pt x="0" y="151804"/>
                </a:lnTo>
                <a:lnTo>
                  <a:pt x="0" y="151804"/>
                </a:lnTo>
                <a:lnTo>
                  <a:pt x="8930" y="142875"/>
                </a:lnTo>
                <a:lnTo>
                  <a:pt x="8930" y="133945"/>
                </a:lnTo>
                <a:lnTo>
                  <a:pt x="8930" y="125015"/>
                </a:lnTo>
                <a:lnTo>
                  <a:pt x="17859" y="107156"/>
                </a:lnTo>
                <a:lnTo>
                  <a:pt x="26789" y="80367"/>
                </a:lnTo>
                <a:lnTo>
                  <a:pt x="35719" y="62507"/>
                </a:lnTo>
                <a:lnTo>
                  <a:pt x="44648" y="44648"/>
                </a:lnTo>
                <a:lnTo>
                  <a:pt x="53578" y="26789"/>
                </a:lnTo>
                <a:lnTo>
                  <a:pt x="71437" y="8929"/>
                </a:lnTo>
                <a:lnTo>
                  <a:pt x="80367" y="8929"/>
                </a:lnTo>
                <a:lnTo>
                  <a:pt x="98226" y="0"/>
                </a:lnTo>
                <a:lnTo>
                  <a:pt x="116086" y="0"/>
                </a:lnTo>
                <a:lnTo>
                  <a:pt x="133945" y="0"/>
                </a:lnTo>
                <a:lnTo>
                  <a:pt x="151805" y="0"/>
                </a:lnTo>
                <a:lnTo>
                  <a:pt x="160734" y="8929"/>
                </a:lnTo>
                <a:lnTo>
                  <a:pt x="169664" y="8929"/>
                </a:lnTo>
                <a:lnTo>
                  <a:pt x="169664" y="8929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7" name="Freeform 146"/>
          <p:cNvSpPr/>
          <p:nvPr/>
        </p:nvSpPr>
        <p:spPr>
          <a:xfrm>
            <a:off x="3777257" y="1125141"/>
            <a:ext cx="17861" cy="125016"/>
          </a:xfrm>
          <a:custGeom>
            <a:avLst/>
            <a:gdLst/>
            <a:ahLst/>
            <a:cxnLst/>
            <a:rect l="0" t="0" r="0" b="0"/>
            <a:pathLst>
              <a:path w="17861" h="125016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17859"/>
                </a:lnTo>
                <a:lnTo>
                  <a:pt x="0" y="26789"/>
                </a:lnTo>
                <a:lnTo>
                  <a:pt x="0" y="44648"/>
                </a:lnTo>
                <a:lnTo>
                  <a:pt x="0" y="62507"/>
                </a:lnTo>
                <a:lnTo>
                  <a:pt x="8930" y="80367"/>
                </a:lnTo>
                <a:lnTo>
                  <a:pt x="8930" y="98226"/>
                </a:lnTo>
                <a:lnTo>
                  <a:pt x="8930" y="107156"/>
                </a:lnTo>
                <a:lnTo>
                  <a:pt x="17860" y="125015"/>
                </a:lnTo>
                <a:lnTo>
                  <a:pt x="17860" y="125015"/>
                </a:lnTo>
                <a:lnTo>
                  <a:pt x="17860" y="125015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8" name="Freeform 147"/>
          <p:cNvSpPr/>
          <p:nvPr/>
        </p:nvSpPr>
        <p:spPr>
          <a:xfrm>
            <a:off x="3777257" y="1026914"/>
            <a:ext cx="1" cy="1"/>
          </a:xfrm>
          <a:custGeom>
            <a:avLst/>
            <a:gdLst/>
            <a:ahLst/>
            <a:cxnLst/>
            <a:rect l="0" t="0" r="0" b="0"/>
            <a:pathLst>
              <a:path w="1" h="1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9" name="Freeform 148"/>
          <p:cNvSpPr/>
          <p:nvPr/>
        </p:nvSpPr>
        <p:spPr>
          <a:xfrm>
            <a:off x="3902273" y="1080492"/>
            <a:ext cx="98228" cy="151806"/>
          </a:xfrm>
          <a:custGeom>
            <a:avLst/>
            <a:gdLst/>
            <a:ahLst/>
            <a:cxnLst/>
            <a:rect l="0" t="0" r="0" b="0"/>
            <a:pathLst>
              <a:path w="98228" h="151806">
                <a:moveTo>
                  <a:pt x="8930" y="0"/>
                </a:moveTo>
                <a:lnTo>
                  <a:pt x="893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8930"/>
                </a:lnTo>
                <a:lnTo>
                  <a:pt x="0" y="17859"/>
                </a:lnTo>
                <a:lnTo>
                  <a:pt x="0" y="26789"/>
                </a:lnTo>
                <a:lnTo>
                  <a:pt x="0" y="44649"/>
                </a:lnTo>
                <a:lnTo>
                  <a:pt x="0" y="53578"/>
                </a:lnTo>
                <a:lnTo>
                  <a:pt x="0" y="71438"/>
                </a:lnTo>
                <a:lnTo>
                  <a:pt x="8930" y="98227"/>
                </a:lnTo>
                <a:lnTo>
                  <a:pt x="8930" y="107156"/>
                </a:lnTo>
                <a:lnTo>
                  <a:pt x="8930" y="125016"/>
                </a:lnTo>
                <a:lnTo>
                  <a:pt x="8930" y="133945"/>
                </a:lnTo>
                <a:lnTo>
                  <a:pt x="8930" y="142875"/>
                </a:lnTo>
                <a:lnTo>
                  <a:pt x="8930" y="151805"/>
                </a:lnTo>
                <a:lnTo>
                  <a:pt x="8930" y="151805"/>
                </a:lnTo>
                <a:lnTo>
                  <a:pt x="8930" y="151805"/>
                </a:lnTo>
                <a:lnTo>
                  <a:pt x="8930" y="151805"/>
                </a:lnTo>
                <a:lnTo>
                  <a:pt x="8930" y="142875"/>
                </a:lnTo>
                <a:lnTo>
                  <a:pt x="8930" y="133945"/>
                </a:lnTo>
                <a:lnTo>
                  <a:pt x="8930" y="116086"/>
                </a:lnTo>
                <a:lnTo>
                  <a:pt x="8930" y="98227"/>
                </a:lnTo>
                <a:lnTo>
                  <a:pt x="0" y="71438"/>
                </a:lnTo>
                <a:lnTo>
                  <a:pt x="8930" y="53578"/>
                </a:lnTo>
                <a:lnTo>
                  <a:pt x="8930" y="35719"/>
                </a:lnTo>
                <a:lnTo>
                  <a:pt x="8930" y="17859"/>
                </a:lnTo>
                <a:lnTo>
                  <a:pt x="17859" y="8930"/>
                </a:lnTo>
                <a:lnTo>
                  <a:pt x="26789" y="0"/>
                </a:lnTo>
                <a:lnTo>
                  <a:pt x="35719" y="0"/>
                </a:lnTo>
                <a:lnTo>
                  <a:pt x="44648" y="0"/>
                </a:lnTo>
                <a:lnTo>
                  <a:pt x="53578" y="0"/>
                </a:lnTo>
                <a:lnTo>
                  <a:pt x="62508" y="0"/>
                </a:lnTo>
                <a:lnTo>
                  <a:pt x="71438" y="8930"/>
                </a:lnTo>
                <a:lnTo>
                  <a:pt x="71438" y="17859"/>
                </a:lnTo>
                <a:lnTo>
                  <a:pt x="80367" y="35719"/>
                </a:lnTo>
                <a:lnTo>
                  <a:pt x="80367" y="44649"/>
                </a:lnTo>
                <a:lnTo>
                  <a:pt x="89297" y="62508"/>
                </a:lnTo>
                <a:lnTo>
                  <a:pt x="89297" y="80367"/>
                </a:lnTo>
                <a:lnTo>
                  <a:pt x="89297" y="89297"/>
                </a:lnTo>
                <a:lnTo>
                  <a:pt x="89297" y="107156"/>
                </a:lnTo>
                <a:lnTo>
                  <a:pt x="98227" y="116086"/>
                </a:lnTo>
                <a:lnTo>
                  <a:pt x="98227" y="116086"/>
                </a:lnTo>
                <a:lnTo>
                  <a:pt x="98227" y="125016"/>
                </a:lnTo>
                <a:lnTo>
                  <a:pt x="98227" y="125016"/>
                </a:lnTo>
                <a:lnTo>
                  <a:pt x="98227" y="125016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0" name="Freeform 149"/>
          <p:cNvSpPr/>
          <p:nvPr/>
        </p:nvSpPr>
        <p:spPr>
          <a:xfrm>
            <a:off x="3875484" y="910828"/>
            <a:ext cx="178595" cy="357189"/>
          </a:xfrm>
          <a:custGeom>
            <a:avLst/>
            <a:gdLst/>
            <a:ahLst/>
            <a:cxnLst/>
            <a:rect l="0" t="0" r="0" b="0"/>
            <a:pathLst>
              <a:path w="178595" h="357189">
                <a:moveTo>
                  <a:pt x="160734" y="0"/>
                </a:moveTo>
                <a:lnTo>
                  <a:pt x="160734" y="0"/>
                </a:lnTo>
                <a:lnTo>
                  <a:pt x="160734" y="0"/>
                </a:lnTo>
                <a:lnTo>
                  <a:pt x="160734" y="0"/>
                </a:lnTo>
                <a:lnTo>
                  <a:pt x="160734" y="8930"/>
                </a:lnTo>
                <a:lnTo>
                  <a:pt x="160734" y="26789"/>
                </a:lnTo>
                <a:lnTo>
                  <a:pt x="160734" y="35719"/>
                </a:lnTo>
                <a:lnTo>
                  <a:pt x="160734" y="62508"/>
                </a:lnTo>
                <a:lnTo>
                  <a:pt x="160734" y="80367"/>
                </a:lnTo>
                <a:lnTo>
                  <a:pt x="160734" y="98227"/>
                </a:lnTo>
                <a:lnTo>
                  <a:pt x="160734" y="116086"/>
                </a:lnTo>
                <a:lnTo>
                  <a:pt x="151805" y="142875"/>
                </a:lnTo>
                <a:lnTo>
                  <a:pt x="151805" y="160734"/>
                </a:lnTo>
                <a:lnTo>
                  <a:pt x="151805" y="187523"/>
                </a:lnTo>
                <a:lnTo>
                  <a:pt x="160734" y="214313"/>
                </a:lnTo>
                <a:lnTo>
                  <a:pt x="160734" y="232172"/>
                </a:lnTo>
                <a:lnTo>
                  <a:pt x="160734" y="250031"/>
                </a:lnTo>
                <a:lnTo>
                  <a:pt x="169664" y="267891"/>
                </a:lnTo>
                <a:lnTo>
                  <a:pt x="169664" y="285750"/>
                </a:lnTo>
                <a:lnTo>
                  <a:pt x="169664" y="294680"/>
                </a:lnTo>
                <a:lnTo>
                  <a:pt x="169664" y="312539"/>
                </a:lnTo>
                <a:lnTo>
                  <a:pt x="169664" y="321469"/>
                </a:lnTo>
                <a:lnTo>
                  <a:pt x="178594" y="321469"/>
                </a:lnTo>
                <a:lnTo>
                  <a:pt x="178594" y="330399"/>
                </a:lnTo>
                <a:lnTo>
                  <a:pt x="178594" y="330399"/>
                </a:lnTo>
                <a:lnTo>
                  <a:pt x="178594" y="330399"/>
                </a:lnTo>
                <a:lnTo>
                  <a:pt x="178594" y="330399"/>
                </a:lnTo>
                <a:lnTo>
                  <a:pt x="178594" y="321469"/>
                </a:lnTo>
                <a:lnTo>
                  <a:pt x="178594" y="312539"/>
                </a:lnTo>
                <a:lnTo>
                  <a:pt x="169664" y="303609"/>
                </a:lnTo>
                <a:lnTo>
                  <a:pt x="169664" y="294680"/>
                </a:lnTo>
                <a:lnTo>
                  <a:pt x="169664" y="276820"/>
                </a:lnTo>
                <a:lnTo>
                  <a:pt x="169664" y="267891"/>
                </a:lnTo>
                <a:lnTo>
                  <a:pt x="160734" y="250031"/>
                </a:lnTo>
                <a:lnTo>
                  <a:pt x="160734" y="241102"/>
                </a:lnTo>
                <a:lnTo>
                  <a:pt x="151805" y="232172"/>
                </a:lnTo>
                <a:lnTo>
                  <a:pt x="142875" y="223242"/>
                </a:lnTo>
                <a:lnTo>
                  <a:pt x="142875" y="214313"/>
                </a:lnTo>
                <a:lnTo>
                  <a:pt x="133945" y="205383"/>
                </a:lnTo>
                <a:lnTo>
                  <a:pt x="125016" y="196453"/>
                </a:lnTo>
                <a:lnTo>
                  <a:pt x="116086" y="187523"/>
                </a:lnTo>
                <a:lnTo>
                  <a:pt x="116086" y="187523"/>
                </a:lnTo>
                <a:lnTo>
                  <a:pt x="98227" y="187523"/>
                </a:lnTo>
                <a:lnTo>
                  <a:pt x="98227" y="187523"/>
                </a:lnTo>
                <a:lnTo>
                  <a:pt x="80367" y="187523"/>
                </a:lnTo>
                <a:lnTo>
                  <a:pt x="71437" y="196453"/>
                </a:lnTo>
                <a:lnTo>
                  <a:pt x="62508" y="196453"/>
                </a:lnTo>
                <a:lnTo>
                  <a:pt x="53578" y="214313"/>
                </a:lnTo>
                <a:lnTo>
                  <a:pt x="35719" y="223242"/>
                </a:lnTo>
                <a:lnTo>
                  <a:pt x="26789" y="241102"/>
                </a:lnTo>
                <a:lnTo>
                  <a:pt x="26789" y="250031"/>
                </a:lnTo>
                <a:lnTo>
                  <a:pt x="17859" y="267891"/>
                </a:lnTo>
                <a:lnTo>
                  <a:pt x="8930" y="276820"/>
                </a:lnTo>
                <a:lnTo>
                  <a:pt x="8930" y="294680"/>
                </a:lnTo>
                <a:lnTo>
                  <a:pt x="0" y="312539"/>
                </a:lnTo>
                <a:lnTo>
                  <a:pt x="0" y="321469"/>
                </a:lnTo>
                <a:lnTo>
                  <a:pt x="0" y="339328"/>
                </a:lnTo>
                <a:lnTo>
                  <a:pt x="8930" y="348258"/>
                </a:lnTo>
                <a:lnTo>
                  <a:pt x="17859" y="348258"/>
                </a:lnTo>
                <a:lnTo>
                  <a:pt x="26789" y="357188"/>
                </a:lnTo>
                <a:lnTo>
                  <a:pt x="35719" y="357188"/>
                </a:lnTo>
                <a:lnTo>
                  <a:pt x="53578" y="357188"/>
                </a:lnTo>
                <a:lnTo>
                  <a:pt x="62508" y="357188"/>
                </a:lnTo>
                <a:lnTo>
                  <a:pt x="71437" y="348258"/>
                </a:lnTo>
                <a:lnTo>
                  <a:pt x="71437" y="348258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1" name="Freeform 150"/>
          <p:cNvSpPr/>
          <p:nvPr/>
        </p:nvSpPr>
        <p:spPr>
          <a:xfrm>
            <a:off x="4098726" y="1089422"/>
            <a:ext cx="80368" cy="125016"/>
          </a:xfrm>
          <a:custGeom>
            <a:avLst/>
            <a:gdLst/>
            <a:ahLst/>
            <a:cxnLst/>
            <a:rect l="0" t="0" r="0" b="0"/>
            <a:pathLst>
              <a:path w="80368" h="125016">
                <a:moveTo>
                  <a:pt x="0" y="80367"/>
                </a:moveTo>
                <a:lnTo>
                  <a:pt x="0" y="80367"/>
                </a:lnTo>
                <a:lnTo>
                  <a:pt x="0" y="80367"/>
                </a:lnTo>
                <a:lnTo>
                  <a:pt x="0" y="80367"/>
                </a:lnTo>
                <a:lnTo>
                  <a:pt x="8930" y="80367"/>
                </a:lnTo>
                <a:lnTo>
                  <a:pt x="8930" y="80367"/>
                </a:lnTo>
                <a:lnTo>
                  <a:pt x="17860" y="80367"/>
                </a:lnTo>
                <a:lnTo>
                  <a:pt x="17860" y="80367"/>
                </a:lnTo>
                <a:lnTo>
                  <a:pt x="26789" y="80367"/>
                </a:lnTo>
                <a:lnTo>
                  <a:pt x="35719" y="71437"/>
                </a:lnTo>
                <a:lnTo>
                  <a:pt x="44649" y="71437"/>
                </a:lnTo>
                <a:lnTo>
                  <a:pt x="53578" y="62508"/>
                </a:lnTo>
                <a:lnTo>
                  <a:pt x="62508" y="62508"/>
                </a:lnTo>
                <a:lnTo>
                  <a:pt x="71438" y="53578"/>
                </a:lnTo>
                <a:lnTo>
                  <a:pt x="71438" y="44648"/>
                </a:lnTo>
                <a:lnTo>
                  <a:pt x="80367" y="35719"/>
                </a:lnTo>
                <a:lnTo>
                  <a:pt x="80367" y="26789"/>
                </a:lnTo>
                <a:lnTo>
                  <a:pt x="80367" y="17859"/>
                </a:lnTo>
                <a:lnTo>
                  <a:pt x="80367" y="8929"/>
                </a:lnTo>
                <a:lnTo>
                  <a:pt x="80367" y="8929"/>
                </a:lnTo>
                <a:lnTo>
                  <a:pt x="71438" y="8929"/>
                </a:lnTo>
                <a:lnTo>
                  <a:pt x="71438" y="0"/>
                </a:lnTo>
                <a:lnTo>
                  <a:pt x="62508" y="0"/>
                </a:lnTo>
                <a:lnTo>
                  <a:pt x="53578" y="8929"/>
                </a:lnTo>
                <a:lnTo>
                  <a:pt x="35719" y="8929"/>
                </a:lnTo>
                <a:lnTo>
                  <a:pt x="26789" y="8929"/>
                </a:lnTo>
                <a:lnTo>
                  <a:pt x="26789" y="17859"/>
                </a:lnTo>
                <a:lnTo>
                  <a:pt x="17860" y="35719"/>
                </a:lnTo>
                <a:lnTo>
                  <a:pt x="8930" y="44648"/>
                </a:lnTo>
                <a:lnTo>
                  <a:pt x="8930" y="53578"/>
                </a:lnTo>
                <a:lnTo>
                  <a:pt x="0" y="71437"/>
                </a:lnTo>
                <a:lnTo>
                  <a:pt x="0" y="80367"/>
                </a:lnTo>
                <a:lnTo>
                  <a:pt x="0" y="89297"/>
                </a:lnTo>
                <a:lnTo>
                  <a:pt x="8930" y="107156"/>
                </a:lnTo>
                <a:lnTo>
                  <a:pt x="17860" y="116086"/>
                </a:lnTo>
                <a:lnTo>
                  <a:pt x="26789" y="116086"/>
                </a:lnTo>
                <a:lnTo>
                  <a:pt x="35719" y="125015"/>
                </a:lnTo>
                <a:lnTo>
                  <a:pt x="62508" y="125015"/>
                </a:lnTo>
                <a:lnTo>
                  <a:pt x="62508" y="125015"/>
                </a:lnTo>
                <a:lnTo>
                  <a:pt x="62508" y="125015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2" name="Freeform 151"/>
          <p:cNvSpPr/>
          <p:nvPr/>
        </p:nvSpPr>
        <p:spPr>
          <a:xfrm>
            <a:off x="4232671" y="1080492"/>
            <a:ext cx="98228" cy="142876"/>
          </a:xfrm>
          <a:custGeom>
            <a:avLst/>
            <a:gdLst/>
            <a:ahLst/>
            <a:cxnLst/>
            <a:rect l="0" t="0" r="0" b="0"/>
            <a:pathLst>
              <a:path w="98228" h="142876">
                <a:moveTo>
                  <a:pt x="0" y="8930"/>
                </a:moveTo>
                <a:lnTo>
                  <a:pt x="0" y="8930"/>
                </a:lnTo>
                <a:lnTo>
                  <a:pt x="0" y="8930"/>
                </a:lnTo>
                <a:lnTo>
                  <a:pt x="0" y="8930"/>
                </a:lnTo>
                <a:lnTo>
                  <a:pt x="0" y="17859"/>
                </a:lnTo>
                <a:lnTo>
                  <a:pt x="0" y="26789"/>
                </a:lnTo>
                <a:lnTo>
                  <a:pt x="0" y="35719"/>
                </a:lnTo>
                <a:lnTo>
                  <a:pt x="0" y="44649"/>
                </a:lnTo>
                <a:lnTo>
                  <a:pt x="0" y="62508"/>
                </a:lnTo>
                <a:lnTo>
                  <a:pt x="0" y="80367"/>
                </a:lnTo>
                <a:lnTo>
                  <a:pt x="0" y="98227"/>
                </a:lnTo>
                <a:lnTo>
                  <a:pt x="0" y="107156"/>
                </a:lnTo>
                <a:lnTo>
                  <a:pt x="0" y="125016"/>
                </a:lnTo>
                <a:lnTo>
                  <a:pt x="0" y="125016"/>
                </a:lnTo>
                <a:lnTo>
                  <a:pt x="8930" y="133945"/>
                </a:lnTo>
                <a:lnTo>
                  <a:pt x="8930" y="133945"/>
                </a:lnTo>
                <a:lnTo>
                  <a:pt x="8930" y="142875"/>
                </a:lnTo>
                <a:lnTo>
                  <a:pt x="8930" y="133945"/>
                </a:lnTo>
                <a:lnTo>
                  <a:pt x="8930" y="133945"/>
                </a:lnTo>
                <a:lnTo>
                  <a:pt x="8930" y="125016"/>
                </a:lnTo>
                <a:lnTo>
                  <a:pt x="17860" y="116086"/>
                </a:lnTo>
                <a:lnTo>
                  <a:pt x="17860" y="98227"/>
                </a:lnTo>
                <a:lnTo>
                  <a:pt x="17860" y="80367"/>
                </a:lnTo>
                <a:lnTo>
                  <a:pt x="26790" y="62508"/>
                </a:lnTo>
                <a:lnTo>
                  <a:pt x="26790" y="44649"/>
                </a:lnTo>
                <a:lnTo>
                  <a:pt x="35719" y="26789"/>
                </a:lnTo>
                <a:lnTo>
                  <a:pt x="35719" y="8930"/>
                </a:lnTo>
                <a:lnTo>
                  <a:pt x="44649" y="0"/>
                </a:lnTo>
                <a:lnTo>
                  <a:pt x="53579" y="0"/>
                </a:lnTo>
                <a:lnTo>
                  <a:pt x="62508" y="0"/>
                </a:lnTo>
                <a:lnTo>
                  <a:pt x="62508" y="0"/>
                </a:lnTo>
                <a:lnTo>
                  <a:pt x="71438" y="0"/>
                </a:lnTo>
                <a:lnTo>
                  <a:pt x="71438" y="8930"/>
                </a:lnTo>
                <a:lnTo>
                  <a:pt x="80368" y="26789"/>
                </a:lnTo>
                <a:lnTo>
                  <a:pt x="80368" y="44649"/>
                </a:lnTo>
                <a:lnTo>
                  <a:pt x="89297" y="62508"/>
                </a:lnTo>
                <a:lnTo>
                  <a:pt x="89297" y="80367"/>
                </a:lnTo>
                <a:lnTo>
                  <a:pt x="89297" y="98227"/>
                </a:lnTo>
                <a:lnTo>
                  <a:pt x="89297" y="116086"/>
                </a:lnTo>
                <a:lnTo>
                  <a:pt x="98227" y="133945"/>
                </a:lnTo>
                <a:lnTo>
                  <a:pt x="98227" y="142875"/>
                </a:lnTo>
                <a:lnTo>
                  <a:pt x="98227" y="142875"/>
                </a:lnTo>
                <a:lnTo>
                  <a:pt x="98227" y="142875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3" name="Freeform 152"/>
          <p:cNvSpPr/>
          <p:nvPr/>
        </p:nvSpPr>
        <p:spPr>
          <a:xfrm>
            <a:off x="4393406" y="884039"/>
            <a:ext cx="17860" cy="321470"/>
          </a:xfrm>
          <a:custGeom>
            <a:avLst/>
            <a:gdLst/>
            <a:ahLst/>
            <a:cxnLst/>
            <a:rect l="0" t="0" r="0" b="0"/>
            <a:pathLst>
              <a:path w="17860" h="321470">
                <a:moveTo>
                  <a:pt x="17859" y="0"/>
                </a:moveTo>
                <a:lnTo>
                  <a:pt x="17859" y="0"/>
                </a:lnTo>
                <a:lnTo>
                  <a:pt x="17859" y="0"/>
                </a:lnTo>
                <a:lnTo>
                  <a:pt x="8930" y="0"/>
                </a:lnTo>
                <a:lnTo>
                  <a:pt x="8930" y="8930"/>
                </a:lnTo>
                <a:lnTo>
                  <a:pt x="8930" y="26789"/>
                </a:lnTo>
                <a:lnTo>
                  <a:pt x="8930" y="35719"/>
                </a:lnTo>
                <a:lnTo>
                  <a:pt x="8930" y="53578"/>
                </a:lnTo>
                <a:lnTo>
                  <a:pt x="8930" y="80367"/>
                </a:lnTo>
                <a:lnTo>
                  <a:pt x="8930" y="98227"/>
                </a:lnTo>
                <a:lnTo>
                  <a:pt x="0" y="116086"/>
                </a:lnTo>
                <a:lnTo>
                  <a:pt x="0" y="142875"/>
                </a:lnTo>
                <a:lnTo>
                  <a:pt x="0" y="169664"/>
                </a:lnTo>
                <a:lnTo>
                  <a:pt x="0" y="187523"/>
                </a:lnTo>
                <a:lnTo>
                  <a:pt x="0" y="214312"/>
                </a:lnTo>
                <a:lnTo>
                  <a:pt x="0" y="241102"/>
                </a:lnTo>
                <a:lnTo>
                  <a:pt x="0" y="258961"/>
                </a:lnTo>
                <a:lnTo>
                  <a:pt x="0" y="276820"/>
                </a:lnTo>
                <a:lnTo>
                  <a:pt x="8930" y="294680"/>
                </a:lnTo>
                <a:lnTo>
                  <a:pt x="8930" y="312539"/>
                </a:lnTo>
                <a:lnTo>
                  <a:pt x="17859" y="321469"/>
                </a:lnTo>
                <a:lnTo>
                  <a:pt x="17859" y="321469"/>
                </a:lnTo>
                <a:lnTo>
                  <a:pt x="17859" y="321469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4" name="Freeform 153"/>
          <p:cNvSpPr/>
          <p:nvPr/>
        </p:nvSpPr>
        <p:spPr>
          <a:xfrm>
            <a:off x="4339828" y="1062633"/>
            <a:ext cx="160735" cy="17860"/>
          </a:xfrm>
          <a:custGeom>
            <a:avLst/>
            <a:gdLst/>
            <a:ahLst/>
            <a:cxnLst/>
            <a:rect l="0" t="0" r="0" b="0"/>
            <a:pathLst>
              <a:path w="160735" h="17860">
                <a:moveTo>
                  <a:pt x="0" y="17859"/>
                </a:moveTo>
                <a:lnTo>
                  <a:pt x="0" y="8929"/>
                </a:lnTo>
                <a:lnTo>
                  <a:pt x="0" y="8929"/>
                </a:lnTo>
                <a:lnTo>
                  <a:pt x="0" y="8929"/>
                </a:lnTo>
                <a:lnTo>
                  <a:pt x="8929" y="8929"/>
                </a:lnTo>
                <a:lnTo>
                  <a:pt x="8929" y="8929"/>
                </a:lnTo>
                <a:lnTo>
                  <a:pt x="17859" y="8929"/>
                </a:lnTo>
                <a:lnTo>
                  <a:pt x="35718" y="8929"/>
                </a:lnTo>
                <a:lnTo>
                  <a:pt x="53578" y="8929"/>
                </a:lnTo>
                <a:lnTo>
                  <a:pt x="62508" y="8929"/>
                </a:lnTo>
                <a:lnTo>
                  <a:pt x="89297" y="8929"/>
                </a:lnTo>
                <a:lnTo>
                  <a:pt x="107156" y="8929"/>
                </a:lnTo>
                <a:lnTo>
                  <a:pt x="116086" y="8929"/>
                </a:lnTo>
                <a:lnTo>
                  <a:pt x="133945" y="8929"/>
                </a:lnTo>
                <a:lnTo>
                  <a:pt x="142875" y="8929"/>
                </a:lnTo>
                <a:lnTo>
                  <a:pt x="151804" y="0"/>
                </a:lnTo>
                <a:lnTo>
                  <a:pt x="160734" y="0"/>
                </a:lnTo>
                <a:lnTo>
                  <a:pt x="160734" y="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5" name="Freeform 154"/>
          <p:cNvSpPr/>
          <p:nvPr/>
        </p:nvSpPr>
        <p:spPr>
          <a:xfrm>
            <a:off x="4545211" y="1026914"/>
            <a:ext cx="8930" cy="151806"/>
          </a:xfrm>
          <a:custGeom>
            <a:avLst/>
            <a:gdLst/>
            <a:ahLst/>
            <a:cxnLst/>
            <a:rect l="0" t="0" r="0" b="0"/>
            <a:pathLst>
              <a:path w="8930" h="151806">
                <a:moveTo>
                  <a:pt x="8929" y="0"/>
                </a:moveTo>
                <a:lnTo>
                  <a:pt x="8929" y="8930"/>
                </a:lnTo>
                <a:lnTo>
                  <a:pt x="8929" y="8930"/>
                </a:lnTo>
                <a:lnTo>
                  <a:pt x="0" y="17859"/>
                </a:lnTo>
                <a:lnTo>
                  <a:pt x="8929" y="35719"/>
                </a:lnTo>
                <a:lnTo>
                  <a:pt x="8929" y="53578"/>
                </a:lnTo>
                <a:lnTo>
                  <a:pt x="8929" y="80367"/>
                </a:lnTo>
                <a:lnTo>
                  <a:pt x="8929" y="98227"/>
                </a:lnTo>
                <a:lnTo>
                  <a:pt x="8929" y="116086"/>
                </a:lnTo>
                <a:lnTo>
                  <a:pt x="8929" y="133945"/>
                </a:lnTo>
                <a:lnTo>
                  <a:pt x="8929" y="151805"/>
                </a:lnTo>
                <a:lnTo>
                  <a:pt x="8929" y="151805"/>
                </a:lnTo>
                <a:lnTo>
                  <a:pt x="8929" y="151805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6" name="Freeform 155"/>
          <p:cNvSpPr/>
          <p:nvPr/>
        </p:nvSpPr>
        <p:spPr>
          <a:xfrm>
            <a:off x="4580929" y="982266"/>
            <a:ext cx="1" cy="1"/>
          </a:xfrm>
          <a:custGeom>
            <a:avLst/>
            <a:gdLst/>
            <a:ahLst/>
            <a:cxnLst/>
            <a:rect l="0" t="0" r="0" b="0"/>
            <a:pathLst>
              <a:path w="1" h="1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7" name="Freeform 156"/>
          <p:cNvSpPr/>
          <p:nvPr/>
        </p:nvSpPr>
        <p:spPr>
          <a:xfrm>
            <a:off x="4625578" y="991195"/>
            <a:ext cx="107157" cy="142876"/>
          </a:xfrm>
          <a:custGeom>
            <a:avLst/>
            <a:gdLst/>
            <a:ahLst/>
            <a:cxnLst/>
            <a:rect l="0" t="0" r="0" b="0"/>
            <a:pathLst>
              <a:path w="107157" h="142876">
                <a:moveTo>
                  <a:pt x="107156" y="17860"/>
                </a:moveTo>
                <a:lnTo>
                  <a:pt x="107156" y="17860"/>
                </a:lnTo>
                <a:lnTo>
                  <a:pt x="107156" y="8930"/>
                </a:lnTo>
                <a:lnTo>
                  <a:pt x="107156" y="8930"/>
                </a:lnTo>
                <a:lnTo>
                  <a:pt x="107156" y="0"/>
                </a:lnTo>
                <a:lnTo>
                  <a:pt x="107156" y="0"/>
                </a:lnTo>
                <a:lnTo>
                  <a:pt x="107156" y="0"/>
                </a:lnTo>
                <a:lnTo>
                  <a:pt x="98226" y="0"/>
                </a:lnTo>
                <a:lnTo>
                  <a:pt x="89297" y="0"/>
                </a:lnTo>
                <a:lnTo>
                  <a:pt x="71437" y="0"/>
                </a:lnTo>
                <a:lnTo>
                  <a:pt x="62508" y="8930"/>
                </a:lnTo>
                <a:lnTo>
                  <a:pt x="44648" y="17860"/>
                </a:lnTo>
                <a:lnTo>
                  <a:pt x="35718" y="26789"/>
                </a:lnTo>
                <a:lnTo>
                  <a:pt x="26789" y="44649"/>
                </a:lnTo>
                <a:lnTo>
                  <a:pt x="17859" y="53578"/>
                </a:lnTo>
                <a:lnTo>
                  <a:pt x="8929" y="71438"/>
                </a:lnTo>
                <a:lnTo>
                  <a:pt x="0" y="89297"/>
                </a:lnTo>
                <a:lnTo>
                  <a:pt x="0" y="107156"/>
                </a:lnTo>
                <a:lnTo>
                  <a:pt x="0" y="116086"/>
                </a:lnTo>
                <a:lnTo>
                  <a:pt x="0" y="133946"/>
                </a:lnTo>
                <a:lnTo>
                  <a:pt x="8929" y="142875"/>
                </a:lnTo>
                <a:lnTo>
                  <a:pt x="8929" y="142875"/>
                </a:lnTo>
                <a:lnTo>
                  <a:pt x="8929" y="142875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8" name="Freeform 157"/>
          <p:cNvSpPr/>
          <p:nvPr/>
        </p:nvSpPr>
        <p:spPr>
          <a:xfrm>
            <a:off x="4759523" y="991195"/>
            <a:ext cx="133947" cy="125017"/>
          </a:xfrm>
          <a:custGeom>
            <a:avLst/>
            <a:gdLst/>
            <a:ahLst/>
            <a:cxnLst/>
            <a:rect l="0" t="0" r="0" b="0"/>
            <a:pathLst>
              <a:path w="133947" h="125017">
                <a:moveTo>
                  <a:pt x="116086" y="17860"/>
                </a:moveTo>
                <a:lnTo>
                  <a:pt x="116086" y="17860"/>
                </a:lnTo>
                <a:lnTo>
                  <a:pt x="116086" y="17860"/>
                </a:lnTo>
                <a:lnTo>
                  <a:pt x="116086" y="17860"/>
                </a:lnTo>
                <a:lnTo>
                  <a:pt x="116086" y="8930"/>
                </a:lnTo>
                <a:lnTo>
                  <a:pt x="125016" y="8930"/>
                </a:lnTo>
                <a:lnTo>
                  <a:pt x="116086" y="8930"/>
                </a:lnTo>
                <a:lnTo>
                  <a:pt x="116086" y="0"/>
                </a:lnTo>
                <a:lnTo>
                  <a:pt x="107156" y="0"/>
                </a:lnTo>
                <a:lnTo>
                  <a:pt x="98227" y="8930"/>
                </a:lnTo>
                <a:lnTo>
                  <a:pt x="80367" y="8930"/>
                </a:lnTo>
                <a:lnTo>
                  <a:pt x="71438" y="8930"/>
                </a:lnTo>
                <a:lnTo>
                  <a:pt x="53578" y="17860"/>
                </a:lnTo>
                <a:lnTo>
                  <a:pt x="44648" y="26789"/>
                </a:lnTo>
                <a:lnTo>
                  <a:pt x="35719" y="35719"/>
                </a:lnTo>
                <a:lnTo>
                  <a:pt x="26789" y="44649"/>
                </a:lnTo>
                <a:lnTo>
                  <a:pt x="17859" y="53578"/>
                </a:lnTo>
                <a:lnTo>
                  <a:pt x="8930" y="71438"/>
                </a:lnTo>
                <a:lnTo>
                  <a:pt x="0" y="80367"/>
                </a:lnTo>
                <a:lnTo>
                  <a:pt x="0" y="89297"/>
                </a:lnTo>
                <a:lnTo>
                  <a:pt x="0" y="107156"/>
                </a:lnTo>
                <a:lnTo>
                  <a:pt x="8930" y="107156"/>
                </a:lnTo>
                <a:lnTo>
                  <a:pt x="17859" y="116086"/>
                </a:lnTo>
                <a:lnTo>
                  <a:pt x="26789" y="125016"/>
                </a:lnTo>
                <a:lnTo>
                  <a:pt x="35719" y="125016"/>
                </a:lnTo>
                <a:lnTo>
                  <a:pt x="53578" y="125016"/>
                </a:lnTo>
                <a:lnTo>
                  <a:pt x="62508" y="116086"/>
                </a:lnTo>
                <a:lnTo>
                  <a:pt x="71438" y="107156"/>
                </a:lnTo>
                <a:lnTo>
                  <a:pt x="80367" y="98227"/>
                </a:lnTo>
                <a:lnTo>
                  <a:pt x="89297" y="80367"/>
                </a:lnTo>
                <a:lnTo>
                  <a:pt x="98227" y="62508"/>
                </a:lnTo>
                <a:lnTo>
                  <a:pt x="98227" y="44649"/>
                </a:lnTo>
                <a:lnTo>
                  <a:pt x="107156" y="26789"/>
                </a:lnTo>
                <a:lnTo>
                  <a:pt x="116086" y="8930"/>
                </a:lnTo>
                <a:lnTo>
                  <a:pt x="125016" y="8930"/>
                </a:lnTo>
                <a:lnTo>
                  <a:pt x="125016" y="0"/>
                </a:lnTo>
                <a:lnTo>
                  <a:pt x="125016" y="0"/>
                </a:lnTo>
                <a:lnTo>
                  <a:pt x="125016" y="8930"/>
                </a:lnTo>
                <a:lnTo>
                  <a:pt x="125016" y="8930"/>
                </a:lnTo>
                <a:lnTo>
                  <a:pt x="125016" y="17860"/>
                </a:lnTo>
                <a:lnTo>
                  <a:pt x="116086" y="26789"/>
                </a:lnTo>
                <a:lnTo>
                  <a:pt x="116086" y="44649"/>
                </a:lnTo>
                <a:lnTo>
                  <a:pt x="125016" y="53578"/>
                </a:lnTo>
                <a:lnTo>
                  <a:pt x="125016" y="71438"/>
                </a:lnTo>
                <a:lnTo>
                  <a:pt x="125016" y="89297"/>
                </a:lnTo>
                <a:lnTo>
                  <a:pt x="133946" y="98227"/>
                </a:lnTo>
                <a:lnTo>
                  <a:pt x="133946" y="98227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9" name="Freeform 158"/>
          <p:cNvSpPr/>
          <p:nvPr/>
        </p:nvSpPr>
        <p:spPr>
          <a:xfrm>
            <a:off x="5027414" y="759023"/>
            <a:ext cx="44650" cy="348259"/>
          </a:xfrm>
          <a:custGeom>
            <a:avLst/>
            <a:gdLst/>
            <a:ahLst/>
            <a:cxnLst/>
            <a:rect l="0" t="0" r="0" b="0"/>
            <a:pathLst>
              <a:path w="44650" h="348259">
                <a:moveTo>
                  <a:pt x="8930" y="17860"/>
                </a:moveTo>
                <a:lnTo>
                  <a:pt x="8930" y="17860"/>
                </a:lnTo>
                <a:lnTo>
                  <a:pt x="8930" y="17860"/>
                </a:lnTo>
                <a:lnTo>
                  <a:pt x="17859" y="8930"/>
                </a:lnTo>
                <a:lnTo>
                  <a:pt x="17859" y="8930"/>
                </a:lnTo>
                <a:lnTo>
                  <a:pt x="17859" y="0"/>
                </a:lnTo>
                <a:lnTo>
                  <a:pt x="17859" y="8930"/>
                </a:lnTo>
                <a:lnTo>
                  <a:pt x="17859" y="8930"/>
                </a:lnTo>
                <a:lnTo>
                  <a:pt x="17859" y="17860"/>
                </a:lnTo>
                <a:lnTo>
                  <a:pt x="17859" y="35719"/>
                </a:lnTo>
                <a:lnTo>
                  <a:pt x="8930" y="53579"/>
                </a:lnTo>
                <a:lnTo>
                  <a:pt x="8930" y="80368"/>
                </a:lnTo>
                <a:lnTo>
                  <a:pt x="8930" y="107157"/>
                </a:lnTo>
                <a:lnTo>
                  <a:pt x="0" y="133946"/>
                </a:lnTo>
                <a:lnTo>
                  <a:pt x="0" y="169664"/>
                </a:lnTo>
                <a:lnTo>
                  <a:pt x="0" y="205383"/>
                </a:lnTo>
                <a:lnTo>
                  <a:pt x="8930" y="232172"/>
                </a:lnTo>
                <a:lnTo>
                  <a:pt x="17859" y="267891"/>
                </a:lnTo>
                <a:lnTo>
                  <a:pt x="26789" y="294680"/>
                </a:lnTo>
                <a:lnTo>
                  <a:pt x="26789" y="321469"/>
                </a:lnTo>
                <a:lnTo>
                  <a:pt x="35719" y="339328"/>
                </a:lnTo>
                <a:lnTo>
                  <a:pt x="44649" y="348258"/>
                </a:lnTo>
                <a:lnTo>
                  <a:pt x="44649" y="348258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0" name="Freeform 159"/>
          <p:cNvSpPr/>
          <p:nvPr/>
        </p:nvSpPr>
        <p:spPr>
          <a:xfrm>
            <a:off x="4339828" y="3446859"/>
            <a:ext cx="169665" cy="419696"/>
          </a:xfrm>
          <a:custGeom>
            <a:avLst/>
            <a:gdLst/>
            <a:ahLst/>
            <a:cxnLst/>
            <a:rect l="0" t="0" r="0" b="0"/>
            <a:pathLst>
              <a:path w="169665" h="419696">
                <a:moveTo>
                  <a:pt x="98226" y="80367"/>
                </a:moveTo>
                <a:lnTo>
                  <a:pt x="98226" y="80367"/>
                </a:lnTo>
                <a:lnTo>
                  <a:pt x="89297" y="89297"/>
                </a:lnTo>
                <a:lnTo>
                  <a:pt x="80367" y="98227"/>
                </a:lnTo>
                <a:lnTo>
                  <a:pt x="71437" y="116086"/>
                </a:lnTo>
                <a:lnTo>
                  <a:pt x="62508" y="125016"/>
                </a:lnTo>
                <a:lnTo>
                  <a:pt x="44648" y="142875"/>
                </a:lnTo>
                <a:lnTo>
                  <a:pt x="35718" y="142875"/>
                </a:lnTo>
                <a:lnTo>
                  <a:pt x="26789" y="151805"/>
                </a:lnTo>
                <a:lnTo>
                  <a:pt x="17859" y="151805"/>
                </a:lnTo>
                <a:lnTo>
                  <a:pt x="17859" y="142875"/>
                </a:lnTo>
                <a:lnTo>
                  <a:pt x="8929" y="142875"/>
                </a:lnTo>
                <a:lnTo>
                  <a:pt x="0" y="125016"/>
                </a:lnTo>
                <a:lnTo>
                  <a:pt x="0" y="116086"/>
                </a:lnTo>
                <a:lnTo>
                  <a:pt x="8929" y="98227"/>
                </a:lnTo>
                <a:lnTo>
                  <a:pt x="17859" y="80367"/>
                </a:lnTo>
                <a:lnTo>
                  <a:pt x="26789" y="62508"/>
                </a:lnTo>
                <a:lnTo>
                  <a:pt x="35718" y="44648"/>
                </a:lnTo>
                <a:lnTo>
                  <a:pt x="44648" y="26789"/>
                </a:lnTo>
                <a:lnTo>
                  <a:pt x="53578" y="17859"/>
                </a:lnTo>
                <a:lnTo>
                  <a:pt x="71437" y="8930"/>
                </a:lnTo>
                <a:lnTo>
                  <a:pt x="80367" y="0"/>
                </a:lnTo>
                <a:lnTo>
                  <a:pt x="98226" y="0"/>
                </a:lnTo>
                <a:lnTo>
                  <a:pt x="116086" y="0"/>
                </a:lnTo>
                <a:lnTo>
                  <a:pt x="125015" y="0"/>
                </a:lnTo>
                <a:lnTo>
                  <a:pt x="133945" y="8930"/>
                </a:lnTo>
                <a:lnTo>
                  <a:pt x="142875" y="17859"/>
                </a:lnTo>
                <a:lnTo>
                  <a:pt x="151804" y="35719"/>
                </a:lnTo>
                <a:lnTo>
                  <a:pt x="160734" y="53578"/>
                </a:lnTo>
                <a:lnTo>
                  <a:pt x="169664" y="80367"/>
                </a:lnTo>
                <a:lnTo>
                  <a:pt x="169664" y="107156"/>
                </a:lnTo>
                <a:lnTo>
                  <a:pt x="160734" y="133945"/>
                </a:lnTo>
                <a:lnTo>
                  <a:pt x="160734" y="169664"/>
                </a:lnTo>
                <a:lnTo>
                  <a:pt x="151804" y="205383"/>
                </a:lnTo>
                <a:lnTo>
                  <a:pt x="142875" y="241102"/>
                </a:lnTo>
                <a:lnTo>
                  <a:pt x="133945" y="267891"/>
                </a:lnTo>
                <a:lnTo>
                  <a:pt x="125015" y="303609"/>
                </a:lnTo>
                <a:lnTo>
                  <a:pt x="107156" y="330398"/>
                </a:lnTo>
                <a:lnTo>
                  <a:pt x="98226" y="357187"/>
                </a:lnTo>
                <a:lnTo>
                  <a:pt x="80367" y="375047"/>
                </a:lnTo>
                <a:lnTo>
                  <a:pt x="62508" y="392906"/>
                </a:lnTo>
                <a:lnTo>
                  <a:pt x="53578" y="401836"/>
                </a:lnTo>
                <a:lnTo>
                  <a:pt x="44648" y="410766"/>
                </a:lnTo>
                <a:lnTo>
                  <a:pt x="26789" y="419695"/>
                </a:lnTo>
                <a:lnTo>
                  <a:pt x="17859" y="419695"/>
                </a:lnTo>
                <a:lnTo>
                  <a:pt x="8929" y="419695"/>
                </a:lnTo>
                <a:lnTo>
                  <a:pt x="8929" y="410766"/>
                </a:lnTo>
                <a:lnTo>
                  <a:pt x="0" y="410766"/>
                </a:lnTo>
                <a:lnTo>
                  <a:pt x="0" y="392906"/>
                </a:lnTo>
                <a:lnTo>
                  <a:pt x="0" y="383977"/>
                </a:lnTo>
                <a:lnTo>
                  <a:pt x="8929" y="366117"/>
                </a:lnTo>
                <a:lnTo>
                  <a:pt x="8929" y="357187"/>
                </a:lnTo>
                <a:lnTo>
                  <a:pt x="17859" y="339328"/>
                </a:lnTo>
                <a:lnTo>
                  <a:pt x="26789" y="330398"/>
                </a:lnTo>
                <a:lnTo>
                  <a:pt x="44648" y="321469"/>
                </a:lnTo>
                <a:lnTo>
                  <a:pt x="53578" y="312539"/>
                </a:lnTo>
                <a:lnTo>
                  <a:pt x="71437" y="312539"/>
                </a:lnTo>
                <a:lnTo>
                  <a:pt x="80367" y="312539"/>
                </a:lnTo>
                <a:lnTo>
                  <a:pt x="98226" y="321469"/>
                </a:lnTo>
                <a:lnTo>
                  <a:pt x="107156" y="330398"/>
                </a:lnTo>
                <a:lnTo>
                  <a:pt x="125015" y="348258"/>
                </a:lnTo>
                <a:lnTo>
                  <a:pt x="133945" y="366117"/>
                </a:lnTo>
                <a:lnTo>
                  <a:pt x="142875" y="383977"/>
                </a:lnTo>
                <a:lnTo>
                  <a:pt x="151804" y="401836"/>
                </a:lnTo>
                <a:lnTo>
                  <a:pt x="151804" y="410766"/>
                </a:lnTo>
                <a:lnTo>
                  <a:pt x="151804" y="410766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1" name="Freeform 160"/>
          <p:cNvSpPr/>
          <p:nvPr/>
        </p:nvSpPr>
        <p:spPr>
          <a:xfrm>
            <a:off x="4625578" y="3545086"/>
            <a:ext cx="80368" cy="241102"/>
          </a:xfrm>
          <a:custGeom>
            <a:avLst/>
            <a:gdLst/>
            <a:ahLst/>
            <a:cxnLst/>
            <a:rect l="0" t="0" r="0" b="0"/>
            <a:pathLst>
              <a:path w="80368" h="241102">
                <a:moveTo>
                  <a:pt x="26789" y="8929"/>
                </a:moveTo>
                <a:lnTo>
                  <a:pt x="26789" y="17859"/>
                </a:lnTo>
                <a:lnTo>
                  <a:pt x="26789" y="17859"/>
                </a:lnTo>
                <a:lnTo>
                  <a:pt x="17859" y="35718"/>
                </a:lnTo>
                <a:lnTo>
                  <a:pt x="17859" y="53578"/>
                </a:lnTo>
                <a:lnTo>
                  <a:pt x="8929" y="71437"/>
                </a:lnTo>
                <a:lnTo>
                  <a:pt x="8929" y="98226"/>
                </a:lnTo>
                <a:lnTo>
                  <a:pt x="0" y="125015"/>
                </a:lnTo>
                <a:lnTo>
                  <a:pt x="0" y="142875"/>
                </a:lnTo>
                <a:lnTo>
                  <a:pt x="0" y="169664"/>
                </a:lnTo>
                <a:lnTo>
                  <a:pt x="0" y="196453"/>
                </a:lnTo>
                <a:lnTo>
                  <a:pt x="0" y="214312"/>
                </a:lnTo>
                <a:lnTo>
                  <a:pt x="0" y="223242"/>
                </a:lnTo>
                <a:lnTo>
                  <a:pt x="0" y="232171"/>
                </a:lnTo>
                <a:lnTo>
                  <a:pt x="8929" y="241101"/>
                </a:lnTo>
                <a:lnTo>
                  <a:pt x="8929" y="241101"/>
                </a:lnTo>
                <a:lnTo>
                  <a:pt x="17859" y="232171"/>
                </a:lnTo>
                <a:lnTo>
                  <a:pt x="26789" y="232171"/>
                </a:lnTo>
                <a:lnTo>
                  <a:pt x="35718" y="214312"/>
                </a:lnTo>
                <a:lnTo>
                  <a:pt x="44648" y="196453"/>
                </a:lnTo>
                <a:lnTo>
                  <a:pt x="53578" y="178593"/>
                </a:lnTo>
                <a:lnTo>
                  <a:pt x="62508" y="151804"/>
                </a:lnTo>
                <a:lnTo>
                  <a:pt x="71437" y="125015"/>
                </a:lnTo>
                <a:lnTo>
                  <a:pt x="80367" y="98226"/>
                </a:lnTo>
                <a:lnTo>
                  <a:pt x="80367" y="71437"/>
                </a:lnTo>
                <a:lnTo>
                  <a:pt x="80367" y="53578"/>
                </a:lnTo>
                <a:lnTo>
                  <a:pt x="80367" y="35718"/>
                </a:lnTo>
                <a:lnTo>
                  <a:pt x="80367" y="17859"/>
                </a:lnTo>
                <a:lnTo>
                  <a:pt x="71437" y="8929"/>
                </a:lnTo>
                <a:lnTo>
                  <a:pt x="71437" y="0"/>
                </a:lnTo>
                <a:lnTo>
                  <a:pt x="62508" y="0"/>
                </a:lnTo>
                <a:lnTo>
                  <a:pt x="53578" y="0"/>
                </a:lnTo>
                <a:lnTo>
                  <a:pt x="53578" y="0"/>
                </a:lnTo>
                <a:lnTo>
                  <a:pt x="53578" y="0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2" name="Freeform 161"/>
          <p:cNvSpPr/>
          <p:nvPr/>
        </p:nvSpPr>
        <p:spPr>
          <a:xfrm>
            <a:off x="4839890" y="3455789"/>
            <a:ext cx="125017" cy="285751"/>
          </a:xfrm>
          <a:custGeom>
            <a:avLst/>
            <a:gdLst/>
            <a:ahLst/>
            <a:cxnLst/>
            <a:rect l="0" t="0" r="0" b="0"/>
            <a:pathLst>
              <a:path w="125017" h="285751">
                <a:moveTo>
                  <a:pt x="35719" y="53578"/>
                </a:moveTo>
                <a:lnTo>
                  <a:pt x="26789" y="62507"/>
                </a:lnTo>
                <a:lnTo>
                  <a:pt x="26789" y="71437"/>
                </a:lnTo>
                <a:lnTo>
                  <a:pt x="26789" y="98226"/>
                </a:lnTo>
                <a:lnTo>
                  <a:pt x="17860" y="125015"/>
                </a:lnTo>
                <a:lnTo>
                  <a:pt x="8930" y="151804"/>
                </a:lnTo>
                <a:lnTo>
                  <a:pt x="8930" y="187523"/>
                </a:lnTo>
                <a:lnTo>
                  <a:pt x="0" y="214312"/>
                </a:lnTo>
                <a:lnTo>
                  <a:pt x="0" y="241101"/>
                </a:lnTo>
                <a:lnTo>
                  <a:pt x="0" y="258961"/>
                </a:lnTo>
                <a:lnTo>
                  <a:pt x="0" y="276820"/>
                </a:lnTo>
                <a:lnTo>
                  <a:pt x="0" y="285750"/>
                </a:lnTo>
                <a:lnTo>
                  <a:pt x="8930" y="285750"/>
                </a:lnTo>
                <a:lnTo>
                  <a:pt x="17860" y="285750"/>
                </a:lnTo>
                <a:lnTo>
                  <a:pt x="26789" y="285750"/>
                </a:lnTo>
                <a:lnTo>
                  <a:pt x="44649" y="276820"/>
                </a:lnTo>
                <a:lnTo>
                  <a:pt x="53579" y="267890"/>
                </a:lnTo>
                <a:lnTo>
                  <a:pt x="62508" y="250031"/>
                </a:lnTo>
                <a:lnTo>
                  <a:pt x="80368" y="241101"/>
                </a:lnTo>
                <a:lnTo>
                  <a:pt x="89298" y="223242"/>
                </a:lnTo>
                <a:lnTo>
                  <a:pt x="98227" y="205382"/>
                </a:lnTo>
                <a:lnTo>
                  <a:pt x="107157" y="187523"/>
                </a:lnTo>
                <a:lnTo>
                  <a:pt x="116087" y="160734"/>
                </a:lnTo>
                <a:lnTo>
                  <a:pt x="125016" y="142875"/>
                </a:lnTo>
                <a:lnTo>
                  <a:pt x="125016" y="116086"/>
                </a:lnTo>
                <a:lnTo>
                  <a:pt x="125016" y="98226"/>
                </a:lnTo>
                <a:lnTo>
                  <a:pt x="125016" y="71437"/>
                </a:lnTo>
                <a:lnTo>
                  <a:pt x="116087" y="53578"/>
                </a:lnTo>
                <a:lnTo>
                  <a:pt x="107157" y="44648"/>
                </a:lnTo>
                <a:lnTo>
                  <a:pt x="98227" y="26789"/>
                </a:lnTo>
                <a:lnTo>
                  <a:pt x="89298" y="17859"/>
                </a:lnTo>
                <a:lnTo>
                  <a:pt x="80368" y="8929"/>
                </a:lnTo>
                <a:lnTo>
                  <a:pt x="71438" y="8929"/>
                </a:lnTo>
                <a:lnTo>
                  <a:pt x="62508" y="0"/>
                </a:lnTo>
                <a:lnTo>
                  <a:pt x="53579" y="0"/>
                </a:lnTo>
                <a:lnTo>
                  <a:pt x="53579" y="0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3" name="Freeform 162"/>
          <p:cNvSpPr/>
          <p:nvPr/>
        </p:nvSpPr>
        <p:spPr>
          <a:xfrm>
            <a:off x="4482703" y="4027289"/>
            <a:ext cx="151805" cy="250032"/>
          </a:xfrm>
          <a:custGeom>
            <a:avLst/>
            <a:gdLst/>
            <a:ahLst/>
            <a:cxnLst/>
            <a:rect l="0" t="0" r="0" b="0"/>
            <a:pathLst>
              <a:path w="151805" h="250032">
                <a:moveTo>
                  <a:pt x="89297" y="17859"/>
                </a:moveTo>
                <a:lnTo>
                  <a:pt x="80367" y="8929"/>
                </a:lnTo>
                <a:lnTo>
                  <a:pt x="80367" y="8929"/>
                </a:lnTo>
                <a:lnTo>
                  <a:pt x="80367" y="8929"/>
                </a:lnTo>
                <a:lnTo>
                  <a:pt x="80367" y="8929"/>
                </a:lnTo>
                <a:lnTo>
                  <a:pt x="89297" y="8929"/>
                </a:lnTo>
                <a:lnTo>
                  <a:pt x="89297" y="0"/>
                </a:lnTo>
                <a:lnTo>
                  <a:pt x="98226" y="0"/>
                </a:lnTo>
                <a:lnTo>
                  <a:pt x="107156" y="0"/>
                </a:lnTo>
                <a:lnTo>
                  <a:pt x="116086" y="0"/>
                </a:lnTo>
                <a:lnTo>
                  <a:pt x="116086" y="8929"/>
                </a:lnTo>
                <a:lnTo>
                  <a:pt x="125015" y="17859"/>
                </a:lnTo>
                <a:lnTo>
                  <a:pt x="125015" y="35718"/>
                </a:lnTo>
                <a:lnTo>
                  <a:pt x="125015" y="44648"/>
                </a:lnTo>
                <a:lnTo>
                  <a:pt x="125015" y="62507"/>
                </a:lnTo>
                <a:lnTo>
                  <a:pt x="125015" y="71437"/>
                </a:lnTo>
                <a:lnTo>
                  <a:pt x="125015" y="89297"/>
                </a:lnTo>
                <a:lnTo>
                  <a:pt x="116086" y="98226"/>
                </a:lnTo>
                <a:lnTo>
                  <a:pt x="107156" y="107156"/>
                </a:lnTo>
                <a:lnTo>
                  <a:pt x="107156" y="116086"/>
                </a:lnTo>
                <a:lnTo>
                  <a:pt x="98226" y="125015"/>
                </a:lnTo>
                <a:lnTo>
                  <a:pt x="98226" y="125015"/>
                </a:lnTo>
                <a:lnTo>
                  <a:pt x="89297" y="125015"/>
                </a:lnTo>
                <a:lnTo>
                  <a:pt x="89297" y="125015"/>
                </a:lnTo>
                <a:lnTo>
                  <a:pt x="89297" y="125015"/>
                </a:lnTo>
                <a:lnTo>
                  <a:pt x="89297" y="125015"/>
                </a:lnTo>
                <a:lnTo>
                  <a:pt x="89297" y="125015"/>
                </a:lnTo>
                <a:lnTo>
                  <a:pt x="89297" y="125015"/>
                </a:lnTo>
                <a:lnTo>
                  <a:pt x="98226" y="125015"/>
                </a:lnTo>
                <a:lnTo>
                  <a:pt x="98226" y="116086"/>
                </a:lnTo>
                <a:lnTo>
                  <a:pt x="107156" y="116086"/>
                </a:lnTo>
                <a:lnTo>
                  <a:pt x="116086" y="116086"/>
                </a:lnTo>
                <a:lnTo>
                  <a:pt x="125015" y="116086"/>
                </a:lnTo>
                <a:lnTo>
                  <a:pt x="125015" y="116086"/>
                </a:lnTo>
                <a:lnTo>
                  <a:pt x="133945" y="116086"/>
                </a:lnTo>
                <a:lnTo>
                  <a:pt x="142875" y="116086"/>
                </a:lnTo>
                <a:lnTo>
                  <a:pt x="151804" y="116086"/>
                </a:lnTo>
                <a:lnTo>
                  <a:pt x="151804" y="125015"/>
                </a:lnTo>
                <a:lnTo>
                  <a:pt x="151804" y="125015"/>
                </a:lnTo>
                <a:lnTo>
                  <a:pt x="151804" y="142875"/>
                </a:lnTo>
                <a:lnTo>
                  <a:pt x="151804" y="151804"/>
                </a:lnTo>
                <a:lnTo>
                  <a:pt x="151804" y="169664"/>
                </a:lnTo>
                <a:lnTo>
                  <a:pt x="142875" y="178593"/>
                </a:lnTo>
                <a:lnTo>
                  <a:pt x="142875" y="196453"/>
                </a:lnTo>
                <a:lnTo>
                  <a:pt x="133945" y="205382"/>
                </a:lnTo>
                <a:lnTo>
                  <a:pt x="125015" y="214312"/>
                </a:lnTo>
                <a:lnTo>
                  <a:pt x="107156" y="223242"/>
                </a:lnTo>
                <a:lnTo>
                  <a:pt x="98226" y="232172"/>
                </a:lnTo>
                <a:lnTo>
                  <a:pt x="89297" y="241101"/>
                </a:lnTo>
                <a:lnTo>
                  <a:pt x="71437" y="250031"/>
                </a:lnTo>
                <a:lnTo>
                  <a:pt x="62508" y="250031"/>
                </a:lnTo>
                <a:lnTo>
                  <a:pt x="44648" y="250031"/>
                </a:lnTo>
                <a:lnTo>
                  <a:pt x="35718" y="250031"/>
                </a:lnTo>
                <a:lnTo>
                  <a:pt x="26789" y="250031"/>
                </a:lnTo>
                <a:lnTo>
                  <a:pt x="17859" y="250031"/>
                </a:lnTo>
                <a:lnTo>
                  <a:pt x="8929" y="250031"/>
                </a:lnTo>
                <a:lnTo>
                  <a:pt x="0" y="250031"/>
                </a:lnTo>
                <a:lnTo>
                  <a:pt x="0" y="250031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4" name="Freeform 163"/>
          <p:cNvSpPr/>
          <p:nvPr/>
        </p:nvSpPr>
        <p:spPr>
          <a:xfrm>
            <a:off x="4714875" y="3964781"/>
            <a:ext cx="107157" cy="294681"/>
          </a:xfrm>
          <a:custGeom>
            <a:avLst/>
            <a:gdLst/>
            <a:ahLst/>
            <a:cxnLst/>
            <a:rect l="0" t="0" r="0" b="0"/>
            <a:pathLst>
              <a:path w="107157" h="294681">
                <a:moveTo>
                  <a:pt x="8929" y="44648"/>
                </a:moveTo>
                <a:lnTo>
                  <a:pt x="8929" y="35719"/>
                </a:lnTo>
                <a:lnTo>
                  <a:pt x="8929" y="35719"/>
                </a:lnTo>
                <a:lnTo>
                  <a:pt x="8929" y="26789"/>
                </a:lnTo>
                <a:lnTo>
                  <a:pt x="17859" y="26789"/>
                </a:lnTo>
                <a:lnTo>
                  <a:pt x="17859" y="17859"/>
                </a:lnTo>
                <a:lnTo>
                  <a:pt x="26789" y="8930"/>
                </a:lnTo>
                <a:lnTo>
                  <a:pt x="26789" y="8930"/>
                </a:lnTo>
                <a:lnTo>
                  <a:pt x="35718" y="0"/>
                </a:lnTo>
                <a:lnTo>
                  <a:pt x="44648" y="0"/>
                </a:lnTo>
                <a:lnTo>
                  <a:pt x="53578" y="0"/>
                </a:lnTo>
                <a:lnTo>
                  <a:pt x="62507" y="0"/>
                </a:lnTo>
                <a:lnTo>
                  <a:pt x="62507" y="8930"/>
                </a:lnTo>
                <a:lnTo>
                  <a:pt x="71437" y="17859"/>
                </a:lnTo>
                <a:lnTo>
                  <a:pt x="71437" y="26789"/>
                </a:lnTo>
                <a:lnTo>
                  <a:pt x="80367" y="35719"/>
                </a:lnTo>
                <a:lnTo>
                  <a:pt x="80367" y="53578"/>
                </a:lnTo>
                <a:lnTo>
                  <a:pt x="80367" y="71437"/>
                </a:lnTo>
                <a:lnTo>
                  <a:pt x="71437" y="89297"/>
                </a:lnTo>
                <a:lnTo>
                  <a:pt x="71437" y="107156"/>
                </a:lnTo>
                <a:lnTo>
                  <a:pt x="62507" y="125015"/>
                </a:lnTo>
                <a:lnTo>
                  <a:pt x="53578" y="133945"/>
                </a:lnTo>
                <a:lnTo>
                  <a:pt x="44648" y="151805"/>
                </a:lnTo>
                <a:lnTo>
                  <a:pt x="35718" y="169664"/>
                </a:lnTo>
                <a:lnTo>
                  <a:pt x="26789" y="178594"/>
                </a:lnTo>
                <a:lnTo>
                  <a:pt x="17859" y="187523"/>
                </a:lnTo>
                <a:lnTo>
                  <a:pt x="8929" y="187523"/>
                </a:lnTo>
                <a:lnTo>
                  <a:pt x="8929" y="196453"/>
                </a:lnTo>
                <a:lnTo>
                  <a:pt x="0" y="196453"/>
                </a:lnTo>
                <a:lnTo>
                  <a:pt x="0" y="196453"/>
                </a:lnTo>
                <a:lnTo>
                  <a:pt x="0" y="196453"/>
                </a:lnTo>
                <a:lnTo>
                  <a:pt x="0" y="187523"/>
                </a:lnTo>
                <a:lnTo>
                  <a:pt x="0" y="187523"/>
                </a:lnTo>
                <a:lnTo>
                  <a:pt x="0" y="187523"/>
                </a:lnTo>
                <a:lnTo>
                  <a:pt x="8929" y="178594"/>
                </a:lnTo>
                <a:lnTo>
                  <a:pt x="17859" y="169664"/>
                </a:lnTo>
                <a:lnTo>
                  <a:pt x="26789" y="169664"/>
                </a:lnTo>
                <a:lnTo>
                  <a:pt x="35718" y="160734"/>
                </a:lnTo>
                <a:lnTo>
                  <a:pt x="44648" y="160734"/>
                </a:lnTo>
                <a:lnTo>
                  <a:pt x="53578" y="160734"/>
                </a:lnTo>
                <a:lnTo>
                  <a:pt x="62507" y="160734"/>
                </a:lnTo>
                <a:lnTo>
                  <a:pt x="71437" y="169664"/>
                </a:lnTo>
                <a:lnTo>
                  <a:pt x="80367" y="178594"/>
                </a:lnTo>
                <a:lnTo>
                  <a:pt x="89296" y="187523"/>
                </a:lnTo>
                <a:lnTo>
                  <a:pt x="98226" y="205383"/>
                </a:lnTo>
                <a:lnTo>
                  <a:pt x="98226" y="214312"/>
                </a:lnTo>
                <a:lnTo>
                  <a:pt x="98226" y="232172"/>
                </a:lnTo>
                <a:lnTo>
                  <a:pt x="107156" y="250031"/>
                </a:lnTo>
                <a:lnTo>
                  <a:pt x="107156" y="267890"/>
                </a:lnTo>
                <a:lnTo>
                  <a:pt x="107156" y="294680"/>
                </a:lnTo>
                <a:lnTo>
                  <a:pt x="107156" y="294680"/>
                </a:lnTo>
                <a:lnTo>
                  <a:pt x="107156" y="294680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5" name="Freeform 164"/>
          <p:cNvSpPr/>
          <p:nvPr/>
        </p:nvSpPr>
        <p:spPr>
          <a:xfrm>
            <a:off x="4455914" y="4366617"/>
            <a:ext cx="107157" cy="205384"/>
          </a:xfrm>
          <a:custGeom>
            <a:avLst/>
            <a:gdLst/>
            <a:ahLst/>
            <a:cxnLst/>
            <a:rect l="0" t="0" r="0" b="0"/>
            <a:pathLst>
              <a:path w="107157" h="205384">
                <a:moveTo>
                  <a:pt x="26789" y="26789"/>
                </a:moveTo>
                <a:lnTo>
                  <a:pt x="26789" y="26789"/>
                </a:lnTo>
                <a:lnTo>
                  <a:pt x="26789" y="26789"/>
                </a:lnTo>
                <a:lnTo>
                  <a:pt x="26789" y="26789"/>
                </a:lnTo>
                <a:lnTo>
                  <a:pt x="26789" y="17859"/>
                </a:lnTo>
                <a:lnTo>
                  <a:pt x="26789" y="17859"/>
                </a:lnTo>
                <a:lnTo>
                  <a:pt x="35718" y="8929"/>
                </a:lnTo>
                <a:lnTo>
                  <a:pt x="44648" y="8929"/>
                </a:lnTo>
                <a:lnTo>
                  <a:pt x="44648" y="0"/>
                </a:lnTo>
                <a:lnTo>
                  <a:pt x="53578" y="8929"/>
                </a:lnTo>
                <a:lnTo>
                  <a:pt x="62507" y="8929"/>
                </a:lnTo>
                <a:lnTo>
                  <a:pt x="62507" y="17859"/>
                </a:lnTo>
                <a:lnTo>
                  <a:pt x="71437" y="26789"/>
                </a:lnTo>
                <a:lnTo>
                  <a:pt x="71437" y="35719"/>
                </a:lnTo>
                <a:lnTo>
                  <a:pt x="71437" y="53578"/>
                </a:lnTo>
                <a:lnTo>
                  <a:pt x="71437" y="80367"/>
                </a:lnTo>
                <a:lnTo>
                  <a:pt x="62507" y="98226"/>
                </a:lnTo>
                <a:lnTo>
                  <a:pt x="62507" y="125015"/>
                </a:lnTo>
                <a:lnTo>
                  <a:pt x="53578" y="142875"/>
                </a:lnTo>
                <a:lnTo>
                  <a:pt x="44648" y="160734"/>
                </a:lnTo>
                <a:lnTo>
                  <a:pt x="44648" y="178594"/>
                </a:lnTo>
                <a:lnTo>
                  <a:pt x="35718" y="187523"/>
                </a:lnTo>
                <a:lnTo>
                  <a:pt x="26789" y="196453"/>
                </a:lnTo>
                <a:lnTo>
                  <a:pt x="17859" y="205383"/>
                </a:lnTo>
                <a:lnTo>
                  <a:pt x="17859" y="205383"/>
                </a:lnTo>
                <a:lnTo>
                  <a:pt x="8929" y="205383"/>
                </a:lnTo>
                <a:lnTo>
                  <a:pt x="8929" y="205383"/>
                </a:lnTo>
                <a:lnTo>
                  <a:pt x="0" y="205383"/>
                </a:lnTo>
                <a:lnTo>
                  <a:pt x="0" y="196453"/>
                </a:lnTo>
                <a:lnTo>
                  <a:pt x="0" y="187523"/>
                </a:lnTo>
                <a:lnTo>
                  <a:pt x="8929" y="187523"/>
                </a:lnTo>
                <a:lnTo>
                  <a:pt x="8929" y="178594"/>
                </a:lnTo>
                <a:lnTo>
                  <a:pt x="8929" y="169664"/>
                </a:lnTo>
                <a:lnTo>
                  <a:pt x="17859" y="169664"/>
                </a:lnTo>
                <a:lnTo>
                  <a:pt x="26789" y="160734"/>
                </a:lnTo>
                <a:lnTo>
                  <a:pt x="35718" y="160734"/>
                </a:lnTo>
                <a:lnTo>
                  <a:pt x="44648" y="160734"/>
                </a:lnTo>
                <a:lnTo>
                  <a:pt x="53578" y="160734"/>
                </a:lnTo>
                <a:lnTo>
                  <a:pt x="62507" y="160734"/>
                </a:lnTo>
                <a:lnTo>
                  <a:pt x="80367" y="169664"/>
                </a:lnTo>
                <a:lnTo>
                  <a:pt x="89297" y="178594"/>
                </a:lnTo>
                <a:lnTo>
                  <a:pt x="98226" y="187523"/>
                </a:lnTo>
                <a:lnTo>
                  <a:pt x="107156" y="187523"/>
                </a:lnTo>
                <a:lnTo>
                  <a:pt x="107156" y="187523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6" name="Freeform 165"/>
          <p:cNvSpPr/>
          <p:nvPr/>
        </p:nvSpPr>
        <p:spPr>
          <a:xfrm>
            <a:off x="4697015" y="4321968"/>
            <a:ext cx="8931" cy="1"/>
          </a:xfrm>
          <a:custGeom>
            <a:avLst/>
            <a:gdLst/>
            <a:ahLst/>
            <a:cxnLst/>
            <a:rect l="0" t="0" r="0" b="0"/>
            <a:pathLst>
              <a:path w="8931" h="1">
                <a:moveTo>
                  <a:pt x="8930" y="0"/>
                </a:moveTo>
                <a:lnTo>
                  <a:pt x="8930" y="0"/>
                </a:lnTo>
                <a:lnTo>
                  <a:pt x="8930" y="0"/>
                </a:lnTo>
                <a:lnTo>
                  <a:pt x="0" y="0"/>
                </a:lnTo>
                <a:lnTo>
                  <a:pt x="0" y="0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7" name="Freeform 166"/>
          <p:cNvSpPr/>
          <p:nvPr/>
        </p:nvSpPr>
        <p:spPr>
          <a:xfrm>
            <a:off x="4679156" y="4268390"/>
            <a:ext cx="89298" cy="258962"/>
          </a:xfrm>
          <a:custGeom>
            <a:avLst/>
            <a:gdLst/>
            <a:ahLst/>
            <a:cxnLst/>
            <a:rect l="0" t="0" r="0" b="0"/>
            <a:pathLst>
              <a:path w="89298" h="258962">
                <a:moveTo>
                  <a:pt x="0" y="98227"/>
                </a:moveTo>
                <a:lnTo>
                  <a:pt x="0" y="98227"/>
                </a:lnTo>
                <a:lnTo>
                  <a:pt x="0" y="98227"/>
                </a:lnTo>
                <a:lnTo>
                  <a:pt x="8930" y="98227"/>
                </a:lnTo>
                <a:lnTo>
                  <a:pt x="8930" y="107156"/>
                </a:lnTo>
                <a:lnTo>
                  <a:pt x="17859" y="107156"/>
                </a:lnTo>
                <a:lnTo>
                  <a:pt x="26789" y="116086"/>
                </a:lnTo>
                <a:lnTo>
                  <a:pt x="35719" y="116086"/>
                </a:lnTo>
                <a:lnTo>
                  <a:pt x="44648" y="125016"/>
                </a:lnTo>
                <a:lnTo>
                  <a:pt x="53578" y="125016"/>
                </a:lnTo>
                <a:lnTo>
                  <a:pt x="62508" y="133946"/>
                </a:lnTo>
                <a:lnTo>
                  <a:pt x="71437" y="142875"/>
                </a:lnTo>
                <a:lnTo>
                  <a:pt x="80367" y="151805"/>
                </a:lnTo>
                <a:lnTo>
                  <a:pt x="80367" y="169664"/>
                </a:lnTo>
                <a:lnTo>
                  <a:pt x="89297" y="178594"/>
                </a:lnTo>
                <a:lnTo>
                  <a:pt x="89297" y="196453"/>
                </a:lnTo>
                <a:lnTo>
                  <a:pt x="89297" y="205383"/>
                </a:lnTo>
                <a:lnTo>
                  <a:pt x="89297" y="223242"/>
                </a:lnTo>
                <a:lnTo>
                  <a:pt x="80367" y="232172"/>
                </a:lnTo>
                <a:lnTo>
                  <a:pt x="80367" y="241102"/>
                </a:lnTo>
                <a:lnTo>
                  <a:pt x="71437" y="250031"/>
                </a:lnTo>
                <a:lnTo>
                  <a:pt x="62508" y="258961"/>
                </a:lnTo>
                <a:lnTo>
                  <a:pt x="53578" y="258961"/>
                </a:lnTo>
                <a:lnTo>
                  <a:pt x="44648" y="258961"/>
                </a:lnTo>
                <a:lnTo>
                  <a:pt x="35719" y="250031"/>
                </a:lnTo>
                <a:lnTo>
                  <a:pt x="26789" y="241102"/>
                </a:lnTo>
                <a:lnTo>
                  <a:pt x="17859" y="232172"/>
                </a:lnTo>
                <a:lnTo>
                  <a:pt x="17859" y="214313"/>
                </a:lnTo>
                <a:lnTo>
                  <a:pt x="8930" y="187524"/>
                </a:lnTo>
                <a:lnTo>
                  <a:pt x="8930" y="160735"/>
                </a:lnTo>
                <a:lnTo>
                  <a:pt x="8930" y="142875"/>
                </a:lnTo>
                <a:lnTo>
                  <a:pt x="8930" y="116086"/>
                </a:lnTo>
                <a:lnTo>
                  <a:pt x="8930" y="89297"/>
                </a:lnTo>
                <a:lnTo>
                  <a:pt x="8930" y="62508"/>
                </a:lnTo>
                <a:lnTo>
                  <a:pt x="17859" y="44649"/>
                </a:lnTo>
                <a:lnTo>
                  <a:pt x="17859" y="17860"/>
                </a:lnTo>
                <a:lnTo>
                  <a:pt x="17859" y="0"/>
                </a:lnTo>
                <a:lnTo>
                  <a:pt x="17859" y="0"/>
                </a:lnTo>
                <a:lnTo>
                  <a:pt x="17859" y="0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8" name="Freeform 167"/>
          <p:cNvSpPr/>
          <p:nvPr/>
        </p:nvSpPr>
        <p:spPr>
          <a:xfrm>
            <a:off x="4036218" y="4598789"/>
            <a:ext cx="258962" cy="383978"/>
          </a:xfrm>
          <a:custGeom>
            <a:avLst/>
            <a:gdLst/>
            <a:ahLst/>
            <a:cxnLst/>
            <a:rect l="0" t="0" r="0" b="0"/>
            <a:pathLst>
              <a:path w="258962" h="383978">
                <a:moveTo>
                  <a:pt x="258961" y="8929"/>
                </a:moveTo>
                <a:lnTo>
                  <a:pt x="258961" y="8929"/>
                </a:lnTo>
                <a:lnTo>
                  <a:pt x="250032" y="8929"/>
                </a:lnTo>
                <a:lnTo>
                  <a:pt x="232172" y="8929"/>
                </a:lnTo>
                <a:lnTo>
                  <a:pt x="214313" y="0"/>
                </a:lnTo>
                <a:lnTo>
                  <a:pt x="205383" y="0"/>
                </a:lnTo>
                <a:lnTo>
                  <a:pt x="187524" y="0"/>
                </a:lnTo>
                <a:lnTo>
                  <a:pt x="178594" y="8929"/>
                </a:lnTo>
                <a:lnTo>
                  <a:pt x="160735" y="8929"/>
                </a:lnTo>
                <a:lnTo>
                  <a:pt x="142875" y="17859"/>
                </a:lnTo>
                <a:lnTo>
                  <a:pt x="125016" y="17859"/>
                </a:lnTo>
                <a:lnTo>
                  <a:pt x="116086" y="26789"/>
                </a:lnTo>
                <a:lnTo>
                  <a:pt x="98227" y="26789"/>
                </a:lnTo>
                <a:lnTo>
                  <a:pt x="80368" y="26789"/>
                </a:lnTo>
                <a:lnTo>
                  <a:pt x="71438" y="35718"/>
                </a:lnTo>
                <a:lnTo>
                  <a:pt x="53578" y="35718"/>
                </a:lnTo>
                <a:lnTo>
                  <a:pt x="44649" y="35718"/>
                </a:lnTo>
                <a:lnTo>
                  <a:pt x="35719" y="35718"/>
                </a:lnTo>
                <a:lnTo>
                  <a:pt x="35719" y="35718"/>
                </a:lnTo>
                <a:lnTo>
                  <a:pt x="26789" y="44648"/>
                </a:lnTo>
                <a:lnTo>
                  <a:pt x="17860" y="62507"/>
                </a:lnTo>
                <a:lnTo>
                  <a:pt x="17860" y="80367"/>
                </a:lnTo>
                <a:lnTo>
                  <a:pt x="17860" y="98226"/>
                </a:lnTo>
                <a:lnTo>
                  <a:pt x="17860" y="116086"/>
                </a:lnTo>
                <a:lnTo>
                  <a:pt x="17860" y="133945"/>
                </a:lnTo>
                <a:lnTo>
                  <a:pt x="17860" y="160734"/>
                </a:lnTo>
                <a:lnTo>
                  <a:pt x="17860" y="178593"/>
                </a:lnTo>
                <a:lnTo>
                  <a:pt x="8930" y="196453"/>
                </a:lnTo>
                <a:lnTo>
                  <a:pt x="8930" y="205382"/>
                </a:lnTo>
                <a:lnTo>
                  <a:pt x="8930" y="223242"/>
                </a:lnTo>
                <a:lnTo>
                  <a:pt x="0" y="232172"/>
                </a:lnTo>
                <a:lnTo>
                  <a:pt x="0" y="232172"/>
                </a:lnTo>
                <a:lnTo>
                  <a:pt x="0" y="232172"/>
                </a:lnTo>
                <a:lnTo>
                  <a:pt x="0" y="232172"/>
                </a:lnTo>
                <a:lnTo>
                  <a:pt x="0" y="223242"/>
                </a:lnTo>
                <a:lnTo>
                  <a:pt x="8930" y="223242"/>
                </a:lnTo>
                <a:lnTo>
                  <a:pt x="8930" y="205382"/>
                </a:lnTo>
                <a:lnTo>
                  <a:pt x="17860" y="196453"/>
                </a:lnTo>
                <a:lnTo>
                  <a:pt x="26789" y="178593"/>
                </a:lnTo>
                <a:lnTo>
                  <a:pt x="35719" y="160734"/>
                </a:lnTo>
                <a:lnTo>
                  <a:pt x="44649" y="142875"/>
                </a:lnTo>
                <a:lnTo>
                  <a:pt x="62508" y="133945"/>
                </a:lnTo>
                <a:lnTo>
                  <a:pt x="71438" y="125015"/>
                </a:lnTo>
                <a:lnTo>
                  <a:pt x="89297" y="116086"/>
                </a:lnTo>
                <a:lnTo>
                  <a:pt x="107157" y="116086"/>
                </a:lnTo>
                <a:lnTo>
                  <a:pt x="125016" y="116086"/>
                </a:lnTo>
                <a:lnTo>
                  <a:pt x="133946" y="125015"/>
                </a:lnTo>
                <a:lnTo>
                  <a:pt x="151805" y="133945"/>
                </a:lnTo>
                <a:lnTo>
                  <a:pt x="160735" y="142875"/>
                </a:lnTo>
                <a:lnTo>
                  <a:pt x="178594" y="160734"/>
                </a:lnTo>
                <a:lnTo>
                  <a:pt x="187524" y="178593"/>
                </a:lnTo>
                <a:lnTo>
                  <a:pt x="196453" y="196453"/>
                </a:lnTo>
                <a:lnTo>
                  <a:pt x="205383" y="214312"/>
                </a:lnTo>
                <a:lnTo>
                  <a:pt x="205383" y="241101"/>
                </a:lnTo>
                <a:lnTo>
                  <a:pt x="214313" y="258961"/>
                </a:lnTo>
                <a:lnTo>
                  <a:pt x="214313" y="285750"/>
                </a:lnTo>
                <a:lnTo>
                  <a:pt x="205383" y="303609"/>
                </a:lnTo>
                <a:lnTo>
                  <a:pt x="205383" y="321469"/>
                </a:lnTo>
                <a:lnTo>
                  <a:pt x="196453" y="339328"/>
                </a:lnTo>
                <a:lnTo>
                  <a:pt x="187524" y="348258"/>
                </a:lnTo>
                <a:lnTo>
                  <a:pt x="178594" y="366117"/>
                </a:lnTo>
                <a:lnTo>
                  <a:pt x="160735" y="375047"/>
                </a:lnTo>
                <a:lnTo>
                  <a:pt x="151805" y="383977"/>
                </a:lnTo>
                <a:lnTo>
                  <a:pt x="133946" y="383977"/>
                </a:lnTo>
                <a:lnTo>
                  <a:pt x="125016" y="383977"/>
                </a:lnTo>
                <a:lnTo>
                  <a:pt x="116086" y="383977"/>
                </a:lnTo>
                <a:lnTo>
                  <a:pt x="116086" y="383977"/>
                </a:lnTo>
                <a:lnTo>
                  <a:pt x="116086" y="383977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9" name="Freeform 168"/>
          <p:cNvSpPr/>
          <p:nvPr/>
        </p:nvSpPr>
        <p:spPr>
          <a:xfrm>
            <a:off x="4446984" y="4705945"/>
            <a:ext cx="116087" cy="250033"/>
          </a:xfrm>
          <a:custGeom>
            <a:avLst/>
            <a:gdLst/>
            <a:ahLst/>
            <a:cxnLst/>
            <a:rect l="0" t="0" r="0" b="0"/>
            <a:pathLst>
              <a:path w="116087" h="250033">
                <a:moveTo>
                  <a:pt x="17859" y="80367"/>
                </a:moveTo>
                <a:lnTo>
                  <a:pt x="17859" y="89297"/>
                </a:lnTo>
                <a:lnTo>
                  <a:pt x="8930" y="89297"/>
                </a:lnTo>
                <a:lnTo>
                  <a:pt x="8930" y="107156"/>
                </a:lnTo>
                <a:lnTo>
                  <a:pt x="8930" y="116086"/>
                </a:lnTo>
                <a:lnTo>
                  <a:pt x="0" y="142875"/>
                </a:lnTo>
                <a:lnTo>
                  <a:pt x="0" y="160734"/>
                </a:lnTo>
                <a:lnTo>
                  <a:pt x="0" y="178594"/>
                </a:lnTo>
                <a:lnTo>
                  <a:pt x="0" y="205383"/>
                </a:lnTo>
                <a:lnTo>
                  <a:pt x="8930" y="223243"/>
                </a:lnTo>
                <a:lnTo>
                  <a:pt x="8930" y="232172"/>
                </a:lnTo>
                <a:lnTo>
                  <a:pt x="8930" y="241102"/>
                </a:lnTo>
                <a:lnTo>
                  <a:pt x="17859" y="250032"/>
                </a:lnTo>
                <a:lnTo>
                  <a:pt x="26789" y="250032"/>
                </a:lnTo>
                <a:lnTo>
                  <a:pt x="35719" y="250032"/>
                </a:lnTo>
                <a:lnTo>
                  <a:pt x="44648" y="241102"/>
                </a:lnTo>
                <a:lnTo>
                  <a:pt x="62508" y="232172"/>
                </a:lnTo>
                <a:lnTo>
                  <a:pt x="71437" y="214313"/>
                </a:lnTo>
                <a:lnTo>
                  <a:pt x="80367" y="196453"/>
                </a:lnTo>
                <a:lnTo>
                  <a:pt x="89297" y="178594"/>
                </a:lnTo>
                <a:lnTo>
                  <a:pt x="98227" y="160734"/>
                </a:lnTo>
                <a:lnTo>
                  <a:pt x="107156" y="142875"/>
                </a:lnTo>
                <a:lnTo>
                  <a:pt x="107156" y="125016"/>
                </a:lnTo>
                <a:lnTo>
                  <a:pt x="116086" y="107156"/>
                </a:lnTo>
                <a:lnTo>
                  <a:pt x="107156" y="80367"/>
                </a:lnTo>
                <a:lnTo>
                  <a:pt x="107156" y="62508"/>
                </a:lnTo>
                <a:lnTo>
                  <a:pt x="107156" y="53578"/>
                </a:lnTo>
                <a:lnTo>
                  <a:pt x="98227" y="35719"/>
                </a:lnTo>
                <a:lnTo>
                  <a:pt x="89297" y="17859"/>
                </a:lnTo>
                <a:lnTo>
                  <a:pt x="71437" y="8930"/>
                </a:lnTo>
                <a:lnTo>
                  <a:pt x="62508" y="8930"/>
                </a:lnTo>
                <a:lnTo>
                  <a:pt x="53578" y="0"/>
                </a:lnTo>
                <a:lnTo>
                  <a:pt x="44648" y="0"/>
                </a:lnTo>
                <a:lnTo>
                  <a:pt x="35719" y="0"/>
                </a:lnTo>
                <a:lnTo>
                  <a:pt x="35719" y="0"/>
                </a:lnTo>
                <a:lnTo>
                  <a:pt x="35719" y="0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0" name="Freeform 169"/>
          <p:cNvSpPr/>
          <p:nvPr/>
        </p:nvSpPr>
        <p:spPr>
          <a:xfrm>
            <a:off x="4705945" y="4625578"/>
            <a:ext cx="116087" cy="258962"/>
          </a:xfrm>
          <a:custGeom>
            <a:avLst/>
            <a:gdLst/>
            <a:ahLst/>
            <a:cxnLst/>
            <a:rect l="0" t="0" r="0" b="0"/>
            <a:pathLst>
              <a:path w="116087" h="258962">
                <a:moveTo>
                  <a:pt x="0" y="53578"/>
                </a:moveTo>
                <a:lnTo>
                  <a:pt x="0" y="62508"/>
                </a:lnTo>
                <a:lnTo>
                  <a:pt x="8930" y="71437"/>
                </a:lnTo>
                <a:lnTo>
                  <a:pt x="8930" y="89297"/>
                </a:lnTo>
                <a:lnTo>
                  <a:pt x="8930" y="107156"/>
                </a:lnTo>
                <a:lnTo>
                  <a:pt x="8930" y="133945"/>
                </a:lnTo>
                <a:lnTo>
                  <a:pt x="17859" y="160734"/>
                </a:lnTo>
                <a:lnTo>
                  <a:pt x="17859" y="187523"/>
                </a:lnTo>
                <a:lnTo>
                  <a:pt x="17859" y="205383"/>
                </a:lnTo>
                <a:lnTo>
                  <a:pt x="26789" y="232172"/>
                </a:lnTo>
                <a:lnTo>
                  <a:pt x="35719" y="250031"/>
                </a:lnTo>
                <a:lnTo>
                  <a:pt x="35719" y="258961"/>
                </a:lnTo>
                <a:lnTo>
                  <a:pt x="53578" y="258961"/>
                </a:lnTo>
                <a:lnTo>
                  <a:pt x="62508" y="258961"/>
                </a:lnTo>
                <a:lnTo>
                  <a:pt x="71437" y="258961"/>
                </a:lnTo>
                <a:lnTo>
                  <a:pt x="80367" y="258961"/>
                </a:lnTo>
                <a:lnTo>
                  <a:pt x="98226" y="250031"/>
                </a:lnTo>
                <a:lnTo>
                  <a:pt x="107156" y="241101"/>
                </a:lnTo>
                <a:lnTo>
                  <a:pt x="107156" y="223242"/>
                </a:lnTo>
                <a:lnTo>
                  <a:pt x="116086" y="214312"/>
                </a:lnTo>
                <a:lnTo>
                  <a:pt x="116086" y="187523"/>
                </a:lnTo>
                <a:lnTo>
                  <a:pt x="116086" y="169664"/>
                </a:lnTo>
                <a:lnTo>
                  <a:pt x="116086" y="142875"/>
                </a:lnTo>
                <a:lnTo>
                  <a:pt x="116086" y="116086"/>
                </a:lnTo>
                <a:lnTo>
                  <a:pt x="107156" y="89297"/>
                </a:lnTo>
                <a:lnTo>
                  <a:pt x="98226" y="71437"/>
                </a:lnTo>
                <a:lnTo>
                  <a:pt x="89297" y="44648"/>
                </a:lnTo>
                <a:lnTo>
                  <a:pt x="80367" y="35718"/>
                </a:lnTo>
                <a:lnTo>
                  <a:pt x="62508" y="17859"/>
                </a:lnTo>
                <a:lnTo>
                  <a:pt x="53578" y="8929"/>
                </a:lnTo>
                <a:lnTo>
                  <a:pt x="44648" y="8929"/>
                </a:lnTo>
                <a:lnTo>
                  <a:pt x="35719" y="0"/>
                </a:lnTo>
                <a:lnTo>
                  <a:pt x="35719" y="0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1" name="Freeform 170"/>
          <p:cNvSpPr/>
          <p:nvPr/>
        </p:nvSpPr>
        <p:spPr>
          <a:xfrm>
            <a:off x="4947047" y="3884414"/>
            <a:ext cx="17860" cy="26790"/>
          </a:xfrm>
          <a:custGeom>
            <a:avLst/>
            <a:gdLst/>
            <a:ahLst/>
            <a:cxnLst/>
            <a:rect l="0" t="0" r="0" b="0"/>
            <a:pathLst>
              <a:path w="17860" h="26790">
                <a:moveTo>
                  <a:pt x="17859" y="26789"/>
                </a:moveTo>
                <a:lnTo>
                  <a:pt x="8930" y="17859"/>
                </a:lnTo>
                <a:lnTo>
                  <a:pt x="8930" y="17859"/>
                </a:lnTo>
                <a:lnTo>
                  <a:pt x="0" y="0"/>
                </a:lnTo>
                <a:lnTo>
                  <a:pt x="0" y="0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2" name="Freeform 171"/>
          <p:cNvSpPr/>
          <p:nvPr/>
        </p:nvSpPr>
        <p:spPr>
          <a:xfrm>
            <a:off x="4268390" y="3750468"/>
            <a:ext cx="669728" cy="910829"/>
          </a:xfrm>
          <a:custGeom>
            <a:avLst/>
            <a:gdLst/>
            <a:ahLst/>
            <a:cxnLst/>
            <a:rect l="0" t="0" r="0" b="0"/>
            <a:pathLst>
              <a:path w="669728" h="910829">
                <a:moveTo>
                  <a:pt x="598289" y="107157"/>
                </a:moveTo>
                <a:lnTo>
                  <a:pt x="589360" y="107157"/>
                </a:lnTo>
                <a:lnTo>
                  <a:pt x="580430" y="107157"/>
                </a:lnTo>
                <a:lnTo>
                  <a:pt x="571500" y="107157"/>
                </a:lnTo>
                <a:lnTo>
                  <a:pt x="553641" y="98227"/>
                </a:lnTo>
                <a:lnTo>
                  <a:pt x="535781" y="98227"/>
                </a:lnTo>
                <a:lnTo>
                  <a:pt x="526852" y="98227"/>
                </a:lnTo>
                <a:lnTo>
                  <a:pt x="508992" y="98227"/>
                </a:lnTo>
                <a:lnTo>
                  <a:pt x="500063" y="89297"/>
                </a:lnTo>
                <a:lnTo>
                  <a:pt x="482203" y="89297"/>
                </a:lnTo>
                <a:lnTo>
                  <a:pt x="464344" y="98227"/>
                </a:lnTo>
                <a:lnTo>
                  <a:pt x="446485" y="98227"/>
                </a:lnTo>
                <a:lnTo>
                  <a:pt x="437555" y="98227"/>
                </a:lnTo>
                <a:lnTo>
                  <a:pt x="419696" y="98227"/>
                </a:lnTo>
                <a:lnTo>
                  <a:pt x="401836" y="98227"/>
                </a:lnTo>
                <a:lnTo>
                  <a:pt x="383977" y="98227"/>
                </a:lnTo>
                <a:lnTo>
                  <a:pt x="366117" y="98227"/>
                </a:lnTo>
                <a:lnTo>
                  <a:pt x="348258" y="98227"/>
                </a:lnTo>
                <a:lnTo>
                  <a:pt x="330399" y="107157"/>
                </a:lnTo>
                <a:lnTo>
                  <a:pt x="312539" y="107157"/>
                </a:lnTo>
                <a:lnTo>
                  <a:pt x="294680" y="125016"/>
                </a:lnTo>
                <a:lnTo>
                  <a:pt x="276821" y="133946"/>
                </a:lnTo>
                <a:lnTo>
                  <a:pt x="258961" y="142875"/>
                </a:lnTo>
                <a:lnTo>
                  <a:pt x="241102" y="151805"/>
                </a:lnTo>
                <a:lnTo>
                  <a:pt x="223242" y="160735"/>
                </a:lnTo>
                <a:lnTo>
                  <a:pt x="205383" y="169664"/>
                </a:lnTo>
                <a:lnTo>
                  <a:pt x="187524" y="187524"/>
                </a:lnTo>
                <a:lnTo>
                  <a:pt x="169664" y="196453"/>
                </a:lnTo>
                <a:lnTo>
                  <a:pt x="160735" y="214313"/>
                </a:lnTo>
                <a:lnTo>
                  <a:pt x="142875" y="232172"/>
                </a:lnTo>
                <a:lnTo>
                  <a:pt x="125016" y="241102"/>
                </a:lnTo>
                <a:lnTo>
                  <a:pt x="116086" y="258961"/>
                </a:lnTo>
                <a:lnTo>
                  <a:pt x="98227" y="276821"/>
                </a:lnTo>
                <a:lnTo>
                  <a:pt x="89297" y="294680"/>
                </a:lnTo>
                <a:lnTo>
                  <a:pt x="80367" y="303610"/>
                </a:lnTo>
                <a:lnTo>
                  <a:pt x="71438" y="321469"/>
                </a:lnTo>
                <a:lnTo>
                  <a:pt x="62508" y="348258"/>
                </a:lnTo>
                <a:lnTo>
                  <a:pt x="53578" y="366118"/>
                </a:lnTo>
                <a:lnTo>
                  <a:pt x="44649" y="383977"/>
                </a:lnTo>
                <a:lnTo>
                  <a:pt x="35719" y="401836"/>
                </a:lnTo>
                <a:lnTo>
                  <a:pt x="26789" y="419696"/>
                </a:lnTo>
                <a:lnTo>
                  <a:pt x="17860" y="437555"/>
                </a:lnTo>
                <a:lnTo>
                  <a:pt x="17860" y="455414"/>
                </a:lnTo>
                <a:lnTo>
                  <a:pt x="8930" y="482203"/>
                </a:lnTo>
                <a:lnTo>
                  <a:pt x="8930" y="500063"/>
                </a:lnTo>
                <a:lnTo>
                  <a:pt x="8930" y="517922"/>
                </a:lnTo>
                <a:lnTo>
                  <a:pt x="0" y="535782"/>
                </a:lnTo>
                <a:lnTo>
                  <a:pt x="0" y="562571"/>
                </a:lnTo>
                <a:lnTo>
                  <a:pt x="0" y="580430"/>
                </a:lnTo>
                <a:lnTo>
                  <a:pt x="0" y="598289"/>
                </a:lnTo>
                <a:lnTo>
                  <a:pt x="8930" y="616149"/>
                </a:lnTo>
                <a:lnTo>
                  <a:pt x="8930" y="634008"/>
                </a:lnTo>
                <a:lnTo>
                  <a:pt x="8930" y="651868"/>
                </a:lnTo>
                <a:lnTo>
                  <a:pt x="17860" y="669727"/>
                </a:lnTo>
                <a:lnTo>
                  <a:pt x="17860" y="687586"/>
                </a:lnTo>
                <a:lnTo>
                  <a:pt x="26789" y="705446"/>
                </a:lnTo>
                <a:lnTo>
                  <a:pt x="26789" y="714375"/>
                </a:lnTo>
                <a:lnTo>
                  <a:pt x="35719" y="732235"/>
                </a:lnTo>
                <a:lnTo>
                  <a:pt x="44649" y="750094"/>
                </a:lnTo>
                <a:lnTo>
                  <a:pt x="44649" y="759024"/>
                </a:lnTo>
                <a:lnTo>
                  <a:pt x="53578" y="776883"/>
                </a:lnTo>
                <a:lnTo>
                  <a:pt x="62508" y="785813"/>
                </a:lnTo>
                <a:lnTo>
                  <a:pt x="71438" y="794743"/>
                </a:lnTo>
                <a:lnTo>
                  <a:pt x="80367" y="803672"/>
                </a:lnTo>
                <a:lnTo>
                  <a:pt x="89297" y="812602"/>
                </a:lnTo>
                <a:lnTo>
                  <a:pt x="98227" y="821532"/>
                </a:lnTo>
                <a:lnTo>
                  <a:pt x="107156" y="830461"/>
                </a:lnTo>
                <a:lnTo>
                  <a:pt x="125016" y="830461"/>
                </a:lnTo>
                <a:lnTo>
                  <a:pt x="133946" y="839391"/>
                </a:lnTo>
                <a:lnTo>
                  <a:pt x="142875" y="848321"/>
                </a:lnTo>
                <a:lnTo>
                  <a:pt x="160735" y="857250"/>
                </a:lnTo>
                <a:lnTo>
                  <a:pt x="169664" y="857250"/>
                </a:lnTo>
                <a:lnTo>
                  <a:pt x="178594" y="866180"/>
                </a:lnTo>
                <a:lnTo>
                  <a:pt x="187524" y="875110"/>
                </a:lnTo>
                <a:lnTo>
                  <a:pt x="205383" y="884039"/>
                </a:lnTo>
                <a:lnTo>
                  <a:pt x="214313" y="884039"/>
                </a:lnTo>
                <a:lnTo>
                  <a:pt x="223242" y="892969"/>
                </a:lnTo>
                <a:lnTo>
                  <a:pt x="241102" y="892969"/>
                </a:lnTo>
                <a:lnTo>
                  <a:pt x="250031" y="901899"/>
                </a:lnTo>
                <a:lnTo>
                  <a:pt x="258961" y="901899"/>
                </a:lnTo>
                <a:lnTo>
                  <a:pt x="267891" y="910828"/>
                </a:lnTo>
                <a:lnTo>
                  <a:pt x="285750" y="910828"/>
                </a:lnTo>
                <a:lnTo>
                  <a:pt x="294680" y="910828"/>
                </a:lnTo>
                <a:lnTo>
                  <a:pt x="303610" y="901899"/>
                </a:lnTo>
                <a:lnTo>
                  <a:pt x="312539" y="901899"/>
                </a:lnTo>
                <a:lnTo>
                  <a:pt x="330399" y="901899"/>
                </a:lnTo>
                <a:lnTo>
                  <a:pt x="339328" y="892969"/>
                </a:lnTo>
                <a:lnTo>
                  <a:pt x="357188" y="884039"/>
                </a:lnTo>
                <a:lnTo>
                  <a:pt x="375047" y="884039"/>
                </a:lnTo>
                <a:lnTo>
                  <a:pt x="383977" y="875110"/>
                </a:lnTo>
                <a:lnTo>
                  <a:pt x="401836" y="866180"/>
                </a:lnTo>
                <a:lnTo>
                  <a:pt x="419696" y="857250"/>
                </a:lnTo>
                <a:lnTo>
                  <a:pt x="428625" y="848321"/>
                </a:lnTo>
                <a:lnTo>
                  <a:pt x="446485" y="830461"/>
                </a:lnTo>
                <a:lnTo>
                  <a:pt x="455414" y="821532"/>
                </a:lnTo>
                <a:lnTo>
                  <a:pt x="473274" y="812602"/>
                </a:lnTo>
                <a:lnTo>
                  <a:pt x="482203" y="794743"/>
                </a:lnTo>
                <a:lnTo>
                  <a:pt x="500063" y="785813"/>
                </a:lnTo>
                <a:lnTo>
                  <a:pt x="517922" y="776883"/>
                </a:lnTo>
                <a:lnTo>
                  <a:pt x="526852" y="759024"/>
                </a:lnTo>
                <a:lnTo>
                  <a:pt x="544711" y="750094"/>
                </a:lnTo>
                <a:lnTo>
                  <a:pt x="553641" y="732235"/>
                </a:lnTo>
                <a:lnTo>
                  <a:pt x="571500" y="714375"/>
                </a:lnTo>
                <a:lnTo>
                  <a:pt x="580430" y="696516"/>
                </a:lnTo>
                <a:lnTo>
                  <a:pt x="589360" y="687586"/>
                </a:lnTo>
                <a:lnTo>
                  <a:pt x="598289" y="669727"/>
                </a:lnTo>
                <a:lnTo>
                  <a:pt x="616149" y="651868"/>
                </a:lnTo>
                <a:lnTo>
                  <a:pt x="625079" y="634008"/>
                </a:lnTo>
                <a:lnTo>
                  <a:pt x="634008" y="616149"/>
                </a:lnTo>
                <a:lnTo>
                  <a:pt x="642938" y="589360"/>
                </a:lnTo>
                <a:lnTo>
                  <a:pt x="651868" y="571500"/>
                </a:lnTo>
                <a:lnTo>
                  <a:pt x="660798" y="562571"/>
                </a:lnTo>
                <a:lnTo>
                  <a:pt x="660798" y="535782"/>
                </a:lnTo>
                <a:lnTo>
                  <a:pt x="660798" y="517922"/>
                </a:lnTo>
                <a:lnTo>
                  <a:pt x="669727" y="500063"/>
                </a:lnTo>
                <a:lnTo>
                  <a:pt x="669727" y="473274"/>
                </a:lnTo>
                <a:lnTo>
                  <a:pt x="669727" y="455414"/>
                </a:lnTo>
                <a:lnTo>
                  <a:pt x="669727" y="428625"/>
                </a:lnTo>
                <a:lnTo>
                  <a:pt x="669727" y="410766"/>
                </a:lnTo>
                <a:lnTo>
                  <a:pt x="660798" y="383977"/>
                </a:lnTo>
                <a:lnTo>
                  <a:pt x="660798" y="357188"/>
                </a:lnTo>
                <a:lnTo>
                  <a:pt x="660798" y="339328"/>
                </a:lnTo>
                <a:lnTo>
                  <a:pt x="660798" y="312539"/>
                </a:lnTo>
                <a:lnTo>
                  <a:pt x="651868" y="294680"/>
                </a:lnTo>
                <a:lnTo>
                  <a:pt x="651868" y="267891"/>
                </a:lnTo>
                <a:lnTo>
                  <a:pt x="642938" y="250032"/>
                </a:lnTo>
                <a:lnTo>
                  <a:pt x="642938" y="223243"/>
                </a:lnTo>
                <a:lnTo>
                  <a:pt x="634008" y="205383"/>
                </a:lnTo>
                <a:lnTo>
                  <a:pt x="625079" y="178594"/>
                </a:lnTo>
                <a:lnTo>
                  <a:pt x="616149" y="160735"/>
                </a:lnTo>
                <a:lnTo>
                  <a:pt x="607219" y="142875"/>
                </a:lnTo>
                <a:lnTo>
                  <a:pt x="598289" y="125016"/>
                </a:lnTo>
                <a:lnTo>
                  <a:pt x="589360" y="107157"/>
                </a:lnTo>
                <a:lnTo>
                  <a:pt x="589360" y="80368"/>
                </a:lnTo>
                <a:lnTo>
                  <a:pt x="580430" y="71438"/>
                </a:lnTo>
                <a:lnTo>
                  <a:pt x="571500" y="53578"/>
                </a:lnTo>
                <a:lnTo>
                  <a:pt x="562571" y="35719"/>
                </a:lnTo>
                <a:lnTo>
                  <a:pt x="553641" y="26789"/>
                </a:lnTo>
                <a:lnTo>
                  <a:pt x="544711" y="8930"/>
                </a:lnTo>
                <a:lnTo>
                  <a:pt x="535781" y="0"/>
                </a:lnTo>
                <a:lnTo>
                  <a:pt x="535781" y="0"/>
                </a:lnTo>
                <a:lnTo>
                  <a:pt x="535781" y="0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3" name="Freeform 172"/>
          <p:cNvSpPr/>
          <p:nvPr/>
        </p:nvSpPr>
        <p:spPr>
          <a:xfrm>
            <a:off x="2125265" y="3786187"/>
            <a:ext cx="1785939" cy="223243"/>
          </a:xfrm>
          <a:custGeom>
            <a:avLst/>
            <a:gdLst/>
            <a:ahLst/>
            <a:cxnLst/>
            <a:rect l="0" t="0" r="0" b="0"/>
            <a:pathLst>
              <a:path w="1785939" h="223243">
                <a:moveTo>
                  <a:pt x="1785938" y="223242"/>
                </a:moveTo>
                <a:lnTo>
                  <a:pt x="1785938" y="223242"/>
                </a:lnTo>
                <a:lnTo>
                  <a:pt x="1768078" y="214313"/>
                </a:lnTo>
                <a:lnTo>
                  <a:pt x="1750219" y="214313"/>
                </a:lnTo>
                <a:lnTo>
                  <a:pt x="1723430" y="205383"/>
                </a:lnTo>
                <a:lnTo>
                  <a:pt x="1705571" y="205383"/>
                </a:lnTo>
                <a:lnTo>
                  <a:pt x="1678781" y="205383"/>
                </a:lnTo>
                <a:lnTo>
                  <a:pt x="1651992" y="196453"/>
                </a:lnTo>
                <a:lnTo>
                  <a:pt x="1616274" y="196453"/>
                </a:lnTo>
                <a:lnTo>
                  <a:pt x="1580555" y="187524"/>
                </a:lnTo>
                <a:lnTo>
                  <a:pt x="1544836" y="187524"/>
                </a:lnTo>
                <a:lnTo>
                  <a:pt x="1509117" y="178594"/>
                </a:lnTo>
                <a:lnTo>
                  <a:pt x="1482328" y="178594"/>
                </a:lnTo>
                <a:lnTo>
                  <a:pt x="1437680" y="169664"/>
                </a:lnTo>
                <a:lnTo>
                  <a:pt x="1401961" y="160734"/>
                </a:lnTo>
                <a:lnTo>
                  <a:pt x="1366242" y="151805"/>
                </a:lnTo>
                <a:lnTo>
                  <a:pt x="1321594" y="151805"/>
                </a:lnTo>
                <a:lnTo>
                  <a:pt x="1285875" y="142875"/>
                </a:lnTo>
                <a:lnTo>
                  <a:pt x="1241227" y="133945"/>
                </a:lnTo>
                <a:lnTo>
                  <a:pt x="1196578" y="125016"/>
                </a:lnTo>
                <a:lnTo>
                  <a:pt x="1151930" y="125016"/>
                </a:lnTo>
                <a:lnTo>
                  <a:pt x="1098352" y="116086"/>
                </a:lnTo>
                <a:lnTo>
                  <a:pt x="1053704" y="107156"/>
                </a:lnTo>
                <a:lnTo>
                  <a:pt x="1009055" y="98227"/>
                </a:lnTo>
                <a:lnTo>
                  <a:pt x="964407" y="89297"/>
                </a:lnTo>
                <a:lnTo>
                  <a:pt x="910829" y="80367"/>
                </a:lnTo>
                <a:lnTo>
                  <a:pt x="866180" y="71438"/>
                </a:lnTo>
                <a:lnTo>
                  <a:pt x="821532" y="71438"/>
                </a:lnTo>
                <a:lnTo>
                  <a:pt x="776883" y="62508"/>
                </a:lnTo>
                <a:lnTo>
                  <a:pt x="732235" y="53578"/>
                </a:lnTo>
                <a:lnTo>
                  <a:pt x="687586" y="44649"/>
                </a:lnTo>
                <a:lnTo>
                  <a:pt x="634008" y="44649"/>
                </a:lnTo>
                <a:lnTo>
                  <a:pt x="589360" y="44649"/>
                </a:lnTo>
                <a:lnTo>
                  <a:pt x="544712" y="35719"/>
                </a:lnTo>
                <a:lnTo>
                  <a:pt x="500063" y="35719"/>
                </a:lnTo>
                <a:lnTo>
                  <a:pt x="455415" y="26789"/>
                </a:lnTo>
                <a:lnTo>
                  <a:pt x="401837" y="17859"/>
                </a:lnTo>
                <a:lnTo>
                  <a:pt x="357188" y="17859"/>
                </a:lnTo>
                <a:lnTo>
                  <a:pt x="312539" y="8930"/>
                </a:lnTo>
                <a:lnTo>
                  <a:pt x="276821" y="8930"/>
                </a:lnTo>
                <a:lnTo>
                  <a:pt x="232172" y="0"/>
                </a:lnTo>
                <a:lnTo>
                  <a:pt x="196454" y="0"/>
                </a:lnTo>
                <a:lnTo>
                  <a:pt x="160735" y="0"/>
                </a:lnTo>
                <a:lnTo>
                  <a:pt x="116086" y="0"/>
                </a:lnTo>
                <a:lnTo>
                  <a:pt x="80368" y="0"/>
                </a:lnTo>
                <a:lnTo>
                  <a:pt x="44649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4" name="Freeform 173"/>
          <p:cNvSpPr/>
          <p:nvPr/>
        </p:nvSpPr>
        <p:spPr>
          <a:xfrm>
            <a:off x="1821656" y="3446859"/>
            <a:ext cx="133946" cy="571501"/>
          </a:xfrm>
          <a:custGeom>
            <a:avLst/>
            <a:gdLst/>
            <a:ahLst/>
            <a:cxnLst/>
            <a:rect l="0" t="0" r="0" b="0"/>
            <a:pathLst>
              <a:path w="133946" h="571501">
                <a:moveTo>
                  <a:pt x="133945" y="0"/>
                </a:moveTo>
                <a:lnTo>
                  <a:pt x="133945" y="0"/>
                </a:lnTo>
                <a:lnTo>
                  <a:pt x="133945" y="0"/>
                </a:lnTo>
                <a:lnTo>
                  <a:pt x="133945" y="8930"/>
                </a:lnTo>
                <a:lnTo>
                  <a:pt x="125016" y="26789"/>
                </a:lnTo>
                <a:lnTo>
                  <a:pt x="116086" y="44648"/>
                </a:lnTo>
                <a:lnTo>
                  <a:pt x="116086" y="71437"/>
                </a:lnTo>
                <a:lnTo>
                  <a:pt x="107156" y="98227"/>
                </a:lnTo>
                <a:lnTo>
                  <a:pt x="89297" y="133945"/>
                </a:lnTo>
                <a:lnTo>
                  <a:pt x="80367" y="160734"/>
                </a:lnTo>
                <a:lnTo>
                  <a:pt x="71438" y="196453"/>
                </a:lnTo>
                <a:lnTo>
                  <a:pt x="53578" y="241102"/>
                </a:lnTo>
                <a:lnTo>
                  <a:pt x="44648" y="276820"/>
                </a:lnTo>
                <a:lnTo>
                  <a:pt x="35719" y="312539"/>
                </a:lnTo>
                <a:lnTo>
                  <a:pt x="26789" y="348258"/>
                </a:lnTo>
                <a:lnTo>
                  <a:pt x="17859" y="383977"/>
                </a:lnTo>
                <a:lnTo>
                  <a:pt x="17859" y="419695"/>
                </a:lnTo>
                <a:lnTo>
                  <a:pt x="8930" y="446484"/>
                </a:lnTo>
                <a:lnTo>
                  <a:pt x="8930" y="491133"/>
                </a:lnTo>
                <a:lnTo>
                  <a:pt x="0" y="526852"/>
                </a:lnTo>
                <a:lnTo>
                  <a:pt x="0" y="571500"/>
                </a:lnTo>
                <a:lnTo>
                  <a:pt x="0" y="571500"/>
                </a:lnTo>
                <a:lnTo>
                  <a:pt x="0" y="571500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5" name="Freeform 174"/>
          <p:cNvSpPr/>
          <p:nvPr/>
        </p:nvSpPr>
        <p:spPr>
          <a:xfrm>
            <a:off x="3946921" y="3607593"/>
            <a:ext cx="107158" cy="544712"/>
          </a:xfrm>
          <a:custGeom>
            <a:avLst/>
            <a:gdLst/>
            <a:ahLst/>
            <a:cxnLst/>
            <a:rect l="0" t="0" r="0" b="0"/>
            <a:pathLst>
              <a:path w="107158" h="544712">
                <a:moveTo>
                  <a:pt x="98227" y="0"/>
                </a:moveTo>
                <a:lnTo>
                  <a:pt x="98227" y="0"/>
                </a:lnTo>
                <a:lnTo>
                  <a:pt x="98227" y="17860"/>
                </a:lnTo>
                <a:lnTo>
                  <a:pt x="98227" y="35719"/>
                </a:lnTo>
                <a:lnTo>
                  <a:pt x="107157" y="62508"/>
                </a:lnTo>
                <a:lnTo>
                  <a:pt x="98227" y="98227"/>
                </a:lnTo>
                <a:lnTo>
                  <a:pt x="98227" y="133946"/>
                </a:lnTo>
                <a:lnTo>
                  <a:pt x="89297" y="169664"/>
                </a:lnTo>
                <a:lnTo>
                  <a:pt x="80368" y="214313"/>
                </a:lnTo>
                <a:lnTo>
                  <a:pt x="71438" y="258961"/>
                </a:lnTo>
                <a:lnTo>
                  <a:pt x="62508" y="303610"/>
                </a:lnTo>
                <a:lnTo>
                  <a:pt x="53579" y="348258"/>
                </a:lnTo>
                <a:lnTo>
                  <a:pt x="44649" y="392907"/>
                </a:lnTo>
                <a:lnTo>
                  <a:pt x="26790" y="437555"/>
                </a:lnTo>
                <a:lnTo>
                  <a:pt x="17860" y="491133"/>
                </a:lnTo>
                <a:lnTo>
                  <a:pt x="8930" y="517922"/>
                </a:lnTo>
                <a:lnTo>
                  <a:pt x="0" y="544711"/>
                </a:lnTo>
                <a:lnTo>
                  <a:pt x="0" y="544711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6" name="Freeform 175"/>
          <p:cNvSpPr/>
          <p:nvPr/>
        </p:nvSpPr>
        <p:spPr>
          <a:xfrm>
            <a:off x="2214562" y="3821906"/>
            <a:ext cx="1080493" cy="1071564"/>
          </a:xfrm>
          <a:custGeom>
            <a:avLst/>
            <a:gdLst/>
            <a:ahLst/>
            <a:cxnLst/>
            <a:rect l="0" t="0" r="0" b="0"/>
            <a:pathLst>
              <a:path w="1080493" h="1071564">
                <a:moveTo>
                  <a:pt x="455415" y="107156"/>
                </a:moveTo>
                <a:lnTo>
                  <a:pt x="446485" y="107156"/>
                </a:lnTo>
                <a:lnTo>
                  <a:pt x="419696" y="116086"/>
                </a:lnTo>
                <a:lnTo>
                  <a:pt x="401836" y="125015"/>
                </a:lnTo>
                <a:lnTo>
                  <a:pt x="357188" y="142875"/>
                </a:lnTo>
                <a:lnTo>
                  <a:pt x="321469" y="160734"/>
                </a:lnTo>
                <a:lnTo>
                  <a:pt x="285751" y="178594"/>
                </a:lnTo>
                <a:lnTo>
                  <a:pt x="241102" y="205383"/>
                </a:lnTo>
                <a:lnTo>
                  <a:pt x="214313" y="232172"/>
                </a:lnTo>
                <a:lnTo>
                  <a:pt x="178594" y="267890"/>
                </a:lnTo>
                <a:lnTo>
                  <a:pt x="151805" y="303609"/>
                </a:lnTo>
                <a:lnTo>
                  <a:pt x="125016" y="330398"/>
                </a:lnTo>
                <a:lnTo>
                  <a:pt x="98227" y="366117"/>
                </a:lnTo>
                <a:lnTo>
                  <a:pt x="71438" y="401836"/>
                </a:lnTo>
                <a:lnTo>
                  <a:pt x="53578" y="437555"/>
                </a:lnTo>
                <a:lnTo>
                  <a:pt x="35719" y="482203"/>
                </a:lnTo>
                <a:lnTo>
                  <a:pt x="26789" y="517922"/>
                </a:lnTo>
                <a:lnTo>
                  <a:pt x="8930" y="553640"/>
                </a:lnTo>
                <a:lnTo>
                  <a:pt x="8930" y="589359"/>
                </a:lnTo>
                <a:lnTo>
                  <a:pt x="0" y="634008"/>
                </a:lnTo>
                <a:lnTo>
                  <a:pt x="0" y="669726"/>
                </a:lnTo>
                <a:lnTo>
                  <a:pt x="0" y="705445"/>
                </a:lnTo>
                <a:lnTo>
                  <a:pt x="8930" y="750094"/>
                </a:lnTo>
                <a:lnTo>
                  <a:pt x="8930" y="785812"/>
                </a:lnTo>
                <a:lnTo>
                  <a:pt x="17860" y="821531"/>
                </a:lnTo>
                <a:lnTo>
                  <a:pt x="35719" y="857250"/>
                </a:lnTo>
                <a:lnTo>
                  <a:pt x="44649" y="884039"/>
                </a:lnTo>
                <a:lnTo>
                  <a:pt x="62508" y="919758"/>
                </a:lnTo>
                <a:lnTo>
                  <a:pt x="80367" y="946547"/>
                </a:lnTo>
                <a:lnTo>
                  <a:pt x="107157" y="973336"/>
                </a:lnTo>
                <a:lnTo>
                  <a:pt x="125016" y="991195"/>
                </a:lnTo>
                <a:lnTo>
                  <a:pt x="151805" y="1009055"/>
                </a:lnTo>
                <a:lnTo>
                  <a:pt x="178594" y="1026914"/>
                </a:lnTo>
                <a:lnTo>
                  <a:pt x="205383" y="1044773"/>
                </a:lnTo>
                <a:lnTo>
                  <a:pt x="241102" y="1053703"/>
                </a:lnTo>
                <a:lnTo>
                  <a:pt x="267891" y="1062633"/>
                </a:lnTo>
                <a:lnTo>
                  <a:pt x="303610" y="1071563"/>
                </a:lnTo>
                <a:lnTo>
                  <a:pt x="339329" y="1071563"/>
                </a:lnTo>
                <a:lnTo>
                  <a:pt x="375047" y="1071563"/>
                </a:lnTo>
                <a:lnTo>
                  <a:pt x="410766" y="1071563"/>
                </a:lnTo>
                <a:lnTo>
                  <a:pt x="455415" y="1062633"/>
                </a:lnTo>
                <a:lnTo>
                  <a:pt x="491133" y="1062633"/>
                </a:lnTo>
                <a:lnTo>
                  <a:pt x="526852" y="1044773"/>
                </a:lnTo>
                <a:lnTo>
                  <a:pt x="571501" y="1035844"/>
                </a:lnTo>
                <a:lnTo>
                  <a:pt x="616149" y="1017984"/>
                </a:lnTo>
                <a:lnTo>
                  <a:pt x="651867" y="1000125"/>
                </a:lnTo>
                <a:lnTo>
                  <a:pt x="687586" y="982265"/>
                </a:lnTo>
                <a:lnTo>
                  <a:pt x="732235" y="964406"/>
                </a:lnTo>
                <a:lnTo>
                  <a:pt x="767953" y="937617"/>
                </a:lnTo>
                <a:lnTo>
                  <a:pt x="803672" y="910828"/>
                </a:lnTo>
                <a:lnTo>
                  <a:pt x="839391" y="884039"/>
                </a:lnTo>
                <a:lnTo>
                  <a:pt x="875110" y="857250"/>
                </a:lnTo>
                <a:lnTo>
                  <a:pt x="901899" y="821531"/>
                </a:lnTo>
                <a:lnTo>
                  <a:pt x="937617" y="794742"/>
                </a:lnTo>
                <a:lnTo>
                  <a:pt x="964407" y="759023"/>
                </a:lnTo>
                <a:lnTo>
                  <a:pt x="982266" y="732234"/>
                </a:lnTo>
                <a:lnTo>
                  <a:pt x="1009055" y="696515"/>
                </a:lnTo>
                <a:lnTo>
                  <a:pt x="1035844" y="660797"/>
                </a:lnTo>
                <a:lnTo>
                  <a:pt x="1044774" y="625078"/>
                </a:lnTo>
                <a:lnTo>
                  <a:pt x="1062633" y="589359"/>
                </a:lnTo>
                <a:lnTo>
                  <a:pt x="1071563" y="553640"/>
                </a:lnTo>
                <a:lnTo>
                  <a:pt x="1080492" y="517922"/>
                </a:lnTo>
                <a:lnTo>
                  <a:pt x="1080492" y="482203"/>
                </a:lnTo>
                <a:lnTo>
                  <a:pt x="1080492" y="446484"/>
                </a:lnTo>
                <a:lnTo>
                  <a:pt x="1080492" y="419695"/>
                </a:lnTo>
                <a:lnTo>
                  <a:pt x="1071563" y="383976"/>
                </a:lnTo>
                <a:lnTo>
                  <a:pt x="1062633" y="357187"/>
                </a:lnTo>
                <a:lnTo>
                  <a:pt x="1053703" y="321469"/>
                </a:lnTo>
                <a:lnTo>
                  <a:pt x="1044774" y="294680"/>
                </a:lnTo>
                <a:lnTo>
                  <a:pt x="1026914" y="258961"/>
                </a:lnTo>
                <a:lnTo>
                  <a:pt x="1009055" y="232172"/>
                </a:lnTo>
                <a:lnTo>
                  <a:pt x="991196" y="205383"/>
                </a:lnTo>
                <a:lnTo>
                  <a:pt x="973336" y="178594"/>
                </a:lnTo>
                <a:lnTo>
                  <a:pt x="946547" y="151805"/>
                </a:lnTo>
                <a:lnTo>
                  <a:pt x="928688" y="133945"/>
                </a:lnTo>
                <a:lnTo>
                  <a:pt x="901899" y="107156"/>
                </a:lnTo>
                <a:lnTo>
                  <a:pt x="884039" y="89297"/>
                </a:lnTo>
                <a:lnTo>
                  <a:pt x="848321" y="71437"/>
                </a:lnTo>
                <a:lnTo>
                  <a:pt x="821532" y="62508"/>
                </a:lnTo>
                <a:lnTo>
                  <a:pt x="794742" y="44648"/>
                </a:lnTo>
                <a:lnTo>
                  <a:pt x="767953" y="35719"/>
                </a:lnTo>
                <a:lnTo>
                  <a:pt x="732235" y="26789"/>
                </a:lnTo>
                <a:lnTo>
                  <a:pt x="705446" y="17859"/>
                </a:lnTo>
                <a:lnTo>
                  <a:pt x="669727" y="8930"/>
                </a:lnTo>
                <a:lnTo>
                  <a:pt x="634008" y="0"/>
                </a:lnTo>
                <a:lnTo>
                  <a:pt x="598289" y="0"/>
                </a:lnTo>
                <a:lnTo>
                  <a:pt x="571501" y="0"/>
                </a:lnTo>
                <a:lnTo>
                  <a:pt x="535782" y="8930"/>
                </a:lnTo>
                <a:lnTo>
                  <a:pt x="500063" y="8930"/>
                </a:lnTo>
                <a:lnTo>
                  <a:pt x="473274" y="17859"/>
                </a:lnTo>
                <a:lnTo>
                  <a:pt x="446485" y="17859"/>
                </a:lnTo>
                <a:lnTo>
                  <a:pt x="428626" y="26789"/>
                </a:lnTo>
                <a:lnTo>
                  <a:pt x="428626" y="26789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" name="Shape 109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x="542975" y="273625"/>
            <a:ext cx="3341075" cy="4062874"/>
          </a:xfrm>
          <a:prstGeom prst="rect">
            <a:avLst/>
          </a:prstGeom>
        </p:spPr>
      </p:pic>
      <p:pic>
        <p:nvPicPr>
          <p:cNvPr id="110" name="Shape 110"/>
          <p:cNvPicPr preferRelativeResize="0"/>
          <p:nvPr/>
        </p:nvPicPr>
        <p:blipFill>
          <a:blip r:embed="rId4"/>
          <a:stretch>
            <a:fillRect/>
          </a:stretch>
        </p:blipFill>
        <p:spPr>
          <a:xfrm>
            <a:off x="4820800" y="1427625"/>
            <a:ext cx="3993474" cy="2774200"/>
          </a:xfrm>
          <a:prstGeom prst="rect">
            <a:avLst/>
          </a:prstGeom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Shape 115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buNone/>
            </a:pPr>
            <a:r>
              <a:rPr lang="en"/>
              <a:t>Cell Communication</a:t>
            </a:r>
          </a:p>
        </p:txBody>
      </p:sp>
      <p:sp>
        <p:nvSpPr>
          <p:cNvPr id="116" name="Shape 116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725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1" name="Shape 121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x="4861625" y="2730725"/>
            <a:ext cx="3869500" cy="2467499"/>
          </a:xfrm>
          <a:prstGeom prst="rect">
            <a:avLst/>
          </a:prstGeom>
        </p:spPr>
      </p:pic>
      <p:pic>
        <p:nvPicPr>
          <p:cNvPr id="122" name="Shape 122"/>
          <p:cNvPicPr preferRelativeResize="0"/>
          <p:nvPr/>
        </p:nvPicPr>
        <p:blipFill>
          <a:blip r:embed="rId4"/>
          <a:stretch>
            <a:fillRect/>
          </a:stretch>
        </p:blipFill>
        <p:spPr>
          <a:xfrm>
            <a:off x="350200" y="0"/>
            <a:ext cx="5783475" cy="2730725"/>
          </a:xfrm>
          <a:prstGeom prst="rect">
            <a:avLst/>
          </a:prstGeom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7" name="Shape 127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x="1898900" y="1035375"/>
            <a:ext cx="6806949" cy="3441374"/>
          </a:xfrm>
          <a:prstGeom prst="rect">
            <a:avLst/>
          </a:prstGeom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Shape 132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buNone/>
            </a:pPr>
            <a:r>
              <a:rPr lang="en"/>
              <a:t>Evolution</a:t>
            </a:r>
          </a:p>
        </p:txBody>
      </p:sp>
      <p:sp>
        <p:nvSpPr>
          <p:cNvPr id="133" name="Shape 133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725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  <p:sp>
        <p:nvSpPr>
          <p:cNvPr id="2" name="Freeform 1"/>
          <p:cNvSpPr/>
          <p:nvPr/>
        </p:nvSpPr>
        <p:spPr>
          <a:xfrm>
            <a:off x="446484" y="1339453"/>
            <a:ext cx="187525" cy="62509"/>
          </a:xfrm>
          <a:custGeom>
            <a:avLst/>
            <a:gdLst/>
            <a:ahLst/>
            <a:cxnLst/>
            <a:rect l="0" t="0" r="0" b="0"/>
            <a:pathLst>
              <a:path w="187525" h="62509">
                <a:moveTo>
                  <a:pt x="8930" y="62508"/>
                </a:moveTo>
                <a:lnTo>
                  <a:pt x="8930" y="62508"/>
                </a:lnTo>
                <a:lnTo>
                  <a:pt x="0" y="62508"/>
                </a:lnTo>
                <a:lnTo>
                  <a:pt x="0" y="62508"/>
                </a:lnTo>
                <a:lnTo>
                  <a:pt x="8930" y="62508"/>
                </a:lnTo>
                <a:lnTo>
                  <a:pt x="8930" y="53578"/>
                </a:lnTo>
                <a:lnTo>
                  <a:pt x="26789" y="53578"/>
                </a:lnTo>
                <a:lnTo>
                  <a:pt x="35719" y="44649"/>
                </a:lnTo>
                <a:lnTo>
                  <a:pt x="44649" y="35719"/>
                </a:lnTo>
                <a:lnTo>
                  <a:pt x="53578" y="35719"/>
                </a:lnTo>
                <a:lnTo>
                  <a:pt x="71438" y="26789"/>
                </a:lnTo>
                <a:lnTo>
                  <a:pt x="89297" y="26789"/>
                </a:lnTo>
                <a:lnTo>
                  <a:pt x="107157" y="17860"/>
                </a:lnTo>
                <a:lnTo>
                  <a:pt x="125016" y="17860"/>
                </a:lnTo>
                <a:lnTo>
                  <a:pt x="142875" y="8930"/>
                </a:lnTo>
                <a:lnTo>
                  <a:pt x="160735" y="8930"/>
                </a:lnTo>
                <a:lnTo>
                  <a:pt x="187524" y="0"/>
                </a:lnTo>
                <a:lnTo>
                  <a:pt x="187524" y="0"/>
                </a:lnTo>
                <a:lnTo>
                  <a:pt x="187524" y="0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Freeform 2"/>
          <p:cNvSpPr/>
          <p:nvPr/>
        </p:nvSpPr>
        <p:spPr>
          <a:xfrm>
            <a:off x="723305" y="1160859"/>
            <a:ext cx="187524" cy="339329"/>
          </a:xfrm>
          <a:custGeom>
            <a:avLst/>
            <a:gdLst/>
            <a:ahLst/>
            <a:cxnLst/>
            <a:rect l="0" t="0" r="0" b="0"/>
            <a:pathLst>
              <a:path w="187524" h="339329">
                <a:moveTo>
                  <a:pt x="8929" y="53578"/>
                </a:moveTo>
                <a:lnTo>
                  <a:pt x="8929" y="62508"/>
                </a:lnTo>
                <a:lnTo>
                  <a:pt x="8929" y="71438"/>
                </a:lnTo>
                <a:lnTo>
                  <a:pt x="8929" y="89297"/>
                </a:lnTo>
                <a:lnTo>
                  <a:pt x="0" y="116086"/>
                </a:lnTo>
                <a:lnTo>
                  <a:pt x="0" y="133946"/>
                </a:lnTo>
                <a:lnTo>
                  <a:pt x="0" y="160735"/>
                </a:lnTo>
                <a:lnTo>
                  <a:pt x="0" y="178594"/>
                </a:lnTo>
                <a:lnTo>
                  <a:pt x="8929" y="196454"/>
                </a:lnTo>
                <a:lnTo>
                  <a:pt x="8929" y="214313"/>
                </a:lnTo>
                <a:lnTo>
                  <a:pt x="8929" y="232172"/>
                </a:lnTo>
                <a:lnTo>
                  <a:pt x="8929" y="250032"/>
                </a:lnTo>
                <a:lnTo>
                  <a:pt x="8929" y="267891"/>
                </a:lnTo>
                <a:lnTo>
                  <a:pt x="8929" y="276821"/>
                </a:lnTo>
                <a:lnTo>
                  <a:pt x="8929" y="285750"/>
                </a:lnTo>
                <a:lnTo>
                  <a:pt x="8929" y="294680"/>
                </a:lnTo>
                <a:lnTo>
                  <a:pt x="8929" y="303610"/>
                </a:lnTo>
                <a:lnTo>
                  <a:pt x="8929" y="303610"/>
                </a:lnTo>
                <a:lnTo>
                  <a:pt x="8929" y="303610"/>
                </a:lnTo>
                <a:lnTo>
                  <a:pt x="8929" y="303610"/>
                </a:lnTo>
                <a:lnTo>
                  <a:pt x="8929" y="303610"/>
                </a:lnTo>
                <a:lnTo>
                  <a:pt x="8929" y="294680"/>
                </a:lnTo>
                <a:lnTo>
                  <a:pt x="8929" y="285750"/>
                </a:lnTo>
                <a:lnTo>
                  <a:pt x="0" y="267891"/>
                </a:lnTo>
                <a:lnTo>
                  <a:pt x="0" y="250032"/>
                </a:lnTo>
                <a:lnTo>
                  <a:pt x="0" y="232172"/>
                </a:lnTo>
                <a:lnTo>
                  <a:pt x="0" y="214313"/>
                </a:lnTo>
                <a:lnTo>
                  <a:pt x="0" y="196454"/>
                </a:lnTo>
                <a:lnTo>
                  <a:pt x="0" y="178594"/>
                </a:lnTo>
                <a:lnTo>
                  <a:pt x="0" y="160735"/>
                </a:lnTo>
                <a:lnTo>
                  <a:pt x="0" y="142875"/>
                </a:lnTo>
                <a:lnTo>
                  <a:pt x="0" y="125016"/>
                </a:lnTo>
                <a:lnTo>
                  <a:pt x="0" y="107157"/>
                </a:lnTo>
                <a:lnTo>
                  <a:pt x="0" y="89297"/>
                </a:lnTo>
                <a:lnTo>
                  <a:pt x="8929" y="71438"/>
                </a:lnTo>
                <a:lnTo>
                  <a:pt x="8929" y="62508"/>
                </a:lnTo>
                <a:lnTo>
                  <a:pt x="17859" y="44649"/>
                </a:lnTo>
                <a:lnTo>
                  <a:pt x="26789" y="35719"/>
                </a:lnTo>
                <a:lnTo>
                  <a:pt x="35718" y="17860"/>
                </a:lnTo>
                <a:lnTo>
                  <a:pt x="44648" y="17860"/>
                </a:lnTo>
                <a:lnTo>
                  <a:pt x="53578" y="8930"/>
                </a:lnTo>
                <a:lnTo>
                  <a:pt x="71437" y="0"/>
                </a:lnTo>
                <a:lnTo>
                  <a:pt x="80367" y="0"/>
                </a:lnTo>
                <a:lnTo>
                  <a:pt x="89297" y="0"/>
                </a:lnTo>
                <a:lnTo>
                  <a:pt x="98226" y="8930"/>
                </a:lnTo>
                <a:lnTo>
                  <a:pt x="116086" y="17860"/>
                </a:lnTo>
                <a:lnTo>
                  <a:pt x="125015" y="17860"/>
                </a:lnTo>
                <a:lnTo>
                  <a:pt x="133945" y="35719"/>
                </a:lnTo>
                <a:lnTo>
                  <a:pt x="151804" y="44649"/>
                </a:lnTo>
                <a:lnTo>
                  <a:pt x="160734" y="62508"/>
                </a:lnTo>
                <a:lnTo>
                  <a:pt x="169664" y="80368"/>
                </a:lnTo>
                <a:lnTo>
                  <a:pt x="178593" y="98227"/>
                </a:lnTo>
                <a:lnTo>
                  <a:pt x="187523" y="116086"/>
                </a:lnTo>
                <a:lnTo>
                  <a:pt x="187523" y="133946"/>
                </a:lnTo>
                <a:lnTo>
                  <a:pt x="187523" y="151805"/>
                </a:lnTo>
                <a:lnTo>
                  <a:pt x="187523" y="169664"/>
                </a:lnTo>
                <a:lnTo>
                  <a:pt x="187523" y="178594"/>
                </a:lnTo>
                <a:lnTo>
                  <a:pt x="187523" y="196454"/>
                </a:lnTo>
                <a:lnTo>
                  <a:pt x="187523" y="214313"/>
                </a:lnTo>
                <a:lnTo>
                  <a:pt x="178593" y="232172"/>
                </a:lnTo>
                <a:lnTo>
                  <a:pt x="169664" y="241102"/>
                </a:lnTo>
                <a:lnTo>
                  <a:pt x="160734" y="258961"/>
                </a:lnTo>
                <a:lnTo>
                  <a:pt x="151804" y="276821"/>
                </a:lnTo>
                <a:lnTo>
                  <a:pt x="142875" y="285750"/>
                </a:lnTo>
                <a:lnTo>
                  <a:pt x="125015" y="303610"/>
                </a:lnTo>
                <a:lnTo>
                  <a:pt x="116086" y="312539"/>
                </a:lnTo>
                <a:lnTo>
                  <a:pt x="98226" y="321469"/>
                </a:lnTo>
                <a:lnTo>
                  <a:pt x="89297" y="330399"/>
                </a:lnTo>
                <a:lnTo>
                  <a:pt x="80367" y="330399"/>
                </a:lnTo>
                <a:lnTo>
                  <a:pt x="71437" y="339328"/>
                </a:lnTo>
                <a:lnTo>
                  <a:pt x="71437" y="339328"/>
                </a:lnTo>
                <a:lnTo>
                  <a:pt x="71437" y="339328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Freeform 3"/>
          <p:cNvSpPr/>
          <p:nvPr/>
        </p:nvSpPr>
        <p:spPr>
          <a:xfrm>
            <a:off x="937617" y="1312664"/>
            <a:ext cx="89298" cy="133946"/>
          </a:xfrm>
          <a:custGeom>
            <a:avLst/>
            <a:gdLst/>
            <a:ahLst/>
            <a:cxnLst/>
            <a:rect l="0" t="0" r="0" b="0"/>
            <a:pathLst>
              <a:path w="89298" h="133946">
                <a:moveTo>
                  <a:pt x="71438" y="35719"/>
                </a:moveTo>
                <a:lnTo>
                  <a:pt x="71438" y="26789"/>
                </a:lnTo>
                <a:lnTo>
                  <a:pt x="71438" y="26789"/>
                </a:lnTo>
                <a:lnTo>
                  <a:pt x="62508" y="17859"/>
                </a:lnTo>
                <a:lnTo>
                  <a:pt x="62508" y="8930"/>
                </a:lnTo>
                <a:lnTo>
                  <a:pt x="62508" y="8930"/>
                </a:lnTo>
                <a:lnTo>
                  <a:pt x="53578" y="0"/>
                </a:lnTo>
                <a:lnTo>
                  <a:pt x="53578" y="0"/>
                </a:lnTo>
                <a:lnTo>
                  <a:pt x="53578" y="0"/>
                </a:lnTo>
                <a:lnTo>
                  <a:pt x="44649" y="0"/>
                </a:lnTo>
                <a:lnTo>
                  <a:pt x="35719" y="0"/>
                </a:lnTo>
                <a:lnTo>
                  <a:pt x="26789" y="8930"/>
                </a:lnTo>
                <a:lnTo>
                  <a:pt x="17859" y="17859"/>
                </a:lnTo>
                <a:lnTo>
                  <a:pt x="8930" y="26789"/>
                </a:lnTo>
                <a:lnTo>
                  <a:pt x="8930" y="35719"/>
                </a:lnTo>
                <a:lnTo>
                  <a:pt x="0" y="53578"/>
                </a:lnTo>
                <a:lnTo>
                  <a:pt x="0" y="62508"/>
                </a:lnTo>
                <a:lnTo>
                  <a:pt x="0" y="71438"/>
                </a:lnTo>
                <a:lnTo>
                  <a:pt x="0" y="80367"/>
                </a:lnTo>
                <a:lnTo>
                  <a:pt x="0" y="98227"/>
                </a:lnTo>
                <a:lnTo>
                  <a:pt x="8930" y="107156"/>
                </a:lnTo>
                <a:lnTo>
                  <a:pt x="8930" y="116086"/>
                </a:lnTo>
                <a:lnTo>
                  <a:pt x="17859" y="125016"/>
                </a:lnTo>
                <a:lnTo>
                  <a:pt x="26789" y="125016"/>
                </a:lnTo>
                <a:lnTo>
                  <a:pt x="35719" y="133945"/>
                </a:lnTo>
                <a:lnTo>
                  <a:pt x="44649" y="133945"/>
                </a:lnTo>
                <a:lnTo>
                  <a:pt x="53578" y="125016"/>
                </a:lnTo>
                <a:lnTo>
                  <a:pt x="62508" y="125016"/>
                </a:lnTo>
                <a:lnTo>
                  <a:pt x="71438" y="116086"/>
                </a:lnTo>
                <a:lnTo>
                  <a:pt x="80367" y="107156"/>
                </a:lnTo>
                <a:lnTo>
                  <a:pt x="80367" y="89297"/>
                </a:lnTo>
                <a:lnTo>
                  <a:pt x="89297" y="71438"/>
                </a:lnTo>
                <a:lnTo>
                  <a:pt x="89297" y="53578"/>
                </a:lnTo>
                <a:lnTo>
                  <a:pt x="89297" y="44649"/>
                </a:lnTo>
                <a:lnTo>
                  <a:pt x="89297" y="26789"/>
                </a:lnTo>
                <a:lnTo>
                  <a:pt x="89297" y="17859"/>
                </a:lnTo>
                <a:lnTo>
                  <a:pt x="89297" y="17859"/>
                </a:lnTo>
                <a:lnTo>
                  <a:pt x="80367" y="8930"/>
                </a:lnTo>
                <a:lnTo>
                  <a:pt x="80367" y="8930"/>
                </a:lnTo>
                <a:lnTo>
                  <a:pt x="80367" y="8930"/>
                </a:lnTo>
                <a:lnTo>
                  <a:pt x="80367" y="8930"/>
                </a:lnTo>
                <a:lnTo>
                  <a:pt x="80367" y="17859"/>
                </a:lnTo>
                <a:lnTo>
                  <a:pt x="80367" y="26789"/>
                </a:lnTo>
                <a:lnTo>
                  <a:pt x="80367" y="35719"/>
                </a:lnTo>
                <a:lnTo>
                  <a:pt x="80367" y="53578"/>
                </a:lnTo>
                <a:lnTo>
                  <a:pt x="89297" y="71438"/>
                </a:lnTo>
                <a:lnTo>
                  <a:pt x="89297" y="80367"/>
                </a:lnTo>
                <a:lnTo>
                  <a:pt x="89297" y="89297"/>
                </a:lnTo>
                <a:lnTo>
                  <a:pt x="89297" y="89297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reeform 4"/>
          <p:cNvSpPr/>
          <p:nvPr/>
        </p:nvSpPr>
        <p:spPr>
          <a:xfrm>
            <a:off x="1071562" y="1303734"/>
            <a:ext cx="71439" cy="133947"/>
          </a:xfrm>
          <a:custGeom>
            <a:avLst/>
            <a:gdLst/>
            <a:ahLst/>
            <a:cxnLst/>
            <a:rect l="0" t="0" r="0" b="0"/>
            <a:pathLst>
              <a:path w="71439" h="133947">
                <a:moveTo>
                  <a:pt x="0" y="0"/>
                </a:moveTo>
                <a:lnTo>
                  <a:pt x="0" y="8930"/>
                </a:lnTo>
                <a:lnTo>
                  <a:pt x="0" y="8930"/>
                </a:lnTo>
                <a:lnTo>
                  <a:pt x="8930" y="26789"/>
                </a:lnTo>
                <a:lnTo>
                  <a:pt x="8930" y="35719"/>
                </a:lnTo>
                <a:lnTo>
                  <a:pt x="8930" y="53579"/>
                </a:lnTo>
                <a:lnTo>
                  <a:pt x="17860" y="71438"/>
                </a:lnTo>
                <a:lnTo>
                  <a:pt x="17860" y="89297"/>
                </a:lnTo>
                <a:lnTo>
                  <a:pt x="26789" y="107157"/>
                </a:lnTo>
                <a:lnTo>
                  <a:pt x="26789" y="116086"/>
                </a:lnTo>
                <a:lnTo>
                  <a:pt x="26789" y="125016"/>
                </a:lnTo>
                <a:lnTo>
                  <a:pt x="26789" y="133946"/>
                </a:lnTo>
                <a:lnTo>
                  <a:pt x="26789" y="133946"/>
                </a:lnTo>
                <a:lnTo>
                  <a:pt x="26789" y="133946"/>
                </a:lnTo>
                <a:lnTo>
                  <a:pt x="26789" y="133946"/>
                </a:lnTo>
                <a:lnTo>
                  <a:pt x="26789" y="133946"/>
                </a:lnTo>
                <a:lnTo>
                  <a:pt x="26789" y="125016"/>
                </a:lnTo>
                <a:lnTo>
                  <a:pt x="26789" y="116086"/>
                </a:lnTo>
                <a:lnTo>
                  <a:pt x="17860" y="107157"/>
                </a:lnTo>
                <a:lnTo>
                  <a:pt x="17860" y="89297"/>
                </a:lnTo>
                <a:lnTo>
                  <a:pt x="17860" y="71438"/>
                </a:lnTo>
                <a:lnTo>
                  <a:pt x="17860" y="53579"/>
                </a:lnTo>
                <a:lnTo>
                  <a:pt x="17860" y="35719"/>
                </a:lnTo>
                <a:lnTo>
                  <a:pt x="17860" y="26789"/>
                </a:lnTo>
                <a:lnTo>
                  <a:pt x="26789" y="17860"/>
                </a:lnTo>
                <a:lnTo>
                  <a:pt x="26789" y="8930"/>
                </a:lnTo>
                <a:lnTo>
                  <a:pt x="35719" y="8930"/>
                </a:lnTo>
                <a:lnTo>
                  <a:pt x="44649" y="0"/>
                </a:lnTo>
                <a:lnTo>
                  <a:pt x="62508" y="0"/>
                </a:lnTo>
                <a:lnTo>
                  <a:pt x="62508" y="0"/>
                </a:lnTo>
                <a:lnTo>
                  <a:pt x="71438" y="0"/>
                </a:lnTo>
                <a:lnTo>
                  <a:pt x="71438" y="0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reeform 5"/>
          <p:cNvSpPr/>
          <p:nvPr/>
        </p:nvSpPr>
        <p:spPr>
          <a:xfrm>
            <a:off x="1205508" y="1285875"/>
            <a:ext cx="160735" cy="133946"/>
          </a:xfrm>
          <a:custGeom>
            <a:avLst/>
            <a:gdLst/>
            <a:ahLst/>
            <a:cxnLst/>
            <a:rect l="0" t="0" r="0" b="0"/>
            <a:pathLst>
              <a:path w="160735" h="133946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8930"/>
                </a:lnTo>
                <a:lnTo>
                  <a:pt x="0" y="17859"/>
                </a:lnTo>
                <a:lnTo>
                  <a:pt x="0" y="35719"/>
                </a:lnTo>
                <a:lnTo>
                  <a:pt x="8929" y="53578"/>
                </a:lnTo>
                <a:lnTo>
                  <a:pt x="8929" y="71438"/>
                </a:lnTo>
                <a:lnTo>
                  <a:pt x="8929" y="89297"/>
                </a:lnTo>
                <a:lnTo>
                  <a:pt x="8929" y="107156"/>
                </a:lnTo>
                <a:lnTo>
                  <a:pt x="8929" y="116086"/>
                </a:lnTo>
                <a:lnTo>
                  <a:pt x="8929" y="125016"/>
                </a:lnTo>
                <a:lnTo>
                  <a:pt x="8929" y="133945"/>
                </a:lnTo>
                <a:lnTo>
                  <a:pt x="17859" y="133945"/>
                </a:lnTo>
                <a:lnTo>
                  <a:pt x="17859" y="125016"/>
                </a:lnTo>
                <a:lnTo>
                  <a:pt x="26789" y="116086"/>
                </a:lnTo>
                <a:lnTo>
                  <a:pt x="26789" y="107156"/>
                </a:lnTo>
                <a:lnTo>
                  <a:pt x="35719" y="98227"/>
                </a:lnTo>
                <a:lnTo>
                  <a:pt x="35719" y="80367"/>
                </a:lnTo>
                <a:lnTo>
                  <a:pt x="44648" y="62508"/>
                </a:lnTo>
                <a:lnTo>
                  <a:pt x="44648" y="53578"/>
                </a:lnTo>
                <a:lnTo>
                  <a:pt x="53578" y="53578"/>
                </a:lnTo>
                <a:lnTo>
                  <a:pt x="53578" y="44648"/>
                </a:lnTo>
                <a:lnTo>
                  <a:pt x="53578" y="44648"/>
                </a:lnTo>
                <a:lnTo>
                  <a:pt x="53578" y="53578"/>
                </a:lnTo>
                <a:lnTo>
                  <a:pt x="53578" y="53578"/>
                </a:lnTo>
                <a:lnTo>
                  <a:pt x="53578" y="71438"/>
                </a:lnTo>
                <a:lnTo>
                  <a:pt x="53578" y="80367"/>
                </a:lnTo>
                <a:lnTo>
                  <a:pt x="62508" y="89297"/>
                </a:lnTo>
                <a:lnTo>
                  <a:pt x="62508" y="107156"/>
                </a:lnTo>
                <a:lnTo>
                  <a:pt x="62508" y="116086"/>
                </a:lnTo>
                <a:lnTo>
                  <a:pt x="71437" y="125016"/>
                </a:lnTo>
                <a:lnTo>
                  <a:pt x="71437" y="125016"/>
                </a:lnTo>
                <a:lnTo>
                  <a:pt x="80367" y="125016"/>
                </a:lnTo>
                <a:lnTo>
                  <a:pt x="89297" y="125016"/>
                </a:lnTo>
                <a:lnTo>
                  <a:pt x="98226" y="116086"/>
                </a:lnTo>
                <a:lnTo>
                  <a:pt x="107156" y="107156"/>
                </a:lnTo>
                <a:lnTo>
                  <a:pt x="116086" y="98227"/>
                </a:lnTo>
                <a:lnTo>
                  <a:pt x="125015" y="80367"/>
                </a:lnTo>
                <a:lnTo>
                  <a:pt x="133945" y="62508"/>
                </a:lnTo>
                <a:lnTo>
                  <a:pt x="142875" y="53578"/>
                </a:lnTo>
                <a:lnTo>
                  <a:pt x="151805" y="44648"/>
                </a:lnTo>
                <a:lnTo>
                  <a:pt x="160734" y="44648"/>
                </a:lnTo>
                <a:lnTo>
                  <a:pt x="160734" y="44648"/>
                </a:lnTo>
                <a:lnTo>
                  <a:pt x="160734" y="44648"/>
                </a:lnTo>
                <a:lnTo>
                  <a:pt x="160734" y="44648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reeform 6"/>
          <p:cNvSpPr/>
          <p:nvPr/>
        </p:nvSpPr>
        <p:spPr>
          <a:xfrm>
            <a:off x="1410891" y="1268016"/>
            <a:ext cx="8930" cy="125016"/>
          </a:xfrm>
          <a:custGeom>
            <a:avLst/>
            <a:gdLst/>
            <a:ahLst/>
            <a:cxnLst/>
            <a:rect l="0" t="0" r="0" b="0"/>
            <a:pathLst>
              <a:path w="8930" h="125016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8929" y="17859"/>
                </a:lnTo>
                <a:lnTo>
                  <a:pt x="8929" y="26789"/>
                </a:lnTo>
                <a:lnTo>
                  <a:pt x="8929" y="44648"/>
                </a:lnTo>
                <a:lnTo>
                  <a:pt x="0" y="62507"/>
                </a:lnTo>
                <a:lnTo>
                  <a:pt x="0" y="80367"/>
                </a:lnTo>
                <a:lnTo>
                  <a:pt x="0" y="98226"/>
                </a:lnTo>
                <a:lnTo>
                  <a:pt x="0" y="116086"/>
                </a:lnTo>
                <a:lnTo>
                  <a:pt x="0" y="125015"/>
                </a:lnTo>
                <a:lnTo>
                  <a:pt x="0" y="125015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1410891" y="1169789"/>
            <a:ext cx="1" cy="8931"/>
          </a:xfrm>
          <a:custGeom>
            <a:avLst/>
            <a:gdLst/>
            <a:ahLst/>
            <a:cxnLst/>
            <a:rect l="0" t="0" r="0" b="0"/>
            <a:pathLst>
              <a:path w="1" h="8931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8930"/>
                </a:lnTo>
                <a:lnTo>
                  <a:pt x="0" y="8930"/>
                </a:lnTo>
                <a:lnTo>
                  <a:pt x="0" y="8930"/>
                </a:lnTo>
                <a:lnTo>
                  <a:pt x="0" y="8930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8"/>
          <p:cNvSpPr/>
          <p:nvPr/>
        </p:nvSpPr>
        <p:spPr>
          <a:xfrm>
            <a:off x="1464469" y="1241227"/>
            <a:ext cx="133946" cy="178594"/>
          </a:xfrm>
          <a:custGeom>
            <a:avLst/>
            <a:gdLst/>
            <a:ahLst/>
            <a:cxnLst/>
            <a:rect l="0" t="0" r="0" b="0"/>
            <a:pathLst>
              <a:path w="133946" h="178594">
                <a:moveTo>
                  <a:pt x="8929" y="35718"/>
                </a:moveTo>
                <a:lnTo>
                  <a:pt x="8929" y="44648"/>
                </a:lnTo>
                <a:lnTo>
                  <a:pt x="8929" y="53578"/>
                </a:lnTo>
                <a:lnTo>
                  <a:pt x="8929" y="71437"/>
                </a:lnTo>
                <a:lnTo>
                  <a:pt x="8929" y="89296"/>
                </a:lnTo>
                <a:lnTo>
                  <a:pt x="17859" y="107156"/>
                </a:lnTo>
                <a:lnTo>
                  <a:pt x="17859" y="125015"/>
                </a:lnTo>
                <a:lnTo>
                  <a:pt x="8929" y="142875"/>
                </a:lnTo>
                <a:lnTo>
                  <a:pt x="8929" y="151804"/>
                </a:lnTo>
                <a:lnTo>
                  <a:pt x="8929" y="160734"/>
                </a:lnTo>
                <a:lnTo>
                  <a:pt x="0" y="169664"/>
                </a:lnTo>
                <a:lnTo>
                  <a:pt x="0" y="169664"/>
                </a:lnTo>
                <a:lnTo>
                  <a:pt x="0" y="169664"/>
                </a:lnTo>
                <a:lnTo>
                  <a:pt x="0" y="160734"/>
                </a:lnTo>
                <a:lnTo>
                  <a:pt x="8929" y="151804"/>
                </a:lnTo>
                <a:lnTo>
                  <a:pt x="8929" y="133945"/>
                </a:lnTo>
                <a:lnTo>
                  <a:pt x="17859" y="107156"/>
                </a:lnTo>
                <a:lnTo>
                  <a:pt x="17859" y="80367"/>
                </a:lnTo>
                <a:lnTo>
                  <a:pt x="26789" y="53578"/>
                </a:lnTo>
                <a:lnTo>
                  <a:pt x="35718" y="35718"/>
                </a:lnTo>
                <a:lnTo>
                  <a:pt x="44648" y="17859"/>
                </a:lnTo>
                <a:lnTo>
                  <a:pt x="53578" y="0"/>
                </a:lnTo>
                <a:lnTo>
                  <a:pt x="62507" y="0"/>
                </a:lnTo>
                <a:lnTo>
                  <a:pt x="71437" y="0"/>
                </a:lnTo>
                <a:lnTo>
                  <a:pt x="80367" y="0"/>
                </a:lnTo>
                <a:lnTo>
                  <a:pt x="89297" y="17859"/>
                </a:lnTo>
                <a:lnTo>
                  <a:pt x="98226" y="26789"/>
                </a:lnTo>
                <a:lnTo>
                  <a:pt x="116086" y="53578"/>
                </a:lnTo>
                <a:lnTo>
                  <a:pt x="116086" y="71437"/>
                </a:lnTo>
                <a:lnTo>
                  <a:pt x="125015" y="98226"/>
                </a:lnTo>
                <a:lnTo>
                  <a:pt x="133945" y="116086"/>
                </a:lnTo>
                <a:lnTo>
                  <a:pt x="133945" y="133945"/>
                </a:lnTo>
                <a:lnTo>
                  <a:pt x="133945" y="151804"/>
                </a:lnTo>
                <a:lnTo>
                  <a:pt x="133945" y="160734"/>
                </a:lnTo>
                <a:lnTo>
                  <a:pt x="133945" y="169664"/>
                </a:lnTo>
                <a:lnTo>
                  <a:pt x="133945" y="178593"/>
                </a:lnTo>
                <a:lnTo>
                  <a:pt x="133945" y="178593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1053703" y="1321594"/>
            <a:ext cx="17860" cy="178594"/>
          </a:xfrm>
          <a:custGeom>
            <a:avLst/>
            <a:gdLst/>
            <a:ahLst/>
            <a:cxnLst/>
            <a:rect l="0" t="0" r="0" b="0"/>
            <a:pathLst>
              <a:path w="17860" h="178594">
                <a:moveTo>
                  <a:pt x="8930" y="17859"/>
                </a:moveTo>
                <a:lnTo>
                  <a:pt x="8930" y="17859"/>
                </a:lnTo>
                <a:lnTo>
                  <a:pt x="8930" y="8929"/>
                </a:lnTo>
                <a:lnTo>
                  <a:pt x="8930" y="8929"/>
                </a:lnTo>
                <a:lnTo>
                  <a:pt x="8930" y="8929"/>
                </a:lnTo>
                <a:lnTo>
                  <a:pt x="8930" y="0"/>
                </a:lnTo>
                <a:lnTo>
                  <a:pt x="8930" y="0"/>
                </a:lnTo>
                <a:lnTo>
                  <a:pt x="8930" y="0"/>
                </a:lnTo>
                <a:lnTo>
                  <a:pt x="8930" y="0"/>
                </a:lnTo>
                <a:lnTo>
                  <a:pt x="8930" y="8929"/>
                </a:lnTo>
                <a:lnTo>
                  <a:pt x="8930" y="8929"/>
                </a:lnTo>
                <a:lnTo>
                  <a:pt x="8930" y="8929"/>
                </a:lnTo>
                <a:lnTo>
                  <a:pt x="8930" y="8929"/>
                </a:lnTo>
                <a:lnTo>
                  <a:pt x="8930" y="17859"/>
                </a:lnTo>
                <a:lnTo>
                  <a:pt x="8930" y="17859"/>
                </a:lnTo>
                <a:lnTo>
                  <a:pt x="8930" y="17859"/>
                </a:lnTo>
                <a:lnTo>
                  <a:pt x="8930" y="26789"/>
                </a:lnTo>
                <a:lnTo>
                  <a:pt x="0" y="35719"/>
                </a:lnTo>
                <a:lnTo>
                  <a:pt x="0" y="35719"/>
                </a:lnTo>
                <a:lnTo>
                  <a:pt x="0" y="44648"/>
                </a:lnTo>
                <a:lnTo>
                  <a:pt x="0" y="44648"/>
                </a:lnTo>
                <a:lnTo>
                  <a:pt x="0" y="53578"/>
                </a:lnTo>
                <a:lnTo>
                  <a:pt x="0" y="62508"/>
                </a:lnTo>
                <a:lnTo>
                  <a:pt x="0" y="71437"/>
                </a:lnTo>
                <a:lnTo>
                  <a:pt x="0" y="80367"/>
                </a:lnTo>
                <a:lnTo>
                  <a:pt x="0" y="89297"/>
                </a:lnTo>
                <a:lnTo>
                  <a:pt x="8930" y="98226"/>
                </a:lnTo>
                <a:lnTo>
                  <a:pt x="8930" y="107156"/>
                </a:lnTo>
                <a:lnTo>
                  <a:pt x="8930" y="116086"/>
                </a:lnTo>
                <a:lnTo>
                  <a:pt x="8930" y="125015"/>
                </a:lnTo>
                <a:lnTo>
                  <a:pt x="8930" y="142875"/>
                </a:lnTo>
                <a:lnTo>
                  <a:pt x="8930" y="151804"/>
                </a:lnTo>
                <a:lnTo>
                  <a:pt x="8930" y="151804"/>
                </a:lnTo>
                <a:lnTo>
                  <a:pt x="8930" y="160734"/>
                </a:lnTo>
                <a:lnTo>
                  <a:pt x="8930" y="169664"/>
                </a:lnTo>
                <a:lnTo>
                  <a:pt x="17859" y="169664"/>
                </a:lnTo>
                <a:lnTo>
                  <a:pt x="17859" y="169664"/>
                </a:lnTo>
                <a:lnTo>
                  <a:pt x="17859" y="169664"/>
                </a:lnTo>
                <a:lnTo>
                  <a:pt x="17859" y="178593"/>
                </a:lnTo>
                <a:lnTo>
                  <a:pt x="17859" y="178593"/>
                </a:lnTo>
                <a:lnTo>
                  <a:pt x="17859" y="178593"/>
                </a:lnTo>
                <a:lnTo>
                  <a:pt x="17859" y="178593"/>
                </a:lnTo>
                <a:lnTo>
                  <a:pt x="17859" y="178593"/>
                </a:lnTo>
                <a:lnTo>
                  <a:pt x="17859" y="178593"/>
                </a:lnTo>
                <a:lnTo>
                  <a:pt x="17859" y="178593"/>
                </a:lnTo>
                <a:lnTo>
                  <a:pt x="17859" y="178593"/>
                </a:lnTo>
                <a:lnTo>
                  <a:pt x="17859" y="178593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 10"/>
          <p:cNvSpPr/>
          <p:nvPr/>
        </p:nvSpPr>
        <p:spPr>
          <a:xfrm>
            <a:off x="455414" y="1830586"/>
            <a:ext cx="125017" cy="17860"/>
          </a:xfrm>
          <a:custGeom>
            <a:avLst/>
            <a:gdLst/>
            <a:ahLst/>
            <a:cxnLst/>
            <a:rect l="0" t="0" r="0" b="0"/>
            <a:pathLst>
              <a:path w="125017" h="17860">
                <a:moveTo>
                  <a:pt x="0" y="17859"/>
                </a:moveTo>
                <a:lnTo>
                  <a:pt x="0" y="17859"/>
                </a:lnTo>
                <a:lnTo>
                  <a:pt x="0" y="17859"/>
                </a:lnTo>
                <a:lnTo>
                  <a:pt x="0" y="17859"/>
                </a:lnTo>
                <a:lnTo>
                  <a:pt x="0" y="17859"/>
                </a:lnTo>
                <a:lnTo>
                  <a:pt x="8930" y="17859"/>
                </a:lnTo>
                <a:lnTo>
                  <a:pt x="17859" y="17859"/>
                </a:lnTo>
                <a:lnTo>
                  <a:pt x="26789" y="8929"/>
                </a:lnTo>
                <a:lnTo>
                  <a:pt x="35719" y="8929"/>
                </a:lnTo>
                <a:lnTo>
                  <a:pt x="53578" y="8929"/>
                </a:lnTo>
                <a:lnTo>
                  <a:pt x="71438" y="8929"/>
                </a:lnTo>
                <a:lnTo>
                  <a:pt x="98227" y="8929"/>
                </a:lnTo>
                <a:lnTo>
                  <a:pt x="107156" y="0"/>
                </a:lnTo>
                <a:lnTo>
                  <a:pt x="125016" y="0"/>
                </a:lnTo>
                <a:lnTo>
                  <a:pt x="125016" y="0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 11"/>
          <p:cNvSpPr/>
          <p:nvPr/>
        </p:nvSpPr>
        <p:spPr>
          <a:xfrm>
            <a:off x="741164" y="1714500"/>
            <a:ext cx="26790" cy="267891"/>
          </a:xfrm>
          <a:custGeom>
            <a:avLst/>
            <a:gdLst/>
            <a:ahLst/>
            <a:cxnLst/>
            <a:rect l="0" t="0" r="0" b="0"/>
            <a:pathLst>
              <a:path w="26790" h="267891">
                <a:moveTo>
                  <a:pt x="26789" y="0"/>
                </a:moveTo>
                <a:lnTo>
                  <a:pt x="26789" y="0"/>
                </a:lnTo>
                <a:lnTo>
                  <a:pt x="26789" y="0"/>
                </a:lnTo>
                <a:lnTo>
                  <a:pt x="26789" y="0"/>
                </a:lnTo>
                <a:lnTo>
                  <a:pt x="26789" y="0"/>
                </a:lnTo>
                <a:lnTo>
                  <a:pt x="26789" y="0"/>
                </a:lnTo>
                <a:lnTo>
                  <a:pt x="26789" y="8929"/>
                </a:lnTo>
                <a:lnTo>
                  <a:pt x="26789" y="26789"/>
                </a:lnTo>
                <a:lnTo>
                  <a:pt x="26789" y="44648"/>
                </a:lnTo>
                <a:lnTo>
                  <a:pt x="26789" y="71437"/>
                </a:lnTo>
                <a:lnTo>
                  <a:pt x="17859" y="98226"/>
                </a:lnTo>
                <a:lnTo>
                  <a:pt x="17859" y="125015"/>
                </a:lnTo>
                <a:lnTo>
                  <a:pt x="17859" y="151804"/>
                </a:lnTo>
                <a:lnTo>
                  <a:pt x="8930" y="178594"/>
                </a:lnTo>
                <a:lnTo>
                  <a:pt x="8930" y="205383"/>
                </a:lnTo>
                <a:lnTo>
                  <a:pt x="0" y="232172"/>
                </a:lnTo>
                <a:lnTo>
                  <a:pt x="0" y="250031"/>
                </a:lnTo>
                <a:lnTo>
                  <a:pt x="0" y="258961"/>
                </a:lnTo>
                <a:lnTo>
                  <a:pt x="0" y="267890"/>
                </a:lnTo>
                <a:lnTo>
                  <a:pt x="0" y="267890"/>
                </a:lnTo>
                <a:lnTo>
                  <a:pt x="0" y="267890"/>
                </a:lnTo>
                <a:lnTo>
                  <a:pt x="0" y="258961"/>
                </a:lnTo>
                <a:lnTo>
                  <a:pt x="0" y="250031"/>
                </a:lnTo>
                <a:lnTo>
                  <a:pt x="0" y="241101"/>
                </a:lnTo>
                <a:lnTo>
                  <a:pt x="0" y="232172"/>
                </a:lnTo>
                <a:lnTo>
                  <a:pt x="0" y="232172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reeform 12"/>
          <p:cNvSpPr/>
          <p:nvPr/>
        </p:nvSpPr>
        <p:spPr>
          <a:xfrm>
            <a:off x="750094" y="1669851"/>
            <a:ext cx="151805" cy="303611"/>
          </a:xfrm>
          <a:custGeom>
            <a:avLst/>
            <a:gdLst/>
            <a:ahLst/>
            <a:cxnLst/>
            <a:rect l="0" t="0" r="0" b="0"/>
            <a:pathLst>
              <a:path w="151805" h="303611">
                <a:moveTo>
                  <a:pt x="0" y="44649"/>
                </a:moveTo>
                <a:lnTo>
                  <a:pt x="0" y="44649"/>
                </a:lnTo>
                <a:lnTo>
                  <a:pt x="0" y="44649"/>
                </a:lnTo>
                <a:lnTo>
                  <a:pt x="0" y="44649"/>
                </a:lnTo>
                <a:lnTo>
                  <a:pt x="0" y="44649"/>
                </a:lnTo>
                <a:lnTo>
                  <a:pt x="0" y="44649"/>
                </a:lnTo>
                <a:lnTo>
                  <a:pt x="0" y="62508"/>
                </a:lnTo>
                <a:lnTo>
                  <a:pt x="8929" y="71438"/>
                </a:lnTo>
                <a:lnTo>
                  <a:pt x="8929" y="98227"/>
                </a:lnTo>
                <a:lnTo>
                  <a:pt x="17859" y="125016"/>
                </a:lnTo>
                <a:lnTo>
                  <a:pt x="26789" y="151805"/>
                </a:lnTo>
                <a:lnTo>
                  <a:pt x="26789" y="187524"/>
                </a:lnTo>
                <a:lnTo>
                  <a:pt x="35718" y="214313"/>
                </a:lnTo>
                <a:lnTo>
                  <a:pt x="44648" y="241102"/>
                </a:lnTo>
                <a:lnTo>
                  <a:pt x="53578" y="258961"/>
                </a:lnTo>
                <a:lnTo>
                  <a:pt x="62508" y="276821"/>
                </a:lnTo>
                <a:lnTo>
                  <a:pt x="71437" y="285750"/>
                </a:lnTo>
                <a:lnTo>
                  <a:pt x="80367" y="294680"/>
                </a:lnTo>
                <a:lnTo>
                  <a:pt x="89297" y="303610"/>
                </a:lnTo>
                <a:lnTo>
                  <a:pt x="89297" y="303610"/>
                </a:lnTo>
                <a:lnTo>
                  <a:pt x="98226" y="294680"/>
                </a:lnTo>
                <a:lnTo>
                  <a:pt x="107156" y="285750"/>
                </a:lnTo>
                <a:lnTo>
                  <a:pt x="107156" y="267891"/>
                </a:lnTo>
                <a:lnTo>
                  <a:pt x="116086" y="241102"/>
                </a:lnTo>
                <a:lnTo>
                  <a:pt x="125015" y="205383"/>
                </a:lnTo>
                <a:lnTo>
                  <a:pt x="125015" y="169664"/>
                </a:lnTo>
                <a:lnTo>
                  <a:pt x="133945" y="125016"/>
                </a:lnTo>
                <a:lnTo>
                  <a:pt x="133945" y="89297"/>
                </a:lnTo>
                <a:lnTo>
                  <a:pt x="133945" y="44649"/>
                </a:lnTo>
                <a:lnTo>
                  <a:pt x="142875" y="26789"/>
                </a:lnTo>
                <a:lnTo>
                  <a:pt x="142875" y="8930"/>
                </a:lnTo>
                <a:lnTo>
                  <a:pt x="151804" y="0"/>
                </a:lnTo>
                <a:lnTo>
                  <a:pt x="151804" y="8930"/>
                </a:lnTo>
                <a:lnTo>
                  <a:pt x="151804" y="8930"/>
                </a:lnTo>
                <a:lnTo>
                  <a:pt x="151804" y="8930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reeform 13"/>
          <p:cNvSpPr/>
          <p:nvPr/>
        </p:nvSpPr>
        <p:spPr>
          <a:xfrm>
            <a:off x="928687" y="1830586"/>
            <a:ext cx="71439" cy="125016"/>
          </a:xfrm>
          <a:custGeom>
            <a:avLst/>
            <a:gdLst/>
            <a:ahLst/>
            <a:cxnLst/>
            <a:rect l="0" t="0" r="0" b="0"/>
            <a:pathLst>
              <a:path w="71439" h="125016">
                <a:moveTo>
                  <a:pt x="71438" y="44648"/>
                </a:moveTo>
                <a:lnTo>
                  <a:pt x="71438" y="44648"/>
                </a:lnTo>
                <a:lnTo>
                  <a:pt x="71438" y="35718"/>
                </a:lnTo>
                <a:lnTo>
                  <a:pt x="71438" y="35718"/>
                </a:lnTo>
                <a:lnTo>
                  <a:pt x="71438" y="26789"/>
                </a:lnTo>
                <a:lnTo>
                  <a:pt x="71438" y="8929"/>
                </a:lnTo>
                <a:lnTo>
                  <a:pt x="62508" y="0"/>
                </a:lnTo>
                <a:lnTo>
                  <a:pt x="62508" y="0"/>
                </a:lnTo>
                <a:lnTo>
                  <a:pt x="53579" y="0"/>
                </a:lnTo>
                <a:lnTo>
                  <a:pt x="44649" y="8929"/>
                </a:lnTo>
                <a:lnTo>
                  <a:pt x="35719" y="17859"/>
                </a:lnTo>
                <a:lnTo>
                  <a:pt x="17860" y="35718"/>
                </a:lnTo>
                <a:lnTo>
                  <a:pt x="8930" y="62508"/>
                </a:lnTo>
                <a:lnTo>
                  <a:pt x="8930" y="80367"/>
                </a:lnTo>
                <a:lnTo>
                  <a:pt x="0" y="98226"/>
                </a:lnTo>
                <a:lnTo>
                  <a:pt x="0" y="107156"/>
                </a:lnTo>
                <a:lnTo>
                  <a:pt x="0" y="116086"/>
                </a:lnTo>
                <a:lnTo>
                  <a:pt x="0" y="125015"/>
                </a:lnTo>
                <a:lnTo>
                  <a:pt x="0" y="125015"/>
                </a:lnTo>
                <a:lnTo>
                  <a:pt x="0" y="125015"/>
                </a:lnTo>
                <a:lnTo>
                  <a:pt x="8930" y="116086"/>
                </a:lnTo>
                <a:lnTo>
                  <a:pt x="17860" y="107156"/>
                </a:lnTo>
                <a:lnTo>
                  <a:pt x="26789" y="98226"/>
                </a:lnTo>
                <a:lnTo>
                  <a:pt x="35719" y="80367"/>
                </a:lnTo>
                <a:lnTo>
                  <a:pt x="35719" y="62508"/>
                </a:lnTo>
                <a:lnTo>
                  <a:pt x="44649" y="35718"/>
                </a:lnTo>
                <a:lnTo>
                  <a:pt x="44649" y="17859"/>
                </a:lnTo>
                <a:lnTo>
                  <a:pt x="44649" y="0"/>
                </a:lnTo>
                <a:lnTo>
                  <a:pt x="44649" y="0"/>
                </a:lnTo>
                <a:lnTo>
                  <a:pt x="44649" y="0"/>
                </a:lnTo>
                <a:lnTo>
                  <a:pt x="44649" y="8929"/>
                </a:lnTo>
                <a:lnTo>
                  <a:pt x="44649" y="17859"/>
                </a:lnTo>
                <a:lnTo>
                  <a:pt x="44649" y="35718"/>
                </a:lnTo>
                <a:lnTo>
                  <a:pt x="44649" y="53578"/>
                </a:lnTo>
                <a:lnTo>
                  <a:pt x="53579" y="71437"/>
                </a:lnTo>
                <a:lnTo>
                  <a:pt x="53579" y="80367"/>
                </a:lnTo>
                <a:lnTo>
                  <a:pt x="62508" y="89297"/>
                </a:lnTo>
                <a:lnTo>
                  <a:pt x="62508" y="89297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reeform 14"/>
          <p:cNvSpPr/>
          <p:nvPr/>
        </p:nvSpPr>
        <p:spPr>
          <a:xfrm>
            <a:off x="1080492" y="1634133"/>
            <a:ext cx="26790" cy="330399"/>
          </a:xfrm>
          <a:custGeom>
            <a:avLst/>
            <a:gdLst/>
            <a:ahLst/>
            <a:cxnLst/>
            <a:rect l="0" t="0" r="0" b="0"/>
            <a:pathLst>
              <a:path w="26790" h="330399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8929"/>
                </a:lnTo>
                <a:lnTo>
                  <a:pt x="0" y="26789"/>
                </a:lnTo>
                <a:lnTo>
                  <a:pt x="0" y="53578"/>
                </a:lnTo>
                <a:lnTo>
                  <a:pt x="8930" y="80367"/>
                </a:lnTo>
                <a:lnTo>
                  <a:pt x="8930" y="116086"/>
                </a:lnTo>
                <a:lnTo>
                  <a:pt x="8930" y="160734"/>
                </a:lnTo>
                <a:lnTo>
                  <a:pt x="17859" y="196453"/>
                </a:lnTo>
                <a:lnTo>
                  <a:pt x="17859" y="232171"/>
                </a:lnTo>
                <a:lnTo>
                  <a:pt x="17859" y="258961"/>
                </a:lnTo>
                <a:lnTo>
                  <a:pt x="26789" y="285750"/>
                </a:lnTo>
                <a:lnTo>
                  <a:pt x="26789" y="303609"/>
                </a:lnTo>
                <a:lnTo>
                  <a:pt x="26789" y="312539"/>
                </a:lnTo>
                <a:lnTo>
                  <a:pt x="26789" y="321468"/>
                </a:lnTo>
                <a:lnTo>
                  <a:pt x="26789" y="330398"/>
                </a:lnTo>
                <a:lnTo>
                  <a:pt x="26789" y="330398"/>
                </a:lnTo>
                <a:lnTo>
                  <a:pt x="26789" y="330398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Freeform 15"/>
          <p:cNvSpPr/>
          <p:nvPr/>
        </p:nvSpPr>
        <p:spPr>
          <a:xfrm>
            <a:off x="1035844" y="1785937"/>
            <a:ext cx="89298" cy="17861"/>
          </a:xfrm>
          <a:custGeom>
            <a:avLst/>
            <a:gdLst/>
            <a:ahLst/>
            <a:cxnLst/>
            <a:rect l="0" t="0" r="0" b="0"/>
            <a:pathLst>
              <a:path w="89298" h="17861">
                <a:moveTo>
                  <a:pt x="0" y="17860"/>
                </a:moveTo>
                <a:lnTo>
                  <a:pt x="0" y="17860"/>
                </a:lnTo>
                <a:lnTo>
                  <a:pt x="0" y="17860"/>
                </a:lnTo>
                <a:lnTo>
                  <a:pt x="0" y="17860"/>
                </a:lnTo>
                <a:lnTo>
                  <a:pt x="8929" y="17860"/>
                </a:lnTo>
                <a:lnTo>
                  <a:pt x="17859" y="17860"/>
                </a:lnTo>
                <a:lnTo>
                  <a:pt x="35718" y="8930"/>
                </a:lnTo>
                <a:lnTo>
                  <a:pt x="44648" y="8930"/>
                </a:lnTo>
                <a:lnTo>
                  <a:pt x="71437" y="8930"/>
                </a:lnTo>
                <a:lnTo>
                  <a:pt x="80367" y="0"/>
                </a:lnTo>
                <a:lnTo>
                  <a:pt x="89297" y="0"/>
                </a:lnTo>
                <a:lnTo>
                  <a:pt x="89297" y="0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Freeform 16"/>
          <p:cNvSpPr/>
          <p:nvPr/>
        </p:nvSpPr>
        <p:spPr>
          <a:xfrm>
            <a:off x="1169789" y="1777008"/>
            <a:ext cx="80368" cy="151805"/>
          </a:xfrm>
          <a:custGeom>
            <a:avLst/>
            <a:gdLst/>
            <a:ahLst/>
            <a:cxnLst/>
            <a:rect l="0" t="0" r="0" b="0"/>
            <a:pathLst>
              <a:path w="80368" h="151805">
                <a:moveTo>
                  <a:pt x="17859" y="0"/>
                </a:moveTo>
                <a:lnTo>
                  <a:pt x="17859" y="0"/>
                </a:lnTo>
                <a:lnTo>
                  <a:pt x="17859" y="0"/>
                </a:lnTo>
                <a:lnTo>
                  <a:pt x="17859" y="0"/>
                </a:lnTo>
                <a:lnTo>
                  <a:pt x="8930" y="8929"/>
                </a:lnTo>
                <a:lnTo>
                  <a:pt x="8930" y="26789"/>
                </a:lnTo>
                <a:lnTo>
                  <a:pt x="8930" y="44648"/>
                </a:lnTo>
                <a:lnTo>
                  <a:pt x="0" y="62507"/>
                </a:lnTo>
                <a:lnTo>
                  <a:pt x="0" y="80367"/>
                </a:lnTo>
                <a:lnTo>
                  <a:pt x="0" y="98226"/>
                </a:lnTo>
                <a:lnTo>
                  <a:pt x="0" y="116086"/>
                </a:lnTo>
                <a:lnTo>
                  <a:pt x="0" y="125015"/>
                </a:lnTo>
                <a:lnTo>
                  <a:pt x="0" y="142875"/>
                </a:lnTo>
                <a:lnTo>
                  <a:pt x="8930" y="142875"/>
                </a:lnTo>
                <a:lnTo>
                  <a:pt x="8930" y="151804"/>
                </a:lnTo>
                <a:lnTo>
                  <a:pt x="17859" y="151804"/>
                </a:lnTo>
                <a:lnTo>
                  <a:pt x="26789" y="151804"/>
                </a:lnTo>
                <a:lnTo>
                  <a:pt x="35719" y="142875"/>
                </a:lnTo>
                <a:lnTo>
                  <a:pt x="44648" y="133945"/>
                </a:lnTo>
                <a:lnTo>
                  <a:pt x="53578" y="125015"/>
                </a:lnTo>
                <a:lnTo>
                  <a:pt x="62508" y="116086"/>
                </a:lnTo>
                <a:lnTo>
                  <a:pt x="71438" y="98226"/>
                </a:lnTo>
                <a:lnTo>
                  <a:pt x="71438" y="80367"/>
                </a:lnTo>
                <a:lnTo>
                  <a:pt x="71438" y="62507"/>
                </a:lnTo>
                <a:lnTo>
                  <a:pt x="71438" y="53578"/>
                </a:lnTo>
                <a:lnTo>
                  <a:pt x="71438" y="44648"/>
                </a:lnTo>
                <a:lnTo>
                  <a:pt x="71438" y="35718"/>
                </a:lnTo>
                <a:lnTo>
                  <a:pt x="71438" y="35718"/>
                </a:lnTo>
                <a:lnTo>
                  <a:pt x="71438" y="44648"/>
                </a:lnTo>
                <a:lnTo>
                  <a:pt x="71438" y="44648"/>
                </a:lnTo>
                <a:lnTo>
                  <a:pt x="80367" y="62507"/>
                </a:lnTo>
                <a:lnTo>
                  <a:pt x="80367" y="71437"/>
                </a:lnTo>
                <a:lnTo>
                  <a:pt x="80367" y="89296"/>
                </a:lnTo>
                <a:lnTo>
                  <a:pt x="80367" y="98226"/>
                </a:lnTo>
                <a:lnTo>
                  <a:pt x="80367" y="98226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Freeform 17"/>
          <p:cNvSpPr/>
          <p:nvPr/>
        </p:nvSpPr>
        <p:spPr>
          <a:xfrm>
            <a:off x="1321594" y="1785937"/>
            <a:ext cx="71438" cy="125017"/>
          </a:xfrm>
          <a:custGeom>
            <a:avLst/>
            <a:gdLst/>
            <a:ahLst/>
            <a:cxnLst/>
            <a:rect l="0" t="0" r="0" b="0"/>
            <a:pathLst>
              <a:path w="71438" h="125017">
                <a:moveTo>
                  <a:pt x="8929" y="0"/>
                </a:moveTo>
                <a:lnTo>
                  <a:pt x="8929" y="0"/>
                </a:lnTo>
                <a:lnTo>
                  <a:pt x="0" y="8930"/>
                </a:lnTo>
                <a:lnTo>
                  <a:pt x="0" y="8930"/>
                </a:lnTo>
                <a:lnTo>
                  <a:pt x="8929" y="26789"/>
                </a:lnTo>
                <a:lnTo>
                  <a:pt x="8929" y="44649"/>
                </a:lnTo>
                <a:lnTo>
                  <a:pt x="8929" y="62508"/>
                </a:lnTo>
                <a:lnTo>
                  <a:pt x="8929" y="80367"/>
                </a:lnTo>
                <a:lnTo>
                  <a:pt x="17859" y="98227"/>
                </a:lnTo>
                <a:lnTo>
                  <a:pt x="17859" y="107157"/>
                </a:lnTo>
                <a:lnTo>
                  <a:pt x="17859" y="116086"/>
                </a:lnTo>
                <a:lnTo>
                  <a:pt x="26789" y="125016"/>
                </a:lnTo>
                <a:lnTo>
                  <a:pt x="26789" y="125016"/>
                </a:lnTo>
                <a:lnTo>
                  <a:pt x="26789" y="125016"/>
                </a:lnTo>
                <a:lnTo>
                  <a:pt x="26789" y="125016"/>
                </a:lnTo>
                <a:lnTo>
                  <a:pt x="26789" y="116086"/>
                </a:lnTo>
                <a:lnTo>
                  <a:pt x="26789" y="107157"/>
                </a:lnTo>
                <a:lnTo>
                  <a:pt x="26789" y="89297"/>
                </a:lnTo>
                <a:lnTo>
                  <a:pt x="26789" y="62508"/>
                </a:lnTo>
                <a:lnTo>
                  <a:pt x="26789" y="44649"/>
                </a:lnTo>
                <a:lnTo>
                  <a:pt x="35719" y="17860"/>
                </a:lnTo>
                <a:lnTo>
                  <a:pt x="35719" y="8930"/>
                </a:lnTo>
                <a:lnTo>
                  <a:pt x="35719" y="8930"/>
                </a:lnTo>
                <a:lnTo>
                  <a:pt x="44648" y="8930"/>
                </a:lnTo>
                <a:lnTo>
                  <a:pt x="53578" y="8930"/>
                </a:lnTo>
                <a:lnTo>
                  <a:pt x="53578" y="8930"/>
                </a:lnTo>
                <a:lnTo>
                  <a:pt x="62508" y="17860"/>
                </a:lnTo>
                <a:lnTo>
                  <a:pt x="71437" y="17860"/>
                </a:lnTo>
                <a:lnTo>
                  <a:pt x="71437" y="17860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Freeform 18"/>
          <p:cNvSpPr/>
          <p:nvPr/>
        </p:nvSpPr>
        <p:spPr>
          <a:xfrm>
            <a:off x="1419820" y="1785937"/>
            <a:ext cx="107157" cy="107158"/>
          </a:xfrm>
          <a:custGeom>
            <a:avLst/>
            <a:gdLst/>
            <a:ahLst/>
            <a:cxnLst/>
            <a:rect l="0" t="0" r="0" b="0"/>
            <a:pathLst>
              <a:path w="107157" h="107158">
                <a:moveTo>
                  <a:pt x="44649" y="35719"/>
                </a:moveTo>
                <a:lnTo>
                  <a:pt x="44649" y="35719"/>
                </a:lnTo>
                <a:lnTo>
                  <a:pt x="44649" y="35719"/>
                </a:lnTo>
                <a:lnTo>
                  <a:pt x="44649" y="35719"/>
                </a:lnTo>
                <a:lnTo>
                  <a:pt x="53578" y="26789"/>
                </a:lnTo>
                <a:lnTo>
                  <a:pt x="53578" y="17860"/>
                </a:lnTo>
                <a:lnTo>
                  <a:pt x="53578" y="8930"/>
                </a:lnTo>
                <a:lnTo>
                  <a:pt x="53578" y="8930"/>
                </a:lnTo>
                <a:lnTo>
                  <a:pt x="44649" y="0"/>
                </a:lnTo>
                <a:lnTo>
                  <a:pt x="35719" y="8930"/>
                </a:lnTo>
                <a:lnTo>
                  <a:pt x="26789" y="8930"/>
                </a:lnTo>
                <a:lnTo>
                  <a:pt x="17860" y="17860"/>
                </a:lnTo>
                <a:lnTo>
                  <a:pt x="8930" y="26789"/>
                </a:lnTo>
                <a:lnTo>
                  <a:pt x="8930" y="35719"/>
                </a:lnTo>
                <a:lnTo>
                  <a:pt x="0" y="53578"/>
                </a:lnTo>
                <a:lnTo>
                  <a:pt x="0" y="71438"/>
                </a:lnTo>
                <a:lnTo>
                  <a:pt x="0" y="80367"/>
                </a:lnTo>
                <a:lnTo>
                  <a:pt x="0" y="98227"/>
                </a:lnTo>
                <a:lnTo>
                  <a:pt x="0" y="107157"/>
                </a:lnTo>
                <a:lnTo>
                  <a:pt x="8930" y="107157"/>
                </a:lnTo>
                <a:lnTo>
                  <a:pt x="17860" y="107157"/>
                </a:lnTo>
                <a:lnTo>
                  <a:pt x="26789" y="107157"/>
                </a:lnTo>
                <a:lnTo>
                  <a:pt x="35719" y="98227"/>
                </a:lnTo>
                <a:lnTo>
                  <a:pt x="44649" y="89297"/>
                </a:lnTo>
                <a:lnTo>
                  <a:pt x="53578" y="80367"/>
                </a:lnTo>
                <a:lnTo>
                  <a:pt x="53578" y="62508"/>
                </a:lnTo>
                <a:lnTo>
                  <a:pt x="62508" y="44649"/>
                </a:lnTo>
                <a:lnTo>
                  <a:pt x="62508" y="26789"/>
                </a:lnTo>
                <a:lnTo>
                  <a:pt x="62508" y="17860"/>
                </a:lnTo>
                <a:lnTo>
                  <a:pt x="62508" y="8930"/>
                </a:lnTo>
                <a:lnTo>
                  <a:pt x="62508" y="8930"/>
                </a:lnTo>
                <a:lnTo>
                  <a:pt x="62508" y="17860"/>
                </a:lnTo>
                <a:lnTo>
                  <a:pt x="62508" y="26789"/>
                </a:lnTo>
                <a:lnTo>
                  <a:pt x="62508" y="44649"/>
                </a:lnTo>
                <a:lnTo>
                  <a:pt x="71438" y="53578"/>
                </a:lnTo>
                <a:lnTo>
                  <a:pt x="71438" y="71438"/>
                </a:lnTo>
                <a:lnTo>
                  <a:pt x="80367" y="89297"/>
                </a:lnTo>
                <a:lnTo>
                  <a:pt x="80367" y="98227"/>
                </a:lnTo>
                <a:lnTo>
                  <a:pt x="89297" y="107157"/>
                </a:lnTo>
                <a:lnTo>
                  <a:pt x="98227" y="107157"/>
                </a:lnTo>
                <a:lnTo>
                  <a:pt x="98227" y="107157"/>
                </a:lnTo>
                <a:lnTo>
                  <a:pt x="107156" y="107157"/>
                </a:lnTo>
                <a:lnTo>
                  <a:pt x="107156" y="107157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Freeform 19"/>
          <p:cNvSpPr/>
          <p:nvPr/>
        </p:nvSpPr>
        <p:spPr>
          <a:xfrm>
            <a:off x="1598414" y="1625203"/>
            <a:ext cx="26790" cy="267892"/>
          </a:xfrm>
          <a:custGeom>
            <a:avLst/>
            <a:gdLst/>
            <a:ahLst/>
            <a:cxnLst/>
            <a:rect l="0" t="0" r="0" b="0"/>
            <a:pathLst>
              <a:path w="26790" h="267892">
                <a:moveTo>
                  <a:pt x="0" y="0"/>
                </a:moveTo>
                <a:lnTo>
                  <a:pt x="0" y="8930"/>
                </a:lnTo>
                <a:lnTo>
                  <a:pt x="0" y="8930"/>
                </a:lnTo>
                <a:lnTo>
                  <a:pt x="0" y="26789"/>
                </a:lnTo>
                <a:lnTo>
                  <a:pt x="0" y="44648"/>
                </a:lnTo>
                <a:lnTo>
                  <a:pt x="8930" y="71437"/>
                </a:lnTo>
                <a:lnTo>
                  <a:pt x="8930" y="98226"/>
                </a:lnTo>
                <a:lnTo>
                  <a:pt x="8930" y="133945"/>
                </a:lnTo>
                <a:lnTo>
                  <a:pt x="8930" y="160734"/>
                </a:lnTo>
                <a:lnTo>
                  <a:pt x="8930" y="187523"/>
                </a:lnTo>
                <a:lnTo>
                  <a:pt x="8930" y="214312"/>
                </a:lnTo>
                <a:lnTo>
                  <a:pt x="17859" y="232172"/>
                </a:lnTo>
                <a:lnTo>
                  <a:pt x="17859" y="250031"/>
                </a:lnTo>
                <a:lnTo>
                  <a:pt x="17859" y="258961"/>
                </a:lnTo>
                <a:lnTo>
                  <a:pt x="17859" y="258961"/>
                </a:lnTo>
                <a:lnTo>
                  <a:pt x="26789" y="267891"/>
                </a:lnTo>
                <a:lnTo>
                  <a:pt x="26789" y="267891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Freeform 20"/>
          <p:cNvSpPr/>
          <p:nvPr/>
        </p:nvSpPr>
        <p:spPr>
          <a:xfrm>
            <a:off x="1768078" y="1607344"/>
            <a:ext cx="142876" cy="294680"/>
          </a:xfrm>
          <a:custGeom>
            <a:avLst/>
            <a:gdLst/>
            <a:ahLst/>
            <a:cxnLst/>
            <a:rect l="0" t="0" r="0" b="0"/>
            <a:pathLst>
              <a:path w="142876" h="294680">
                <a:moveTo>
                  <a:pt x="133945" y="53578"/>
                </a:moveTo>
                <a:lnTo>
                  <a:pt x="133945" y="53578"/>
                </a:lnTo>
                <a:lnTo>
                  <a:pt x="142875" y="53578"/>
                </a:lnTo>
                <a:lnTo>
                  <a:pt x="142875" y="44648"/>
                </a:lnTo>
                <a:lnTo>
                  <a:pt x="142875" y="35718"/>
                </a:lnTo>
                <a:lnTo>
                  <a:pt x="142875" y="26789"/>
                </a:lnTo>
                <a:lnTo>
                  <a:pt x="142875" y="17859"/>
                </a:lnTo>
                <a:lnTo>
                  <a:pt x="133945" y="8929"/>
                </a:lnTo>
                <a:lnTo>
                  <a:pt x="125016" y="0"/>
                </a:lnTo>
                <a:lnTo>
                  <a:pt x="116086" y="0"/>
                </a:lnTo>
                <a:lnTo>
                  <a:pt x="98226" y="0"/>
                </a:lnTo>
                <a:lnTo>
                  <a:pt x="80367" y="8929"/>
                </a:lnTo>
                <a:lnTo>
                  <a:pt x="62508" y="17859"/>
                </a:lnTo>
                <a:lnTo>
                  <a:pt x="44648" y="35718"/>
                </a:lnTo>
                <a:lnTo>
                  <a:pt x="26789" y="44648"/>
                </a:lnTo>
                <a:lnTo>
                  <a:pt x="17859" y="62507"/>
                </a:lnTo>
                <a:lnTo>
                  <a:pt x="8930" y="80367"/>
                </a:lnTo>
                <a:lnTo>
                  <a:pt x="0" y="89296"/>
                </a:lnTo>
                <a:lnTo>
                  <a:pt x="0" y="98226"/>
                </a:lnTo>
                <a:lnTo>
                  <a:pt x="8930" y="107156"/>
                </a:lnTo>
                <a:lnTo>
                  <a:pt x="17859" y="116085"/>
                </a:lnTo>
                <a:lnTo>
                  <a:pt x="26789" y="125015"/>
                </a:lnTo>
                <a:lnTo>
                  <a:pt x="44648" y="125015"/>
                </a:lnTo>
                <a:lnTo>
                  <a:pt x="53578" y="133945"/>
                </a:lnTo>
                <a:lnTo>
                  <a:pt x="71437" y="133945"/>
                </a:lnTo>
                <a:lnTo>
                  <a:pt x="89297" y="142875"/>
                </a:lnTo>
                <a:lnTo>
                  <a:pt x="107156" y="142875"/>
                </a:lnTo>
                <a:lnTo>
                  <a:pt x="116086" y="151804"/>
                </a:lnTo>
                <a:lnTo>
                  <a:pt x="125016" y="160734"/>
                </a:lnTo>
                <a:lnTo>
                  <a:pt x="133945" y="178593"/>
                </a:lnTo>
                <a:lnTo>
                  <a:pt x="133945" y="187523"/>
                </a:lnTo>
                <a:lnTo>
                  <a:pt x="142875" y="205382"/>
                </a:lnTo>
                <a:lnTo>
                  <a:pt x="142875" y="214312"/>
                </a:lnTo>
                <a:lnTo>
                  <a:pt x="133945" y="232171"/>
                </a:lnTo>
                <a:lnTo>
                  <a:pt x="133945" y="241101"/>
                </a:lnTo>
                <a:lnTo>
                  <a:pt x="125016" y="258960"/>
                </a:lnTo>
                <a:lnTo>
                  <a:pt x="125016" y="267890"/>
                </a:lnTo>
                <a:lnTo>
                  <a:pt x="116086" y="276820"/>
                </a:lnTo>
                <a:lnTo>
                  <a:pt x="107156" y="285750"/>
                </a:lnTo>
                <a:lnTo>
                  <a:pt x="89297" y="285750"/>
                </a:lnTo>
                <a:lnTo>
                  <a:pt x="80367" y="294679"/>
                </a:lnTo>
                <a:lnTo>
                  <a:pt x="71437" y="294679"/>
                </a:lnTo>
                <a:lnTo>
                  <a:pt x="62508" y="294679"/>
                </a:lnTo>
                <a:lnTo>
                  <a:pt x="53578" y="285750"/>
                </a:lnTo>
                <a:lnTo>
                  <a:pt x="44648" y="285750"/>
                </a:lnTo>
                <a:lnTo>
                  <a:pt x="44648" y="285750"/>
                </a:lnTo>
                <a:lnTo>
                  <a:pt x="35719" y="285750"/>
                </a:lnTo>
                <a:lnTo>
                  <a:pt x="35719" y="285750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Freeform 21"/>
          <p:cNvSpPr/>
          <p:nvPr/>
        </p:nvSpPr>
        <p:spPr>
          <a:xfrm>
            <a:off x="1937742" y="1741289"/>
            <a:ext cx="133946" cy="116087"/>
          </a:xfrm>
          <a:custGeom>
            <a:avLst/>
            <a:gdLst/>
            <a:ahLst/>
            <a:cxnLst/>
            <a:rect l="0" t="0" r="0" b="0"/>
            <a:pathLst>
              <a:path w="133946" h="116087">
                <a:moveTo>
                  <a:pt x="0" y="89297"/>
                </a:moveTo>
                <a:lnTo>
                  <a:pt x="0" y="80367"/>
                </a:lnTo>
                <a:lnTo>
                  <a:pt x="8930" y="80367"/>
                </a:lnTo>
                <a:lnTo>
                  <a:pt x="17859" y="80367"/>
                </a:lnTo>
                <a:lnTo>
                  <a:pt x="26789" y="71437"/>
                </a:lnTo>
                <a:lnTo>
                  <a:pt x="35719" y="71437"/>
                </a:lnTo>
                <a:lnTo>
                  <a:pt x="53578" y="62508"/>
                </a:lnTo>
                <a:lnTo>
                  <a:pt x="62508" y="53578"/>
                </a:lnTo>
                <a:lnTo>
                  <a:pt x="71437" y="53578"/>
                </a:lnTo>
                <a:lnTo>
                  <a:pt x="89297" y="44648"/>
                </a:lnTo>
                <a:lnTo>
                  <a:pt x="98227" y="35719"/>
                </a:lnTo>
                <a:lnTo>
                  <a:pt x="98227" y="26789"/>
                </a:lnTo>
                <a:lnTo>
                  <a:pt x="107156" y="17859"/>
                </a:lnTo>
                <a:lnTo>
                  <a:pt x="107156" y="8930"/>
                </a:lnTo>
                <a:lnTo>
                  <a:pt x="107156" y="8930"/>
                </a:lnTo>
                <a:lnTo>
                  <a:pt x="107156" y="0"/>
                </a:lnTo>
                <a:lnTo>
                  <a:pt x="98227" y="8930"/>
                </a:lnTo>
                <a:lnTo>
                  <a:pt x="89297" y="8930"/>
                </a:lnTo>
                <a:lnTo>
                  <a:pt x="80367" y="17859"/>
                </a:lnTo>
                <a:lnTo>
                  <a:pt x="71437" y="26789"/>
                </a:lnTo>
                <a:lnTo>
                  <a:pt x="53578" y="35719"/>
                </a:lnTo>
                <a:lnTo>
                  <a:pt x="44648" y="44648"/>
                </a:lnTo>
                <a:lnTo>
                  <a:pt x="35719" y="53578"/>
                </a:lnTo>
                <a:lnTo>
                  <a:pt x="26789" y="71437"/>
                </a:lnTo>
                <a:lnTo>
                  <a:pt x="17859" y="80367"/>
                </a:lnTo>
                <a:lnTo>
                  <a:pt x="17859" y="89297"/>
                </a:lnTo>
                <a:lnTo>
                  <a:pt x="17859" y="98226"/>
                </a:lnTo>
                <a:lnTo>
                  <a:pt x="17859" y="107156"/>
                </a:lnTo>
                <a:lnTo>
                  <a:pt x="26789" y="116086"/>
                </a:lnTo>
                <a:lnTo>
                  <a:pt x="44648" y="116086"/>
                </a:lnTo>
                <a:lnTo>
                  <a:pt x="53578" y="116086"/>
                </a:lnTo>
                <a:lnTo>
                  <a:pt x="71437" y="116086"/>
                </a:lnTo>
                <a:lnTo>
                  <a:pt x="80367" y="107156"/>
                </a:lnTo>
                <a:lnTo>
                  <a:pt x="98227" y="98226"/>
                </a:lnTo>
                <a:lnTo>
                  <a:pt x="107156" y="89297"/>
                </a:lnTo>
                <a:lnTo>
                  <a:pt x="125016" y="71437"/>
                </a:lnTo>
                <a:lnTo>
                  <a:pt x="133945" y="53578"/>
                </a:lnTo>
                <a:lnTo>
                  <a:pt x="133945" y="44648"/>
                </a:lnTo>
                <a:lnTo>
                  <a:pt x="133945" y="44648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Freeform 22"/>
          <p:cNvSpPr/>
          <p:nvPr/>
        </p:nvSpPr>
        <p:spPr>
          <a:xfrm>
            <a:off x="2134195" y="1607344"/>
            <a:ext cx="17860" cy="223243"/>
          </a:xfrm>
          <a:custGeom>
            <a:avLst/>
            <a:gdLst/>
            <a:ahLst/>
            <a:cxnLst/>
            <a:rect l="0" t="0" r="0" b="0"/>
            <a:pathLst>
              <a:path w="17860" h="223243">
                <a:moveTo>
                  <a:pt x="17859" y="0"/>
                </a:moveTo>
                <a:lnTo>
                  <a:pt x="17859" y="0"/>
                </a:lnTo>
                <a:lnTo>
                  <a:pt x="8930" y="0"/>
                </a:lnTo>
                <a:lnTo>
                  <a:pt x="8930" y="0"/>
                </a:lnTo>
                <a:lnTo>
                  <a:pt x="8930" y="0"/>
                </a:lnTo>
                <a:lnTo>
                  <a:pt x="8930" y="8929"/>
                </a:lnTo>
                <a:lnTo>
                  <a:pt x="8930" y="26789"/>
                </a:lnTo>
                <a:lnTo>
                  <a:pt x="8930" y="44648"/>
                </a:lnTo>
                <a:lnTo>
                  <a:pt x="0" y="71437"/>
                </a:lnTo>
                <a:lnTo>
                  <a:pt x="0" y="98226"/>
                </a:lnTo>
                <a:lnTo>
                  <a:pt x="0" y="125015"/>
                </a:lnTo>
                <a:lnTo>
                  <a:pt x="0" y="151804"/>
                </a:lnTo>
                <a:lnTo>
                  <a:pt x="0" y="178593"/>
                </a:lnTo>
                <a:lnTo>
                  <a:pt x="8930" y="196453"/>
                </a:lnTo>
                <a:lnTo>
                  <a:pt x="8930" y="214312"/>
                </a:lnTo>
                <a:lnTo>
                  <a:pt x="8930" y="223242"/>
                </a:lnTo>
                <a:lnTo>
                  <a:pt x="8930" y="223242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Freeform 23"/>
          <p:cNvSpPr/>
          <p:nvPr/>
        </p:nvSpPr>
        <p:spPr>
          <a:xfrm>
            <a:off x="2187773" y="1714500"/>
            <a:ext cx="80368" cy="116087"/>
          </a:xfrm>
          <a:custGeom>
            <a:avLst/>
            <a:gdLst/>
            <a:ahLst/>
            <a:cxnLst/>
            <a:rect l="0" t="0" r="0" b="0"/>
            <a:pathLst>
              <a:path w="80368" h="116087">
                <a:moveTo>
                  <a:pt x="0" y="62508"/>
                </a:moveTo>
                <a:lnTo>
                  <a:pt x="0" y="62508"/>
                </a:lnTo>
                <a:lnTo>
                  <a:pt x="0" y="62508"/>
                </a:lnTo>
                <a:lnTo>
                  <a:pt x="0" y="71437"/>
                </a:lnTo>
                <a:lnTo>
                  <a:pt x="0" y="71437"/>
                </a:lnTo>
                <a:lnTo>
                  <a:pt x="8930" y="71437"/>
                </a:lnTo>
                <a:lnTo>
                  <a:pt x="17860" y="71437"/>
                </a:lnTo>
                <a:lnTo>
                  <a:pt x="26789" y="71437"/>
                </a:lnTo>
                <a:lnTo>
                  <a:pt x="35719" y="71437"/>
                </a:lnTo>
                <a:lnTo>
                  <a:pt x="44649" y="62508"/>
                </a:lnTo>
                <a:lnTo>
                  <a:pt x="53578" y="53578"/>
                </a:lnTo>
                <a:lnTo>
                  <a:pt x="62508" y="53578"/>
                </a:lnTo>
                <a:lnTo>
                  <a:pt x="71438" y="44648"/>
                </a:lnTo>
                <a:lnTo>
                  <a:pt x="71438" y="35719"/>
                </a:lnTo>
                <a:lnTo>
                  <a:pt x="80367" y="26789"/>
                </a:lnTo>
                <a:lnTo>
                  <a:pt x="80367" y="17859"/>
                </a:lnTo>
                <a:lnTo>
                  <a:pt x="80367" y="8929"/>
                </a:lnTo>
                <a:lnTo>
                  <a:pt x="80367" y="0"/>
                </a:lnTo>
                <a:lnTo>
                  <a:pt x="71438" y="0"/>
                </a:lnTo>
                <a:lnTo>
                  <a:pt x="71438" y="0"/>
                </a:lnTo>
                <a:lnTo>
                  <a:pt x="62508" y="0"/>
                </a:lnTo>
                <a:lnTo>
                  <a:pt x="53578" y="8929"/>
                </a:lnTo>
                <a:lnTo>
                  <a:pt x="44649" y="17859"/>
                </a:lnTo>
                <a:lnTo>
                  <a:pt x="35719" y="35719"/>
                </a:lnTo>
                <a:lnTo>
                  <a:pt x="26789" y="44648"/>
                </a:lnTo>
                <a:lnTo>
                  <a:pt x="17860" y="62508"/>
                </a:lnTo>
                <a:lnTo>
                  <a:pt x="17860" y="71437"/>
                </a:lnTo>
                <a:lnTo>
                  <a:pt x="8930" y="89297"/>
                </a:lnTo>
                <a:lnTo>
                  <a:pt x="8930" y="98226"/>
                </a:lnTo>
                <a:lnTo>
                  <a:pt x="8930" y="107156"/>
                </a:lnTo>
                <a:lnTo>
                  <a:pt x="17860" y="116086"/>
                </a:lnTo>
                <a:lnTo>
                  <a:pt x="35719" y="116086"/>
                </a:lnTo>
                <a:lnTo>
                  <a:pt x="44649" y="116086"/>
                </a:lnTo>
                <a:lnTo>
                  <a:pt x="53578" y="116086"/>
                </a:lnTo>
                <a:lnTo>
                  <a:pt x="53578" y="116086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Freeform 24"/>
          <p:cNvSpPr/>
          <p:nvPr/>
        </p:nvSpPr>
        <p:spPr>
          <a:xfrm>
            <a:off x="2303859" y="1705570"/>
            <a:ext cx="80368" cy="116087"/>
          </a:xfrm>
          <a:custGeom>
            <a:avLst/>
            <a:gdLst/>
            <a:ahLst/>
            <a:cxnLst/>
            <a:rect l="0" t="0" r="0" b="0"/>
            <a:pathLst>
              <a:path w="80368" h="116087">
                <a:moveTo>
                  <a:pt x="62508" y="8930"/>
                </a:moveTo>
                <a:lnTo>
                  <a:pt x="62508" y="8930"/>
                </a:lnTo>
                <a:lnTo>
                  <a:pt x="71438" y="8930"/>
                </a:lnTo>
                <a:lnTo>
                  <a:pt x="71438" y="0"/>
                </a:lnTo>
                <a:lnTo>
                  <a:pt x="80367" y="0"/>
                </a:lnTo>
                <a:lnTo>
                  <a:pt x="80367" y="0"/>
                </a:lnTo>
                <a:lnTo>
                  <a:pt x="80367" y="0"/>
                </a:lnTo>
                <a:lnTo>
                  <a:pt x="71438" y="0"/>
                </a:lnTo>
                <a:lnTo>
                  <a:pt x="71438" y="0"/>
                </a:lnTo>
                <a:lnTo>
                  <a:pt x="62508" y="8930"/>
                </a:lnTo>
                <a:lnTo>
                  <a:pt x="44649" y="17859"/>
                </a:lnTo>
                <a:lnTo>
                  <a:pt x="35719" y="26789"/>
                </a:lnTo>
                <a:lnTo>
                  <a:pt x="17860" y="44649"/>
                </a:lnTo>
                <a:lnTo>
                  <a:pt x="8930" y="53578"/>
                </a:lnTo>
                <a:lnTo>
                  <a:pt x="0" y="71438"/>
                </a:lnTo>
                <a:lnTo>
                  <a:pt x="0" y="80367"/>
                </a:lnTo>
                <a:lnTo>
                  <a:pt x="0" y="89297"/>
                </a:lnTo>
                <a:lnTo>
                  <a:pt x="0" y="107156"/>
                </a:lnTo>
                <a:lnTo>
                  <a:pt x="8930" y="116086"/>
                </a:lnTo>
                <a:lnTo>
                  <a:pt x="26789" y="116086"/>
                </a:lnTo>
                <a:lnTo>
                  <a:pt x="44649" y="116086"/>
                </a:lnTo>
                <a:lnTo>
                  <a:pt x="53578" y="116086"/>
                </a:lnTo>
                <a:lnTo>
                  <a:pt x="62508" y="116086"/>
                </a:lnTo>
                <a:lnTo>
                  <a:pt x="62508" y="116086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Freeform 25"/>
          <p:cNvSpPr/>
          <p:nvPr/>
        </p:nvSpPr>
        <p:spPr>
          <a:xfrm>
            <a:off x="2482453" y="1544836"/>
            <a:ext cx="35720" cy="241102"/>
          </a:xfrm>
          <a:custGeom>
            <a:avLst/>
            <a:gdLst/>
            <a:ahLst/>
            <a:cxnLst/>
            <a:rect l="0" t="0" r="0" b="0"/>
            <a:pathLst>
              <a:path w="35720" h="241102">
                <a:moveTo>
                  <a:pt x="35719" y="0"/>
                </a:moveTo>
                <a:lnTo>
                  <a:pt x="35719" y="0"/>
                </a:lnTo>
                <a:lnTo>
                  <a:pt x="35719" y="0"/>
                </a:lnTo>
                <a:lnTo>
                  <a:pt x="35719" y="8930"/>
                </a:lnTo>
                <a:lnTo>
                  <a:pt x="35719" y="8930"/>
                </a:lnTo>
                <a:lnTo>
                  <a:pt x="35719" y="26789"/>
                </a:lnTo>
                <a:lnTo>
                  <a:pt x="35719" y="44648"/>
                </a:lnTo>
                <a:lnTo>
                  <a:pt x="26789" y="62508"/>
                </a:lnTo>
                <a:lnTo>
                  <a:pt x="26789" y="89297"/>
                </a:lnTo>
                <a:lnTo>
                  <a:pt x="17860" y="116086"/>
                </a:lnTo>
                <a:lnTo>
                  <a:pt x="8930" y="142875"/>
                </a:lnTo>
                <a:lnTo>
                  <a:pt x="8930" y="169664"/>
                </a:lnTo>
                <a:lnTo>
                  <a:pt x="8930" y="196453"/>
                </a:lnTo>
                <a:lnTo>
                  <a:pt x="0" y="223242"/>
                </a:lnTo>
                <a:lnTo>
                  <a:pt x="0" y="232172"/>
                </a:lnTo>
                <a:lnTo>
                  <a:pt x="0" y="241101"/>
                </a:lnTo>
                <a:lnTo>
                  <a:pt x="0" y="241101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Freeform 26"/>
          <p:cNvSpPr/>
          <p:nvPr/>
        </p:nvSpPr>
        <p:spPr>
          <a:xfrm>
            <a:off x="2402086" y="1696640"/>
            <a:ext cx="98228" cy="1"/>
          </a:xfrm>
          <a:custGeom>
            <a:avLst/>
            <a:gdLst/>
            <a:ahLst/>
            <a:cxnLst/>
            <a:rect l="0" t="0" r="0" b="0"/>
            <a:pathLst>
              <a:path w="98228" h="1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8929" y="0"/>
                </a:lnTo>
                <a:lnTo>
                  <a:pt x="8929" y="0"/>
                </a:lnTo>
                <a:lnTo>
                  <a:pt x="26789" y="0"/>
                </a:lnTo>
                <a:lnTo>
                  <a:pt x="44648" y="0"/>
                </a:lnTo>
                <a:lnTo>
                  <a:pt x="71437" y="0"/>
                </a:lnTo>
                <a:lnTo>
                  <a:pt x="89297" y="0"/>
                </a:lnTo>
                <a:lnTo>
                  <a:pt x="98227" y="0"/>
                </a:lnTo>
                <a:lnTo>
                  <a:pt x="98227" y="0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Freeform 27"/>
          <p:cNvSpPr/>
          <p:nvPr/>
        </p:nvSpPr>
        <p:spPr>
          <a:xfrm>
            <a:off x="2598539" y="1634133"/>
            <a:ext cx="8931" cy="151805"/>
          </a:xfrm>
          <a:custGeom>
            <a:avLst/>
            <a:gdLst/>
            <a:ahLst/>
            <a:cxnLst/>
            <a:rect l="0" t="0" r="0" b="0"/>
            <a:pathLst>
              <a:path w="8931" h="151805">
                <a:moveTo>
                  <a:pt x="8930" y="0"/>
                </a:moveTo>
                <a:lnTo>
                  <a:pt x="8930" y="0"/>
                </a:lnTo>
                <a:lnTo>
                  <a:pt x="8930" y="0"/>
                </a:lnTo>
                <a:lnTo>
                  <a:pt x="8930" y="8929"/>
                </a:lnTo>
                <a:lnTo>
                  <a:pt x="8930" y="26789"/>
                </a:lnTo>
                <a:lnTo>
                  <a:pt x="8930" y="44648"/>
                </a:lnTo>
                <a:lnTo>
                  <a:pt x="8930" y="62507"/>
                </a:lnTo>
                <a:lnTo>
                  <a:pt x="8930" y="80367"/>
                </a:lnTo>
                <a:lnTo>
                  <a:pt x="8930" y="107156"/>
                </a:lnTo>
                <a:lnTo>
                  <a:pt x="8930" y="116086"/>
                </a:lnTo>
                <a:lnTo>
                  <a:pt x="0" y="133945"/>
                </a:lnTo>
                <a:lnTo>
                  <a:pt x="0" y="142875"/>
                </a:lnTo>
                <a:lnTo>
                  <a:pt x="0" y="151804"/>
                </a:lnTo>
                <a:lnTo>
                  <a:pt x="0" y="151804"/>
                </a:lnTo>
                <a:lnTo>
                  <a:pt x="0" y="151804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Freeform 28"/>
          <p:cNvSpPr/>
          <p:nvPr/>
        </p:nvSpPr>
        <p:spPr>
          <a:xfrm>
            <a:off x="2634258" y="1634133"/>
            <a:ext cx="1" cy="8930"/>
          </a:xfrm>
          <a:custGeom>
            <a:avLst/>
            <a:gdLst/>
            <a:ahLst/>
            <a:cxnLst/>
            <a:rect l="0" t="0" r="0" b="0"/>
            <a:pathLst>
              <a:path w="1" h="8930">
                <a:moveTo>
                  <a:pt x="0" y="8929"/>
                </a:moveTo>
                <a:lnTo>
                  <a:pt x="0" y="8929"/>
                </a:lnTo>
                <a:lnTo>
                  <a:pt x="0" y="8929"/>
                </a:lnTo>
                <a:lnTo>
                  <a:pt x="0" y="8929"/>
                </a:lnTo>
                <a:lnTo>
                  <a:pt x="0" y="8929"/>
                </a:lnTo>
                <a:lnTo>
                  <a:pt x="0" y="8929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Freeform 29"/>
          <p:cNvSpPr/>
          <p:nvPr/>
        </p:nvSpPr>
        <p:spPr>
          <a:xfrm>
            <a:off x="2652117" y="1660922"/>
            <a:ext cx="107157" cy="107157"/>
          </a:xfrm>
          <a:custGeom>
            <a:avLst/>
            <a:gdLst/>
            <a:ahLst/>
            <a:cxnLst/>
            <a:rect l="0" t="0" r="0" b="0"/>
            <a:pathLst>
              <a:path w="107157" h="107157">
                <a:moveTo>
                  <a:pt x="71438" y="26789"/>
                </a:moveTo>
                <a:lnTo>
                  <a:pt x="80367" y="26789"/>
                </a:lnTo>
                <a:lnTo>
                  <a:pt x="71438" y="26789"/>
                </a:lnTo>
                <a:lnTo>
                  <a:pt x="71438" y="17859"/>
                </a:lnTo>
                <a:lnTo>
                  <a:pt x="71438" y="17859"/>
                </a:lnTo>
                <a:lnTo>
                  <a:pt x="62508" y="17859"/>
                </a:lnTo>
                <a:lnTo>
                  <a:pt x="53578" y="17859"/>
                </a:lnTo>
                <a:lnTo>
                  <a:pt x="44649" y="26789"/>
                </a:lnTo>
                <a:lnTo>
                  <a:pt x="35719" y="26789"/>
                </a:lnTo>
                <a:lnTo>
                  <a:pt x="26789" y="44648"/>
                </a:lnTo>
                <a:lnTo>
                  <a:pt x="8930" y="53578"/>
                </a:lnTo>
                <a:lnTo>
                  <a:pt x="8930" y="62507"/>
                </a:lnTo>
                <a:lnTo>
                  <a:pt x="0" y="71437"/>
                </a:lnTo>
                <a:lnTo>
                  <a:pt x="0" y="80367"/>
                </a:lnTo>
                <a:lnTo>
                  <a:pt x="8930" y="98226"/>
                </a:lnTo>
                <a:lnTo>
                  <a:pt x="8930" y="98226"/>
                </a:lnTo>
                <a:lnTo>
                  <a:pt x="26789" y="107156"/>
                </a:lnTo>
                <a:lnTo>
                  <a:pt x="35719" y="107156"/>
                </a:lnTo>
                <a:lnTo>
                  <a:pt x="53578" y="98226"/>
                </a:lnTo>
                <a:lnTo>
                  <a:pt x="62508" y="98226"/>
                </a:lnTo>
                <a:lnTo>
                  <a:pt x="80367" y="89297"/>
                </a:lnTo>
                <a:lnTo>
                  <a:pt x="89297" y="80367"/>
                </a:lnTo>
                <a:lnTo>
                  <a:pt x="98227" y="62507"/>
                </a:lnTo>
                <a:lnTo>
                  <a:pt x="98227" y="53578"/>
                </a:lnTo>
                <a:lnTo>
                  <a:pt x="107156" y="35718"/>
                </a:lnTo>
                <a:lnTo>
                  <a:pt x="107156" y="17859"/>
                </a:lnTo>
                <a:lnTo>
                  <a:pt x="107156" y="8929"/>
                </a:lnTo>
                <a:lnTo>
                  <a:pt x="98227" y="0"/>
                </a:lnTo>
                <a:lnTo>
                  <a:pt x="98227" y="0"/>
                </a:lnTo>
                <a:lnTo>
                  <a:pt x="98227" y="0"/>
                </a:lnTo>
                <a:lnTo>
                  <a:pt x="98227" y="0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Freeform 30"/>
          <p:cNvSpPr/>
          <p:nvPr/>
        </p:nvSpPr>
        <p:spPr>
          <a:xfrm>
            <a:off x="2786063" y="1669851"/>
            <a:ext cx="98227" cy="116087"/>
          </a:xfrm>
          <a:custGeom>
            <a:avLst/>
            <a:gdLst/>
            <a:ahLst/>
            <a:cxnLst/>
            <a:rect l="0" t="0" r="0" b="0"/>
            <a:pathLst>
              <a:path w="98227" h="116087">
                <a:moveTo>
                  <a:pt x="8929" y="35719"/>
                </a:moveTo>
                <a:lnTo>
                  <a:pt x="8929" y="44649"/>
                </a:lnTo>
                <a:lnTo>
                  <a:pt x="8929" y="44649"/>
                </a:lnTo>
                <a:lnTo>
                  <a:pt x="8929" y="53578"/>
                </a:lnTo>
                <a:lnTo>
                  <a:pt x="8929" y="71438"/>
                </a:lnTo>
                <a:lnTo>
                  <a:pt x="8929" y="71438"/>
                </a:lnTo>
                <a:lnTo>
                  <a:pt x="0" y="80368"/>
                </a:lnTo>
                <a:lnTo>
                  <a:pt x="0" y="80368"/>
                </a:lnTo>
                <a:lnTo>
                  <a:pt x="0" y="80368"/>
                </a:lnTo>
                <a:lnTo>
                  <a:pt x="0" y="80368"/>
                </a:lnTo>
                <a:lnTo>
                  <a:pt x="0" y="80368"/>
                </a:lnTo>
                <a:lnTo>
                  <a:pt x="8929" y="80368"/>
                </a:lnTo>
                <a:lnTo>
                  <a:pt x="8929" y="71438"/>
                </a:lnTo>
                <a:lnTo>
                  <a:pt x="17859" y="62508"/>
                </a:lnTo>
                <a:lnTo>
                  <a:pt x="17859" y="53578"/>
                </a:lnTo>
                <a:lnTo>
                  <a:pt x="26788" y="44649"/>
                </a:lnTo>
                <a:lnTo>
                  <a:pt x="35718" y="35719"/>
                </a:lnTo>
                <a:lnTo>
                  <a:pt x="44648" y="17860"/>
                </a:lnTo>
                <a:lnTo>
                  <a:pt x="53577" y="8930"/>
                </a:lnTo>
                <a:lnTo>
                  <a:pt x="62507" y="8930"/>
                </a:lnTo>
                <a:lnTo>
                  <a:pt x="62507" y="0"/>
                </a:lnTo>
                <a:lnTo>
                  <a:pt x="71437" y="0"/>
                </a:lnTo>
                <a:lnTo>
                  <a:pt x="71437" y="0"/>
                </a:lnTo>
                <a:lnTo>
                  <a:pt x="80366" y="0"/>
                </a:lnTo>
                <a:lnTo>
                  <a:pt x="80366" y="8930"/>
                </a:lnTo>
                <a:lnTo>
                  <a:pt x="80366" y="17860"/>
                </a:lnTo>
                <a:lnTo>
                  <a:pt x="89296" y="35719"/>
                </a:lnTo>
                <a:lnTo>
                  <a:pt x="89296" y="44649"/>
                </a:lnTo>
                <a:lnTo>
                  <a:pt x="98226" y="62508"/>
                </a:lnTo>
                <a:lnTo>
                  <a:pt x="98226" y="80368"/>
                </a:lnTo>
                <a:lnTo>
                  <a:pt x="98226" y="89297"/>
                </a:lnTo>
                <a:lnTo>
                  <a:pt x="98226" y="98227"/>
                </a:lnTo>
                <a:lnTo>
                  <a:pt x="98226" y="107157"/>
                </a:lnTo>
                <a:lnTo>
                  <a:pt x="98226" y="116086"/>
                </a:lnTo>
                <a:lnTo>
                  <a:pt x="98226" y="116086"/>
                </a:lnTo>
                <a:lnTo>
                  <a:pt x="98226" y="116086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Freeform 31"/>
          <p:cNvSpPr/>
          <p:nvPr/>
        </p:nvSpPr>
        <p:spPr>
          <a:xfrm>
            <a:off x="473273" y="2411015"/>
            <a:ext cx="133947" cy="8931"/>
          </a:xfrm>
          <a:custGeom>
            <a:avLst/>
            <a:gdLst/>
            <a:ahLst/>
            <a:cxnLst/>
            <a:rect l="0" t="0" r="0" b="0"/>
            <a:pathLst>
              <a:path w="133947" h="8931">
                <a:moveTo>
                  <a:pt x="0" y="8930"/>
                </a:moveTo>
                <a:lnTo>
                  <a:pt x="0" y="8930"/>
                </a:lnTo>
                <a:lnTo>
                  <a:pt x="0" y="8930"/>
                </a:lnTo>
                <a:lnTo>
                  <a:pt x="8930" y="8930"/>
                </a:lnTo>
                <a:lnTo>
                  <a:pt x="17860" y="8930"/>
                </a:lnTo>
                <a:lnTo>
                  <a:pt x="35719" y="8930"/>
                </a:lnTo>
                <a:lnTo>
                  <a:pt x="44649" y="0"/>
                </a:lnTo>
                <a:lnTo>
                  <a:pt x="62508" y="0"/>
                </a:lnTo>
                <a:lnTo>
                  <a:pt x="80368" y="0"/>
                </a:lnTo>
                <a:lnTo>
                  <a:pt x="98227" y="0"/>
                </a:lnTo>
                <a:lnTo>
                  <a:pt x="125016" y="0"/>
                </a:lnTo>
                <a:lnTo>
                  <a:pt x="133946" y="0"/>
                </a:lnTo>
                <a:lnTo>
                  <a:pt x="133946" y="0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Freeform 32"/>
          <p:cNvSpPr/>
          <p:nvPr/>
        </p:nvSpPr>
        <p:spPr>
          <a:xfrm>
            <a:off x="660797" y="2259211"/>
            <a:ext cx="133946" cy="223243"/>
          </a:xfrm>
          <a:custGeom>
            <a:avLst/>
            <a:gdLst/>
            <a:ahLst/>
            <a:cxnLst/>
            <a:rect l="0" t="0" r="0" b="0"/>
            <a:pathLst>
              <a:path w="133946" h="223243">
                <a:moveTo>
                  <a:pt x="133945" y="26789"/>
                </a:moveTo>
                <a:lnTo>
                  <a:pt x="133945" y="26789"/>
                </a:lnTo>
                <a:lnTo>
                  <a:pt x="133945" y="26789"/>
                </a:lnTo>
                <a:lnTo>
                  <a:pt x="125015" y="17859"/>
                </a:lnTo>
                <a:lnTo>
                  <a:pt x="125015" y="17859"/>
                </a:lnTo>
                <a:lnTo>
                  <a:pt x="116086" y="8929"/>
                </a:lnTo>
                <a:lnTo>
                  <a:pt x="116086" y="0"/>
                </a:lnTo>
                <a:lnTo>
                  <a:pt x="107156" y="0"/>
                </a:lnTo>
                <a:lnTo>
                  <a:pt x="98226" y="0"/>
                </a:lnTo>
                <a:lnTo>
                  <a:pt x="89297" y="8929"/>
                </a:lnTo>
                <a:lnTo>
                  <a:pt x="71437" y="17859"/>
                </a:lnTo>
                <a:lnTo>
                  <a:pt x="62508" y="26789"/>
                </a:lnTo>
                <a:lnTo>
                  <a:pt x="53578" y="35718"/>
                </a:lnTo>
                <a:lnTo>
                  <a:pt x="35719" y="53578"/>
                </a:lnTo>
                <a:lnTo>
                  <a:pt x="26789" y="71437"/>
                </a:lnTo>
                <a:lnTo>
                  <a:pt x="17859" y="80367"/>
                </a:lnTo>
                <a:lnTo>
                  <a:pt x="8930" y="107156"/>
                </a:lnTo>
                <a:lnTo>
                  <a:pt x="0" y="125015"/>
                </a:lnTo>
                <a:lnTo>
                  <a:pt x="0" y="142875"/>
                </a:lnTo>
                <a:lnTo>
                  <a:pt x="0" y="160734"/>
                </a:lnTo>
                <a:lnTo>
                  <a:pt x="0" y="169664"/>
                </a:lnTo>
                <a:lnTo>
                  <a:pt x="8930" y="187523"/>
                </a:lnTo>
                <a:lnTo>
                  <a:pt x="17859" y="196453"/>
                </a:lnTo>
                <a:lnTo>
                  <a:pt x="26789" y="205383"/>
                </a:lnTo>
                <a:lnTo>
                  <a:pt x="44648" y="214312"/>
                </a:lnTo>
                <a:lnTo>
                  <a:pt x="62508" y="214312"/>
                </a:lnTo>
                <a:lnTo>
                  <a:pt x="80367" y="223242"/>
                </a:lnTo>
                <a:lnTo>
                  <a:pt x="80367" y="223242"/>
                </a:lnTo>
                <a:lnTo>
                  <a:pt x="80367" y="223242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Freeform 33"/>
          <p:cNvSpPr/>
          <p:nvPr/>
        </p:nvSpPr>
        <p:spPr>
          <a:xfrm>
            <a:off x="803672" y="2286000"/>
            <a:ext cx="80368" cy="160735"/>
          </a:xfrm>
          <a:custGeom>
            <a:avLst/>
            <a:gdLst/>
            <a:ahLst/>
            <a:cxnLst/>
            <a:rect l="0" t="0" r="0" b="0"/>
            <a:pathLst>
              <a:path w="80368" h="160735">
                <a:moveTo>
                  <a:pt x="8930" y="0"/>
                </a:moveTo>
                <a:lnTo>
                  <a:pt x="8930" y="0"/>
                </a:lnTo>
                <a:lnTo>
                  <a:pt x="8930" y="0"/>
                </a:lnTo>
                <a:lnTo>
                  <a:pt x="8930" y="8929"/>
                </a:lnTo>
                <a:lnTo>
                  <a:pt x="0" y="26789"/>
                </a:lnTo>
                <a:lnTo>
                  <a:pt x="8930" y="44648"/>
                </a:lnTo>
                <a:lnTo>
                  <a:pt x="8930" y="62508"/>
                </a:lnTo>
                <a:lnTo>
                  <a:pt x="8930" y="89297"/>
                </a:lnTo>
                <a:lnTo>
                  <a:pt x="8930" y="107156"/>
                </a:lnTo>
                <a:lnTo>
                  <a:pt x="8930" y="125015"/>
                </a:lnTo>
                <a:lnTo>
                  <a:pt x="17859" y="142875"/>
                </a:lnTo>
                <a:lnTo>
                  <a:pt x="17859" y="151804"/>
                </a:lnTo>
                <a:lnTo>
                  <a:pt x="17859" y="160734"/>
                </a:lnTo>
                <a:lnTo>
                  <a:pt x="17859" y="160734"/>
                </a:lnTo>
                <a:lnTo>
                  <a:pt x="17859" y="160734"/>
                </a:lnTo>
                <a:lnTo>
                  <a:pt x="17859" y="160734"/>
                </a:lnTo>
                <a:lnTo>
                  <a:pt x="17859" y="151804"/>
                </a:lnTo>
                <a:lnTo>
                  <a:pt x="17859" y="151804"/>
                </a:lnTo>
                <a:lnTo>
                  <a:pt x="17859" y="133945"/>
                </a:lnTo>
                <a:lnTo>
                  <a:pt x="26789" y="125015"/>
                </a:lnTo>
                <a:lnTo>
                  <a:pt x="26789" y="107156"/>
                </a:lnTo>
                <a:lnTo>
                  <a:pt x="26789" y="98226"/>
                </a:lnTo>
                <a:lnTo>
                  <a:pt x="26789" y="80367"/>
                </a:lnTo>
                <a:lnTo>
                  <a:pt x="35719" y="80367"/>
                </a:lnTo>
                <a:lnTo>
                  <a:pt x="35719" y="80367"/>
                </a:lnTo>
                <a:lnTo>
                  <a:pt x="44648" y="89297"/>
                </a:lnTo>
                <a:lnTo>
                  <a:pt x="44648" y="98226"/>
                </a:lnTo>
                <a:lnTo>
                  <a:pt x="53578" y="107156"/>
                </a:lnTo>
                <a:lnTo>
                  <a:pt x="62508" y="116086"/>
                </a:lnTo>
                <a:lnTo>
                  <a:pt x="62508" y="133945"/>
                </a:lnTo>
                <a:lnTo>
                  <a:pt x="71437" y="142875"/>
                </a:lnTo>
                <a:lnTo>
                  <a:pt x="80367" y="151804"/>
                </a:lnTo>
                <a:lnTo>
                  <a:pt x="80367" y="151804"/>
                </a:lnTo>
                <a:lnTo>
                  <a:pt x="80367" y="160734"/>
                </a:lnTo>
                <a:lnTo>
                  <a:pt x="80367" y="160734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Freeform 34"/>
          <p:cNvSpPr/>
          <p:nvPr/>
        </p:nvSpPr>
        <p:spPr>
          <a:xfrm>
            <a:off x="928687" y="2366367"/>
            <a:ext cx="35720" cy="89298"/>
          </a:xfrm>
          <a:custGeom>
            <a:avLst/>
            <a:gdLst/>
            <a:ahLst/>
            <a:cxnLst/>
            <a:rect l="0" t="0" r="0" b="0"/>
            <a:pathLst>
              <a:path w="35720" h="89298">
                <a:moveTo>
                  <a:pt x="26789" y="0"/>
                </a:moveTo>
                <a:lnTo>
                  <a:pt x="26789" y="0"/>
                </a:lnTo>
                <a:lnTo>
                  <a:pt x="26789" y="0"/>
                </a:lnTo>
                <a:lnTo>
                  <a:pt x="26789" y="0"/>
                </a:lnTo>
                <a:lnTo>
                  <a:pt x="17860" y="8930"/>
                </a:lnTo>
                <a:lnTo>
                  <a:pt x="17860" y="8930"/>
                </a:lnTo>
                <a:lnTo>
                  <a:pt x="8930" y="17859"/>
                </a:lnTo>
                <a:lnTo>
                  <a:pt x="8930" y="35719"/>
                </a:lnTo>
                <a:lnTo>
                  <a:pt x="0" y="44648"/>
                </a:lnTo>
                <a:lnTo>
                  <a:pt x="0" y="53578"/>
                </a:lnTo>
                <a:lnTo>
                  <a:pt x="0" y="62508"/>
                </a:lnTo>
                <a:lnTo>
                  <a:pt x="0" y="71437"/>
                </a:lnTo>
                <a:lnTo>
                  <a:pt x="0" y="80367"/>
                </a:lnTo>
                <a:lnTo>
                  <a:pt x="0" y="80367"/>
                </a:lnTo>
                <a:lnTo>
                  <a:pt x="0" y="89297"/>
                </a:lnTo>
                <a:lnTo>
                  <a:pt x="8930" y="80367"/>
                </a:lnTo>
                <a:lnTo>
                  <a:pt x="17860" y="80367"/>
                </a:lnTo>
                <a:lnTo>
                  <a:pt x="17860" y="71437"/>
                </a:lnTo>
                <a:lnTo>
                  <a:pt x="26789" y="71437"/>
                </a:lnTo>
                <a:lnTo>
                  <a:pt x="26789" y="62508"/>
                </a:lnTo>
                <a:lnTo>
                  <a:pt x="35719" y="53578"/>
                </a:lnTo>
                <a:lnTo>
                  <a:pt x="35719" y="44648"/>
                </a:lnTo>
                <a:lnTo>
                  <a:pt x="35719" y="26789"/>
                </a:lnTo>
                <a:lnTo>
                  <a:pt x="26789" y="17859"/>
                </a:lnTo>
                <a:lnTo>
                  <a:pt x="26789" y="8930"/>
                </a:lnTo>
                <a:lnTo>
                  <a:pt x="26789" y="0"/>
                </a:lnTo>
                <a:lnTo>
                  <a:pt x="26789" y="0"/>
                </a:lnTo>
                <a:lnTo>
                  <a:pt x="26789" y="8930"/>
                </a:lnTo>
                <a:lnTo>
                  <a:pt x="26789" y="17859"/>
                </a:lnTo>
                <a:lnTo>
                  <a:pt x="26789" y="26789"/>
                </a:lnTo>
                <a:lnTo>
                  <a:pt x="35719" y="44648"/>
                </a:lnTo>
                <a:lnTo>
                  <a:pt x="35719" y="53578"/>
                </a:lnTo>
                <a:lnTo>
                  <a:pt x="35719" y="53578"/>
                </a:lnTo>
                <a:lnTo>
                  <a:pt x="35719" y="53578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Freeform 35"/>
          <p:cNvSpPr/>
          <p:nvPr/>
        </p:nvSpPr>
        <p:spPr>
          <a:xfrm>
            <a:off x="1000125" y="2366367"/>
            <a:ext cx="62509" cy="71438"/>
          </a:xfrm>
          <a:custGeom>
            <a:avLst/>
            <a:gdLst/>
            <a:ahLst/>
            <a:cxnLst/>
            <a:rect l="0" t="0" r="0" b="0"/>
            <a:pathLst>
              <a:path w="62509" h="71438">
                <a:moveTo>
                  <a:pt x="0" y="8930"/>
                </a:moveTo>
                <a:lnTo>
                  <a:pt x="0" y="8930"/>
                </a:lnTo>
                <a:lnTo>
                  <a:pt x="0" y="8930"/>
                </a:lnTo>
                <a:lnTo>
                  <a:pt x="0" y="17859"/>
                </a:lnTo>
                <a:lnTo>
                  <a:pt x="0" y="26789"/>
                </a:lnTo>
                <a:lnTo>
                  <a:pt x="0" y="35719"/>
                </a:lnTo>
                <a:lnTo>
                  <a:pt x="0" y="44648"/>
                </a:lnTo>
                <a:lnTo>
                  <a:pt x="0" y="53578"/>
                </a:lnTo>
                <a:lnTo>
                  <a:pt x="0" y="62508"/>
                </a:lnTo>
                <a:lnTo>
                  <a:pt x="0" y="71437"/>
                </a:lnTo>
                <a:lnTo>
                  <a:pt x="0" y="71437"/>
                </a:lnTo>
                <a:lnTo>
                  <a:pt x="0" y="71437"/>
                </a:lnTo>
                <a:lnTo>
                  <a:pt x="0" y="71437"/>
                </a:lnTo>
                <a:lnTo>
                  <a:pt x="0" y="62508"/>
                </a:lnTo>
                <a:lnTo>
                  <a:pt x="0" y="62508"/>
                </a:lnTo>
                <a:lnTo>
                  <a:pt x="8930" y="44648"/>
                </a:lnTo>
                <a:lnTo>
                  <a:pt x="8930" y="35719"/>
                </a:lnTo>
                <a:lnTo>
                  <a:pt x="17859" y="17859"/>
                </a:lnTo>
                <a:lnTo>
                  <a:pt x="17859" y="8930"/>
                </a:lnTo>
                <a:lnTo>
                  <a:pt x="26789" y="0"/>
                </a:lnTo>
                <a:lnTo>
                  <a:pt x="26789" y="0"/>
                </a:lnTo>
                <a:lnTo>
                  <a:pt x="35719" y="0"/>
                </a:lnTo>
                <a:lnTo>
                  <a:pt x="35719" y="0"/>
                </a:lnTo>
                <a:lnTo>
                  <a:pt x="44648" y="8930"/>
                </a:lnTo>
                <a:lnTo>
                  <a:pt x="44648" y="17859"/>
                </a:lnTo>
                <a:lnTo>
                  <a:pt x="53578" y="26789"/>
                </a:lnTo>
                <a:lnTo>
                  <a:pt x="53578" y="44648"/>
                </a:lnTo>
                <a:lnTo>
                  <a:pt x="62508" y="53578"/>
                </a:lnTo>
                <a:lnTo>
                  <a:pt x="62508" y="62508"/>
                </a:lnTo>
                <a:lnTo>
                  <a:pt x="62508" y="71437"/>
                </a:lnTo>
                <a:lnTo>
                  <a:pt x="62508" y="71437"/>
                </a:lnTo>
                <a:lnTo>
                  <a:pt x="62508" y="71437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Freeform 36"/>
          <p:cNvSpPr/>
          <p:nvPr/>
        </p:nvSpPr>
        <p:spPr>
          <a:xfrm>
            <a:off x="1071562" y="2366367"/>
            <a:ext cx="107158" cy="196454"/>
          </a:xfrm>
          <a:custGeom>
            <a:avLst/>
            <a:gdLst/>
            <a:ahLst/>
            <a:cxnLst/>
            <a:rect l="0" t="0" r="0" b="0"/>
            <a:pathLst>
              <a:path w="107158" h="196454">
                <a:moveTo>
                  <a:pt x="17860" y="71437"/>
                </a:moveTo>
                <a:lnTo>
                  <a:pt x="17860" y="62508"/>
                </a:lnTo>
                <a:lnTo>
                  <a:pt x="17860" y="62508"/>
                </a:lnTo>
                <a:lnTo>
                  <a:pt x="26789" y="53578"/>
                </a:lnTo>
                <a:lnTo>
                  <a:pt x="26789" y="35719"/>
                </a:lnTo>
                <a:lnTo>
                  <a:pt x="35719" y="26789"/>
                </a:lnTo>
                <a:lnTo>
                  <a:pt x="35719" y="17859"/>
                </a:lnTo>
                <a:lnTo>
                  <a:pt x="44649" y="8930"/>
                </a:lnTo>
                <a:lnTo>
                  <a:pt x="44649" y="8930"/>
                </a:lnTo>
                <a:lnTo>
                  <a:pt x="44649" y="8930"/>
                </a:lnTo>
                <a:lnTo>
                  <a:pt x="44649" y="17859"/>
                </a:lnTo>
                <a:lnTo>
                  <a:pt x="44649" y="17859"/>
                </a:lnTo>
                <a:lnTo>
                  <a:pt x="44649" y="26789"/>
                </a:lnTo>
                <a:lnTo>
                  <a:pt x="35719" y="35719"/>
                </a:lnTo>
                <a:lnTo>
                  <a:pt x="35719" y="53578"/>
                </a:lnTo>
                <a:lnTo>
                  <a:pt x="35719" y="62508"/>
                </a:lnTo>
                <a:lnTo>
                  <a:pt x="35719" y="71437"/>
                </a:lnTo>
                <a:lnTo>
                  <a:pt x="35719" y="80367"/>
                </a:lnTo>
                <a:lnTo>
                  <a:pt x="35719" y="89297"/>
                </a:lnTo>
                <a:lnTo>
                  <a:pt x="44649" y="89297"/>
                </a:lnTo>
                <a:lnTo>
                  <a:pt x="44649" y="89297"/>
                </a:lnTo>
                <a:lnTo>
                  <a:pt x="53579" y="89297"/>
                </a:lnTo>
                <a:lnTo>
                  <a:pt x="62508" y="80367"/>
                </a:lnTo>
                <a:lnTo>
                  <a:pt x="62508" y="71437"/>
                </a:lnTo>
                <a:lnTo>
                  <a:pt x="71438" y="62508"/>
                </a:lnTo>
                <a:lnTo>
                  <a:pt x="71438" y="44648"/>
                </a:lnTo>
                <a:lnTo>
                  <a:pt x="71438" y="35719"/>
                </a:lnTo>
                <a:lnTo>
                  <a:pt x="71438" y="17859"/>
                </a:lnTo>
                <a:lnTo>
                  <a:pt x="71438" y="8930"/>
                </a:lnTo>
                <a:lnTo>
                  <a:pt x="71438" y="0"/>
                </a:lnTo>
                <a:lnTo>
                  <a:pt x="71438" y="0"/>
                </a:lnTo>
                <a:lnTo>
                  <a:pt x="71438" y="0"/>
                </a:lnTo>
                <a:lnTo>
                  <a:pt x="71438" y="0"/>
                </a:lnTo>
                <a:lnTo>
                  <a:pt x="71438" y="8930"/>
                </a:lnTo>
                <a:lnTo>
                  <a:pt x="71438" y="17859"/>
                </a:lnTo>
                <a:lnTo>
                  <a:pt x="80368" y="26789"/>
                </a:lnTo>
                <a:lnTo>
                  <a:pt x="80368" y="44648"/>
                </a:lnTo>
                <a:lnTo>
                  <a:pt x="89297" y="62508"/>
                </a:lnTo>
                <a:lnTo>
                  <a:pt x="89297" y="80367"/>
                </a:lnTo>
                <a:lnTo>
                  <a:pt x="98227" y="98227"/>
                </a:lnTo>
                <a:lnTo>
                  <a:pt x="107157" y="107156"/>
                </a:lnTo>
                <a:lnTo>
                  <a:pt x="107157" y="125016"/>
                </a:lnTo>
                <a:lnTo>
                  <a:pt x="107157" y="142875"/>
                </a:lnTo>
                <a:lnTo>
                  <a:pt x="107157" y="151805"/>
                </a:lnTo>
                <a:lnTo>
                  <a:pt x="107157" y="169664"/>
                </a:lnTo>
                <a:lnTo>
                  <a:pt x="98227" y="178594"/>
                </a:lnTo>
                <a:lnTo>
                  <a:pt x="98227" y="187524"/>
                </a:lnTo>
                <a:lnTo>
                  <a:pt x="89297" y="187524"/>
                </a:lnTo>
                <a:lnTo>
                  <a:pt x="89297" y="196453"/>
                </a:lnTo>
                <a:lnTo>
                  <a:pt x="71438" y="196453"/>
                </a:lnTo>
                <a:lnTo>
                  <a:pt x="62508" y="196453"/>
                </a:lnTo>
                <a:lnTo>
                  <a:pt x="53579" y="196453"/>
                </a:lnTo>
                <a:lnTo>
                  <a:pt x="35719" y="196453"/>
                </a:lnTo>
                <a:lnTo>
                  <a:pt x="17860" y="187524"/>
                </a:lnTo>
                <a:lnTo>
                  <a:pt x="0" y="178594"/>
                </a:lnTo>
                <a:lnTo>
                  <a:pt x="0" y="178594"/>
                </a:lnTo>
                <a:lnTo>
                  <a:pt x="0" y="178594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Freeform 37"/>
          <p:cNvSpPr/>
          <p:nvPr/>
        </p:nvSpPr>
        <p:spPr>
          <a:xfrm>
            <a:off x="1196578" y="2330648"/>
            <a:ext cx="107157" cy="98228"/>
          </a:xfrm>
          <a:custGeom>
            <a:avLst/>
            <a:gdLst/>
            <a:ahLst/>
            <a:cxnLst/>
            <a:rect l="0" t="0" r="0" b="0"/>
            <a:pathLst>
              <a:path w="107157" h="98228">
                <a:moveTo>
                  <a:pt x="0" y="44649"/>
                </a:moveTo>
                <a:lnTo>
                  <a:pt x="0" y="44649"/>
                </a:lnTo>
                <a:lnTo>
                  <a:pt x="0" y="44649"/>
                </a:lnTo>
                <a:lnTo>
                  <a:pt x="8930" y="44649"/>
                </a:lnTo>
                <a:lnTo>
                  <a:pt x="17859" y="44649"/>
                </a:lnTo>
                <a:lnTo>
                  <a:pt x="26789" y="44649"/>
                </a:lnTo>
                <a:lnTo>
                  <a:pt x="35719" y="44649"/>
                </a:lnTo>
                <a:lnTo>
                  <a:pt x="53578" y="35719"/>
                </a:lnTo>
                <a:lnTo>
                  <a:pt x="62508" y="35719"/>
                </a:lnTo>
                <a:lnTo>
                  <a:pt x="71438" y="26789"/>
                </a:lnTo>
                <a:lnTo>
                  <a:pt x="80367" y="26789"/>
                </a:lnTo>
                <a:lnTo>
                  <a:pt x="89297" y="17860"/>
                </a:lnTo>
                <a:lnTo>
                  <a:pt x="98227" y="8930"/>
                </a:lnTo>
                <a:lnTo>
                  <a:pt x="98227" y="8930"/>
                </a:lnTo>
                <a:lnTo>
                  <a:pt x="98227" y="0"/>
                </a:lnTo>
                <a:lnTo>
                  <a:pt x="98227" y="0"/>
                </a:lnTo>
                <a:lnTo>
                  <a:pt x="98227" y="0"/>
                </a:lnTo>
                <a:lnTo>
                  <a:pt x="89297" y="0"/>
                </a:lnTo>
                <a:lnTo>
                  <a:pt x="80367" y="8930"/>
                </a:lnTo>
                <a:lnTo>
                  <a:pt x="71438" y="17860"/>
                </a:lnTo>
                <a:lnTo>
                  <a:pt x="53578" y="26789"/>
                </a:lnTo>
                <a:lnTo>
                  <a:pt x="44649" y="35719"/>
                </a:lnTo>
                <a:lnTo>
                  <a:pt x="35719" y="53578"/>
                </a:lnTo>
                <a:lnTo>
                  <a:pt x="26789" y="62508"/>
                </a:lnTo>
                <a:lnTo>
                  <a:pt x="26789" y="71438"/>
                </a:lnTo>
                <a:lnTo>
                  <a:pt x="26789" y="80367"/>
                </a:lnTo>
                <a:lnTo>
                  <a:pt x="26789" y="89297"/>
                </a:lnTo>
                <a:lnTo>
                  <a:pt x="35719" y="89297"/>
                </a:lnTo>
                <a:lnTo>
                  <a:pt x="44649" y="98227"/>
                </a:lnTo>
                <a:lnTo>
                  <a:pt x="62508" y="98227"/>
                </a:lnTo>
                <a:lnTo>
                  <a:pt x="80367" y="89297"/>
                </a:lnTo>
                <a:lnTo>
                  <a:pt x="98227" y="89297"/>
                </a:lnTo>
                <a:lnTo>
                  <a:pt x="107156" y="89297"/>
                </a:lnTo>
                <a:lnTo>
                  <a:pt x="107156" y="89297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Freeform 38"/>
          <p:cNvSpPr/>
          <p:nvPr/>
        </p:nvSpPr>
        <p:spPr>
          <a:xfrm>
            <a:off x="1437680" y="2321719"/>
            <a:ext cx="125016" cy="98227"/>
          </a:xfrm>
          <a:custGeom>
            <a:avLst/>
            <a:gdLst/>
            <a:ahLst/>
            <a:cxnLst/>
            <a:rect l="0" t="0" r="0" b="0"/>
            <a:pathLst>
              <a:path w="125016" h="98227">
                <a:moveTo>
                  <a:pt x="80367" y="26789"/>
                </a:moveTo>
                <a:lnTo>
                  <a:pt x="71437" y="26789"/>
                </a:lnTo>
                <a:lnTo>
                  <a:pt x="71437" y="26789"/>
                </a:lnTo>
                <a:lnTo>
                  <a:pt x="71437" y="17859"/>
                </a:lnTo>
                <a:lnTo>
                  <a:pt x="71437" y="8929"/>
                </a:lnTo>
                <a:lnTo>
                  <a:pt x="71437" y="8929"/>
                </a:lnTo>
                <a:lnTo>
                  <a:pt x="62507" y="0"/>
                </a:lnTo>
                <a:lnTo>
                  <a:pt x="62507" y="0"/>
                </a:lnTo>
                <a:lnTo>
                  <a:pt x="53578" y="0"/>
                </a:lnTo>
                <a:lnTo>
                  <a:pt x="44648" y="0"/>
                </a:lnTo>
                <a:lnTo>
                  <a:pt x="35718" y="8929"/>
                </a:lnTo>
                <a:lnTo>
                  <a:pt x="26789" y="17859"/>
                </a:lnTo>
                <a:lnTo>
                  <a:pt x="8929" y="26789"/>
                </a:lnTo>
                <a:lnTo>
                  <a:pt x="8929" y="35718"/>
                </a:lnTo>
                <a:lnTo>
                  <a:pt x="0" y="44648"/>
                </a:lnTo>
                <a:lnTo>
                  <a:pt x="0" y="53578"/>
                </a:lnTo>
                <a:lnTo>
                  <a:pt x="0" y="71437"/>
                </a:lnTo>
                <a:lnTo>
                  <a:pt x="0" y="80367"/>
                </a:lnTo>
                <a:lnTo>
                  <a:pt x="8929" y="89296"/>
                </a:lnTo>
                <a:lnTo>
                  <a:pt x="17859" y="98226"/>
                </a:lnTo>
                <a:lnTo>
                  <a:pt x="35718" y="98226"/>
                </a:lnTo>
                <a:lnTo>
                  <a:pt x="44648" y="98226"/>
                </a:lnTo>
                <a:lnTo>
                  <a:pt x="62507" y="98226"/>
                </a:lnTo>
                <a:lnTo>
                  <a:pt x="80367" y="89296"/>
                </a:lnTo>
                <a:lnTo>
                  <a:pt x="89296" y="80367"/>
                </a:lnTo>
                <a:lnTo>
                  <a:pt x="107156" y="71437"/>
                </a:lnTo>
                <a:lnTo>
                  <a:pt x="116086" y="62507"/>
                </a:lnTo>
                <a:lnTo>
                  <a:pt x="125015" y="53578"/>
                </a:lnTo>
                <a:lnTo>
                  <a:pt x="125015" y="35718"/>
                </a:lnTo>
                <a:lnTo>
                  <a:pt x="125015" y="26789"/>
                </a:lnTo>
                <a:lnTo>
                  <a:pt x="116086" y="8929"/>
                </a:lnTo>
                <a:lnTo>
                  <a:pt x="116086" y="8929"/>
                </a:lnTo>
                <a:lnTo>
                  <a:pt x="116086" y="8929"/>
                </a:lnTo>
                <a:lnTo>
                  <a:pt x="116086" y="8929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Freeform 39"/>
          <p:cNvSpPr/>
          <p:nvPr/>
        </p:nvSpPr>
        <p:spPr>
          <a:xfrm>
            <a:off x="1571625" y="2294929"/>
            <a:ext cx="98227" cy="116087"/>
          </a:xfrm>
          <a:custGeom>
            <a:avLst/>
            <a:gdLst/>
            <a:ahLst/>
            <a:cxnLst/>
            <a:rect l="0" t="0" r="0" b="0"/>
            <a:pathLst>
              <a:path w="98227" h="116087">
                <a:moveTo>
                  <a:pt x="0" y="17860"/>
                </a:moveTo>
                <a:lnTo>
                  <a:pt x="0" y="17860"/>
                </a:lnTo>
                <a:lnTo>
                  <a:pt x="0" y="17860"/>
                </a:lnTo>
                <a:lnTo>
                  <a:pt x="0" y="17860"/>
                </a:lnTo>
                <a:lnTo>
                  <a:pt x="8930" y="26790"/>
                </a:lnTo>
                <a:lnTo>
                  <a:pt x="8930" y="35719"/>
                </a:lnTo>
                <a:lnTo>
                  <a:pt x="8930" y="53579"/>
                </a:lnTo>
                <a:lnTo>
                  <a:pt x="8930" y="62508"/>
                </a:lnTo>
                <a:lnTo>
                  <a:pt x="8930" y="80368"/>
                </a:lnTo>
                <a:lnTo>
                  <a:pt x="17859" y="98227"/>
                </a:lnTo>
                <a:lnTo>
                  <a:pt x="26789" y="107157"/>
                </a:lnTo>
                <a:lnTo>
                  <a:pt x="35719" y="116086"/>
                </a:lnTo>
                <a:lnTo>
                  <a:pt x="44648" y="116086"/>
                </a:lnTo>
                <a:lnTo>
                  <a:pt x="44648" y="116086"/>
                </a:lnTo>
                <a:lnTo>
                  <a:pt x="53578" y="116086"/>
                </a:lnTo>
                <a:lnTo>
                  <a:pt x="53578" y="116086"/>
                </a:lnTo>
                <a:lnTo>
                  <a:pt x="62508" y="107157"/>
                </a:lnTo>
                <a:lnTo>
                  <a:pt x="62508" y="98227"/>
                </a:lnTo>
                <a:lnTo>
                  <a:pt x="71437" y="80368"/>
                </a:lnTo>
                <a:lnTo>
                  <a:pt x="71437" y="62508"/>
                </a:lnTo>
                <a:lnTo>
                  <a:pt x="80367" y="44649"/>
                </a:lnTo>
                <a:lnTo>
                  <a:pt x="80367" y="26790"/>
                </a:lnTo>
                <a:lnTo>
                  <a:pt x="89297" y="17860"/>
                </a:lnTo>
                <a:lnTo>
                  <a:pt x="89297" y="8930"/>
                </a:lnTo>
                <a:lnTo>
                  <a:pt x="98226" y="0"/>
                </a:lnTo>
                <a:lnTo>
                  <a:pt x="98226" y="0"/>
                </a:lnTo>
                <a:lnTo>
                  <a:pt x="98226" y="0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Freeform 40"/>
          <p:cNvSpPr/>
          <p:nvPr/>
        </p:nvSpPr>
        <p:spPr>
          <a:xfrm>
            <a:off x="1696640" y="2312789"/>
            <a:ext cx="98228" cy="107157"/>
          </a:xfrm>
          <a:custGeom>
            <a:avLst/>
            <a:gdLst/>
            <a:ahLst/>
            <a:cxnLst/>
            <a:rect l="0" t="0" r="0" b="0"/>
            <a:pathLst>
              <a:path w="98228" h="107157">
                <a:moveTo>
                  <a:pt x="0" y="71437"/>
                </a:moveTo>
                <a:lnTo>
                  <a:pt x="0" y="71437"/>
                </a:lnTo>
                <a:lnTo>
                  <a:pt x="0" y="71437"/>
                </a:lnTo>
                <a:lnTo>
                  <a:pt x="0" y="80367"/>
                </a:lnTo>
                <a:lnTo>
                  <a:pt x="8930" y="80367"/>
                </a:lnTo>
                <a:lnTo>
                  <a:pt x="8930" y="80367"/>
                </a:lnTo>
                <a:lnTo>
                  <a:pt x="17860" y="80367"/>
                </a:lnTo>
                <a:lnTo>
                  <a:pt x="26789" y="80367"/>
                </a:lnTo>
                <a:lnTo>
                  <a:pt x="26789" y="71437"/>
                </a:lnTo>
                <a:lnTo>
                  <a:pt x="35719" y="62508"/>
                </a:lnTo>
                <a:lnTo>
                  <a:pt x="35719" y="53578"/>
                </a:lnTo>
                <a:lnTo>
                  <a:pt x="44649" y="44648"/>
                </a:lnTo>
                <a:lnTo>
                  <a:pt x="44649" y="35719"/>
                </a:lnTo>
                <a:lnTo>
                  <a:pt x="53579" y="17859"/>
                </a:lnTo>
                <a:lnTo>
                  <a:pt x="53579" y="8930"/>
                </a:lnTo>
                <a:lnTo>
                  <a:pt x="53579" y="8930"/>
                </a:lnTo>
                <a:lnTo>
                  <a:pt x="53579" y="0"/>
                </a:lnTo>
                <a:lnTo>
                  <a:pt x="53579" y="0"/>
                </a:lnTo>
                <a:lnTo>
                  <a:pt x="44649" y="8930"/>
                </a:lnTo>
                <a:lnTo>
                  <a:pt x="44649" y="8930"/>
                </a:lnTo>
                <a:lnTo>
                  <a:pt x="35719" y="17859"/>
                </a:lnTo>
                <a:lnTo>
                  <a:pt x="26789" y="35719"/>
                </a:lnTo>
                <a:lnTo>
                  <a:pt x="17860" y="44648"/>
                </a:lnTo>
                <a:lnTo>
                  <a:pt x="17860" y="53578"/>
                </a:lnTo>
                <a:lnTo>
                  <a:pt x="8930" y="71437"/>
                </a:lnTo>
                <a:lnTo>
                  <a:pt x="8930" y="80367"/>
                </a:lnTo>
                <a:lnTo>
                  <a:pt x="8930" y="89297"/>
                </a:lnTo>
                <a:lnTo>
                  <a:pt x="17860" y="98226"/>
                </a:lnTo>
                <a:lnTo>
                  <a:pt x="17860" y="107156"/>
                </a:lnTo>
                <a:lnTo>
                  <a:pt x="26789" y="107156"/>
                </a:lnTo>
                <a:lnTo>
                  <a:pt x="35719" y="107156"/>
                </a:lnTo>
                <a:lnTo>
                  <a:pt x="53579" y="107156"/>
                </a:lnTo>
                <a:lnTo>
                  <a:pt x="62508" y="98226"/>
                </a:lnTo>
                <a:lnTo>
                  <a:pt x="71438" y="89297"/>
                </a:lnTo>
                <a:lnTo>
                  <a:pt x="80368" y="80367"/>
                </a:lnTo>
                <a:lnTo>
                  <a:pt x="89297" y="71437"/>
                </a:lnTo>
                <a:lnTo>
                  <a:pt x="98227" y="62508"/>
                </a:lnTo>
                <a:lnTo>
                  <a:pt x="98227" y="44648"/>
                </a:lnTo>
                <a:lnTo>
                  <a:pt x="98227" y="44648"/>
                </a:lnTo>
                <a:lnTo>
                  <a:pt x="98227" y="44648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Freeform 41"/>
          <p:cNvSpPr/>
          <p:nvPr/>
        </p:nvSpPr>
        <p:spPr>
          <a:xfrm>
            <a:off x="1794867" y="2312789"/>
            <a:ext cx="98228" cy="107157"/>
          </a:xfrm>
          <a:custGeom>
            <a:avLst/>
            <a:gdLst/>
            <a:ahLst/>
            <a:cxnLst/>
            <a:rect l="0" t="0" r="0" b="0"/>
            <a:pathLst>
              <a:path w="98228" h="107157">
                <a:moveTo>
                  <a:pt x="8930" y="8930"/>
                </a:moveTo>
                <a:lnTo>
                  <a:pt x="0" y="8930"/>
                </a:lnTo>
                <a:lnTo>
                  <a:pt x="0" y="8930"/>
                </a:lnTo>
                <a:lnTo>
                  <a:pt x="0" y="17859"/>
                </a:lnTo>
                <a:lnTo>
                  <a:pt x="0" y="26789"/>
                </a:lnTo>
                <a:lnTo>
                  <a:pt x="8930" y="35719"/>
                </a:lnTo>
                <a:lnTo>
                  <a:pt x="8930" y="53578"/>
                </a:lnTo>
                <a:lnTo>
                  <a:pt x="8930" y="62508"/>
                </a:lnTo>
                <a:lnTo>
                  <a:pt x="8930" y="80367"/>
                </a:lnTo>
                <a:lnTo>
                  <a:pt x="8930" y="89297"/>
                </a:lnTo>
                <a:lnTo>
                  <a:pt x="8930" y="98226"/>
                </a:lnTo>
                <a:lnTo>
                  <a:pt x="8930" y="107156"/>
                </a:lnTo>
                <a:lnTo>
                  <a:pt x="8930" y="107156"/>
                </a:lnTo>
                <a:lnTo>
                  <a:pt x="8930" y="107156"/>
                </a:lnTo>
                <a:lnTo>
                  <a:pt x="8930" y="107156"/>
                </a:lnTo>
                <a:lnTo>
                  <a:pt x="8930" y="107156"/>
                </a:lnTo>
                <a:lnTo>
                  <a:pt x="8930" y="107156"/>
                </a:lnTo>
                <a:lnTo>
                  <a:pt x="17859" y="98226"/>
                </a:lnTo>
                <a:lnTo>
                  <a:pt x="17859" y="89297"/>
                </a:lnTo>
                <a:lnTo>
                  <a:pt x="17859" y="71437"/>
                </a:lnTo>
                <a:lnTo>
                  <a:pt x="17859" y="62508"/>
                </a:lnTo>
                <a:lnTo>
                  <a:pt x="26789" y="44648"/>
                </a:lnTo>
                <a:lnTo>
                  <a:pt x="26789" y="26789"/>
                </a:lnTo>
                <a:lnTo>
                  <a:pt x="35719" y="17859"/>
                </a:lnTo>
                <a:lnTo>
                  <a:pt x="44648" y="8930"/>
                </a:lnTo>
                <a:lnTo>
                  <a:pt x="53578" y="8930"/>
                </a:lnTo>
                <a:lnTo>
                  <a:pt x="62508" y="0"/>
                </a:lnTo>
                <a:lnTo>
                  <a:pt x="71437" y="0"/>
                </a:lnTo>
                <a:lnTo>
                  <a:pt x="80367" y="0"/>
                </a:lnTo>
                <a:lnTo>
                  <a:pt x="98227" y="8930"/>
                </a:lnTo>
                <a:lnTo>
                  <a:pt x="98227" y="8930"/>
                </a:lnTo>
                <a:lnTo>
                  <a:pt x="98227" y="8930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Freeform 42"/>
          <p:cNvSpPr/>
          <p:nvPr/>
        </p:nvSpPr>
        <p:spPr>
          <a:xfrm>
            <a:off x="2080617" y="2286000"/>
            <a:ext cx="258962" cy="133946"/>
          </a:xfrm>
          <a:custGeom>
            <a:avLst/>
            <a:gdLst/>
            <a:ahLst/>
            <a:cxnLst/>
            <a:rect l="0" t="0" r="0" b="0"/>
            <a:pathLst>
              <a:path w="258962" h="133946">
                <a:moveTo>
                  <a:pt x="8930" y="0"/>
                </a:moveTo>
                <a:lnTo>
                  <a:pt x="8930" y="0"/>
                </a:lnTo>
                <a:lnTo>
                  <a:pt x="8930" y="8929"/>
                </a:lnTo>
                <a:lnTo>
                  <a:pt x="8930" y="26789"/>
                </a:lnTo>
                <a:lnTo>
                  <a:pt x="8930" y="44648"/>
                </a:lnTo>
                <a:lnTo>
                  <a:pt x="8930" y="62508"/>
                </a:lnTo>
                <a:lnTo>
                  <a:pt x="8930" y="80367"/>
                </a:lnTo>
                <a:lnTo>
                  <a:pt x="8930" y="98226"/>
                </a:lnTo>
                <a:lnTo>
                  <a:pt x="0" y="107156"/>
                </a:lnTo>
                <a:lnTo>
                  <a:pt x="0" y="116086"/>
                </a:lnTo>
                <a:lnTo>
                  <a:pt x="0" y="125015"/>
                </a:lnTo>
                <a:lnTo>
                  <a:pt x="0" y="125015"/>
                </a:lnTo>
                <a:lnTo>
                  <a:pt x="0" y="125015"/>
                </a:lnTo>
                <a:lnTo>
                  <a:pt x="0" y="125015"/>
                </a:lnTo>
                <a:lnTo>
                  <a:pt x="0" y="125015"/>
                </a:lnTo>
                <a:lnTo>
                  <a:pt x="0" y="116086"/>
                </a:lnTo>
                <a:lnTo>
                  <a:pt x="0" y="107156"/>
                </a:lnTo>
                <a:lnTo>
                  <a:pt x="0" y="89297"/>
                </a:lnTo>
                <a:lnTo>
                  <a:pt x="8930" y="71437"/>
                </a:lnTo>
                <a:lnTo>
                  <a:pt x="8930" y="62508"/>
                </a:lnTo>
                <a:lnTo>
                  <a:pt x="17859" y="44648"/>
                </a:lnTo>
                <a:lnTo>
                  <a:pt x="26789" y="35719"/>
                </a:lnTo>
                <a:lnTo>
                  <a:pt x="35719" y="26789"/>
                </a:lnTo>
                <a:lnTo>
                  <a:pt x="44648" y="17859"/>
                </a:lnTo>
                <a:lnTo>
                  <a:pt x="53578" y="17859"/>
                </a:lnTo>
                <a:lnTo>
                  <a:pt x="62508" y="17859"/>
                </a:lnTo>
                <a:lnTo>
                  <a:pt x="62508" y="17859"/>
                </a:lnTo>
                <a:lnTo>
                  <a:pt x="71437" y="26789"/>
                </a:lnTo>
                <a:lnTo>
                  <a:pt x="71437" y="35719"/>
                </a:lnTo>
                <a:lnTo>
                  <a:pt x="71437" y="44648"/>
                </a:lnTo>
                <a:lnTo>
                  <a:pt x="80367" y="62508"/>
                </a:lnTo>
                <a:lnTo>
                  <a:pt x="80367" y="71437"/>
                </a:lnTo>
                <a:lnTo>
                  <a:pt x="80367" y="80367"/>
                </a:lnTo>
                <a:lnTo>
                  <a:pt x="80367" y="89297"/>
                </a:lnTo>
                <a:lnTo>
                  <a:pt x="80367" y="89297"/>
                </a:lnTo>
                <a:lnTo>
                  <a:pt x="71437" y="98226"/>
                </a:lnTo>
                <a:lnTo>
                  <a:pt x="71437" y="98226"/>
                </a:lnTo>
                <a:lnTo>
                  <a:pt x="71437" y="89297"/>
                </a:lnTo>
                <a:lnTo>
                  <a:pt x="71437" y="89297"/>
                </a:lnTo>
                <a:lnTo>
                  <a:pt x="80367" y="80367"/>
                </a:lnTo>
                <a:lnTo>
                  <a:pt x="80367" y="71437"/>
                </a:lnTo>
                <a:lnTo>
                  <a:pt x="89297" y="53578"/>
                </a:lnTo>
                <a:lnTo>
                  <a:pt x="98227" y="35719"/>
                </a:lnTo>
                <a:lnTo>
                  <a:pt x="107156" y="26789"/>
                </a:lnTo>
                <a:lnTo>
                  <a:pt x="116086" y="17859"/>
                </a:lnTo>
                <a:lnTo>
                  <a:pt x="125016" y="8929"/>
                </a:lnTo>
                <a:lnTo>
                  <a:pt x="133945" y="0"/>
                </a:lnTo>
                <a:lnTo>
                  <a:pt x="142875" y="0"/>
                </a:lnTo>
                <a:lnTo>
                  <a:pt x="142875" y="8929"/>
                </a:lnTo>
                <a:lnTo>
                  <a:pt x="142875" y="17859"/>
                </a:lnTo>
                <a:lnTo>
                  <a:pt x="151805" y="26789"/>
                </a:lnTo>
                <a:lnTo>
                  <a:pt x="151805" y="44648"/>
                </a:lnTo>
                <a:lnTo>
                  <a:pt x="151805" y="53578"/>
                </a:lnTo>
                <a:lnTo>
                  <a:pt x="151805" y="62508"/>
                </a:lnTo>
                <a:lnTo>
                  <a:pt x="151805" y="80367"/>
                </a:lnTo>
                <a:lnTo>
                  <a:pt x="151805" y="89297"/>
                </a:lnTo>
                <a:lnTo>
                  <a:pt x="151805" y="89297"/>
                </a:lnTo>
                <a:lnTo>
                  <a:pt x="151805" y="98226"/>
                </a:lnTo>
                <a:lnTo>
                  <a:pt x="151805" y="98226"/>
                </a:lnTo>
                <a:lnTo>
                  <a:pt x="160734" y="98226"/>
                </a:lnTo>
                <a:lnTo>
                  <a:pt x="160734" y="98226"/>
                </a:lnTo>
                <a:lnTo>
                  <a:pt x="169664" y="89297"/>
                </a:lnTo>
                <a:lnTo>
                  <a:pt x="178594" y="89297"/>
                </a:lnTo>
                <a:lnTo>
                  <a:pt x="187523" y="80367"/>
                </a:lnTo>
                <a:lnTo>
                  <a:pt x="196453" y="62508"/>
                </a:lnTo>
                <a:lnTo>
                  <a:pt x="205383" y="53578"/>
                </a:lnTo>
                <a:lnTo>
                  <a:pt x="205383" y="44648"/>
                </a:lnTo>
                <a:lnTo>
                  <a:pt x="214312" y="26789"/>
                </a:lnTo>
                <a:lnTo>
                  <a:pt x="214312" y="17859"/>
                </a:lnTo>
                <a:lnTo>
                  <a:pt x="214312" y="17859"/>
                </a:lnTo>
                <a:lnTo>
                  <a:pt x="214312" y="17859"/>
                </a:lnTo>
                <a:lnTo>
                  <a:pt x="214312" y="17859"/>
                </a:lnTo>
                <a:lnTo>
                  <a:pt x="214312" y="26789"/>
                </a:lnTo>
                <a:lnTo>
                  <a:pt x="205383" y="35719"/>
                </a:lnTo>
                <a:lnTo>
                  <a:pt x="196453" y="44648"/>
                </a:lnTo>
                <a:lnTo>
                  <a:pt x="187523" y="62508"/>
                </a:lnTo>
                <a:lnTo>
                  <a:pt x="187523" y="71437"/>
                </a:lnTo>
                <a:lnTo>
                  <a:pt x="178594" y="89297"/>
                </a:lnTo>
                <a:lnTo>
                  <a:pt x="178594" y="98226"/>
                </a:lnTo>
                <a:lnTo>
                  <a:pt x="178594" y="98226"/>
                </a:lnTo>
                <a:lnTo>
                  <a:pt x="178594" y="107156"/>
                </a:lnTo>
                <a:lnTo>
                  <a:pt x="178594" y="107156"/>
                </a:lnTo>
                <a:lnTo>
                  <a:pt x="187523" y="107156"/>
                </a:lnTo>
                <a:lnTo>
                  <a:pt x="196453" y="107156"/>
                </a:lnTo>
                <a:lnTo>
                  <a:pt x="205383" y="98226"/>
                </a:lnTo>
                <a:lnTo>
                  <a:pt x="205383" y="98226"/>
                </a:lnTo>
                <a:lnTo>
                  <a:pt x="214312" y="89297"/>
                </a:lnTo>
                <a:lnTo>
                  <a:pt x="223242" y="71437"/>
                </a:lnTo>
                <a:lnTo>
                  <a:pt x="223242" y="62508"/>
                </a:lnTo>
                <a:lnTo>
                  <a:pt x="232172" y="44648"/>
                </a:lnTo>
                <a:lnTo>
                  <a:pt x="232172" y="35719"/>
                </a:lnTo>
                <a:lnTo>
                  <a:pt x="232172" y="26789"/>
                </a:lnTo>
                <a:lnTo>
                  <a:pt x="241102" y="26789"/>
                </a:lnTo>
                <a:lnTo>
                  <a:pt x="241102" y="26789"/>
                </a:lnTo>
                <a:lnTo>
                  <a:pt x="241102" y="26789"/>
                </a:lnTo>
                <a:lnTo>
                  <a:pt x="241102" y="35719"/>
                </a:lnTo>
                <a:lnTo>
                  <a:pt x="241102" y="44648"/>
                </a:lnTo>
                <a:lnTo>
                  <a:pt x="232172" y="53578"/>
                </a:lnTo>
                <a:lnTo>
                  <a:pt x="232172" y="71437"/>
                </a:lnTo>
                <a:lnTo>
                  <a:pt x="232172" y="80367"/>
                </a:lnTo>
                <a:lnTo>
                  <a:pt x="232172" y="98226"/>
                </a:lnTo>
                <a:lnTo>
                  <a:pt x="232172" y="107156"/>
                </a:lnTo>
                <a:lnTo>
                  <a:pt x="232172" y="125015"/>
                </a:lnTo>
                <a:lnTo>
                  <a:pt x="232172" y="125015"/>
                </a:lnTo>
                <a:lnTo>
                  <a:pt x="241102" y="133945"/>
                </a:lnTo>
                <a:lnTo>
                  <a:pt x="241102" y="133945"/>
                </a:lnTo>
                <a:lnTo>
                  <a:pt x="241102" y="133945"/>
                </a:lnTo>
                <a:lnTo>
                  <a:pt x="241102" y="133945"/>
                </a:lnTo>
                <a:lnTo>
                  <a:pt x="241102" y="125015"/>
                </a:lnTo>
                <a:lnTo>
                  <a:pt x="250031" y="116086"/>
                </a:lnTo>
                <a:lnTo>
                  <a:pt x="250031" y="107156"/>
                </a:lnTo>
                <a:lnTo>
                  <a:pt x="258961" y="98226"/>
                </a:lnTo>
                <a:lnTo>
                  <a:pt x="258961" y="98226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Freeform 43"/>
          <p:cNvSpPr/>
          <p:nvPr/>
        </p:nvSpPr>
        <p:spPr>
          <a:xfrm>
            <a:off x="2366367" y="2303859"/>
            <a:ext cx="89298" cy="107157"/>
          </a:xfrm>
          <a:custGeom>
            <a:avLst/>
            <a:gdLst/>
            <a:ahLst/>
            <a:cxnLst/>
            <a:rect l="0" t="0" r="0" b="0"/>
            <a:pathLst>
              <a:path w="89298" h="107157">
                <a:moveTo>
                  <a:pt x="8930" y="8930"/>
                </a:moveTo>
                <a:lnTo>
                  <a:pt x="8930" y="8930"/>
                </a:lnTo>
                <a:lnTo>
                  <a:pt x="8930" y="8930"/>
                </a:lnTo>
                <a:lnTo>
                  <a:pt x="8930" y="17860"/>
                </a:lnTo>
                <a:lnTo>
                  <a:pt x="8930" y="17860"/>
                </a:lnTo>
                <a:lnTo>
                  <a:pt x="8930" y="26789"/>
                </a:lnTo>
                <a:lnTo>
                  <a:pt x="8930" y="44649"/>
                </a:lnTo>
                <a:lnTo>
                  <a:pt x="8930" y="53578"/>
                </a:lnTo>
                <a:lnTo>
                  <a:pt x="8930" y="71438"/>
                </a:lnTo>
                <a:lnTo>
                  <a:pt x="8930" y="89297"/>
                </a:lnTo>
                <a:lnTo>
                  <a:pt x="8930" y="98227"/>
                </a:lnTo>
                <a:lnTo>
                  <a:pt x="8930" y="107156"/>
                </a:lnTo>
                <a:lnTo>
                  <a:pt x="0" y="107156"/>
                </a:lnTo>
                <a:lnTo>
                  <a:pt x="0" y="107156"/>
                </a:lnTo>
                <a:lnTo>
                  <a:pt x="8930" y="107156"/>
                </a:lnTo>
                <a:lnTo>
                  <a:pt x="8930" y="98227"/>
                </a:lnTo>
                <a:lnTo>
                  <a:pt x="8930" y="89297"/>
                </a:lnTo>
                <a:lnTo>
                  <a:pt x="17859" y="71438"/>
                </a:lnTo>
                <a:lnTo>
                  <a:pt x="26789" y="53578"/>
                </a:lnTo>
                <a:lnTo>
                  <a:pt x="35719" y="35719"/>
                </a:lnTo>
                <a:lnTo>
                  <a:pt x="44648" y="17860"/>
                </a:lnTo>
                <a:lnTo>
                  <a:pt x="53578" y="8930"/>
                </a:lnTo>
                <a:lnTo>
                  <a:pt x="62508" y="0"/>
                </a:lnTo>
                <a:lnTo>
                  <a:pt x="71437" y="8930"/>
                </a:lnTo>
                <a:lnTo>
                  <a:pt x="80367" y="17860"/>
                </a:lnTo>
                <a:lnTo>
                  <a:pt x="80367" y="26789"/>
                </a:lnTo>
                <a:lnTo>
                  <a:pt x="80367" y="35719"/>
                </a:lnTo>
                <a:lnTo>
                  <a:pt x="80367" y="53578"/>
                </a:lnTo>
                <a:lnTo>
                  <a:pt x="80367" y="62508"/>
                </a:lnTo>
                <a:lnTo>
                  <a:pt x="89297" y="80367"/>
                </a:lnTo>
                <a:lnTo>
                  <a:pt x="89297" y="80367"/>
                </a:lnTo>
                <a:lnTo>
                  <a:pt x="89297" y="80367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Freeform 44"/>
          <p:cNvSpPr/>
          <p:nvPr/>
        </p:nvSpPr>
        <p:spPr>
          <a:xfrm>
            <a:off x="2464594" y="2303859"/>
            <a:ext cx="89298" cy="187525"/>
          </a:xfrm>
          <a:custGeom>
            <a:avLst/>
            <a:gdLst/>
            <a:ahLst/>
            <a:cxnLst/>
            <a:rect l="0" t="0" r="0" b="0"/>
            <a:pathLst>
              <a:path w="89298" h="187525">
                <a:moveTo>
                  <a:pt x="80367" y="0"/>
                </a:moveTo>
                <a:lnTo>
                  <a:pt x="89297" y="8930"/>
                </a:lnTo>
                <a:lnTo>
                  <a:pt x="89297" y="8930"/>
                </a:lnTo>
                <a:lnTo>
                  <a:pt x="89297" y="17860"/>
                </a:lnTo>
                <a:lnTo>
                  <a:pt x="89297" y="26789"/>
                </a:lnTo>
                <a:lnTo>
                  <a:pt x="80367" y="44649"/>
                </a:lnTo>
                <a:lnTo>
                  <a:pt x="80367" y="62508"/>
                </a:lnTo>
                <a:lnTo>
                  <a:pt x="71437" y="80367"/>
                </a:lnTo>
                <a:lnTo>
                  <a:pt x="53578" y="98227"/>
                </a:lnTo>
                <a:lnTo>
                  <a:pt x="44648" y="125016"/>
                </a:lnTo>
                <a:lnTo>
                  <a:pt x="35719" y="142875"/>
                </a:lnTo>
                <a:lnTo>
                  <a:pt x="17859" y="160735"/>
                </a:lnTo>
                <a:lnTo>
                  <a:pt x="8929" y="178594"/>
                </a:lnTo>
                <a:lnTo>
                  <a:pt x="0" y="187524"/>
                </a:lnTo>
                <a:lnTo>
                  <a:pt x="0" y="187524"/>
                </a:lnTo>
                <a:lnTo>
                  <a:pt x="0" y="187524"/>
                </a:lnTo>
                <a:lnTo>
                  <a:pt x="0" y="187524"/>
                </a:lnTo>
                <a:lnTo>
                  <a:pt x="0" y="178594"/>
                </a:lnTo>
                <a:lnTo>
                  <a:pt x="0" y="178594"/>
                </a:lnTo>
                <a:lnTo>
                  <a:pt x="0" y="169664"/>
                </a:lnTo>
                <a:lnTo>
                  <a:pt x="0" y="169664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Freeform 45"/>
          <p:cNvSpPr/>
          <p:nvPr/>
        </p:nvSpPr>
        <p:spPr>
          <a:xfrm>
            <a:off x="2482453" y="2312789"/>
            <a:ext cx="8931" cy="71438"/>
          </a:xfrm>
          <a:custGeom>
            <a:avLst/>
            <a:gdLst/>
            <a:ahLst/>
            <a:cxnLst/>
            <a:rect l="0" t="0" r="0" b="0"/>
            <a:pathLst>
              <a:path w="8931" h="71438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8930"/>
                </a:lnTo>
                <a:lnTo>
                  <a:pt x="0" y="17859"/>
                </a:lnTo>
                <a:lnTo>
                  <a:pt x="0" y="35719"/>
                </a:lnTo>
                <a:lnTo>
                  <a:pt x="0" y="53578"/>
                </a:lnTo>
                <a:lnTo>
                  <a:pt x="8930" y="71437"/>
                </a:lnTo>
                <a:lnTo>
                  <a:pt x="8930" y="71437"/>
                </a:lnTo>
                <a:lnTo>
                  <a:pt x="8930" y="71437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Freeform 46"/>
          <p:cNvSpPr/>
          <p:nvPr/>
        </p:nvSpPr>
        <p:spPr>
          <a:xfrm>
            <a:off x="2616398" y="2286000"/>
            <a:ext cx="142876" cy="285751"/>
          </a:xfrm>
          <a:custGeom>
            <a:avLst/>
            <a:gdLst/>
            <a:ahLst/>
            <a:cxnLst/>
            <a:rect l="0" t="0" r="0" b="0"/>
            <a:pathLst>
              <a:path w="142876" h="285751">
                <a:moveTo>
                  <a:pt x="142875" y="8929"/>
                </a:moveTo>
                <a:lnTo>
                  <a:pt x="142875" y="8929"/>
                </a:lnTo>
                <a:lnTo>
                  <a:pt x="142875" y="8929"/>
                </a:lnTo>
                <a:lnTo>
                  <a:pt x="142875" y="8929"/>
                </a:lnTo>
                <a:lnTo>
                  <a:pt x="142875" y="0"/>
                </a:lnTo>
                <a:lnTo>
                  <a:pt x="142875" y="0"/>
                </a:lnTo>
                <a:lnTo>
                  <a:pt x="142875" y="0"/>
                </a:lnTo>
                <a:lnTo>
                  <a:pt x="142875" y="0"/>
                </a:lnTo>
                <a:lnTo>
                  <a:pt x="142875" y="0"/>
                </a:lnTo>
                <a:lnTo>
                  <a:pt x="142875" y="0"/>
                </a:lnTo>
                <a:lnTo>
                  <a:pt x="142875" y="0"/>
                </a:lnTo>
                <a:lnTo>
                  <a:pt x="142875" y="0"/>
                </a:lnTo>
                <a:lnTo>
                  <a:pt x="142875" y="8929"/>
                </a:lnTo>
                <a:lnTo>
                  <a:pt x="142875" y="8929"/>
                </a:lnTo>
                <a:lnTo>
                  <a:pt x="133946" y="26789"/>
                </a:lnTo>
                <a:lnTo>
                  <a:pt x="133946" y="35719"/>
                </a:lnTo>
                <a:lnTo>
                  <a:pt x="125016" y="62508"/>
                </a:lnTo>
                <a:lnTo>
                  <a:pt x="116086" y="80367"/>
                </a:lnTo>
                <a:lnTo>
                  <a:pt x="107157" y="107156"/>
                </a:lnTo>
                <a:lnTo>
                  <a:pt x="98227" y="133945"/>
                </a:lnTo>
                <a:lnTo>
                  <a:pt x="80368" y="160734"/>
                </a:lnTo>
                <a:lnTo>
                  <a:pt x="71438" y="178594"/>
                </a:lnTo>
                <a:lnTo>
                  <a:pt x="53579" y="205383"/>
                </a:lnTo>
                <a:lnTo>
                  <a:pt x="44649" y="232172"/>
                </a:lnTo>
                <a:lnTo>
                  <a:pt x="26790" y="250031"/>
                </a:lnTo>
                <a:lnTo>
                  <a:pt x="17860" y="267891"/>
                </a:lnTo>
                <a:lnTo>
                  <a:pt x="8930" y="276820"/>
                </a:lnTo>
                <a:lnTo>
                  <a:pt x="0" y="285750"/>
                </a:lnTo>
                <a:lnTo>
                  <a:pt x="0" y="285750"/>
                </a:lnTo>
                <a:lnTo>
                  <a:pt x="0" y="285750"/>
                </a:lnTo>
                <a:lnTo>
                  <a:pt x="0" y="285750"/>
                </a:lnTo>
                <a:lnTo>
                  <a:pt x="0" y="276820"/>
                </a:lnTo>
                <a:lnTo>
                  <a:pt x="8930" y="267891"/>
                </a:lnTo>
                <a:lnTo>
                  <a:pt x="8930" y="250031"/>
                </a:lnTo>
                <a:lnTo>
                  <a:pt x="8930" y="232172"/>
                </a:lnTo>
                <a:lnTo>
                  <a:pt x="17860" y="223242"/>
                </a:lnTo>
                <a:lnTo>
                  <a:pt x="17860" y="214313"/>
                </a:lnTo>
                <a:lnTo>
                  <a:pt x="17860" y="214313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Freeform 47"/>
          <p:cNvSpPr/>
          <p:nvPr/>
        </p:nvSpPr>
        <p:spPr>
          <a:xfrm>
            <a:off x="2678906" y="2286000"/>
            <a:ext cx="1" cy="125016"/>
          </a:xfrm>
          <a:custGeom>
            <a:avLst/>
            <a:gdLst/>
            <a:ahLst/>
            <a:cxnLst/>
            <a:rect l="0" t="0" r="0" b="0"/>
            <a:pathLst>
              <a:path w="1" h="125016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17859"/>
                </a:lnTo>
                <a:lnTo>
                  <a:pt x="0" y="26789"/>
                </a:lnTo>
                <a:lnTo>
                  <a:pt x="0" y="44648"/>
                </a:lnTo>
                <a:lnTo>
                  <a:pt x="0" y="71437"/>
                </a:lnTo>
                <a:lnTo>
                  <a:pt x="0" y="89297"/>
                </a:lnTo>
                <a:lnTo>
                  <a:pt x="0" y="98226"/>
                </a:lnTo>
                <a:lnTo>
                  <a:pt x="0" y="116086"/>
                </a:lnTo>
                <a:lnTo>
                  <a:pt x="0" y="125015"/>
                </a:lnTo>
                <a:lnTo>
                  <a:pt x="0" y="125015"/>
                </a:lnTo>
                <a:lnTo>
                  <a:pt x="0" y="125015"/>
                </a:lnTo>
                <a:lnTo>
                  <a:pt x="0" y="125015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Freeform 48"/>
          <p:cNvSpPr/>
          <p:nvPr/>
        </p:nvSpPr>
        <p:spPr>
          <a:xfrm>
            <a:off x="2750344" y="2268140"/>
            <a:ext cx="517922" cy="151806"/>
          </a:xfrm>
          <a:custGeom>
            <a:avLst/>
            <a:gdLst/>
            <a:ahLst/>
            <a:cxnLst/>
            <a:rect l="0" t="0" r="0" b="0"/>
            <a:pathLst>
              <a:path w="517922" h="151806">
                <a:moveTo>
                  <a:pt x="0" y="80368"/>
                </a:moveTo>
                <a:lnTo>
                  <a:pt x="0" y="80368"/>
                </a:lnTo>
                <a:lnTo>
                  <a:pt x="0" y="80368"/>
                </a:lnTo>
                <a:lnTo>
                  <a:pt x="8929" y="80368"/>
                </a:lnTo>
                <a:lnTo>
                  <a:pt x="8929" y="80368"/>
                </a:lnTo>
                <a:lnTo>
                  <a:pt x="17859" y="80368"/>
                </a:lnTo>
                <a:lnTo>
                  <a:pt x="26789" y="80368"/>
                </a:lnTo>
                <a:lnTo>
                  <a:pt x="44648" y="80368"/>
                </a:lnTo>
                <a:lnTo>
                  <a:pt x="53578" y="80368"/>
                </a:lnTo>
                <a:lnTo>
                  <a:pt x="62507" y="80368"/>
                </a:lnTo>
                <a:lnTo>
                  <a:pt x="71437" y="80368"/>
                </a:lnTo>
                <a:lnTo>
                  <a:pt x="89296" y="71438"/>
                </a:lnTo>
                <a:lnTo>
                  <a:pt x="98226" y="62508"/>
                </a:lnTo>
                <a:lnTo>
                  <a:pt x="107156" y="62508"/>
                </a:lnTo>
                <a:lnTo>
                  <a:pt x="116085" y="53579"/>
                </a:lnTo>
                <a:lnTo>
                  <a:pt x="116085" y="44649"/>
                </a:lnTo>
                <a:lnTo>
                  <a:pt x="125015" y="35719"/>
                </a:lnTo>
                <a:lnTo>
                  <a:pt x="125015" y="26789"/>
                </a:lnTo>
                <a:lnTo>
                  <a:pt x="125015" y="17860"/>
                </a:lnTo>
                <a:lnTo>
                  <a:pt x="125015" y="8930"/>
                </a:lnTo>
                <a:lnTo>
                  <a:pt x="125015" y="8930"/>
                </a:lnTo>
                <a:lnTo>
                  <a:pt x="116085" y="8930"/>
                </a:lnTo>
                <a:lnTo>
                  <a:pt x="107156" y="8930"/>
                </a:lnTo>
                <a:lnTo>
                  <a:pt x="98226" y="17860"/>
                </a:lnTo>
                <a:lnTo>
                  <a:pt x="89296" y="26789"/>
                </a:lnTo>
                <a:lnTo>
                  <a:pt x="80367" y="44649"/>
                </a:lnTo>
                <a:lnTo>
                  <a:pt x="71437" y="62508"/>
                </a:lnTo>
                <a:lnTo>
                  <a:pt x="62507" y="71438"/>
                </a:lnTo>
                <a:lnTo>
                  <a:pt x="53578" y="89297"/>
                </a:lnTo>
                <a:lnTo>
                  <a:pt x="53578" y="107157"/>
                </a:lnTo>
                <a:lnTo>
                  <a:pt x="53578" y="116086"/>
                </a:lnTo>
                <a:lnTo>
                  <a:pt x="62507" y="125016"/>
                </a:lnTo>
                <a:lnTo>
                  <a:pt x="71437" y="133946"/>
                </a:lnTo>
                <a:lnTo>
                  <a:pt x="80367" y="133946"/>
                </a:lnTo>
                <a:lnTo>
                  <a:pt x="98226" y="133946"/>
                </a:lnTo>
                <a:lnTo>
                  <a:pt x="116085" y="125016"/>
                </a:lnTo>
                <a:lnTo>
                  <a:pt x="133945" y="116086"/>
                </a:lnTo>
                <a:lnTo>
                  <a:pt x="151804" y="107157"/>
                </a:lnTo>
                <a:lnTo>
                  <a:pt x="160734" y="98227"/>
                </a:lnTo>
                <a:lnTo>
                  <a:pt x="178593" y="80368"/>
                </a:lnTo>
                <a:lnTo>
                  <a:pt x="187523" y="62508"/>
                </a:lnTo>
                <a:lnTo>
                  <a:pt x="205382" y="44649"/>
                </a:lnTo>
                <a:lnTo>
                  <a:pt x="214312" y="35719"/>
                </a:lnTo>
                <a:lnTo>
                  <a:pt x="214312" y="26789"/>
                </a:lnTo>
                <a:lnTo>
                  <a:pt x="214312" y="26789"/>
                </a:lnTo>
                <a:lnTo>
                  <a:pt x="214312" y="17860"/>
                </a:lnTo>
                <a:lnTo>
                  <a:pt x="214312" y="26789"/>
                </a:lnTo>
                <a:lnTo>
                  <a:pt x="214312" y="26789"/>
                </a:lnTo>
                <a:lnTo>
                  <a:pt x="205382" y="35719"/>
                </a:lnTo>
                <a:lnTo>
                  <a:pt x="196453" y="44649"/>
                </a:lnTo>
                <a:lnTo>
                  <a:pt x="187523" y="53579"/>
                </a:lnTo>
                <a:lnTo>
                  <a:pt x="178593" y="71438"/>
                </a:lnTo>
                <a:lnTo>
                  <a:pt x="169664" y="89297"/>
                </a:lnTo>
                <a:lnTo>
                  <a:pt x="160734" y="98227"/>
                </a:lnTo>
                <a:lnTo>
                  <a:pt x="160734" y="107157"/>
                </a:lnTo>
                <a:lnTo>
                  <a:pt x="160734" y="116086"/>
                </a:lnTo>
                <a:lnTo>
                  <a:pt x="160734" y="116086"/>
                </a:lnTo>
                <a:lnTo>
                  <a:pt x="169664" y="116086"/>
                </a:lnTo>
                <a:lnTo>
                  <a:pt x="178593" y="116086"/>
                </a:lnTo>
                <a:lnTo>
                  <a:pt x="187523" y="116086"/>
                </a:lnTo>
                <a:lnTo>
                  <a:pt x="196453" y="116086"/>
                </a:lnTo>
                <a:lnTo>
                  <a:pt x="205382" y="107157"/>
                </a:lnTo>
                <a:lnTo>
                  <a:pt x="214312" y="98227"/>
                </a:lnTo>
                <a:lnTo>
                  <a:pt x="223242" y="89297"/>
                </a:lnTo>
                <a:lnTo>
                  <a:pt x="232171" y="71438"/>
                </a:lnTo>
                <a:lnTo>
                  <a:pt x="232171" y="62508"/>
                </a:lnTo>
                <a:lnTo>
                  <a:pt x="241101" y="44649"/>
                </a:lnTo>
                <a:lnTo>
                  <a:pt x="250031" y="35719"/>
                </a:lnTo>
                <a:lnTo>
                  <a:pt x="250031" y="26789"/>
                </a:lnTo>
                <a:lnTo>
                  <a:pt x="250031" y="26789"/>
                </a:lnTo>
                <a:lnTo>
                  <a:pt x="250031" y="35719"/>
                </a:lnTo>
                <a:lnTo>
                  <a:pt x="250031" y="35719"/>
                </a:lnTo>
                <a:lnTo>
                  <a:pt x="250031" y="44649"/>
                </a:lnTo>
                <a:lnTo>
                  <a:pt x="250031" y="53579"/>
                </a:lnTo>
                <a:lnTo>
                  <a:pt x="250031" y="71438"/>
                </a:lnTo>
                <a:lnTo>
                  <a:pt x="250031" y="80368"/>
                </a:lnTo>
                <a:lnTo>
                  <a:pt x="250031" y="89297"/>
                </a:lnTo>
                <a:lnTo>
                  <a:pt x="258960" y="98227"/>
                </a:lnTo>
                <a:lnTo>
                  <a:pt x="258960" y="107157"/>
                </a:lnTo>
                <a:lnTo>
                  <a:pt x="258960" y="107157"/>
                </a:lnTo>
                <a:lnTo>
                  <a:pt x="267890" y="107157"/>
                </a:lnTo>
                <a:lnTo>
                  <a:pt x="267890" y="107157"/>
                </a:lnTo>
                <a:lnTo>
                  <a:pt x="276820" y="98227"/>
                </a:lnTo>
                <a:lnTo>
                  <a:pt x="276820" y="89297"/>
                </a:lnTo>
                <a:lnTo>
                  <a:pt x="285750" y="80368"/>
                </a:lnTo>
                <a:lnTo>
                  <a:pt x="285750" y="71438"/>
                </a:lnTo>
                <a:lnTo>
                  <a:pt x="294679" y="71438"/>
                </a:lnTo>
                <a:lnTo>
                  <a:pt x="294679" y="62508"/>
                </a:lnTo>
                <a:lnTo>
                  <a:pt x="294679" y="62508"/>
                </a:lnTo>
                <a:lnTo>
                  <a:pt x="294679" y="62508"/>
                </a:lnTo>
                <a:lnTo>
                  <a:pt x="303609" y="71438"/>
                </a:lnTo>
                <a:lnTo>
                  <a:pt x="303609" y="71438"/>
                </a:lnTo>
                <a:lnTo>
                  <a:pt x="303609" y="80368"/>
                </a:lnTo>
                <a:lnTo>
                  <a:pt x="303609" y="89297"/>
                </a:lnTo>
                <a:lnTo>
                  <a:pt x="303609" y="98227"/>
                </a:lnTo>
                <a:lnTo>
                  <a:pt x="294679" y="107157"/>
                </a:lnTo>
                <a:lnTo>
                  <a:pt x="294679" y="107157"/>
                </a:lnTo>
                <a:lnTo>
                  <a:pt x="294679" y="107157"/>
                </a:lnTo>
                <a:lnTo>
                  <a:pt x="294679" y="107157"/>
                </a:lnTo>
                <a:lnTo>
                  <a:pt x="294679" y="107157"/>
                </a:lnTo>
                <a:lnTo>
                  <a:pt x="294679" y="107157"/>
                </a:lnTo>
                <a:lnTo>
                  <a:pt x="303609" y="98227"/>
                </a:lnTo>
                <a:lnTo>
                  <a:pt x="303609" y="89297"/>
                </a:lnTo>
                <a:lnTo>
                  <a:pt x="312539" y="80368"/>
                </a:lnTo>
                <a:lnTo>
                  <a:pt x="321468" y="62508"/>
                </a:lnTo>
                <a:lnTo>
                  <a:pt x="330398" y="44649"/>
                </a:lnTo>
                <a:lnTo>
                  <a:pt x="339328" y="35719"/>
                </a:lnTo>
                <a:lnTo>
                  <a:pt x="348257" y="17860"/>
                </a:lnTo>
                <a:lnTo>
                  <a:pt x="366117" y="8930"/>
                </a:lnTo>
                <a:lnTo>
                  <a:pt x="375046" y="8930"/>
                </a:lnTo>
                <a:lnTo>
                  <a:pt x="383976" y="0"/>
                </a:lnTo>
                <a:lnTo>
                  <a:pt x="401835" y="0"/>
                </a:lnTo>
                <a:lnTo>
                  <a:pt x="410765" y="8930"/>
                </a:lnTo>
                <a:lnTo>
                  <a:pt x="419695" y="8930"/>
                </a:lnTo>
                <a:lnTo>
                  <a:pt x="437554" y="8930"/>
                </a:lnTo>
                <a:lnTo>
                  <a:pt x="446484" y="8930"/>
                </a:lnTo>
                <a:lnTo>
                  <a:pt x="464343" y="8930"/>
                </a:lnTo>
                <a:lnTo>
                  <a:pt x="473273" y="0"/>
                </a:lnTo>
                <a:lnTo>
                  <a:pt x="482203" y="0"/>
                </a:lnTo>
                <a:lnTo>
                  <a:pt x="491132" y="0"/>
                </a:lnTo>
                <a:lnTo>
                  <a:pt x="491132" y="0"/>
                </a:lnTo>
                <a:lnTo>
                  <a:pt x="500062" y="0"/>
                </a:lnTo>
                <a:lnTo>
                  <a:pt x="500062" y="0"/>
                </a:lnTo>
                <a:lnTo>
                  <a:pt x="500062" y="0"/>
                </a:lnTo>
                <a:lnTo>
                  <a:pt x="500062" y="0"/>
                </a:lnTo>
                <a:lnTo>
                  <a:pt x="491132" y="0"/>
                </a:lnTo>
                <a:lnTo>
                  <a:pt x="482203" y="0"/>
                </a:lnTo>
                <a:lnTo>
                  <a:pt x="473273" y="8930"/>
                </a:lnTo>
                <a:lnTo>
                  <a:pt x="464343" y="17860"/>
                </a:lnTo>
                <a:lnTo>
                  <a:pt x="446484" y="26789"/>
                </a:lnTo>
                <a:lnTo>
                  <a:pt x="437554" y="35719"/>
                </a:lnTo>
                <a:lnTo>
                  <a:pt x="428625" y="35719"/>
                </a:lnTo>
                <a:lnTo>
                  <a:pt x="410765" y="44649"/>
                </a:lnTo>
                <a:lnTo>
                  <a:pt x="410765" y="53579"/>
                </a:lnTo>
                <a:lnTo>
                  <a:pt x="401835" y="53579"/>
                </a:lnTo>
                <a:lnTo>
                  <a:pt x="401835" y="62508"/>
                </a:lnTo>
                <a:lnTo>
                  <a:pt x="401835" y="62508"/>
                </a:lnTo>
                <a:lnTo>
                  <a:pt x="410765" y="62508"/>
                </a:lnTo>
                <a:lnTo>
                  <a:pt x="419695" y="62508"/>
                </a:lnTo>
                <a:lnTo>
                  <a:pt x="428625" y="62508"/>
                </a:lnTo>
                <a:lnTo>
                  <a:pt x="446484" y="62508"/>
                </a:lnTo>
                <a:lnTo>
                  <a:pt x="455414" y="62508"/>
                </a:lnTo>
                <a:lnTo>
                  <a:pt x="473273" y="62508"/>
                </a:lnTo>
                <a:lnTo>
                  <a:pt x="491132" y="62508"/>
                </a:lnTo>
                <a:lnTo>
                  <a:pt x="500062" y="71438"/>
                </a:lnTo>
                <a:lnTo>
                  <a:pt x="508992" y="80368"/>
                </a:lnTo>
                <a:lnTo>
                  <a:pt x="517921" y="89297"/>
                </a:lnTo>
                <a:lnTo>
                  <a:pt x="517921" y="98227"/>
                </a:lnTo>
                <a:lnTo>
                  <a:pt x="508992" y="107157"/>
                </a:lnTo>
                <a:lnTo>
                  <a:pt x="508992" y="116086"/>
                </a:lnTo>
                <a:lnTo>
                  <a:pt x="500062" y="125016"/>
                </a:lnTo>
                <a:lnTo>
                  <a:pt x="491132" y="133946"/>
                </a:lnTo>
                <a:lnTo>
                  <a:pt x="482203" y="142875"/>
                </a:lnTo>
                <a:lnTo>
                  <a:pt x="464343" y="142875"/>
                </a:lnTo>
                <a:lnTo>
                  <a:pt x="455414" y="151805"/>
                </a:lnTo>
                <a:lnTo>
                  <a:pt x="437554" y="151805"/>
                </a:lnTo>
                <a:lnTo>
                  <a:pt x="428625" y="151805"/>
                </a:lnTo>
                <a:lnTo>
                  <a:pt x="410765" y="151805"/>
                </a:lnTo>
                <a:lnTo>
                  <a:pt x="392906" y="142875"/>
                </a:lnTo>
                <a:lnTo>
                  <a:pt x="383976" y="133946"/>
                </a:lnTo>
                <a:lnTo>
                  <a:pt x="366117" y="133946"/>
                </a:lnTo>
                <a:lnTo>
                  <a:pt x="366117" y="133946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Freeform 49"/>
          <p:cNvSpPr/>
          <p:nvPr/>
        </p:nvSpPr>
        <p:spPr>
          <a:xfrm>
            <a:off x="2955726" y="1678781"/>
            <a:ext cx="89298" cy="8931"/>
          </a:xfrm>
          <a:custGeom>
            <a:avLst/>
            <a:gdLst/>
            <a:ahLst/>
            <a:cxnLst/>
            <a:rect l="0" t="0" r="0" b="0"/>
            <a:pathLst>
              <a:path w="89298" h="8931">
                <a:moveTo>
                  <a:pt x="0" y="8930"/>
                </a:moveTo>
                <a:lnTo>
                  <a:pt x="0" y="8930"/>
                </a:lnTo>
                <a:lnTo>
                  <a:pt x="0" y="8930"/>
                </a:lnTo>
                <a:lnTo>
                  <a:pt x="0" y="8930"/>
                </a:lnTo>
                <a:lnTo>
                  <a:pt x="8930" y="8930"/>
                </a:lnTo>
                <a:lnTo>
                  <a:pt x="17860" y="8930"/>
                </a:lnTo>
                <a:lnTo>
                  <a:pt x="26789" y="0"/>
                </a:lnTo>
                <a:lnTo>
                  <a:pt x="44649" y="0"/>
                </a:lnTo>
                <a:lnTo>
                  <a:pt x="71438" y="0"/>
                </a:lnTo>
                <a:lnTo>
                  <a:pt x="80368" y="0"/>
                </a:lnTo>
                <a:lnTo>
                  <a:pt x="89297" y="0"/>
                </a:lnTo>
                <a:lnTo>
                  <a:pt x="89297" y="0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Freeform 50"/>
          <p:cNvSpPr/>
          <p:nvPr/>
        </p:nvSpPr>
        <p:spPr>
          <a:xfrm>
            <a:off x="3196828" y="1553766"/>
            <a:ext cx="44649" cy="232172"/>
          </a:xfrm>
          <a:custGeom>
            <a:avLst/>
            <a:gdLst/>
            <a:ahLst/>
            <a:cxnLst/>
            <a:rect l="0" t="0" r="0" b="0"/>
            <a:pathLst>
              <a:path w="44649" h="232172">
                <a:moveTo>
                  <a:pt x="44648" y="0"/>
                </a:moveTo>
                <a:lnTo>
                  <a:pt x="44648" y="0"/>
                </a:lnTo>
                <a:lnTo>
                  <a:pt x="44648" y="0"/>
                </a:lnTo>
                <a:lnTo>
                  <a:pt x="44648" y="8929"/>
                </a:lnTo>
                <a:lnTo>
                  <a:pt x="44648" y="26789"/>
                </a:lnTo>
                <a:lnTo>
                  <a:pt x="44648" y="53578"/>
                </a:lnTo>
                <a:lnTo>
                  <a:pt x="44648" y="80367"/>
                </a:lnTo>
                <a:lnTo>
                  <a:pt x="35719" y="107156"/>
                </a:lnTo>
                <a:lnTo>
                  <a:pt x="35719" y="133945"/>
                </a:lnTo>
                <a:lnTo>
                  <a:pt x="26789" y="160734"/>
                </a:lnTo>
                <a:lnTo>
                  <a:pt x="17859" y="187523"/>
                </a:lnTo>
                <a:lnTo>
                  <a:pt x="8930" y="205382"/>
                </a:lnTo>
                <a:lnTo>
                  <a:pt x="8930" y="223242"/>
                </a:lnTo>
                <a:lnTo>
                  <a:pt x="0" y="232171"/>
                </a:lnTo>
                <a:lnTo>
                  <a:pt x="0" y="232171"/>
                </a:lnTo>
                <a:lnTo>
                  <a:pt x="0" y="232171"/>
                </a:lnTo>
                <a:lnTo>
                  <a:pt x="8930" y="223242"/>
                </a:lnTo>
                <a:lnTo>
                  <a:pt x="8930" y="214312"/>
                </a:lnTo>
                <a:lnTo>
                  <a:pt x="17859" y="196453"/>
                </a:lnTo>
                <a:lnTo>
                  <a:pt x="26789" y="169663"/>
                </a:lnTo>
                <a:lnTo>
                  <a:pt x="26789" y="142874"/>
                </a:lnTo>
                <a:lnTo>
                  <a:pt x="26789" y="125015"/>
                </a:lnTo>
                <a:lnTo>
                  <a:pt x="35719" y="107156"/>
                </a:lnTo>
                <a:lnTo>
                  <a:pt x="35719" y="107156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Freeform 51"/>
          <p:cNvSpPr/>
          <p:nvPr/>
        </p:nvSpPr>
        <p:spPr>
          <a:xfrm>
            <a:off x="3250406" y="1455539"/>
            <a:ext cx="107157" cy="276821"/>
          </a:xfrm>
          <a:custGeom>
            <a:avLst/>
            <a:gdLst/>
            <a:ahLst/>
            <a:cxnLst/>
            <a:rect l="0" t="0" r="0" b="0"/>
            <a:pathLst>
              <a:path w="107157" h="276821">
                <a:moveTo>
                  <a:pt x="0" y="98227"/>
                </a:moveTo>
                <a:lnTo>
                  <a:pt x="0" y="89297"/>
                </a:lnTo>
                <a:lnTo>
                  <a:pt x="0" y="89297"/>
                </a:lnTo>
                <a:lnTo>
                  <a:pt x="0" y="89297"/>
                </a:lnTo>
                <a:lnTo>
                  <a:pt x="0" y="89297"/>
                </a:lnTo>
                <a:lnTo>
                  <a:pt x="0" y="89297"/>
                </a:lnTo>
                <a:lnTo>
                  <a:pt x="0" y="89297"/>
                </a:lnTo>
                <a:lnTo>
                  <a:pt x="0" y="107156"/>
                </a:lnTo>
                <a:lnTo>
                  <a:pt x="0" y="116086"/>
                </a:lnTo>
                <a:lnTo>
                  <a:pt x="0" y="133945"/>
                </a:lnTo>
                <a:lnTo>
                  <a:pt x="8930" y="151805"/>
                </a:lnTo>
                <a:lnTo>
                  <a:pt x="8930" y="160734"/>
                </a:lnTo>
                <a:lnTo>
                  <a:pt x="8930" y="169664"/>
                </a:lnTo>
                <a:lnTo>
                  <a:pt x="17859" y="178594"/>
                </a:lnTo>
                <a:lnTo>
                  <a:pt x="17859" y="178594"/>
                </a:lnTo>
                <a:lnTo>
                  <a:pt x="26789" y="169664"/>
                </a:lnTo>
                <a:lnTo>
                  <a:pt x="35719" y="160734"/>
                </a:lnTo>
                <a:lnTo>
                  <a:pt x="44648" y="151805"/>
                </a:lnTo>
                <a:lnTo>
                  <a:pt x="53578" y="142875"/>
                </a:lnTo>
                <a:lnTo>
                  <a:pt x="62508" y="125016"/>
                </a:lnTo>
                <a:lnTo>
                  <a:pt x="62508" y="98227"/>
                </a:lnTo>
                <a:lnTo>
                  <a:pt x="71437" y="80367"/>
                </a:lnTo>
                <a:lnTo>
                  <a:pt x="71437" y="53578"/>
                </a:lnTo>
                <a:lnTo>
                  <a:pt x="71437" y="35719"/>
                </a:lnTo>
                <a:lnTo>
                  <a:pt x="80367" y="17859"/>
                </a:lnTo>
                <a:lnTo>
                  <a:pt x="80367" y="8930"/>
                </a:lnTo>
                <a:lnTo>
                  <a:pt x="89297" y="0"/>
                </a:lnTo>
                <a:lnTo>
                  <a:pt x="89297" y="0"/>
                </a:lnTo>
                <a:lnTo>
                  <a:pt x="89297" y="0"/>
                </a:lnTo>
                <a:lnTo>
                  <a:pt x="89297" y="8930"/>
                </a:lnTo>
                <a:lnTo>
                  <a:pt x="89297" y="17859"/>
                </a:lnTo>
                <a:lnTo>
                  <a:pt x="89297" y="35719"/>
                </a:lnTo>
                <a:lnTo>
                  <a:pt x="89297" y="53578"/>
                </a:lnTo>
                <a:lnTo>
                  <a:pt x="89297" y="71437"/>
                </a:lnTo>
                <a:lnTo>
                  <a:pt x="89297" y="98227"/>
                </a:lnTo>
                <a:lnTo>
                  <a:pt x="89297" y="125016"/>
                </a:lnTo>
                <a:lnTo>
                  <a:pt x="89297" y="151805"/>
                </a:lnTo>
                <a:lnTo>
                  <a:pt x="89297" y="178594"/>
                </a:lnTo>
                <a:lnTo>
                  <a:pt x="89297" y="205383"/>
                </a:lnTo>
                <a:lnTo>
                  <a:pt x="98226" y="223242"/>
                </a:lnTo>
                <a:lnTo>
                  <a:pt x="98226" y="241101"/>
                </a:lnTo>
                <a:lnTo>
                  <a:pt x="107156" y="258961"/>
                </a:lnTo>
                <a:lnTo>
                  <a:pt x="107156" y="276820"/>
                </a:lnTo>
                <a:lnTo>
                  <a:pt x="107156" y="276820"/>
                </a:lnTo>
                <a:lnTo>
                  <a:pt x="107156" y="276820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Freeform 52"/>
          <p:cNvSpPr/>
          <p:nvPr/>
        </p:nvSpPr>
        <p:spPr>
          <a:xfrm>
            <a:off x="3411140" y="1634133"/>
            <a:ext cx="80368" cy="116087"/>
          </a:xfrm>
          <a:custGeom>
            <a:avLst/>
            <a:gdLst/>
            <a:ahLst/>
            <a:cxnLst/>
            <a:rect l="0" t="0" r="0" b="0"/>
            <a:pathLst>
              <a:path w="80368" h="116087">
                <a:moveTo>
                  <a:pt x="0" y="80367"/>
                </a:moveTo>
                <a:lnTo>
                  <a:pt x="0" y="80367"/>
                </a:lnTo>
                <a:lnTo>
                  <a:pt x="0" y="80367"/>
                </a:lnTo>
                <a:lnTo>
                  <a:pt x="8930" y="80367"/>
                </a:lnTo>
                <a:lnTo>
                  <a:pt x="8930" y="80367"/>
                </a:lnTo>
                <a:lnTo>
                  <a:pt x="17860" y="80367"/>
                </a:lnTo>
                <a:lnTo>
                  <a:pt x="26789" y="80367"/>
                </a:lnTo>
                <a:lnTo>
                  <a:pt x="35719" y="80367"/>
                </a:lnTo>
                <a:lnTo>
                  <a:pt x="44649" y="98226"/>
                </a:lnTo>
                <a:lnTo>
                  <a:pt x="53578" y="89296"/>
                </a:lnTo>
                <a:lnTo>
                  <a:pt x="62508" y="80367"/>
                </a:lnTo>
                <a:lnTo>
                  <a:pt x="71438" y="62507"/>
                </a:lnTo>
                <a:lnTo>
                  <a:pt x="80367" y="35718"/>
                </a:lnTo>
                <a:lnTo>
                  <a:pt x="80367" y="26789"/>
                </a:lnTo>
                <a:lnTo>
                  <a:pt x="80367" y="17859"/>
                </a:lnTo>
                <a:lnTo>
                  <a:pt x="80367" y="8929"/>
                </a:lnTo>
                <a:lnTo>
                  <a:pt x="71438" y="0"/>
                </a:lnTo>
                <a:lnTo>
                  <a:pt x="71438" y="0"/>
                </a:lnTo>
                <a:lnTo>
                  <a:pt x="62508" y="8929"/>
                </a:lnTo>
                <a:lnTo>
                  <a:pt x="62508" y="8929"/>
                </a:lnTo>
                <a:lnTo>
                  <a:pt x="53578" y="17859"/>
                </a:lnTo>
                <a:lnTo>
                  <a:pt x="44649" y="26789"/>
                </a:lnTo>
                <a:lnTo>
                  <a:pt x="35719" y="44648"/>
                </a:lnTo>
                <a:lnTo>
                  <a:pt x="26789" y="53578"/>
                </a:lnTo>
                <a:lnTo>
                  <a:pt x="17860" y="71437"/>
                </a:lnTo>
                <a:lnTo>
                  <a:pt x="17860" y="80367"/>
                </a:lnTo>
                <a:lnTo>
                  <a:pt x="17860" y="89296"/>
                </a:lnTo>
                <a:lnTo>
                  <a:pt x="17860" y="107156"/>
                </a:lnTo>
                <a:lnTo>
                  <a:pt x="17860" y="107156"/>
                </a:lnTo>
                <a:lnTo>
                  <a:pt x="26789" y="116086"/>
                </a:lnTo>
                <a:lnTo>
                  <a:pt x="35719" y="116086"/>
                </a:lnTo>
                <a:lnTo>
                  <a:pt x="44649" y="116086"/>
                </a:lnTo>
                <a:lnTo>
                  <a:pt x="53578" y="116086"/>
                </a:lnTo>
                <a:lnTo>
                  <a:pt x="62508" y="116086"/>
                </a:lnTo>
                <a:lnTo>
                  <a:pt x="62508" y="116086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Freeform 53"/>
          <p:cNvSpPr/>
          <p:nvPr/>
        </p:nvSpPr>
        <p:spPr>
          <a:xfrm>
            <a:off x="3482578" y="1625203"/>
            <a:ext cx="98227" cy="133946"/>
          </a:xfrm>
          <a:custGeom>
            <a:avLst/>
            <a:gdLst/>
            <a:ahLst/>
            <a:cxnLst/>
            <a:rect l="0" t="0" r="0" b="0"/>
            <a:pathLst>
              <a:path w="98227" h="133946">
                <a:moveTo>
                  <a:pt x="98226" y="0"/>
                </a:moveTo>
                <a:lnTo>
                  <a:pt x="98226" y="0"/>
                </a:lnTo>
                <a:lnTo>
                  <a:pt x="98226" y="0"/>
                </a:lnTo>
                <a:lnTo>
                  <a:pt x="89297" y="0"/>
                </a:lnTo>
                <a:lnTo>
                  <a:pt x="80367" y="8930"/>
                </a:lnTo>
                <a:lnTo>
                  <a:pt x="71437" y="17859"/>
                </a:lnTo>
                <a:lnTo>
                  <a:pt x="53578" y="35719"/>
                </a:lnTo>
                <a:lnTo>
                  <a:pt x="35718" y="44648"/>
                </a:lnTo>
                <a:lnTo>
                  <a:pt x="26789" y="62508"/>
                </a:lnTo>
                <a:lnTo>
                  <a:pt x="17859" y="80367"/>
                </a:lnTo>
                <a:lnTo>
                  <a:pt x="8929" y="98226"/>
                </a:lnTo>
                <a:lnTo>
                  <a:pt x="0" y="116086"/>
                </a:lnTo>
                <a:lnTo>
                  <a:pt x="0" y="125016"/>
                </a:lnTo>
                <a:lnTo>
                  <a:pt x="0" y="133945"/>
                </a:lnTo>
                <a:lnTo>
                  <a:pt x="8929" y="133945"/>
                </a:lnTo>
                <a:lnTo>
                  <a:pt x="17859" y="133945"/>
                </a:lnTo>
                <a:lnTo>
                  <a:pt x="44648" y="133945"/>
                </a:lnTo>
                <a:lnTo>
                  <a:pt x="44648" y="133945"/>
                </a:lnTo>
                <a:lnTo>
                  <a:pt x="44648" y="133945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Freeform 54"/>
          <p:cNvSpPr/>
          <p:nvPr/>
        </p:nvSpPr>
        <p:spPr>
          <a:xfrm>
            <a:off x="3598664" y="1500187"/>
            <a:ext cx="98227" cy="250033"/>
          </a:xfrm>
          <a:custGeom>
            <a:avLst/>
            <a:gdLst/>
            <a:ahLst/>
            <a:cxnLst/>
            <a:rect l="0" t="0" r="0" b="0"/>
            <a:pathLst>
              <a:path w="98227" h="250033">
                <a:moveTo>
                  <a:pt x="26789" y="0"/>
                </a:moveTo>
                <a:lnTo>
                  <a:pt x="26789" y="0"/>
                </a:lnTo>
                <a:lnTo>
                  <a:pt x="26789" y="0"/>
                </a:lnTo>
                <a:lnTo>
                  <a:pt x="26789" y="8930"/>
                </a:lnTo>
                <a:lnTo>
                  <a:pt x="26789" y="8930"/>
                </a:lnTo>
                <a:lnTo>
                  <a:pt x="17859" y="26789"/>
                </a:lnTo>
                <a:lnTo>
                  <a:pt x="17859" y="35719"/>
                </a:lnTo>
                <a:lnTo>
                  <a:pt x="17859" y="53579"/>
                </a:lnTo>
                <a:lnTo>
                  <a:pt x="17859" y="80368"/>
                </a:lnTo>
                <a:lnTo>
                  <a:pt x="8929" y="98227"/>
                </a:lnTo>
                <a:lnTo>
                  <a:pt x="8929" y="116086"/>
                </a:lnTo>
                <a:lnTo>
                  <a:pt x="8929" y="142875"/>
                </a:lnTo>
                <a:lnTo>
                  <a:pt x="8929" y="160735"/>
                </a:lnTo>
                <a:lnTo>
                  <a:pt x="0" y="187524"/>
                </a:lnTo>
                <a:lnTo>
                  <a:pt x="0" y="205383"/>
                </a:lnTo>
                <a:lnTo>
                  <a:pt x="8929" y="214313"/>
                </a:lnTo>
                <a:lnTo>
                  <a:pt x="8929" y="232172"/>
                </a:lnTo>
                <a:lnTo>
                  <a:pt x="8929" y="241102"/>
                </a:lnTo>
                <a:lnTo>
                  <a:pt x="8929" y="241102"/>
                </a:lnTo>
                <a:lnTo>
                  <a:pt x="8929" y="250032"/>
                </a:lnTo>
                <a:lnTo>
                  <a:pt x="8929" y="250032"/>
                </a:lnTo>
                <a:lnTo>
                  <a:pt x="8929" y="241102"/>
                </a:lnTo>
                <a:lnTo>
                  <a:pt x="8929" y="241102"/>
                </a:lnTo>
                <a:lnTo>
                  <a:pt x="8929" y="232172"/>
                </a:lnTo>
                <a:lnTo>
                  <a:pt x="8929" y="214313"/>
                </a:lnTo>
                <a:lnTo>
                  <a:pt x="17859" y="196453"/>
                </a:lnTo>
                <a:lnTo>
                  <a:pt x="17859" y="178594"/>
                </a:lnTo>
                <a:lnTo>
                  <a:pt x="26789" y="151805"/>
                </a:lnTo>
                <a:lnTo>
                  <a:pt x="35718" y="142875"/>
                </a:lnTo>
                <a:lnTo>
                  <a:pt x="35718" y="125016"/>
                </a:lnTo>
                <a:lnTo>
                  <a:pt x="44648" y="125016"/>
                </a:lnTo>
                <a:lnTo>
                  <a:pt x="53578" y="116086"/>
                </a:lnTo>
                <a:lnTo>
                  <a:pt x="62507" y="116086"/>
                </a:lnTo>
                <a:lnTo>
                  <a:pt x="71437" y="116086"/>
                </a:lnTo>
                <a:lnTo>
                  <a:pt x="71437" y="125016"/>
                </a:lnTo>
                <a:lnTo>
                  <a:pt x="80367" y="133946"/>
                </a:lnTo>
                <a:lnTo>
                  <a:pt x="89297" y="142875"/>
                </a:lnTo>
                <a:lnTo>
                  <a:pt x="89297" y="160735"/>
                </a:lnTo>
                <a:lnTo>
                  <a:pt x="89297" y="178594"/>
                </a:lnTo>
                <a:lnTo>
                  <a:pt x="98226" y="196453"/>
                </a:lnTo>
                <a:lnTo>
                  <a:pt x="98226" y="214313"/>
                </a:lnTo>
                <a:lnTo>
                  <a:pt x="98226" y="223242"/>
                </a:lnTo>
                <a:lnTo>
                  <a:pt x="98226" y="232172"/>
                </a:lnTo>
                <a:lnTo>
                  <a:pt x="98226" y="241102"/>
                </a:lnTo>
                <a:lnTo>
                  <a:pt x="98226" y="241102"/>
                </a:lnTo>
                <a:lnTo>
                  <a:pt x="98226" y="241102"/>
                </a:lnTo>
                <a:lnTo>
                  <a:pt x="98226" y="241102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Freeform 55"/>
          <p:cNvSpPr/>
          <p:nvPr/>
        </p:nvSpPr>
        <p:spPr>
          <a:xfrm>
            <a:off x="3732609" y="1607344"/>
            <a:ext cx="107157" cy="133946"/>
          </a:xfrm>
          <a:custGeom>
            <a:avLst/>
            <a:gdLst/>
            <a:ahLst/>
            <a:cxnLst/>
            <a:rect l="0" t="0" r="0" b="0"/>
            <a:pathLst>
              <a:path w="107157" h="133946">
                <a:moveTo>
                  <a:pt x="107156" y="62507"/>
                </a:moveTo>
                <a:lnTo>
                  <a:pt x="107156" y="62507"/>
                </a:lnTo>
                <a:lnTo>
                  <a:pt x="98227" y="53578"/>
                </a:lnTo>
                <a:lnTo>
                  <a:pt x="98227" y="53578"/>
                </a:lnTo>
                <a:lnTo>
                  <a:pt x="98227" y="44648"/>
                </a:lnTo>
                <a:lnTo>
                  <a:pt x="98227" y="35718"/>
                </a:lnTo>
                <a:lnTo>
                  <a:pt x="98227" y="26789"/>
                </a:lnTo>
                <a:lnTo>
                  <a:pt x="98227" y="17859"/>
                </a:lnTo>
                <a:lnTo>
                  <a:pt x="89297" y="8929"/>
                </a:lnTo>
                <a:lnTo>
                  <a:pt x="80367" y="0"/>
                </a:lnTo>
                <a:lnTo>
                  <a:pt x="71437" y="0"/>
                </a:lnTo>
                <a:lnTo>
                  <a:pt x="62508" y="0"/>
                </a:lnTo>
                <a:lnTo>
                  <a:pt x="53578" y="8929"/>
                </a:lnTo>
                <a:lnTo>
                  <a:pt x="44648" y="8929"/>
                </a:lnTo>
                <a:lnTo>
                  <a:pt x="35719" y="17859"/>
                </a:lnTo>
                <a:lnTo>
                  <a:pt x="26789" y="26789"/>
                </a:lnTo>
                <a:lnTo>
                  <a:pt x="26789" y="44648"/>
                </a:lnTo>
                <a:lnTo>
                  <a:pt x="17859" y="62507"/>
                </a:lnTo>
                <a:lnTo>
                  <a:pt x="8930" y="80367"/>
                </a:lnTo>
                <a:lnTo>
                  <a:pt x="8930" y="89296"/>
                </a:lnTo>
                <a:lnTo>
                  <a:pt x="0" y="107156"/>
                </a:lnTo>
                <a:lnTo>
                  <a:pt x="0" y="116085"/>
                </a:lnTo>
                <a:lnTo>
                  <a:pt x="8930" y="125015"/>
                </a:lnTo>
                <a:lnTo>
                  <a:pt x="8930" y="133945"/>
                </a:lnTo>
                <a:lnTo>
                  <a:pt x="17859" y="133945"/>
                </a:lnTo>
                <a:lnTo>
                  <a:pt x="26789" y="133945"/>
                </a:lnTo>
                <a:lnTo>
                  <a:pt x="35719" y="133945"/>
                </a:lnTo>
                <a:lnTo>
                  <a:pt x="44648" y="125015"/>
                </a:lnTo>
                <a:lnTo>
                  <a:pt x="53578" y="116085"/>
                </a:lnTo>
                <a:lnTo>
                  <a:pt x="62508" y="107156"/>
                </a:lnTo>
                <a:lnTo>
                  <a:pt x="71437" y="89296"/>
                </a:lnTo>
                <a:lnTo>
                  <a:pt x="80367" y="71437"/>
                </a:lnTo>
                <a:lnTo>
                  <a:pt x="80367" y="53578"/>
                </a:lnTo>
                <a:lnTo>
                  <a:pt x="89297" y="35718"/>
                </a:lnTo>
                <a:lnTo>
                  <a:pt x="98227" y="26789"/>
                </a:lnTo>
                <a:lnTo>
                  <a:pt x="98227" y="17859"/>
                </a:lnTo>
                <a:lnTo>
                  <a:pt x="98227" y="17859"/>
                </a:lnTo>
                <a:lnTo>
                  <a:pt x="98227" y="17859"/>
                </a:lnTo>
                <a:lnTo>
                  <a:pt x="98227" y="17859"/>
                </a:lnTo>
                <a:lnTo>
                  <a:pt x="98227" y="26789"/>
                </a:lnTo>
                <a:lnTo>
                  <a:pt x="98227" y="26789"/>
                </a:lnTo>
                <a:lnTo>
                  <a:pt x="98227" y="44648"/>
                </a:lnTo>
                <a:lnTo>
                  <a:pt x="98227" y="53578"/>
                </a:lnTo>
                <a:lnTo>
                  <a:pt x="98227" y="71437"/>
                </a:lnTo>
                <a:lnTo>
                  <a:pt x="98227" y="89296"/>
                </a:lnTo>
                <a:lnTo>
                  <a:pt x="98227" y="98226"/>
                </a:lnTo>
                <a:lnTo>
                  <a:pt x="107156" y="107156"/>
                </a:lnTo>
                <a:lnTo>
                  <a:pt x="107156" y="107156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Freeform 56"/>
          <p:cNvSpPr/>
          <p:nvPr/>
        </p:nvSpPr>
        <p:spPr>
          <a:xfrm>
            <a:off x="3902273" y="1607344"/>
            <a:ext cx="80368" cy="125016"/>
          </a:xfrm>
          <a:custGeom>
            <a:avLst/>
            <a:gdLst/>
            <a:ahLst/>
            <a:cxnLst/>
            <a:rect l="0" t="0" r="0" b="0"/>
            <a:pathLst>
              <a:path w="80368" h="125016">
                <a:moveTo>
                  <a:pt x="0" y="8929"/>
                </a:moveTo>
                <a:lnTo>
                  <a:pt x="0" y="8929"/>
                </a:lnTo>
                <a:lnTo>
                  <a:pt x="0" y="17859"/>
                </a:lnTo>
                <a:lnTo>
                  <a:pt x="0" y="26789"/>
                </a:lnTo>
                <a:lnTo>
                  <a:pt x="0" y="44648"/>
                </a:lnTo>
                <a:lnTo>
                  <a:pt x="0" y="62507"/>
                </a:lnTo>
                <a:lnTo>
                  <a:pt x="0" y="80367"/>
                </a:lnTo>
                <a:lnTo>
                  <a:pt x="0" y="89296"/>
                </a:lnTo>
                <a:lnTo>
                  <a:pt x="0" y="107156"/>
                </a:lnTo>
                <a:lnTo>
                  <a:pt x="0" y="116085"/>
                </a:lnTo>
                <a:lnTo>
                  <a:pt x="0" y="116085"/>
                </a:lnTo>
                <a:lnTo>
                  <a:pt x="0" y="125015"/>
                </a:lnTo>
                <a:lnTo>
                  <a:pt x="0" y="125015"/>
                </a:lnTo>
                <a:lnTo>
                  <a:pt x="0" y="125015"/>
                </a:lnTo>
                <a:lnTo>
                  <a:pt x="0" y="116085"/>
                </a:lnTo>
                <a:lnTo>
                  <a:pt x="0" y="107156"/>
                </a:lnTo>
                <a:lnTo>
                  <a:pt x="8930" y="98226"/>
                </a:lnTo>
                <a:lnTo>
                  <a:pt x="8930" y="80367"/>
                </a:lnTo>
                <a:lnTo>
                  <a:pt x="17859" y="62507"/>
                </a:lnTo>
                <a:lnTo>
                  <a:pt x="17859" y="44648"/>
                </a:lnTo>
                <a:lnTo>
                  <a:pt x="26789" y="26789"/>
                </a:lnTo>
                <a:lnTo>
                  <a:pt x="35719" y="8929"/>
                </a:lnTo>
                <a:lnTo>
                  <a:pt x="35719" y="0"/>
                </a:lnTo>
                <a:lnTo>
                  <a:pt x="44648" y="0"/>
                </a:lnTo>
                <a:lnTo>
                  <a:pt x="53578" y="0"/>
                </a:lnTo>
                <a:lnTo>
                  <a:pt x="53578" y="0"/>
                </a:lnTo>
                <a:lnTo>
                  <a:pt x="62508" y="8929"/>
                </a:lnTo>
                <a:lnTo>
                  <a:pt x="62508" y="17859"/>
                </a:lnTo>
                <a:lnTo>
                  <a:pt x="71438" y="26789"/>
                </a:lnTo>
                <a:lnTo>
                  <a:pt x="71438" y="44648"/>
                </a:lnTo>
                <a:lnTo>
                  <a:pt x="71438" y="62507"/>
                </a:lnTo>
                <a:lnTo>
                  <a:pt x="80367" y="80367"/>
                </a:lnTo>
                <a:lnTo>
                  <a:pt x="80367" y="98226"/>
                </a:lnTo>
                <a:lnTo>
                  <a:pt x="80367" y="107156"/>
                </a:lnTo>
                <a:lnTo>
                  <a:pt x="80367" y="116085"/>
                </a:lnTo>
                <a:lnTo>
                  <a:pt x="80367" y="125015"/>
                </a:lnTo>
                <a:lnTo>
                  <a:pt x="80367" y="125015"/>
                </a:lnTo>
                <a:lnTo>
                  <a:pt x="80367" y="125015"/>
                </a:lnTo>
                <a:lnTo>
                  <a:pt x="80367" y="125015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Freeform 57"/>
          <p:cNvSpPr/>
          <p:nvPr/>
        </p:nvSpPr>
        <p:spPr>
          <a:xfrm>
            <a:off x="4063007" y="1580555"/>
            <a:ext cx="1" cy="151805"/>
          </a:xfrm>
          <a:custGeom>
            <a:avLst/>
            <a:gdLst/>
            <a:ahLst/>
            <a:cxnLst/>
            <a:rect l="0" t="0" r="0" b="0"/>
            <a:pathLst>
              <a:path w="1" h="151805">
                <a:moveTo>
                  <a:pt x="0" y="0"/>
                </a:moveTo>
                <a:lnTo>
                  <a:pt x="0" y="0"/>
                </a:lnTo>
                <a:lnTo>
                  <a:pt x="0" y="8929"/>
                </a:lnTo>
                <a:lnTo>
                  <a:pt x="0" y="17859"/>
                </a:lnTo>
                <a:lnTo>
                  <a:pt x="0" y="35718"/>
                </a:lnTo>
                <a:lnTo>
                  <a:pt x="0" y="53578"/>
                </a:lnTo>
                <a:lnTo>
                  <a:pt x="0" y="71437"/>
                </a:lnTo>
                <a:lnTo>
                  <a:pt x="0" y="89296"/>
                </a:lnTo>
                <a:lnTo>
                  <a:pt x="0" y="107156"/>
                </a:lnTo>
                <a:lnTo>
                  <a:pt x="0" y="125015"/>
                </a:lnTo>
                <a:lnTo>
                  <a:pt x="0" y="133945"/>
                </a:lnTo>
                <a:lnTo>
                  <a:pt x="0" y="142874"/>
                </a:lnTo>
                <a:lnTo>
                  <a:pt x="0" y="151804"/>
                </a:lnTo>
                <a:lnTo>
                  <a:pt x="0" y="151804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Freeform 58"/>
          <p:cNvSpPr/>
          <p:nvPr/>
        </p:nvSpPr>
        <p:spPr>
          <a:xfrm>
            <a:off x="4071937" y="1535906"/>
            <a:ext cx="1" cy="8931"/>
          </a:xfrm>
          <a:custGeom>
            <a:avLst/>
            <a:gdLst/>
            <a:ahLst/>
            <a:cxnLst/>
            <a:rect l="0" t="0" r="0" b="0"/>
            <a:pathLst>
              <a:path w="1" h="8931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8930"/>
                </a:lnTo>
                <a:lnTo>
                  <a:pt x="0" y="8930"/>
                </a:lnTo>
                <a:lnTo>
                  <a:pt x="0" y="8930"/>
                </a:lnTo>
                <a:lnTo>
                  <a:pt x="0" y="8930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Freeform 59"/>
          <p:cNvSpPr/>
          <p:nvPr/>
        </p:nvSpPr>
        <p:spPr>
          <a:xfrm>
            <a:off x="4089796" y="1562695"/>
            <a:ext cx="116087" cy="169665"/>
          </a:xfrm>
          <a:custGeom>
            <a:avLst/>
            <a:gdLst/>
            <a:ahLst/>
            <a:cxnLst/>
            <a:rect l="0" t="0" r="0" b="0"/>
            <a:pathLst>
              <a:path w="116087" h="169665">
                <a:moveTo>
                  <a:pt x="80368" y="8930"/>
                </a:moveTo>
                <a:lnTo>
                  <a:pt x="80368" y="8930"/>
                </a:lnTo>
                <a:lnTo>
                  <a:pt x="80368" y="0"/>
                </a:lnTo>
                <a:lnTo>
                  <a:pt x="89297" y="0"/>
                </a:lnTo>
                <a:lnTo>
                  <a:pt x="89297" y="0"/>
                </a:lnTo>
                <a:lnTo>
                  <a:pt x="80368" y="0"/>
                </a:lnTo>
                <a:lnTo>
                  <a:pt x="80368" y="0"/>
                </a:lnTo>
                <a:lnTo>
                  <a:pt x="71438" y="8930"/>
                </a:lnTo>
                <a:lnTo>
                  <a:pt x="62508" y="8930"/>
                </a:lnTo>
                <a:lnTo>
                  <a:pt x="53579" y="17860"/>
                </a:lnTo>
                <a:lnTo>
                  <a:pt x="44649" y="26789"/>
                </a:lnTo>
                <a:lnTo>
                  <a:pt x="35719" y="26789"/>
                </a:lnTo>
                <a:lnTo>
                  <a:pt x="26790" y="35719"/>
                </a:lnTo>
                <a:lnTo>
                  <a:pt x="26790" y="44649"/>
                </a:lnTo>
                <a:lnTo>
                  <a:pt x="26790" y="44649"/>
                </a:lnTo>
                <a:lnTo>
                  <a:pt x="26790" y="53578"/>
                </a:lnTo>
                <a:lnTo>
                  <a:pt x="35719" y="53578"/>
                </a:lnTo>
                <a:lnTo>
                  <a:pt x="44649" y="62508"/>
                </a:lnTo>
                <a:lnTo>
                  <a:pt x="53579" y="62508"/>
                </a:lnTo>
                <a:lnTo>
                  <a:pt x="62508" y="62508"/>
                </a:lnTo>
                <a:lnTo>
                  <a:pt x="71438" y="71438"/>
                </a:lnTo>
                <a:lnTo>
                  <a:pt x="89297" y="80367"/>
                </a:lnTo>
                <a:lnTo>
                  <a:pt x="98227" y="80367"/>
                </a:lnTo>
                <a:lnTo>
                  <a:pt x="107157" y="89297"/>
                </a:lnTo>
                <a:lnTo>
                  <a:pt x="107157" y="98227"/>
                </a:lnTo>
                <a:lnTo>
                  <a:pt x="116086" y="107156"/>
                </a:lnTo>
                <a:lnTo>
                  <a:pt x="116086" y="116086"/>
                </a:lnTo>
                <a:lnTo>
                  <a:pt x="116086" y="125016"/>
                </a:lnTo>
                <a:lnTo>
                  <a:pt x="116086" y="133945"/>
                </a:lnTo>
                <a:lnTo>
                  <a:pt x="107157" y="142875"/>
                </a:lnTo>
                <a:lnTo>
                  <a:pt x="107157" y="151805"/>
                </a:lnTo>
                <a:lnTo>
                  <a:pt x="98227" y="151805"/>
                </a:lnTo>
                <a:lnTo>
                  <a:pt x="89297" y="160734"/>
                </a:lnTo>
                <a:lnTo>
                  <a:pt x="80368" y="160734"/>
                </a:lnTo>
                <a:lnTo>
                  <a:pt x="62508" y="169664"/>
                </a:lnTo>
                <a:lnTo>
                  <a:pt x="53579" y="169664"/>
                </a:lnTo>
                <a:lnTo>
                  <a:pt x="44649" y="160734"/>
                </a:lnTo>
                <a:lnTo>
                  <a:pt x="26790" y="160734"/>
                </a:lnTo>
                <a:lnTo>
                  <a:pt x="17860" y="151805"/>
                </a:lnTo>
                <a:lnTo>
                  <a:pt x="8930" y="142875"/>
                </a:lnTo>
                <a:lnTo>
                  <a:pt x="8930" y="133945"/>
                </a:lnTo>
                <a:lnTo>
                  <a:pt x="0" y="133945"/>
                </a:lnTo>
                <a:lnTo>
                  <a:pt x="0" y="133945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Freeform 60"/>
          <p:cNvSpPr/>
          <p:nvPr/>
        </p:nvSpPr>
        <p:spPr>
          <a:xfrm>
            <a:off x="4223742" y="1553766"/>
            <a:ext cx="267891" cy="142875"/>
          </a:xfrm>
          <a:custGeom>
            <a:avLst/>
            <a:gdLst/>
            <a:ahLst/>
            <a:cxnLst/>
            <a:rect l="0" t="0" r="0" b="0"/>
            <a:pathLst>
              <a:path w="267891" h="142875">
                <a:moveTo>
                  <a:pt x="26789" y="17859"/>
                </a:moveTo>
                <a:lnTo>
                  <a:pt x="26789" y="26789"/>
                </a:lnTo>
                <a:lnTo>
                  <a:pt x="26789" y="26789"/>
                </a:lnTo>
                <a:lnTo>
                  <a:pt x="26789" y="35718"/>
                </a:lnTo>
                <a:lnTo>
                  <a:pt x="26789" y="53578"/>
                </a:lnTo>
                <a:lnTo>
                  <a:pt x="26789" y="71437"/>
                </a:lnTo>
                <a:lnTo>
                  <a:pt x="17859" y="89296"/>
                </a:lnTo>
                <a:lnTo>
                  <a:pt x="17859" y="107156"/>
                </a:lnTo>
                <a:lnTo>
                  <a:pt x="8929" y="116085"/>
                </a:lnTo>
                <a:lnTo>
                  <a:pt x="8929" y="133945"/>
                </a:lnTo>
                <a:lnTo>
                  <a:pt x="8929" y="133945"/>
                </a:lnTo>
                <a:lnTo>
                  <a:pt x="0" y="142874"/>
                </a:lnTo>
                <a:lnTo>
                  <a:pt x="0" y="142874"/>
                </a:lnTo>
                <a:lnTo>
                  <a:pt x="0" y="142874"/>
                </a:lnTo>
                <a:lnTo>
                  <a:pt x="0" y="142874"/>
                </a:lnTo>
                <a:lnTo>
                  <a:pt x="0" y="133945"/>
                </a:lnTo>
                <a:lnTo>
                  <a:pt x="8929" y="125015"/>
                </a:lnTo>
                <a:lnTo>
                  <a:pt x="8929" y="107156"/>
                </a:lnTo>
                <a:lnTo>
                  <a:pt x="8929" y="89296"/>
                </a:lnTo>
                <a:lnTo>
                  <a:pt x="17859" y="71437"/>
                </a:lnTo>
                <a:lnTo>
                  <a:pt x="26789" y="53578"/>
                </a:lnTo>
                <a:lnTo>
                  <a:pt x="35719" y="35718"/>
                </a:lnTo>
                <a:lnTo>
                  <a:pt x="35719" y="26789"/>
                </a:lnTo>
                <a:lnTo>
                  <a:pt x="44648" y="17859"/>
                </a:lnTo>
                <a:lnTo>
                  <a:pt x="44648" y="17859"/>
                </a:lnTo>
                <a:lnTo>
                  <a:pt x="53578" y="17859"/>
                </a:lnTo>
                <a:lnTo>
                  <a:pt x="53578" y="26789"/>
                </a:lnTo>
                <a:lnTo>
                  <a:pt x="53578" y="35718"/>
                </a:lnTo>
                <a:lnTo>
                  <a:pt x="62508" y="53578"/>
                </a:lnTo>
                <a:lnTo>
                  <a:pt x="53578" y="71437"/>
                </a:lnTo>
                <a:lnTo>
                  <a:pt x="53578" y="89296"/>
                </a:lnTo>
                <a:lnTo>
                  <a:pt x="53578" y="107156"/>
                </a:lnTo>
                <a:lnTo>
                  <a:pt x="53578" y="116085"/>
                </a:lnTo>
                <a:lnTo>
                  <a:pt x="53578" y="125015"/>
                </a:lnTo>
                <a:lnTo>
                  <a:pt x="53578" y="133945"/>
                </a:lnTo>
                <a:lnTo>
                  <a:pt x="53578" y="133945"/>
                </a:lnTo>
                <a:lnTo>
                  <a:pt x="62508" y="133945"/>
                </a:lnTo>
                <a:lnTo>
                  <a:pt x="62508" y="125015"/>
                </a:lnTo>
                <a:lnTo>
                  <a:pt x="71437" y="116085"/>
                </a:lnTo>
                <a:lnTo>
                  <a:pt x="80367" y="107156"/>
                </a:lnTo>
                <a:lnTo>
                  <a:pt x="89297" y="89296"/>
                </a:lnTo>
                <a:lnTo>
                  <a:pt x="98226" y="62507"/>
                </a:lnTo>
                <a:lnTo>
                  <a:pt x="107156" y="44648"/>
                </a:lnTo>
                <a:lnTo>
                  <a:pt x="116086" y="26789"/>
                </a:lnTo>
                <a:lnTo>
                  <a:pt x="125015" y="8929"/>
                </a:lnTo>
                <a:lnTo>
                  <a:pt x="133945" y="0"/>
                </a:lnTo>
                <a:lnTo>
                  <a:pt x="142875" y="0"/>
                </a:lnTo>
                <a:lnTo>
                  <a:pt x="151804" y="0"/>
                </a:lnTo>
                <a:lnTo>
                  <a:pt x="151804" y="8929"/>
                </a:lnTo>
                <a:lnTo>
                  <a:pt x="151804" y="26789"/>
                </a:lnTo>
                <a:lnTo>
                  <a:pt x="160734" y="35718"/>
                </a:lnTo>
                <a:lnTo>
                  <a:pt x="160734" y="53578"/>
                </a:lnTo>
                <a:lnTo>
                  <a:pt x="160734" y="71437"/>
                </a:lnTo>
                <a:lnTo>
                  <a:pt x="160734" y="89296"/>
                </a:lnTo>
                <a:lnTo>
                  <a:pt x="160734" y="98226"/>
                </a:lnTo>
                <a:lnTo>
                  <a:pt x="160734" y="107156"/>
                </a:lnTo>
                <a:lnTo>
                  <a:pt x="160734" y="116085"/>
                </a:lnTo>
                <a:lnTo>
                  <a:pt x="169664" y="116085"/>
                </a:lnTo>
                <a:lnTo>
                  <a:pt x="178594" y="107156"/>
                </a:lnTo>
                <a:lnTo>
                  <a:pt x="178594" y="98226"/>
                </a:lnTo>
                <a:lnTo>
                  <a:pt x="187523" y="89296"/>
                </a:lnTo>
                <a:lnTo>
                  <a:pt x="205383" y="71437"/>
                </a:lnTo>
                <a:lnTo>
                  <a:pt x="214312" y="53578"/>
                </a:lnTo>
                <a:lnTo>
                  <a:pt x="223242" y="44648"/>
                </a:lnTo>
                <a:lnTo>
                  <a:pt x="241101" y="35718"/>
                </a:lnTo>
                <a:lnTo>
                  <a:pt x="250031" y="44648"/>
                </a:lnTo>
                <a:lnTo>
                  <a:pt x="258961" y="53578"/>
                </a:lnTo>
                <a:lnTo>
                  <a:pt x="258961" y="71437"/>
                </a:lnTo>
                <a:lnTo>
                  <a:pt x="267890" y="89296"/>
                </a:lnTo>
                <a:lnTo>
                  <a:pt x="267890" y="107156"/>
                </a:lnTo>
                <a:lnTo>
                  <a:pt x="267890" y="116085"/>
                </a:lnTo>
                <a:lnTo>
                  <a:pt x="267890" y="116085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Freeform 61"/>
          <p:cNvSpPr/>
          <p:nvPr/>
        </p:nvSpPr>
        <p:spPr>
          <a:xfrm>
            <a:off x="455414" y="2937867"/>
            <a:ext cx="116087" cy="26790"/>
          </a:xfrm>
          <a:custGeom>
            <a:avLst/>
            <a:gdLst/>
            <a:ahLst/>
            <a:cxnLst/>
            <a:rect l="0" t="0" r="0" b="0"/>
            <a:pathLst>
              <a:path w="116087" h="26790">
                <a:moveTo>
                  <a:pt x="0" y="26789"/>
                </a:moveTo>
                <a:lnTo>
                  <a:pt x="0" y="26789"/>
                </a:lnTo>
                <a:lnTo>
                  <a:pt x="0" y="17859"/>
                </a:lnTo>
                <a:lnTo>
                  <a:pt x="0" y="17859"/>
                </a:lnTo>
                <a:lnTo>
                  <a:pt x="8930" y="17859"/>
                </a:lnTo>
                <a:lnTo>
                  <a:pt x="17859" y="17859"/>
                </a:lnTo>
                <a:lnTo>
                  <a:pt x="26789" y="17859"/>
                </a:lnTo>
                <a:lnTo>
                  <a:pt x="35719" y="8930"/>
                </a:lnTo>
                <a:lnTo>
                  <a:pt x="53578" y="8930"/>
                </a:lnTo>
                <a:lnTo>
                  <a:pt x="71438" y="8930"/>
                </a:lnTo>
                <a:lnTo>
                  <a:pt x="89297" y="0"/>
                </a:lnTo>
                <a:lnTo>
                  <a:pt x="116086" y="0"/>
                </a:lnTo>
                <a:lnTo>
                  <a:pt x="116086" y="0"/>
                </a:lnTo>
                <a:lnTo>
                  <a:pt x="116086" y="0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Freeform 62"/>
          <p:cNvSpPr/>
          <p:nvPr/>
        </p:nvSpPr>
        <p:spPr>
          <a:xfrm>
            <a:off x="696516" y="2821781"/>
            <a:ext cx="17860" cy="258962"/>
          </a:xfrm>
          <a:custGeom>
            <a:avLst/>
            <a:gdLst/>
            <a:ahLst/>
            <a:cxnLst/>
            <a:rect l="0" t="0" r="0" b="0"/>
            <a:pathLst>
              <a:path w="17860" h="258962">
                <a:moveTo>
                  <a:pt x="0" y="0"/>
                </a:moveTo>
                <a:lnTo>
                  <a:pt x="0" y="0"/>
                </a:lnTo>
                <a:lnTo>
                  <a:pt x="0" y="8930"/>
                </a:lnTo>
                <a:lnTo>
                  <a:pt x="0" y="17859"/>
                </a:lnTo>
                <a:lnTo>
                  <a:pt x="0" y="26789"/>
                </a:lnTo>
                <a:lnTo>
                  <a:pt x="8929" y="44648"/>
                </a:lnTo>
                <a:lnTo>
                  <a:pt x="8929" y="62508"/>
                </a:lnTo>
                <a:lnTo>
                  <a:pt x="8929" y="80367"/>
                </a:lnTo>
                <a:lnTo>
                  <a:pt x="17859" y="98227"/>
                </a:lnTo>
                <a:lnTo>
                  <a:pt x="17859" y="125016"/>
                </a:lnTo>
                <a:lnTo>
                  <a:pt x="17859" y="142875"/>
                </a:lnTo>
                <a:lnTo>
                  <a:pt x="17859" y="160734"/>
                </a:lnTo>
                <a:lnTo>
                  <a:pt x="17859" y="178594"/>
                </a:lnTo>
                <a:lnTo>
                  <a:pt x="8929" y="205383"/>
                </a:lnTo>
                <a:lnTo>
                  <a:pt x="8929" y="214313"/>
                </a:lnTo>
                <a:lnTo>
                  <a:pt x="8929" y="232172"/>
                </a:lnTo>
                <a:lnTo>
                  <a:pt x="8929" y="241102"/>
                </a:lnTo>
                <a:lnTo>
                  <a:pt x="8929" y="250031"/>
                </a:lnTo>
                <a:lnTo>
                  <a:pt x="8929" y="258961"/>
                </a:lnTo>
                <a:lnTo>
                  <a:pt x="8929" y="258961"/>
                </a:lnTo>
                <a:lnTo>
                  <a:pt x="8929" y="258961"/>
                </a:lnTo>
                <a:lnTo>
                  <a:pt x="8929" y="258961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8" name="Freeform 127"/>
          <p:cNvSpPr/>
          <p:nvPr/>
        </p:nvSpPr>
        <p:spPr>
          <a:xfrm>
            <a:off x="696516" y="2794992"/>
            <a:ext cx="160735" cy="285751"/>
          </a:xfrm>
          <a:custGeom>
            <a:avLst/>
            <a:gdLst/>
            <a:ahLst/>
            <a:cxnLst/>
            <a:rect l="0" t="0" r="0" b="0"/>
            <a:pathLst>
              <a:path w="160735" h="285751">
                <a:moveTo>
                  <a:pt x="0" y="26789"/>
                </a:moveTo>
                <a:lnTo>
                  <a:pt x="0" y="26789"/>
                </a:lnTo>
                <a:lnTo>
                  <a:pt x="0" y="17859"/>
                </a:lnTo>
                <a:lnTo>
                  <a:pt x="0" y="17859"/>
                </a:lnTo>
                <a:lnTo>
                  <a:pt x="0" y="8930"/>
                </a:lnTo>
                <a:lnTo>
                  <a:pt x="8929" y="8930"/>
                </a:lnTo>
                <a:lnTo>
                  <a:pt x="8929" y="0"/>
                </a:lnTo>
                <a:lnTo>
                  <a:pt x="17859" y="0"/>
                </a:lnTo>
                <a:lnTo>
                  <a:pt x="26789" y="0"/>
                </a:lnTo>
                <a:lnTo>
                  <a:pt x="35718" y="0"/>
                </a:lnTo>
                <a:lnTo>
                  <a:pt x="44648" y="0"/>
                </a:lnTo>
                <a:lnTo>
                  <a:pt x="53578" y="8930"/>
                </a:lnTo>
                <a:lnTo>
                  <a:pt x="62507" y="17859"/>
                </a:lnTo>
                <a:lnTo>
                  <a:pt x="71437" y="26789"/>
                </a:lnTo>
                <a:lnTo>
                  <a:pt x="71437" y="35719"/>
                </a:lnTo>
                <a:lnTo>
                  <a:pt x="80367" y="53578"/>
                </a:lnTo>
                <a:lnTo>
                  <a:pt x="80367" y="62508"/>
                </a:lnTo>
                <a:lnTo>
                  <a:pt x="89296" y="71437"/>
                </a:lnTo>
                <a:lnTo>
                  <a:pt x="80367" y="89297"/>
                </a:lnTo>
                <a:lnTo>
                  <a:pt x="80367" y="98227"/>
                </a:lnTo>
                <a:lnTo>
                  <a:pt x="71437" y="107156"/>
                </a:lnTo>
                <a:lnTo>
                  <a:pt x="62507" y="116086"/>
                </a:lnTo>
                <a:lnTo>
                  <a:pt x="53578" y="125016"/>
                </a:lnTo>
                <a:lnTo>
                  <a:pt x="53578" y="133945"/>
                </a:lnTo>
                <a:lnTo>
                  <a:pt x="44648" y="133945"/>
                </a:lnTo>
                <a:lnTo>
                  <a:pt x="35718" y="133945"/>
                </a:lnTo>
                <a:lnTo>
                  <a:pt x="35718" y="133945"/>
                </a:lnTo>
                <a:lnTo>
                  <a:pt x="35718" y="133945"/>
                </a:lnTo>
                <a:lnTo>
                  <a:pt x="35718" y="125016"/>
                </a:lnTo>
                <a:lnTo>
                  <a:pt x="44648" y="125016"/>
                </a:lnTo>
                <a:lnTo>
                  <a:pt x="53578" y="116086"/>
                </a:lnTo>
                <a:lnTo>
                  <a:pt x="62507" y="116086"/>
                </a:lnTo>
                <a:lnTo>
                  <a:pt x="71437" y="116086"/>
                </a:lnTo>
                <a:lnTo>
                  <a:pt x="80367" y="116086"/>
                </a:lnTo>
                <a:lnTo>
                  <a:pt x="98226" y="125016"/>
                </a:lnTo>
                <a:lnTo>
                  <a:pt x="107156" y="125016"/>
                </a:lnTo>
                <a:lnTo>
                  <a:pt x="125015" y="133945"/>
                </a:lnTo>
                <a:lnTo>
                  <a:pt x="133945" y="142875"/>
                </a:lnTo>
                <a:lnTo>
                  <a:pt x="142875" y="160734"/>
                </a:lnTo>
                <a:lnTo>
                  <a:pt x="160734" y="169664"/>
                </a:lnTo>
                <a:lnTo>
                  <a:pt x="160734" y="187523"/>
                </a:lnTo>
                <a:lnTo>
                  <a:pt x="160734" y="196453"/>
                </a:lnTo>
                <a:lnTo>
                  <a:pt x="160734" y="214312"/>
                </a:lnTo>
                <a:lnTo>
                  <a:pt x="160734" y="223242"/>
                </a:lnTo>
                <a:lnTo>
                  <a:pt x="160734" y="241102"/>
                </a:lnTo>
                <a:lnTo>
                  <a:pt x="151804" y="250031"/>
                </a:lnTo>
                <a:lnTo>
                  <a:pt x="142875" y="258961"/>
                </a:lnTo>
                <a:lnTo>
                  <a:pt x="133945" y="276820"/>
                </a:lnTo>
                <a:lnTo>
                  <a:pt x="125015" y="276820"/>
                </a:lnTo>
                <a:lnTo>
                  <a:pt x="107156" y="285750"/>
                </a:lnTo>
                <a:lnTo>
                  <a:pt x="98226" y="285750"/>
                </a:lnTo>
                <a:lnTo>
                  <a:pt x="89296" y="285750"/>
                </a:lnTo>
                <a:lnTo>
                  <a:pt x="80367" y="285750"/>
                </a:lnTo>
                <a:lnTo>
                  <a:pt x="62507" y="285750"/>
                </a:lnTo>
                <a:lnTo>
                  <a:pt x="53578" y="276820"/>
                </a:lnTo>
                <a:lnTo>
                  <a:pt x="53578" y="276820"/>
                </a:lnTo>
                <a:lnTo>
                  <a:pt x="53578" y="276820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9" name="Freeform 128"/>
          <p:cNvSpPr/>
          <p:nvPr/>
        </p:nvSpPr>
        <p:spPr>
          <a:xfrm>
            <a:off x="830461" y="2920008"/>
            <a:ext cx="142876" cy="151805"/>
          </a:xfrm>
          <a:custGeom>
            <a:avLst/>
            <a:gdLst/>
            <a:ahLst/>
            <a:cxnLst/>
            <a:rect l="0" t="0" r="0" b="0"/>
            <a:pathLst>
              <a:path w="142876" h="151805">
                <a:moveTo>
                  <a:pt x="80367" y="71437"/>
                </a:moveTo>
                <a:lnTo>
                  <a:pt x="80367" y="71437"/>
                </a:lnTo>
                <a:lnTo>
                  <a:pt x="80367" y="62507"/>
                </a:lnTo>
                <a:lnTo>
                  <a:pt x="80367" y="62507"/>
                </a:lnTo>
                <a:lnTo>
                  <a:pt x="80367" y="53578"/>
                </a:lnTo>
                <a:lnTo>
                  <a:pt x="71437" y="44648"/>
                </a:lnTo>
                <a:lnTo>
                  <a:pt x="71437" y="44648"/>
                </a:lnTo>
                <a:lnTo>
                  <a:pt x="62508" y="35718"/>
                </a:lnTo>
                <a:lnTo>
                  <a:pt x="53578" y="35718"/>
                </a:lnTo>
                <a:lnTo>
                  <a:pt x="44648" y="44648"/>
                </a:lnTo>
                <a:lnTo>
                  <a:pt x="26789" y="53578"/>
                </a:lnTo>
                <a:lnTo>
                  <a:pt x="17859" y="62507"/>
                </a:lnTo>
                <a:lnTo>
                  <a:pt x="8930" y="80367"/>
                </a:lnTo>
                <a:lnTo>
                  <a:pt x="0" y="89296"/>
                </a:lnTo>
                <a:lnTo>
                  <a:pt x="0" y="98226"/>
                </a:lnTo>
                <a:lnTo>
                  <a:pt x="0" y="116086"/>
                </a:lnTo>
                <a:lnTo>
                  <a:pt x="0" y="125015"/>
                </a:lnTo>
                <a:lnTo>
                  <a:pt x="8930" y="133945"/>
                </a:lnTo>
                <a:lnTo>
                  <a:pt x="17859" y="142875"/>
                </a:lnTo>
                <a:lnTo>
                  <a:pt x="26789" y="151804"/>
                </a:lnTo>
                <a:lnTo>
                  <a:pt x="35719" y="151804"/>
                </a:lnTo>
                <a:lnTo>
                  <a:pt x="53578" y="151804"/>
                </a:lnTo>
                <a:lnTo>
                  <a:pt x="71437" y="151804"/>
                </a:lnTo>
                <a:lnTo>
                  <a:pt x="89297" y="142875"/>
                </a:lnTo>
                <a:lnTo>
                  <a:pt x="107156" y="133945"/>
                </a:lnTo>
                <a:lnTo>
                  <a:pt x="125015" y="125015"/>
                </a:lnTo>
                <a:lnTo>
                  <a:pt x="133945" y="107156"/>
                </a:lnTo>
                <a:lnTo>
                  <a:pt x="142875" y="89296"/>
                </a:lnTo>
                <a:lnTo>
                  <a:pt x="142875" y="80367"/>
                </a:lnTo>
                <a:lnTo>
                  <a:pt x="142875" y="62507"/>
                </a:lnTo>
                <a:lnTo>
                  <a:pt x="142875" y="44648"/>
                </a:lnTo>
                <a:lnTo>
                  <a:pt x="142875" y="26789"/>
                </a:lnTo>
                <a:lnTo>
                  <a:pt x="142875" y="17859"/>
                </a:lnTo>
                <a:lnTo>
                  <a:pt x="133945" y="8929"/>
                </a:lnTo>
                <a:lnTo>
                  <a:pt x="133945" y="0"/>
                </a:lnTo>
                <a:lnTo>
                  <a:pt x="133945" y="0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0" name="Freeform 129"/>
          <p:cNvSpPr/>
          <p:nvPr/>
        </p:nvSpPr>
        <p:spPr>
          <a:xfrm>
            <a:off x="1017984" y="2714625"/>
            <a:ext cx="26790" cy="330399"/>
          </a:xfrm>
          <a:custGeom>
            <a:avLst/>
            <a:gdLst/>
            <a:ahLst/>
            <a:cxnLst/>
            <a:rect l="0" t="0" r="0" b="0"/>
            <a:pathLst>
              <a:path w="26790" h="330399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8930"/>
                </a:lnTo>
                <a:lnTo>
                  <a:pt x="0" y="8930"/>
                </a:lnTo>
                <a:lnTo>
                  <a:pt x="0" y="17859"/>
                </a:lnTo>
                <a:lnTo>
                  <a:pt x="0" y="35719"/>
                </a:lnTo>
                <a:lnTo>
                  <a:pt x="0" y="53578"/>
                </a:lnTo>
                <a:lnTo>
                  <a:pt x="0" y="80367"/>
                </a:lnTo>
                <a:lnTo>
                  <a:pt x="0" y="107156"/>
                </a:lnTo>
                <a:lnTo>
                  <a:pt x="0" y="133945"/>
                </a:lnTo>
                <a:lnTo>
                  <a:pt x="8930" y="169664"/>
                </a:lnTo>
                <a:lnTo>
                  <a:pt x="8930" y="196453"/>
                </a:lnTo>
                <a:lnTo>
                  <a:pt x="8930" y="223242"/>
                </a:lnTo>
                <a:lnTo>
                  <a:pt x="17860" y="250031"/>
                </a:lnTo>
                <a:lnTo>
                  <a:pt x="17860" y="267890"/>
                </a:lnTo>
                <a:lnTo>
                  <a:pt x="17860" y="294679"/>
                </a:lnTo>
                <a:lnTo>
                  <a:pt x="17860" y="303609"/>
                </a:lnTo>
                <a:lnTo>
                  <a:pt x="17860" y="312539"/>
                </a:lnTo>
                <a:lnTo>
                  <a:pt x="26789" y="321469"/>
                </a:lnTo>
                <a:lnTo>
                  <a:pt x="26789" y="330398"/>
                </a:lnTo>
                <a:lnTo>
                  <a:pt x="26789" y="330398"/>
                </a:lnTo>
                <a:lnTo>
                  <a:pt x="26789" y="330398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1" name="Freeform 130"/>
          <p:cNvSpPr/>
          <p:nvPr/>
        </p:nvSpPr>
        <p:spPr>
          <a:xfrm>
            <a:off x="973336" y="2884289"/>
            <a:ext cx="89298" cy="8931"/>
          </a:xfrm>
          <a:custGeom>
            <a:avLst/>
            <a:gdLst/>
            <a:ahLst/>
            <a:cxnLst/>
            <a:rect l="0" t="0" r="0" b="0"/>
            <a:pathLst>
              <a:path w="89298" h="8931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8930" y="0"/>
                </a:lnTo>
                <a:lnTo>
                  <a:pt x="8930" y="0"/>
                </a:lnTo>
                <a:lnTo>
                  <a:pt x="26789" y="8930"/>
                </a:lnTo>
                <a:lnTo>
                  <a:pt x="35719" y="8930"/>
                </a:lnTo>
                <a:lnTo>
                  <a:pt x="44648" y="8930"/>
                </a:lnTo>
                <a:lnTo>
                  <a:pt x="62508" y="0"/>
                </a:lnTo>
                <a:lnTo>
                  <a:pt x="80367" y="0"/>
                </a:lnTo>
                <a:lnTo>
                  <a:pt x="89297" y="0"/>
                </a:lnTo>
                <a:lnTo>
                  <a:pt x="89297" y="0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4" name="Freeform 133"/>
          <p:cNvSpPr/>
          <p:nvPr/>
        </p:nvSpPr>
        <p:spPr>
          <a:xfrm>
            <a:off x="1143000" y="2759273"/>
            <a:ext cx="8931" cy="250032"/>
          </a:xfrm>
          <a:custGeom>
            <a:avLst/>
            <a:gdLst/>
            <a:ahLst/>
            <a:cxnLst/>
            <a:rect l="0" t="0" r="0" b="0"/>
            <a:pathLst>
              <a:path w="8931" h="250032">
                <a:moveTo>
                  <a:pt x="8930" y="0"/>
                </a:moveTo>
                <a:lnTo>
                  <a:pt x="8930" y="0"/>
                </a:lnTo>
                <a:lnTo>
                  <a:pt x="0" y="0"/>
                </a:lnTo>
                <a:lnTo>
                  <a:pt x="0" y="0"/>
                </a:lnTo>
                <a:lnTo>
                  <a:pt x="0" y="8930"/>
                </a:lnTo>
                <a:lnTo>
                  <a:pt x="0" y="26790"/>
                </a:lnTo>
                <a:lnTo>
                  <a:pt x="0" y="44649"/>
                </a:lnTo>
                <a:lnTo>
                  <a:pt x="0" y="62508"/>
                </a:lnTo>
                <a:lnTo>
                  <a:pt x="0" y="98227"/>
                </a:lnTo>
                <a:lnTo>
                  <a:pt x="0" y="125016"/>
                </a:lnTo>
                <a:lnTo>
                  <a:pt x="0" y="151805"/>
                </a:lnTo>
                <a:lnTo>
                  <a:pt x="0" y="178594"/>
                </a:lnTo>
                <a:lnTo>
                  <a:pt x="0" y="196453"/>
                </a:lnTo>
                <a:lnTo>
                  <a:pt x="8930" y="214313"/>
                </a:lnTo>
                <a:lnTo>
                  <a:pt x="8930" y="232172"/>
                </a:lnTo>
                <a:lnTo>
                  <a:pt x="8930" y="250031"/>
                </a:lnTo>
                <a:lnTo>
                  <a:pt x="8930" y="250031"/>
                </a:lnTo>
                <a:lnTo>
                  <a:pt x="8930" y="250031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5" name="Freeform 134"/>
          <p:cNvSpPr/>
          <p:nvPr/>
        </p:nvSpPr>
        <p:spPr>
          <a:xfrm>
            <a:off x="1080492" y="2884289"/>
            <a:ext cx="89298" cy="35720"/>
          </a:xfrm>
          <a:custGeom>
            <a:avLst/>
            <a:gdLst/>
            <a:ahLst/>
            <a:cxnLst/>
            <a:rect l="0" t="0" r="0" b="0"/>
            <a:pathLst>
              <a:path w="89298" h="35720">
                <a:moveTo>
                  <a:pt x="8930" y="35719"/>
                </a:moveTo>
                <a:lnTo>
                  <a:pt x="0" y="35719"/>
                </a:lnTo>
                <a:lnTo>
                  <a:pt x="0" y="35719"/>
                </a:lnTo>
                <a:lnTo>
                  <a:pt x="0" y="35719"/>
                </a:lnTo>
                <a:lnTo>
                  <a:pt x="0" y="26789"/>
                </a:lnTo>
                <a:lnTo>
                  <a:pt x="0" y="26789"/>
                </a:lnTo>
                <a:lnTo>
                  <a:pt x="8930" y="26789"/>
                </a:lnTo>
                <a:lnTo>
                  <a:pt x="8930" y="26789"/>
                </a:lnTo>
                <a:lnTo>
                  <a:pt x="17859" y="17859"/>
                </a:lnTo>
                <a:lnTo>
                  <a:pt x="35719" y="17859"/>
                </a:lnTo>
                <a:lnTo>
                  <a:pt x="44649" y="8930"/>
                </a:lnTo>
                <a:lnTo>
                  <a:pt x="62508" y="8930"/>
                </a:lnTo>
                <a:lnTo>
                  <a:pt x="80367" y="8930"/>
                </a:lnTo>
                <a:lnTo>
                  <a:pt x="89297" y="0"/>
                </a:lnTo>
                <a:lnTo>
                  <a:pt x="89297" y="0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6" name="Freeform 135"/>
          <p:cNvSpPr/>
          <p:nvPr/>
        </p:nvSpPr>
        <p:spPr>
          <a:xfrm>
            <a:off x="1223367" y="2759273"/>
            <a:ext cx="1" cy="223243"/>
          </a:xfrm>
          <a:custGeom>
            <a:avLst/>
            <a:gdLst/>
            <a:ahLst/>
            <a:cxnLst/>
            <a:rect l="0" t="0" r="0" b="0"/>
            <a:pathLst>
              <a:path w="1" h="223243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8930"/>
                </a:lnTo>
                <a:lnTo>
                  <a:pt x="0" y="17860"/>
                </a:lnTo>
                <a:lnTo>
                  <a:pt x="0" y="26790"/>
                </a:lnTo>
                <a:lnTo>
                  <a:pt x="0" y="53578"/>
                </a:lnTo>
                <a:lnTo>
                  <a:pt x="0" y="71438"/>
                </a:lnTo>
                <a:lnTo>
                  <a:pt x="0" y="98227"/>
                </a:lnTo>
                <a:lnTo>
                  <a:pt x="0" y="116086"/>
                </a:lnTo>
                <a:lnTo>
                  <a:pt x="0" y="142875"/>
                </a:lnTo>
                <a:lnTo>
                  <a:pt x="0" y="169664"/>
                </a:lnTo>
                <a:lnTo>
                  <a:pt x="0" y="187524"/>
                </a:lnTo>
                <a:lnTo>
                  <a:pt x="0" y="205383"/>
                </a:lnTo>
                <a:lnTo>
                  <a:pt x="0" y="214313"/>
                </a:lnTo>
                <a:lnTo>
                  <a:pt x="0" y="223242"/>
                </a:lnTo>
                <a:lnTo>
                  <a:pt x="0" y="223242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7" name="Freeform 136"/>
          <p:cNvSpPr/>
          <p:nvPr/>
        </p:nvSpPr>
        <p:spPr>
          <a:xfrm>
            <a:off x="1223367" y="2893219"/>
            <a:ext cx="89298" cy="133946"/>
          </a:xfrm>
          <a:custGeom>
            <a:avLst/>
            <a:gdLst/>
            <a:ahLst/>
            <a:cxnLst/>
            <a:rect l="0" t="0" r="0" b="0"/>
            <a:pathLst>
              <a:path w="89298" h="133946">
                <a:moveTo>
                  <a:pt x="26789" y="35718"/>
                </a:moveTo>
                <a:lnTo>
                  <a:pt x="26789" y="35718"/>
                </a:lnTo>
                <a:lnTo>
                  <a:pt x="26789" y="35718"/>
                </a:lnTo>
                <a:lnTo>
                  <a:pt x="35719" y="35718"/>
                </a:lnTo>
                <a:lnTo>
                  <a:pt x="44649" y="35718"/>
                </a:lnTo>
                <a:lnTo>
                  <a:pt x="53578" y="35718"/>
                </a:lnTo>
                <a:lnTo>
                  <a:pt x="62508" y="35718"/>
                </a:lnTo>
                <a:lnTo>
                  <a:pt x="71438" y="35718"/>
                </a:lnTo>
                <a:lnTo>
                  <a:pt x="80367" y="35718"/>
                </a:lnTo>
                <a:lnTo>
                  <a:pt x="80367" y="35718"/>
                </a:lnTo>
                <a:lnTo>
                  <a:pt x="89297" y="26789"/>
                </a:lnTo>
                <a:lnTo>
                  <a:pt x="89297" y="26789"/>
                </a:lnTo>
                <a:lnTo>
                  <a:pt x="89297" y="26789"/>
                </a:lnTo>
                <a:lnTo>
                  <a:pt x="89297" y="17859"/>
                </a:lnTo>
                <a:lnTo>
                  <a:pt x="89297" y="8929"/>
                </a:lnTo>
                <a:lnTo>
                  <a:pt x="89297" y="8929"/>
                </a:lnTo>
                <a:lnTo>
                  <a:pt x="80367" y="0"/>
                </a:lnTo>
                <a:lnTo>
                  <a:pt x="80367" y="0"/>
                </a:lnTo>
                <a:lnTo>
                  <a:pt x="71438" y="0"/>
                </a:lnTo>
                <a:lnTo>
                  <a:pt x="53578" y="0"/>
                </a:lnTo>
                <a:lnTo>
                  <a:pt x="44649" y="8929"/>
                </a:lnTo>
                <a:lnTo>
                  <a:pt x="35719" y="17859"/>
                </a:lnTo>
                <a:lnTo>
                  <a:pt x="26789" y="35718"/>
                </a:lnTo>
                <a:lnTo>
                  <a:pt x="17860" y="44648"/>
                </a:lnTo>
                <a:lnTo>
                  <a:pt x="8930" y="62507"/>
                </a:lnTo>
                <a:lnTo>
                  <a:pt x="0" y="80367"/>
                </a:lnTo>
                <a:lnTo>
                  <a:pt x="0" y="89296"/>
                </a:lnTo>
                <a:lnTo>
                  <a:pt x="0" y="98226"/>
                </a:lnTo>
                <a:lnTo>
                  <a:pt x="8930" y="107156"/>
                </a:lnTo>
                <a:lnTo>
                  <a:pt x="8930" y="116085"/>
                </a:lnTo>
                <a:lnTo>
                  <a:pt x="26789" y="125015"/>
                </a:lnTo>
                <a:lnTo>
                  <a:pt x="35719" y="125015"/>
                </a:lnTo>
                <a:lnTo>
                  <a:pt x="53578" y="133945"/>
                </a:lnTo>
                <a:lnTo>
                  <a:pt x="71438" y="133945"/>
                </a:lnTo>
                <a:lnTo>
                  <a:pt x="80367" y="125015"/>
                </a:lnTo>
                <a:lnTo>
                  <a:pt x="80367" y="125015"/>
                </a:lnTo>
                <a:lnTo>
                  <a:pt x="80367" y="125015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8" name="Freeform 137"/>
          <p:cNvSpPr/>
          <p:nvPr/>
        </p:nvSpPr>
        <p:spPr>
          <a:xfrm>
            <a:off x="1482328" y="2848570"/>
            <a:ext cx="80368" cy="151806"/>
          </a:xfrm>
          <a:custGeom>
            <a:avLst/>
            <a:gdLst/>
            <a:ahLst/>
            <a:cxnLst/>
            <a:rect l="0" t="0" r="0" b="0"/>
            <a:pathLst>
              <a:path w="80368" h="151806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8930" y="0"/>
                </a:lnTo>
                <a:lnTo>
                  <a:pt x="8930" y="0"/>
                </a:lnTo>
                <a:lnTo>
                  <a:pt x="8930" y="8930"/>
                </a:lnTo>
                <a:lnTo>
                  <a:pt x="8930" y="17859"/>
                </a:lnTo>
                <a:lnTo>
                  <a:pt x="8930" y="26789"/>
                </a:lnTo>
                <a:lnTo>
                  <a:pt x="8930" y="44649"/>
                </a:lnTo>
                <a:lnTo>
                  <a:pt x="8930" y="62508"/>
                </a:lnTo>
                <a:lnTo>
                  <a:pt x="8930" y="80367"/>
                </a:lnTo>
                <a:lnTo>
                  <a:pt x="0" y="98227"/>
                </a:lnTo>
                <a:lnTo>
                  <a:pt x="0" y="116086"/>
                </a:lnTo>
                <a:lnTo>
                  <a:pt x="0" y="125016"/>
                </a:lnTo>
                <a:lnTo>
                  <a:pt x="0" y="142875"/>
                </a:lnTo>
                <a:lnTo>
                  <a:pt x="8930" y="142875"/>
                </a:lnTo>
                <a:lnTo>
                  <a:pt x="8930" y="151805"/>
                </a:lnTo>
                <a:lnTo>
                  <a:pt x="8930" y="151805"/>
                </a:lnTo>
                <a:lnTo>
                  <a:pt x="8930" y="151805"/>
                </a:lnTo>
                <a:lnTo>
                  <a:pt x="8930" y="151805"/>
                </a:lnTo>
                <a:lnTo>
                  <a:pt x="8930" y="151805"/>
                </a:lnTo>
                <a:lnTo>
                  <a:pt x="8930" y="142875"/>
                </a:lnTo>
                <a:lnTo>
                  <a:pt x="8930" y="133945"/>
                </a:lnTo>
                <a:lnTo>
                  <a:pt x="8930" y="116086"/>
                </a:lnTo>
                <a:lnTo>
                  <a:pt x="8930" y="107156"/>
                </a:lnTo>
                <a:lnTo>
                  <a:pt x="8930" y="89297"/>
                </a:lnTo>
                <a:lnTo>
                  <a:pt x="17859" y="71438"/>
                </a:lnTo>
                <a:lnTo>
                  <a:pt x="17859" y="53578"/>
                </a:lnTo>
                <a:lnTo>
                  <a:pt x="17859" y="35719"/>
                </a:lnTo>
                <a:lnTo>
                  <a:pt x="26789" y="17859"/>
                </a:lnTo>
                <a:lnTo>
                  <a:pt x="26789" y="17859"/>
                </a:lnTo>
                <a:lnTo>
                  <a:pt x="35719" y="8930"/>
                </a:lnTo>
                <a:lnTo>
                  <a:pt x="35719" y="8930"/>
                </a:lnTo>
                <a:lnTo>
                  <a:pt x="44648" y="8930"/>
                </a:lnTo>
                <a:lnTo>
                  <a:pt x="53578" y="17859"/>
                </a:lnTo>
                <a:lnTo>
                  <a:pt x="53578" y="26789"/>
                </a:lnTo>
                <a:lnTo>
                  <a:pt x="62508" y="35719"/>
                </a:lnTo>
                <a:lnTo>
                  <a:pt x="71438" y="44649"/>
                </a:lnTo>
                <a:lnTo>
                  <a:pt x="80367" y="62508"/>
                </a:lnTo>
                <a:lnTo>
                  <a:pt x="80367" y="80367"/>
                </a:lnTo>
                <a:lnTo>
                  <a:pt x="80367" y="98227"/>
                </a:lnTo>
                <a:lnTo>
                  <a:pt x="80367" y="107156"/>
                </a:lnTo>
                <a:lnTo>
                  <a:pt x="80367" y="125016"/>
                </a:lnTo>
                <a:lnTo>
                  <a:pt x="80367" y="125016"/>
                </a:lnTo>
                <a:lnTo>
                  <a:pt x="80367" y="133945"/>
                </a:lnTo>
                <a:lnTo>
                  <a:pt x="80367" y="142875"/>
                </a:lnTo>
                <a:lnTo>
                  <a:pt x="80367" y="142875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9" name="Freeform 138"/>
          <p:cNvSpPr/>
          <p:nvPr/>
        </p:nvSpPr>
        <p:spPr>
          <a:xfrm>
            <a:off x="1580555" y="2875359"/>
            <a:ext cx="80368" cy="98228"/>
          </a:xfrm>
          <a:custGeom>
            <a:avLst/>
            <a:gdLst/>
            <a:ahLst/>
            <a:cxnLst/>
            <a:rect l="0" t="0" r="0" b="0"/>
            <a:pathLst>
              <a:path w="80368" h="98228">
                <a:moveTo>
                  <a:pt x="0" y="35719"/>
                </a:moveTo>
                <a:lnTo>
                  <a:pt x="0" y="35719"/>
                </a:lnTo>
                <a:lnTo>
                  <a:pt x="0" y="35719"/>
                </a:lnTo>
                <a:lnTo>
                  <a:pt x="0" y="35719"/>
                </a:lnTo>
                <a:lnTo>
                  <a:pt x="8929" y="44649"/>
                </a:lnTo>
                <a:lnTo>
                  <a:pt x="17859" y="44649"/>
                </a:lnTo>
                <a:lnTo>
                  <a:pt x="26789" y="44649"/>
                </a:lnTo>
                <a:lnTo>
                  <a:pt x="35718" y="44649"/>
                </a:lnTo>
                <a:lnTo>
                  <a:pt x="44648" y="44649"/>
                </a:lnTo>
                <a:lnTo>
                  <a:pt x="53578" y="44649"/>
                </a:lnTo>
                <a:lnTo>
                  <a:pt x="62507" y="44649"/>
                </a:lnTo>
                <a:lnTo>
                  <a:pt x="62507" y="35719"/>
                </a:lnTo>
                <a:lnTo>
                  <a:pt x="71437" y="26789"/>
                </a:lnTo>
                <a:lnTo>
                  <a:pt x="71437" y="17860"/>
                </a:lnTo>
                <a:lnTo>
                  <a:pt x="80367" y="17860"/>
                </a:lnTo>
                <a:lnTo>
                  <a:pt x="80367" y="17860"/>
                </a:lnTo>
                <a:lnTo>
                  <a:pt x="71437" y="8930"/>
                </a:lnTo>
                <a:lnTo>
                  <a:pt x="71437" y="8930"/>
                </a:lnTo>
                <a:lnTo>
                  <a:pt x="62507" y="0"/>
                </a:lnTo>
                <a:lnTo>
                  <a:pt x="53578" y="0"/>
                </a:lnTo>
                <a:lnTo>
                  <a:pt x="44648" y="8930"/>
                </a:lnTo>
                <a:lnTo>
                  <a:pt x="35718" y="8930"/>
                </a:lnTo>
                <a:lnTo>
                  <a:pt x="26789" y="17860"/>
                </a:lnTo>
                <a:lnTo>
                  <a:pt x="17859" y="26789"/>
                </a:lnTo>
                <a:lnTo>
                  <a:pt x="8929" y="35719"/>
                </a:lnTo>
                <a:lnTo>
                  <a:pt x="0" y="44649"/>
                </a:lnTo>
                <a:lnTo>
                  <a:pt x="0" y="53578"/>
                </a:lnTo>
                <a:lnTo>
                  <a:pt x="0" y="62508"/>
                </a:lnTo>
                <a:lnTo>
                  <a:pt x="0" y="71438"/>
                </a:lnTo>
                <a:lnTo>
                  <a:pt x="8929" y="80367"/>
                </a:lnTo>
                <a:lnTo>
                  <a:pt x="17859" y="89297"/>
                </a:lnTo>
                <a:lnTo>
                  <a:pt x="26789" y="98227"/>
                </a:lnTo>
                <a:lnTo>
                  <a:pt x="44648" y="98227"/>
                </a:lnTo>
                <a:lnTo>
                  <a:pt x="53578" y="98227"/>
                </a:lnTo>
                <a:lnTo>
                  <a:pt x="53578" y="98227"/>
                </a:lnTo>
                <a:lnTo>
                  <a:pt x="53578" y="98227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0" name="Freeform 139"/>
          <p:cNvSpPr/>
          <p:nvPr/>
        </p:nvSpPr>
        <p:spPr>
          <a:xfrm>
            <a:off x="1660922" y="2866429"/>
            <a:ext cx="89298" cy="107158"/>
          </a:xfrm>
          <a:custGeom>
            <a:avLst/>
            <a:gdLst/>
            <a:ahLst/>
            <a:cxnLst/>
            <a:rect l="0" t="0" r="0" b="0"/>
            <a:pathLst>
              <a:path w="89298" h="107158">
                <a:moveTo>
                  <a:pt x="80367" y="0"/>
                </a:moveTo>
                <a:lnTo>
                  <a:pt x="80367" y="0"/>
                </a:lnTo>
                <a:lnTo>
                  <a:pt x="80367" y="0"/>
                </a:lnTo>
                <a:lnTo>
                  <a:pt x="80367" y="0"/>
                </a:lnTo>
                <a:lnTo>
                  <a:pt x="71437" y="8930"/>
                </a:lnTo>
                <a:lnTo>
                  <a:pt x="62507" y="8930"/>
                </a:lnTo>
                <a:lnTo>
                  <a:pt x="53578" y="8930"/>
                </a:lnTo>
                <a:lnTo>
                  <a:pt x="44648" y="17860"/>
                </a:lnTo>
                <a:lnTo>
                  <a:pt x="35718" y="26790"/>
                </a:lnTo>
                <a:lnTo>
                  <a:pt x="26789" y="35719"/>
                </a:lnTo>
                <a:lnTo>
                  <a:pt x="17859" y="44649"/>
                </a:lnTo>
                <a:lnTo>
                  <a:pt x="8929" y="53579"/>
                </a:lnTo>
                <a:lnTo>
                  <a:pt x="8929" y="53579"/>
                </a:lnTo>
                <a:lnTo>
                  <a:pt x="0" y="62508"/>
                </a:lnTo>
                <a:lnTo>
                  <a:pt x="0" y="71438"/>
                </a:lnTo>
                <a:lnTo>
                  <a:pt x="8929" y="80368"/>
                </a:lnTo>
                <a:lnTo>
                  <a:pt x="8929" y="89297"/>
                </a:lnTo>
                <a:lnTo>
                  <a:pt x="17859" y="89297"/>
                </a:lnTo>
                <a:lnTo>
                  <a:pt x="17859" y="98227"/>
                </a:lnTo>
                <a:lnTo>
                  <a:pt x="26789" y="98227"/>
                </a:lnTo>
                <a:lnTo>
                  <a:pt x="44648" y="107157"/>
                </a:lnTo>
                <a:lnTo>
                  <a:pt x="53578" y="107157"/>
                </a:lnTo>
                <a:lnTo>
                  <a:pt x="62507" y="107157"/>
                </a:lnTo>
                <a:lnTo>
                  <a:pt x="71437" y="98227"/>
                </a:lnTo>
                <a:lnTo>
                  <a:pt x="89297" y="98227"/>
                </a:lnTo>
                <a:lnTo>
                  <a:pt x="89297" y="98227"/>
                </a:lnTo>
                <a:lnTo>
                  <a:pt x="89297" y="98227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1" name="Freeform 140"/>
          <p:cNvSpPr/>
          <p:nvPr/>
        </p:nvSpPr>
        <p:spPr>
          <a:xfrm>
            <a:off x="1794867" y="2750344"/>
            <a:ext cx="17860" cy="223243"/>
          </a:xfrm>
          <a:custGeom>
            <a:avLst/>
            <a:gdLst/>
            <a:ahLst/>
            <a:cxnLst/>
            <a:rect l="0" t="0" r="0" b="0"/>
            <a:pathLst>
              <a:path w="17860" h="223243">
                <a:moveTo>
                  <a:pt x="17859" y="0"/>
                </a:moveTo>
                <a:lnTo>
                  <a:pt x="17859" y="0"/>
                </a:lnTo>
                <a:lnTo>
                  <a:pt x="17859" y="8929"/>
                </a:lnTo>
                <a:lnTo>
                  <a:pt x="17859" y="8929"/>
                </a:lnTo>
                <a:lnTo>
                  <a:pt x="17859" y="17859"/>
                </a:lnTo>
                <a:lnTo>
                  <a:pt x="17859" y="35719"/>
                </a:lnTo>
                <a:lnTo>
                  <a:pt x="17859" y="53578"/>
                </a:lnTo>
                <a:lnTo>
                  <a:pt x="17859" y="80367"/>
                </a:lnTo>
                <a:lnTo>
                  <a:pt x="8930" y="107156"/>
                </a:lnTo>
                <a:lnTo>
                  <a:pt x="8930" y="133945"/>
                </a:lnTo>
                <a:lnTo>
                  <a:pt x="0" y="151804"/>
                </a:lnTo>
                <a:lnTo>
                  <a:pt x="0" y="169664"/>
                </a:lnTo>
                <a:lnTo>
                  <a:pt x="0" y="187523"/>
                </a:lnTo>
                <a:lnTo>
                  <a:pt x="0" y="205382"/>
                </a:lnTo>
                <a:lnTo>
                  <a:pt x="0" y="214312"/>
                </a:lnTo>
                <a:lnTo>
                  <a:pt x="0" y="223242"/>
                </a:lnTo>
                <a:lnTo>
                  <a:pt x="0" y="223242"/>
                </a:lnTo>
                <a:lnTo>
                  <a:pt x="0" y="223242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2" name="Freeform 141"/>
          <p:cNvSpPr/>
          <p:nvPr/>
        </p:nvSpPr>
        <p:spPr>
          <a:xfrm>
            <a:off x="1821656" y="2848570"/>
            <a:ext cx="107157" cy="142876"/>
          </a:xfrm>
          <a:custGeom>
            <a:avLst/>
            <a:gdLst/>
            <a:ahLst/>
            <a:cxnLst/>
            <a:rect l="0" t="0" r="0" b="0"/>
            <a:pathLst>
              <a:path w="107157" h="142876">
                <a:moveTo>
                  <a:pt x="107156" y="0"/>
                </a:moveTo>
                <a:lnTo>
                  <a:pt x="107156" y="0"/>
                </a:lnTo>
                <a:lnTo>
                  <a:pt x="107156" y="0"/>
                </a:lnTo>
                <a:lnTo>
                  <a:pt x="107156" y="0"/>
                </a:lnTo>
                <a:lnTo>
                  <a:pt x="98227" y="8930"/>
                </a:lnTo>
                <a:lnTo>
                  <a:pt x="89297" y="17859"/>
                </a:lnTo>
                <a:lnTo>
                  <a:pt x="80367" y="26789"/>
                </a:lnTo>
                <a:lnTo>
                  <a:pt x="62508" y="35719"/>
                </a:lnTo>
                <a:lnTo>
                  <a:pt x="53578" y="35719"/>
                </a:lnTo>
                <a:lnTo>
                  <a:pt x="35719" y="44649"/>
                </a:lnTo>
                <a:lnTo>
                  <a:pt x="26789" y="44649"/>
                </a:lnTo>
                <a:lnTo>
                  <a:pt x="8930" y="44649"/>
                </a:lnTo>
                <a:lnTo>
                  <a:pt x="8930" y="44649"/>
                </a:lnTo>
                <a:lnTo>
                  <a:pt x="0" y="53578"/>
                </a:lnTo>
                <a:lnTo>
                  <a:pt x="0" y="44649"/>
                </a:lnTo>
                <a:lnTo>
                  <a:pt x="0" y="44649"/>
                </a:lnTo>
                <a:lnTo>
                  <a:pt x="0" y="44649"/>
                </a:lnTo>
                <a:lnTo>
                  <a:pt x="0" y="44649"/>
                </a:lnTo>
                <a:lnTo>
                  <a:pt x="8930" y="44649"/>
                </a:lnTo>
                <a:lnTo>
                  <a:pt x="8930" y="53578"/>
                </a:lnTo>
                <a:lnTo>
                  <a:pt x="17859" y="62508"/>
                </a:lnTo>
                <a:lnTo>
                  <a:pt x="26789" y="71438"/>
                </a:lnTo>
                <a:lnTo>
                  <a:pt x="44648" y="80367"/>
                </a:lnTo>
                <a:lnTo>
                  <a:pt x="53578" y="89297"/>
                </a:lnTo>
                <a:lnTo>
                  <a:pt x="62508" y="107156"/>
                </a:lnTo>
                <a:lnTo>
                  <a:pt x="80367" y="116086"/>
                </a:lnTo>
                <a:lnTo>
                  <a:pt x="89297" y="125016"/>
                </a:lnTo>
                <a:lnTo>
                  <a:pt x="98227" y="133945"/>
                </a:lnTo>
                <a:lnTo>
                  <a:pt x="107156" y="142875"/>
                </a:lnTo>
                <a:lnTo>
                  <a:pt x="107156" y="142875"/>
                </a:lnTo>
                <a:lnTo>
                  <a:pt x="107156" y="142875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3" name="Freeform 142"/>
          <p:cNvSpPr/>
          <p:nvPr/>
        </p:nvSpPr>
        <p:spPr>
          <a:xfrm>
            <a:off x="2035969" y="2821781"/>
            <a:ext cx="116086" cy="160735"/>
          </a:xfrm>
          <a:custGeom>
            <a:avLst/>
            <a:gdLst/>
            <a:ahLst/>
            <a:cxnLst/>
            <a:rect l="0" t="0" r="0" b="0"/>
            <a:pathLst>
              <a:path w="116086" h="160735">
                <a:moveTo>
                  <a:pt x="26789" y="89297"/>
                </a:moveTo>
                <a:lnTo>
                  <a:pt x="26789" y="89297"/>
                </a:lnTo>
                <a:lnTo>
                  <a:pt x="26789" y="89297"/>
                </a:lnTo>
                <a:lnTo>
                  <a:pt x="35718" y="89297"/>
                </a:lnTo>
                <a:lnTo>
                  <a:pt x="44648" y="89297"/>
                </a:lnTo>
                <a:lnTo>
                  <a:pt x="53578" y="80367"/>
                </a:lnTo>
                <a:lnTo>
                  <a:pt x="62507" y="71438"/>
                </a:lnTo>
                <a:lnTo>
                  <a:pt x="71437" y="71438"/>
                </a:lnTo>
                <a:lnTo>
                  <a:pt x="89296" y="62508"/>
                </a:lnTo>
                <a:lnTo>
                  <a:pt x="98226" y="44648"/>
                </a:lnTo>
                <a:lnTo>
                  <a:pt x="107156" y="44648"/>
                </a:lnTo>
                <a:lnTo>
                  <a:pt x="107156" y="26789"/>
                </a:lnTo>
                <a:lnTo>
                  <a:pt x="107156" y="17859"/>
                </a:lnTo>
                <a:lnTo>
                  <a:pt x="116085" y="8930"/>
                </a:lnTo>
                <a:lnTo>
                  <a:pt x="116085" y="8930"/>
                </a:lnTo>
                <a:lnTo>
                  <a:pt x="116085" y="0"/>
                </a:lnTo>
                <a:lnTo>
                  <a:pt x="116085" y="0"/>
                </a:lnTo>
                <a:lnTo>
                  <a:pt x="107156" y="0"/>
                </a:lnTo>
                <a:lnTo>
                  <a:pt x="89296" y="8930"/>
                </a:lnTo>
                <a:lnTo>
                  <a:pt x="71437" y="17859"/>
                </a:lnTo>
                <a:lnTo>
                  <a:pt x="62507" y="35719"/>
                </a:lnTo>
                <a:lnTo>
                  <a:pt x="35718" y="53578"/>
                </a:lnTo>
                <a:lnTo>
                  <a:pt x="17859" y="71438"/>
                </a:lnTo>
                <a:lnTo>
                  <a:pt x="8929" y="80367"/>
                </a:lnTo>
                <a:lnTo>
                  <a:pt x="0" y="98227"/>
                </a:lnTo>
                <a:lnTo>
                  <a:pt x="0" y="107156"/>
                </a:lnTo>
                <a:lnTo>
                  <a:pt x="0" y="116086"/>
                </a:lnTo>
                <a:lnTo>
                  <a:pt x="8929" y="133945"/>
                </a:lnTo>
                <a:lnTo>
                  <a:pt x="17859" y="142875"/>
                </a:lnTo>
                <a:lnTo>
                  <a:pt x="26789" y="151805"/>
                </a:lnTo>
                <a:lnTo>
                  <a:pt x="35718" y="151805"/>
                </a:lnTo>
                <a:lnTo>
                  <a:pt x="53578" y="151805"/>
                </a:lnTo>
                <a:lnTo>
                  <a:pt x="53578" y="160734"/>
                </a:lnTo>
                <a:lnTo>
                  <a:pt x="53578" y="160734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4" name="Freeform 143"/>
          <p:cNvSpPr/>
          <p:nvPr/>
        </p:nvSpPr>
        <p:spPr>
          <a:xfrm>
            <a:off x="2232422" y="2705695"/>
            <a:ext cx="107157" cy="294681"/>
          </a:xfrm>
          <a:custGeom>
            <a:avLst/>
            <a:gdLst/>
            <a:ahLst/>
            <a:cxnLst/>
            <a:rect l="0" t="0" r="0" b="0"/>
            <a:pathLst>
              <a:path w="107157" h="294681">
                <a:moveTo>
                  <a:pt x="26789" y="196453"/>
                </a:moveTo>
                <a:lnTo>
                  <a:pt x="26789" y="196453"/>
                </a:lnTo>
                <a:lnTo>
                  <a:pt x="26789" y="196453"/>
                </a:lnTo>
                <a:lnTo>
                  <a:pt x="26789" y="196453"/>
                </a:lnTo>
                <a:lnTo>
                  <a:pt x="35718" y="187524"/>
                </a:lnTo>
                <a:lnTo>
                  <a:pt x="35718" y="187524"/>
                </a:lnTo>
                <a:lnTo>
                  <a:pt x="44648" y="178594"/>
                </a:lnTo>
                <a:lnTo>
                  <a:pt x="53578" y="169664"/>
                </a:lnTo>
                <a:lnTo>
                  <a:pt x="53578" y="151805"/>
                </a:lnTo>
                <a:lnTo>
                  <a:pt x="62507" y="142875"/>
                </a:lnTo>
                <a:lnTo>
                  <a:pt x="71437" y="125016"/>
                </a:lnTo>
                <a:lnTo>
                  <a:pt x="80367" y="107156"/>
                </a:lnTo>
                <a:lnTo>
                  <a:pt x="89297" y="89297"/>
                </a:lnTo>
                <a:lnTo>
                  <a:pt x="98226" y="71438"/>
                </a:lnTo>
                <a:lnTo>
                  <a:pt x="98226" y="53578"/>
                </a:lnTo>
                <a:lnTo>
                  <a:pt x="107156" y="44649"/>
                </a:lnTo>
                <a:lnTo>
                  <a:pt x="107156" y="26789"/>
                </a:lnTo>
                <a:lnTo>
                  <a:pt x="107156" y="17860"/>
                </a:lnTo>
                <a:lnTo>
                  <a:pt x="98226" y="8930"/>
                </a:lnTo>
                <a:lnTo>
                  <a:pt x="98226" y="8930"/>
                </a:lnTo>
                <a:lnTo>
                  <a:pt x="89297" y="0"/>
                </a:lnTo>
                <a:lnTo>
                  <a:pt x="80367" y="0"/>
                </a:lnTo>
                <a:lnTo>
                  <a:pt x="71437" y="0"/>
                </a:lnTo>
                <a:lnTo>
                  <a:pt x="62507" y="8930"/>
                </a:lnTo>
                <a:lnTo>
                  <a:pt x="44648" y="17860"/>
                </a:lnTo>
                <a:lnTo>
                  <a:pt x="35718" y="35719"/>
                </a:lnTo>
                <a:lnTo>
                  <a:pt x="26789" y="53578"/>
                </a:lnTo>
                <a:lnTo>
                  <a:pt x="17859" y="80368"/>
                </a:lnTo>
                <a:lnTo>
                  <a:pt x="8929" y="98227"/>
                </a:lnTo>
                <a:lnTo>
                  <a:pt x="0" y="125016"/>
                </a:lnTo>
                <a:lnTo>
                  <a:pt x="0" y="151805"/>
                </a:lnTo>
                <a:lnTo>
                  <a:pt x="0" y="178594"/>
                </a:lnTo>
                <a:lnTo>
                  <a:pt x="0" y="205383"/>
                </a:lnTo>
                <a:lnTo>
                  <a:pt x="0" y="223242"/>
                </a:lnTo>
                <a:lnTo>
                  <a:pt x="8929" y="241102"/>
                </a:lnTo>
                <a:lnTo>
                  <a:pt x="17859" y="258961"/>
                </a:lnTo>
                <a:lnTo>
                  <a:pt x="26789" y="267891"/>
                </a:lnTo>
                <a:lnTo>
                  <a:pt x="35718" y="276820"/>
                </a:lnTo>
                <a:lnTo>
                  <a:pt x="35718" y="285750"/>
                </a:lnTo>
                <a:lnTo>
                  <a:pt x="35718" y="294680"/>
                </a:lnTo>
                <a:lnTo>
                  <a:pt x="44648" y="294680"/>
                </a:lnTo>
                <a:lnTo>
                  <a:pt x="44648" y="294680"/>
                </a:lnTo>
                <a:lnTo>
                  <a:pt x="44648" y="285750"/>
                </a:lnTo>
                <a:lnTo>
                  <a:pt x="44648" y="285750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5" name="Freeform 144"/>
          <p:cNvSpPr/>
          <p:nvPr/>
        </p:nvSpPr>
        <p:spPr>
          <a:xfrm>
            <a:off x="2205633" y="2902148"/>
            <a:ext cx="71438" cy="1"/>
          </a:xfrm>
          <a:custGeom>
            <a:avLst/>
            <a:gdLst/>
            <a:ahLst/>
            <a:cxnLst/>
            <a:rect l="0" t="0" r="0" b="0"/>
            <a:pathLst>
              <a:path w="71438" h="1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8929" y="0"/>
                </a:lnTo>
                <a:lnTo>
                  <a:pt x="17859" y="0"/>
                </a:lnTo>
                <a:lnTo>
                  <a:pt x="35718" y="0"/>
                </a:lnTo>
                <a:lnTo>
                  <a:pt x="53578" y="0"/>
                </a:lnTo>
                <a:lnTo>
                  <a:pt x="62507" y="0"/>
                </a:lnTo>
                <a:lnTo>
                  <a:pt x="71437" y="0"/>
                </a:lnTo>
                <a:lnTo>
                  <a:pt x="71437" y="0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6" name="Freeform 145"/>
          <p:cNvSpPr/>
          <p:nvPr/>
        </p:nvSpPr>
        <p:spPr>
          <a:xfrm>
            <a:off x="2357437" y="2705695"/>
            <a:ext cx="89298" cy="258962"/>
          </a:xfrm>
          <a:custGeom>
            <a:avLst/>
            <a:gdLst/>
            <a:ahLst/>
            <a:cxnLst/>
            <a:rect l="0" t="0" r="0" b="0"/>
            <a:pathLst>
              <a:path w="89298" h="258962">
                <a:moveTo>
                  <a:pt x="62508" y="107156"/>
                </a:moveTo>
                <a:lnTo>
                  <a:pt x="53578" y="107156"/>
                </a:lnTo>
                <a:lnTo>
                  <a:pt x="53578" y="98227"/>
                </a:lnTo>
                <a:lnTo>
                  <a:pt x="62508" y="98227"/>
                </a:lnTo>
                <a:lnTo>
                  <a:pt x="62508" y="89297"/>
                </a:lnTo>
                <a:lnTo>
                  <a:pt x="71438" y="89297"/>
                </a:lnTo>
                <a:lnTo>
                  <a:pt x="71438" y="80368"/>
                </a:lnTo>
                <a:lnTo>
                  <a:pt x="80367" y="71438"/>
                </a:lnTo>
                <a:lnTo>
                  <a:pt x="80367" y="62508"/>
                </a:lnTo>
                <a:lnTo>
                  <a:pt x="89297" y="53578"/>
                </a:lnTo>
                <a:lnTo>
                  <a:pt x="89297" y="35719"/>
                </a:lnTo>
                <a:lnTo>
                  <a:pt x="89297" y="26789"/>
                </a:lnTo>
                <a:lnTo>
                  <a:pt x="89297" y="17860"/>
                </a:lnTo>
                <a:lnTo>
                  <a:pt x="89297" y="8930"/>
                </a:lnTo>
                <a:lnTo>
                  <a:pt x="80367" y="0"/>
                </a:lnTo>
                <a:lnTo>
                  <a:pt x="71438" y="0"/>
                </a:lnTo>
                <a:lnTo>
                  <a:pt x="71438" y="0"/>
                </a:lnTo>
                <a:lnTo>
                  <a:pt x="62508" y="0"/>
                </a:lnTo>
                <a:lnTo>
                  <a:pt x="53578" y="0"/>
                </a:lnTo>
                <a:lnTo>
                  <a:pt x="44649" y="8930"/>
                </a:lnTo>
                <a:lnTo>
                  <a:pt x="35719" y="26789"/>
                </a:lnTo>
                <a:lnTo>
                  <a:pt x="26789" y="35719"/>
                </a:lnTo>
                <a:lnTo>
                  <a:pt x="26789" y="53578"/>
                </a:lnTo>
                <a:lnTo>
                  <a:pt x="17860" y="80368"/>
                </a:lnTo>
                <a:lnTo>
                  <a:pt x="8930" y="98227"/>
                </a:lnTo>
                <a:lnTo>
                  <a:pt x="0" y="125016"/>
                </a:lnTo>
                <a:lnTo>
                  <a:pt x="0" y="142875"/>
                </a:lnTo>
                <a:lnTo>
                  <a:pt x="0" y="160734"/>
                </a:lnTo>
                <a:lnTo>
                  <a:pt x="0" y="187524"/>
                </a:lnTo>
                <a:lnTo>
                  <a:pt x="0" y="196453"/>
                </a:lnTo>
                <a:lnTo>
                  <a:pt x="8930" y="214313"/>
                </a:lnTo>
                <a:lnTo>
                  <a:pt x="8930" y="223242"/>
                </a:lnTo>
                <a:lnTo>
                  <a:pt x="17860" y="241102"/>
                </a:lnTo>
                <a:lnTo>
                  <a:pt x="26789" y="250031"/>
                </a:lnTo>
                <a:lnTo>
                  <a:pt x="26789" y="250031"/>
                </a:lnTo>
                <a:lnTo>
                  <a:pt x="35719" y="258961"/>
                </a:lnTo>
                <a:lnTo>
                  <a:pt x="35719" y="258961"/>
                </a:lnTo>
                <a:lnTo>
                  <a:pt x="35719" y="258961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7" name="Freeform 146"/>
          <p:cNvSpPr/>
          <p:nvPr/>
        </p:nvSpPr>
        <p:spPr>
          <a:xfrm>
            <a:off x="2294929" y="2857500"/>
            <a:ext cx="151806" cy="17860"/>
          </a:xfrm>
          <a:custGeom>
            <a:avLst/>
            <a:gdLst/>
            <a:ahLst/>
            <a:cxnLst/>
            <a:rect l="0" t="0" r="0" b="0"/>
            <a:pathLst>
              <a:path w="151806" h="17860">
                <a:moveTo>
                  <a:pt x="0" y="17859"/>
                </a:moveTo>
                <a:lnTo>
                  <a:pt x="0" y="17859"/>
                </a:lnTo>
                <a:lnTo>
                  <a:pt x="0" y="17859"/>
                </a:lnTo>
                <a:lnTo>
                  <a:pt x="0" y="17859"/>
                </a:lnTo>
                <a:lnTo>
                  <a:pt x="0" y="17859"/>
                </a:lnTo>
                <a:lnTo>
                  <a:pt x="8930" y="8929"/>
                </a:lnTo>
                <a:lnTo>
                  <a:pt x="17860" y="8929"/>
                </a:lnTo>
                <a:lnTo>
                  <a:pt x="26790" y="8929"/>
                </a:lnTo>
                <a:lnTo>
                  <a:pt x="44649" y="8929"/>
                </a:lnTo>
                <a:lnTo>
                  <a:pt x="62508" y="8929"/>
                </a:lnTo>
                <a:lnTo>
                  <a:pt x="80368" y="8929"/>
                </a:lnTo>
                <a:lnTo>
                  <a:pt x="98227" y="8929"/>
                </a:lnTo>
                <a:lnTo>
                  <a:pt x="116086" y="8929"/>
                </a:lnTo>
                <a:lnTo>
                  <a:pt x="133946" y="8929"/>
                </a:lnTo>
                <a:lnTo>
                  <a:pt x="151805" y="0"/>
                </a:lnTo>
                <a:lnTo>
                  <a:pt x="151805" y="0"/>
                </a:lnTo>
                <a:lnTo>
                  <a:pt x="151805" y="0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8" name="Freeform 147"/>
          <p:cNvSpPr/>
          <p:nvPr/>
        </p:nvSpPr>
        <p:spPr>
          <a:xfrm>
            <a:off x="2446734" y="2830711"/>
            <a:ext cx="80369" cy="116087"/>
          </a:xfrm>
          <a:custGeom>
            <a:avLst/>
            <a:gdLst/>
            <a:ahLst/>
            <a:cxnLst/>
            <a:rect l="0" t="0" r="0" b="0"/>
            <a:pathLst>
              <a:path w="80369" h="116087">
                <a:moveTo>
                  <a:pt x="17860" y="71437"/>
                </a:moveTo>
                <a:lnTo>
                  <a:pt x="17860" y="71437"/>
                </a:lnTo>
                <a:lnTo>
                  <a:pt x="17860" y="71437"/>
                </a:lnTo>
                <a:lnTo>
                  <a:pt x="26789" y="71437"/>
                </a:lnTo>
                <a:lnTo>
                  <a:pt x="35719" y="62508"/>
                </a:lnTo>
                <a:lnTo>
                  <a:pt x="44649" y="62508"/>
                </a:lnTo>
                <a:lnTo>
                  <a:pt x="53579" y="53578"/>
                </a:lnTo>
                <a:lnTo>
                  <a:pt x="62508" y="44648"/>
                </a:lnTo>
                <a:lnTo>
                  <a:pt x="71438" y="35718"/>
                </a:lnTo>
                <a:lnTo>
                  <a:pt x="80368" y="26789"/>
                </a:lnTo>
                <a:lnTo>
                  <a:pt x="80368" y="17859"/>
                </a:lnTo>
                <a:lnTo>
                  <a:pt x="80368" y="8929"/>
                </a:lnTo>
                <a:lnTo>
                  <a:pt x="80368" y="8929"/>
                </a:lnTo>
                <a:lnTo>
                  <a:pt x="80368" y="0"/>
                </a:lnTo>
                <a:lnTo>
                  <a:pt x="71438" y="0"/>
                </a:lnTo>
                <a:lnTo>
                  <a:pt x="71438" y="0"/>
                </a:lnTo>
                <a:lnTo>
                  <a:pt x="62508" y="8929"/>
                </a:lnTo>
                <a:lnTo>
                  <a:pt x="53579" y="8929"/>
                </a:lnTo>
                <a:lnTo>
                  <a:pt x="35719" y="17859"/>
                </a:lnTo>
                <a:lnTo>
                  <a:pt x="26789" y="26789"/>
                </a:lnTo>
                <a:lnTo>
                  <a:pt x="17860" y="35718"/>
                </a:lnTo>
                <a:lnTo>
                  <a:pt x="8930" y="44648"/>
                </a:lnTo>
                <a:lnTo>
                  <a:pt x="8930" y="53578"/>
                </a:lnTo>
                <a:lnTo>
                  <a:pt x="0" y="71437"/>
                </a:lnTo>
                <a:lnTo>
                  <a:pt x="0" y="80367"/>
                </a:lnTo>
                <a:lnTo>
                  <a:pt x="0" y="89297"/>
                </a:lnTo>
                <a:lnTo>
                  <a:pt x="8930" y="98226"/>
                </a:lnTo>
                <a:lnTo>
                  <a:pt x="17860" y="107156"/>
                </a:lnTo>
                <a:lnTo>
                  <a:pt x="17860" y="107156"/>
                </a:lnTo>
                <a:lnTo>
                  <a:pt x="26789" y="116086"/>
                </a:lnTo>
                <a:lnTo>
                  <a:pt x="26789" y="116086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9" name="Freeform 148"/>
          <p:cNvSpPr/>
          <p:nvPr/>
        </p:nvSpPr>
        <p:spPr>
          <a:xfrm>
            <a:off x="2527102" y="2839640"/>
            <a:ext cx="107157" cy="107158"/>
          </a:xfrm>
          <a:custGeom>
            <a:avLst/>
            <a:gdLst/>
            <a:ahLst/>
            <a:cxnLst/>
            <a:rect l="0" t="0" r="0" b="0"/>
            <a:pathLst>
              <a:path w="107157" h="107158">
                <a:moveTo>
                  <a:pt x="71437" y="0"/>
                </a:moveTo>
                <a:lnTo>
                  <a:pt x="71437" y="0"/>
                </a:lnTo>
                <a:lnTo>
                  <a:pt x="71437" y="8930"/>
                </a:lnTo>
                <a:lnTo>
                  <a:pt x="62507" y="8930"/>
                </a:lnTo>
                <a:lnTo>
                  <a:pt x="53578" y="8930"/>
                </a:lnTo>
                <a:lnTo>
                  <a:pt x="44648" y="17860"/>
                </a:lnTo>
                <a:lnTo>
                  <a:pt x="35718" y="17860"/>
                </a:lnTo>
                <a:lnTo>
                  <a:pt x="26789" y="26789"/>
                </a:lnTo>
                <a:lnTo>
                  <a:pt x="17859" y="35719"/>
                </a:lnTo>
                <a:lnTo>
                  <a:pt x="8929" y="44649"/>
                </a:lnTo>
                <a:lnTo>
                  <a:pt x="0" y="53579"/>
                </a:lnTo>
                <a:lnTo>
                  <a:pt x="0" y="62508"/>
                </a:lnTo>
                <a:lnTo>
                  <a:pt x="0" y="71438"/>
                </a:lnTo>
                <a:lnTo>
                  <a:pt x="0" y="80368"/>
                </a:lnTo>
                <a:lnTo>
                  <a:pt x="8929" y="89297"/>
                </a:lnTo>
                <a:lnTo>
                  <a:pt x="17859" y="98227"/>
                </a:lnTo>
                <a:lnTo>
                  <a:pt x="26789" y="98227"/>
                </a:lnTo>
                <a:lnTo>
                  <a:pt x="44648" y="107157"/>
                </a:lnTo>
                <a:lnTo>
                  <a:pt x="53578" y="107157"/>
                </a:lnTo>
                <a:lnTo>
                  <a:pt x="71437" y="107157"/>
                </a:lnTo>
                <a:lnTo>
                  <a:pt x="89296" y="107157"/>
                </a:lnTo>
                <a:lnTo>
                  <a:pt x="98226" y="107157"/>
                </a:lnTo>
                <a:lnTo>
                  <a:pt x="107156" y="98227"/>
                </a:lnTo>
                <a:lnTo>
                  <a:pt x="107156" y="98227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0" name="Freeform 149"/>
          <p:cNvSpPr/>
          <p:nvPr/>
        </p:nvSpPr>
        <p:spPr>
          <a:xfrm>
            <a:off x="2687836" y="2723555"/>
            <a:ext cx="17860" cy="142875"/>
          </a:xfrm>
          <a:custGeom>
            <a:avLst/>
            <a:gdLst/>
            <a:ahLst/>
            <a:cxnLst/>
            <a:rect l="0" t="0" r="0" b="0"/>
            <a:pathLst>
              <a:path w="17860" h="142875">
                <a:moveTo>
                  <a:pt x="17859" y="0"/>
                </a:moveTo>
                <a:lnTo>
                  <a:pt x="17859" y="0"/>
                </a:lnTo>
                <a:lnTo>
                  <a:pt x="17859" y="8929"/>
                </a:lnTo>
                <a:lnTo>
                  <a:pt x="8930" y="26789"/>
                </a:lnTo>
                <a:lnTo>
                  <a:pt x="8930" y="44648"/>
                </a:lnTo>
                <a:lnTo>
                  <a:pt x="0" y="71437"/>
                </a:lnTo>
                <a:lnTo>
                  <a:pt x="0" y="98226"/>
                </a:lnTo>
                <a:lnTo>
                  <a:pt x="0" y="116085"/>
                </a:lnTo>
                <a:lnTo>
                  <a:pt x="0" y="142874"/>
                </a:lnTo>
                <a:lnTo>
                  <a:pt x="0" y="142874"/>
                </a:lnTo>
                <a:lnTo>
                  <a:pt x="0" y="142874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1" name="Freeform 150"/>
          <p:cNvSpPr/>
          <p:nvPr/>
        </p:nvSpPr>
        <p:spPr>
          <a:xfrm>
            <a:off x="2643188" y="2821781"/>
            <a:ext cx="125016" cy="26790"/>
          </a:xfrm>
          <a:custGeom>
            <a:avLst/>
            <a:gdLst/>
            <a:ahLst/>
            <a:cxnLst/>
            <a:rect l="0" t="0" r="0" b="0"/>
            <a:pathLst>
              <a:path w="125016" h="26790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8929" y="0"/>
                </a:lnTo>
                <a:lnTo>
                  <a:pt x="17859" y="8930"/>
                </a:lnTo>
                <a:lnTo>
                  <a:pt x="26789" y="8930"/>
                </a:lnTo>
                <a:lnTo>
                  <a:pt x="44648" y="17859"/>
                </a:lnTo>
                <a:lnTo>
                  <a:pt x="71437" y="17859"/>
                </a:lnTo>
                <a:lnTo>
                  <a:pt x="89296" y="17859"/>
                </a:lnTo>
                <a:lnTo>
                  <a:pt x="107156" y="17859"/>
                </a:lnTo>
                <a:lnTo>
                  <a:pt x="125015" y="26789"/>
                </a:lnTo>
                <a:lnTo>
                  <a:pt x="125015" y="26789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2" name="Freeform 151"/>
          <p:cNvSpPr/>
          <p:nvPr/>
        </p:nvSpPr>
        <p:spPr>
          <a:xfrm>
            <a:off x="2678906" y="2714625"/>
            <a:ext cx="8931" cy="258962"/>
          </a:xfrm>
          <a:custGeom>
            <a:avLst/>
            <a:gdLst/>
            <a:ahLst/>
            <a:cxnLst/>
            <a:rect l="0" t="0" r="0" b="0"/>
            <a:pathLst>
              <a:path w="8931" h="258962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8930"/>
                </a:lnTo>
                <a:lnTo>
                  <a:pt x="0" y="8930"/>
                </a:lnTo>
                <a:lnTo>
                  <a:pt x="8930" y="17859"/>
                </a:lnTo>
                <a:lnTo>
                  <a:pt x="8930" y="35719"/>
                </a:lnTo>
                <a:lnTo>
                  <a:pt x="8930" y="44648"/>
                </a:lnTo>
                <a:lnTo>
                  <a:pt x="8930" y="71438"/>
                </a:lnTo>
                <a:lnTo>
                  <a:pt x="8930" y="98226"/>
                </a:lnTo>
                <a:lnTo>
                  <a:pt x="8930" y="125015"/>
                </a:lnTo>
                <a:lnTo>
                  <a:pt x="8930" y="151804"/>
                </a:lnTo>
                <a:lnTo>
                  <a:pt x="8930" y="169664"/>
                </a:lnTo>
                <a:lnTo>
                  <a:pt x="8930" y="196453"/>
                </a:lnTo>
                <a:lnTo>
                  <a:pt x="8930" y="214312"/>
                </a:lnTo>
                <a:lnTo>
                  <a:pt x="8930" y="232172"/>
                </a:lnTo>
                <a:lnTo>
                  <a:pt x="8930" y="241101"/>
                </a:lnTo>
                <a:lnTo>
                  <a:pt x="8930" y="250031"/>
                </a:lnTo>
                <a:lnTo>
                  <a:pt x="8930" y="258961"/>
                </a:lnTo>
                <a:lnTo>
                  <a:pt x="8930" y="258961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3" name="Freeform 152"/>
          <p:cNvSpPr/>
          <p:nvPr/>
        </p:nvSpPr>
        <p:spPr>
          <a:xfrm>
            <a:off x="2866429" y="2714625"/>
            <a:ext cx="8931" cy="1"/>
          </a:xfrm>
          <a:custGeom>
            <a:avLst/>
            <a:gdLst/>
            <a:ahLst/>
            <a:cxnLst/>
            <a:rect l="0" t="0" r="0" b="0"/>
            <a:pathLst>
              <a:path w="8931" h="1">
                <a:moveTo>
                  <a:pt x="8930" y="0"/>
                </a:moveTo>
                <a:lnTo>
                  <a:pt x="8930" y="0"/>
                </a:lnTo>
                <a:lnTo>
                  <a:pt x="893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4" name="Freeform 153"/>
          <p:cNvSpPr/>
          <p:nvPr/>
        </p:nvSpPr>
        <p:spPr>
          <a:xfrm>
            <a:off x="2857500" y="2714625"/>
            <a:ext cx="8930" cy="17860"/>
          </a:xfrm>
          <a:custGeom>
            <a:avLst/>
            <a:gdLst/>
            <a:ahLst/>
            <a:cxnLst/>
            <a:rect l="0" t="0" r="0" b="0"/>
            <a:pathLst>
              <a:path w="8930" h="17860">
                <a:moveTo>
                  <a:pt x="0" y="0"/>
                </a:moveTo>
                <a:lnTo>
                  <a:pt x="0" y="8930"/>
                </a:lnTo>
                <a:lnTo>
                  <a:pt x="0" y="8930"/>
                </a:lnTo>
                <a:lnTo>
                  <a:pt x="0" y="8930"/>
                </a:lnTo>
                <a:lnTo>
                  <a:pt x="8929" y="8930"/>
                </a:lnTo>
                <a:lnTo>
                  <a:pt x="8929" y="17859"/>
                </a:lnTo>
                <a:lnTo>
                  <a:pt x="8929" y="17859"/>
                </a:lnTo>
                <a:lnTo>
                  <a:pt x="8929" y="17859"/>
                </a:lnTo>
                <a:lnTo>
                  <a:pt x="8929" y="17859"/>
                </a:lnTo>
                <a:lnTo>
                  <a:pt x="8929" y="17859"/>
                </a:lnTo>
                <a:lnTo>
                  <a:pt x="8929" y="17859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5" name="Freeform 154"/>
          <p:cNvSpPr/>
          <p:nvPr/>
        </p:nvSpPr>
        <p:spPr>
          <a:xfrm>
            <a:off x="2857500" y="2902148"/>
            <a:ext cx="44649" cy="44650"/>
          </a:xfrm>
          <a:custGeom>
            <a:avLst/>
            <a:gdLst/>
            <a:ahLst/>
            <a:cxnLst/>
            <a:rect l="0" t="0" r="0" b="0"/>
            <a:pathLst>
              <a:path w="44649" h="44650">
                <a:moveTo>
                  <a:pt x="44648" y="35719"/>
                </a:moveTo>
                <a:lnTo>
                  <a:pt x="44648" y="26789"/>
                </a:lnTo>
                <a:lnTo>
                  <a:pt x="35719" y="26789"/>
                </a:lnTo>
                <a:lnTo>
                  <a:pt x="35719" y="26789"/>
                </a:lnTo>
                <a:lnTo>
                  <a:pt x="35719" y="17860"/>
                </a:lnTo>
                <a:lnTo>
                  <a:pt x="26789" y="17860"/>
                </a:lnTo>
                <a:lnTo>
                  <a:pt x="26789" y="17860"/>
                </a:lnTo>
                <a:lnTo>
                  <a:pt x="26789" y="17860"/>
                </a:lnTo>
                <a:lnTo>
                  <a:pt x="26789" y="17860"/>
                </a:lnTo>
                <a:lnTo>
                  <a:pt x="26789" y="17860"/>
                </a:lnTo>
                <a:lnTo>
                  <a:pt x="26789" y="17860"/>
                </a:lnTo>
                <a:lnTo>
                  <a:pt x="26789" y="17860"/>
                </a:lnTo>
                <a:lnTo>
                  <a:pt x="26789" y="17860"/>
                </a:lnTo>
                <a:lnTo>
                  <a:pt x="26789" y="17860"/>
                </a:lnTo>
                <a:lnTo>
                  <a:pt x="26789" y="26789"/>
                </a:lnTo>
                <a:lnTo>
                  <a:pt x="26789" y="26789"/>
                </a:lnTo>
                <a:lnTo>
                  <a:pt x="26789" y="35719"/>
                </a:lnTo>
                <a:lnTo>
                  <a:pt x="26789" y="35719"/>
                </a:lnTo>
                <a:lnTo>
                  <a:pt x="17859" y="44649"/>
                </a:lnTo>
                <a:lnTo>
                  <a:pt x="17859" y="44649"/>
                </a:lnTo>
                <a:lnTo>
                  <a:pt x="17859" y="44649"/>
                </a:lnTo>
                <a:lnTo>
                  <a:pt x="8929" y="44649"/>
                </a:lnTo>
                <a:lnTo>
                  <a:pt x="8929" y="35719"/>
                </a:lnTo>
                <a:lnTo>
                  <a:pt x="8929" y="26789"/>
                </a:lnTo>
                <a:lnTo>
                  <a:pt x="8929" y="17860"/>
                </a:lnTo>
                <a:lnTo>
                  <a:pt x="8929" y="8930"/>
                </a:lnTo>
                <a:lnTo>
                  <a:pt x="8929" y="893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8930"/>
                </a:lnTo>
                <a:lnTo>
                  <a:pt x="0" y="8930"/>
                </a:lnTo>
                <a:lnTo>
                  <a:pt x="0" y="17860"/>
                </a:lnTo>
                <a:lnTo>
                  <a:pt x="0" y="17860"/>
                </a:lnTo>
                <a:lnTo>
                  <a:pt x="0" y="17860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6" name="Freeform 155"/>
          <p:cNvSpPr/>
          <p:nvPr/>
        </p:nvSpPr>
        <p:spPr>
          <a:xfrm>
            <a:off x="3000375" y="2777133"/>
            <a:ext cx="80368" cy="142876"/>
          </a:xfrm>
          <a:custGeom>
            <a:avLst/>
            <a:gdLst/>
            <a:ahLst/>
            <a:cxnLst/>
            <a:rect l="0" t="0" r="0" b="0"/>
            <a:pathLst>
              <a:path w="80368" h="142876">
                <a:moveTo>
                  <a:pt x="0" y="0"/>
                </a:moveTo>
                <a:lnTo>
                  <a:pt x="0" y="8930"/>
                </a:lnTo>
                <a:lnTo>
                  <a:pt x="0" y="8930"/>
                </a:lnTo>
                <a:lnTo>
                  <a:pt x="0" y="17859"/>
                </a:lnTo>
                <a:lnTo>
                  <a:pt x="0" y="35718"/>
                </a:lnTo>
                <a:lnTo>
                  <a:pt x="0" y="44648"/>
                </a:lnTo>
                <a:lnTo>
                  <a:pt x="8929" y="62507"/>
                </a:lnTo>
                <a:lnTo>
                  <a:pt x="8929" y="80367"/>
                </a:lnTo>
                <a:lnTo>
                  <a:pt x="8929" y="98226"/>
                </a:lnTo>
                <a:lnTo>
                  <a:pt x="8929" y="116086"/>
                </a:lnTo>
                <a:lnTo>
                  <a:pt x="8929" y="125015"/>
                </a:lnTo>
                <a:lnTo>
                  <a:pt x="8929" y="133945"/>
                </a:lnTo>
                <a:lnTo>
                  <a:pt x="8929" y="142875"/>
                </a:lnTo>
                <a:lnTo>
                  <a:pt x="8929" y="142875"/>
                </a:lnTo>
                <a:lnTo>
                  <a:pt x="8929" y="142875"/>
                </a:lnTo>
                <a:lnTo>
                  <a:pt x="8929" y="142875"/>
                </a:lnTo>
                <a:lnTo>
                  <a:pt x="8929" y="142875"/>
                </a:lnTo>
                <a:lnTo>
                  <a:pt x="8929" y="133945"/>
                </a:lnTo>
                <a:lnTo>
                  <a:pt x="0" y="125015"/>
                </a:lnTo>
                <a:lnTo>
                  <a:pt x="0" y="116086"/>
                </a:lnTo>
                <a:lnTo>
                  <a:pt x="0" y="98226"/>
                </a:lnTo>
                <a:lnTo>
                  <a:pt x="0" y="80367"/>
                </a:lnTo>
                <a:lnTo>
                  <a:pt x="8929" y="62507"/>
                </a:lnTo>
                <a:lnTo>
                  <a:pt x="8929" y="35718"/>
                </a:lnTo>
                <a:lnTo>
                  <a:pt x="17859" y="26789"/>
                </a:lnTo>
                <a:lnTo>
                  <a:pt x="17859" y="8930"/>
                </a:lnTo>
                <a:lnTo>
                  <a:pt x="26789" y="0"/>
                </a:lnTo>
                <a:lnTo>
                  <a:pt x="35719" y="0"/>
                </a:lnTo>
                <a:lnTo>
                  <a:pt x="44648" y="0"/>
                </a:lnTo>
                <a:lnTo>
                  <a:pt x="53578" y="8930"/>
                </a:lnTo>
                <a:lnTo>
                  <a:pt x="53578" y="8930"/>
                </a:lnTo>
                <a:lnTo>
                  <a:pt x="62508" y="26789"/>
                </a:lnTo>
                <a:lnTo>
                  <a:pt x="62508" y="35718"/>
                </a:lnTo>
                <a:lnTo>
                  <a:pt x="71437" y="53578"/>
                </a:lnTo>
                <a:lnTo>
                  <a:pt x="71437" y="62507"/>
                </a:lnTo>
                <a:lnTo>
                  <a:pt x="80367" y="80367"/>
                </a:lnTo>
                <a:lnTo>
                  <a:pt x="80367" y="98226"/>
                </a:lnTo>
                <a:lnTo>
                  <a:pt x="80367" y="107156"/>
                </a:lnTo>
                <a:lnTo>
                  <a:pt x="80367" y="107156"/>
                </a:lnTo>
                <a:lnTo>
                  <a:pt x="80367" y="107156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7" name="Freeform 156"/>
          <p:cNvSpPr/>
          <p:nvPr/>
        </p:nvSpPr>
        <p:spPr>
          <a:xfrm>
            <a:off x="3098601" y="2786063"/>
            <a:ext cx="44650" cy="107157"/>
          </a:xfrm>
          <a:custGeom>
            <a:avLst/>
            <a:gdLst/>
            <a:ahLst/>
            <a:cxnLst/>
            <a:rect l="0" t="0" r="0" b="0"/>
            <a:pathLst>
              <a:path w="44650" h="107157">
                <a:moveTo>
                  <a:pt x="35719" y="0"/>
                </a:moveTo>
                <a:lnTo>
                  <a:pt x="35719" y="0"/>
                </a:lnTo>
                <a:lnTo>
                  <a:pt x="35719" y="0"/>
                </a:lnTo>
                <a:lnTo>
                  <a:pt x="35719" y="0"/>
                </a:lnTo>
                <a:lnTo>
                  <a:pt x="26789" y="0"/>
                </a:lnTo>
                <a:lnTo>
                  <a:pt x="26789" y="8929"/>
                </a:lnTo>
                <a:lnTo>
                  <a:pt x="26789" y="8929"/>
                </a:lnTo>
                <a:lnTo>
                  <a:pt x="17860" y="17859"/>
                </a:lnTo>
                <a:lnTo>
                  <a:pt x="17860" y="26788"/>
                </a:lnTo>
                <a:lnTo>
                  <a:pt x="8930" y="44648"/>
                </a:lnTo>
                <a:lnTo>
                  <a:pt x="0" y="62507"/>
                </a:lnTo>
                <a:lnTo>
                  <a:pt x="0" y="71437"/>
                </a:lnTo>
                <a:lnTo>
                  <a:pt x="0" y="80366"/>
                </a:lnTo>
                <a:lnTo>
                  <a:pt x="0" y="98226"/>
                </a:lnTo>
                <a:lnTo>
                  <a:pt x="0" y="107156"/>
                </a:lnTo>
                <a:lnTo>
                  <a:pt x="0" y="107156"/>
                </a:lnTo>
                <a:lnTo>
                  <a:pt x="8930" y="107156"/>
                </a:lnTo>
                <a:lnTo>
                  <a:pt x="8930" y="107156"/>
                </a:lnTo>
                <a:lnTo>
                  <a:pt x="17860" y="107156"/>
                </a:lnTo>
                <a:lnTo>
                  <a:pt x="26789" y="107156"/>
                </a:lnTo>
                <a:lnTo>
                  <a:pt x="35719" y="107156"/>
                </a:lnTo>
                <a:lnTo>
                  <a:pt x="44649" y="98226"/>
                </a:lnTo>
                <a:lnTo>
                  <a:pt x="44649" y="80366"/>
                </a:lnTo>
                <a:lnTo>
                  <a:pt x="44649" y="80366"/>
                </a:lnTo>
                <a:lnTo>
                  <a:pt x="44649" y="62507"/>
                </a:lnTo>
                <a:lnTo>
                  <a:pt x="44649" y="53577"/>
                </a:lnTo>
                <a:lnTo>
                  <a:pt x="44649" y="35718"/>
                </a:lnTo>
                <a:lnTo>
                  <a:pt x="35719" y="26788"/>
                </a:lnTo>
                <a:lnTo>
                  <a:pt x="35719" y="17859"/>
                </a:lnTo>
                <a:lnTo>
                  <a:pt x="35719" y="8929"/>
                </a:lnTo>
                <a:lnTo>
                  <a:pt x="35719" y="8929"/>
                </a:lnTo>
                <a:lnTo>
                  <a:pt x="26789" y="8929"/>
                </a:lnTo>
                <a:lnTo>
                  <a:pt x="26789" y="8929"/>
                </a:lnTo>
                <a:lnTo>
                  <a:pt x="26789" y="17859"/>
                </a:lnTo>
                <a:lnTo>
                  <a:pt x="26789" y="26788"/>
                </a:lnTo>
                <a:lnTo>
                  <a:pt x="26789" y="44648"/>
                </a:lnTo>
                <a:lnTo>
                  <a:pt x="35719" y="53577"/>
                </a:lnTo>
                <a:lnTo>
                  <a:pt x="35719" y="71437"/>
                </a:lnTo>
                <a:lnTo>
                  <a:pt x="44649" y="80366"/>
                </a:lnTo>
                <a:lnTo>
                  <a:pt x="44649" y="98226"/>
                </a:lnTo>
                <a:lnTo>
                  <a:pt x="44649" y="107156"/>
                </a:lnTo>
                <a:lnTo>
                  <a:pt x="44649" y="107156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8" name="Freeform 157"/>
          <p:cNvSpPr/>
          <p:nvPr/>
        </p:nvSpPr>
        <p:spPr>
          <a:xfrm>
            <a:off x="3196828" y="2661047"/>
            <a:ext cx="26790" cy="258962"/>
          </a:xfrm>
          <a:custGeom>
            <a:avLst/>
            <a:gdLst/>
            <a:ahLst/>
            <a:cxnLst/>
            <a:rect l="0" t="0" r="0" b="0"/>
            <a:pathLst>
              <a:path w="26790" h="258962">
                <a:moveTo>
                  <a:pt x="0" y="0"/>
                </a:moveTo>
                <a:lnTo>
                  <a:pt x="0" y="0"/>
                </a:lnTo>
                <a:lnTo>
                  <a:pt x="0" y="8930"/>
                </a:lnTo>
                <a:lnTo>
                  <a:pt x="0" y="26789"/>
                </a:lnTo>
                <a:lnTo>
                  <a:pt x="0" y="44648"/>
                </a:lnTo>
                <a:lnTo>
                  <a:pt x="0" y="62508"/>
                </a:lnTo>
                <a:lnTo>
                  <a:pt x="0" y="89297"/>
                </a:lnTo>
                <a:lnTo>
                  <a:pt x="8930" y="116086"/>
                </a:lnTo>
                <a:lnTo>
                  <a:pt x="8930" y="142875"/>
                </a:lnTo>
                <a:lnTo>
                  <a:pt x="8930" y="169664"/>
                </a:lnTo>
                <a:lnTo>
                  <a:pt x="17859" y="196453"/>
                </a:lnTo>
                <a:lnTo>
                  <a:pt x="17859" y="214312"/>
                </a:lnTo>
                <a:lnTo>
                  <a:pt x="17859" y="232172"/>
                </a:lnTo>
                <a:lnTo>
                  <a:pt x="17859" y="250031"/>
                </a:lnTo>
                <a:lnTo>
                  <a:pt x="26789" y="258961"/>
                </a:lnTo>
                <a:lnTo>
                  <a:pt x="26789" y="258961"/>
                </a:lnTo>
                <a:lnTo>
                  <a:pt x="26789" y="258961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9" name="Freeform 158"/>
          <p:cNvSpPr/>
          <p:nvPr/>
        </p:nvSpPr>
        <p:spPr>
          <a:xfrm>
            <a:off x="3161109" y="2786063"/>
            <a:ext cx="53579" cy="1"/>
          </a:xfrm>
          <a:custGeom>
            <a:avLst/>
            <a:gdLst/>
            <a:ahLst/>
            <a:cxnLst/>
            <a:rect l="0" t="0" r="0" b="0"/>
            <a:pathLst>
              <a:path w="53579" h="1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8930" y="0"/>
                </a:lnTo>
                <a:lnTo>
                  <a:pt x="8930" y="0"/>
                </a:lnTo>
                <a:lnTo>
                  <a:pt x="17860" y="0"/>
                </a:lnTo>
                <a:lnTo>
                  <a:pt x="35719" y="0"/>
                </a:lnTo>
                <a:lnTo>
                  <a:pt x="44649" y="0"/>
                </a:lnTo>
                <a:lnTo>
                  <a:pt x="53578" y="0"/>
                </a:lnTo>
                <a:lnTo>
                  <a:pt x="53578" y="0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0" name="Freeform 159"/>
          <p:cNvSpPr/>
          <p:nvPr/>
        </p:nvSpPr>
        <p:spPr>
          <a:xfrm>
            <a:off x="3232547" y="2768203"/>
            <a:ext cx="80368" cy="133946"/>
          </a:xfrm>
          <a:custGeom>
            <a:avLst/>
            <a:gdLst/>
            <a:ahLst/>
            <a:cxnLst/>
            <a:rect l="0" t="0" r="0" b="0"/>
            <a:pathLst>
              <a:path w="80368" h="133946">
                <a:moveTo>
                  <a:pt x="17859" y="0"/>
                </a:moveTo>
                <a:lnTo>
                  <a:pt x="17859" y="0"/>
                </a:lnTo>
                <a:lnTo>
                  <a:pt x="17859" y="0"/>
                </a:lnTo>
                <a:lnTo>
                  <a:pt x="17859" y="0"/>
                </a:lnTo>
                <a:lnTo>
                  <a:pt x="17859" y="0"/>
                </a:lnTo>
                <a:lnTo>
                  <a:pt x="17859" y="0"/>
                </a:lnTo>
                <a:lnTo>
                  <a:pt x="17859" y="8930"/>
                </a:lnTo>
                <a:lnTo>
                  <a:pt x="8929" y="8930"/>
                </a:lnTo>
                <a:lnTo>
                  <a:pt x="8929" y="17860"/>
                </a:lnTo>
                <a:lnTo>
                  <a:pt x="8929" y="26789"/>
                </a:lnTo>
                <a:lnTo>
                  <a:pt x="0" y="35719"/>
                </a:lnTo>
                <a:lnTo>
                  <a:pt x="0" y="44648"/>
                </a:lnTo>
                <a:lnTo>
                  <a:pt x="0" y="62508"/>
                </a:lnTo>
                <a:lnTo>
                  <a:pt x="0" y="80367"/>
                </a:lnTo>
                <a:lnTo>
                  <a:pt x="0" y="98226"/>
                </a:lnTo>
                <a:lnTo>
                  <a:pt x="8929" y="107156"/>
                </a:lnTo>
                <a:lnTo>
                  <a:pt x="8929" y="116086"/>
                </a:lnTo>
                <a:lnTo>
                  <a:pt x="17859" y="125016"/>
                </a:lnTo>
                <a:lnTo>
                  <a:pt x="26789" y="133945"/>
                </a:lnTo>
                <a:lnTo>
                  <a:pt x="35718" y="133945"/>
                </a:lnTo>
                <a:lnTo>
                  <a:pt x="44648" y="133945"/>
                </a:lnTo>
                <a:lnTo>
                  <a:pt x="53578" y="133945"/>
                </a:lnTo>
                <a:lnTo>
                  <a:pt x="53578" y="133945"/>
                </a:lnTo>
                <a:lnTo>
                  <a:pt x="62507" y="125016"/>
                </a:lnTo>
                <a:lnTo>
                  <a:pt x="71437" y="125016"/>
                </a:lnTo>
                <a:lnTo>
                  <a:pt x="71437" y="116086"/>
                </a:lnTo>
                <a:lnTo>
                  <a:pt x="71437" y="98226"/>
                </a:lnTo>
                <a:lnTo>
                  <a:pt x="71437" y="89297"/>
                </a:lnTo>
                <a:lnTo>
                  <a:pt x="71437" y="71437"/>
                </a:lnTo>
                <a:lnTo>
                  <a:pt x="71437" y="53578"/>
                </a:lnTo>
                <a:lnTo>
                  <a:pt x="71437" y="44648"/>
                </a:lnTo>
                <a:lnTo>
                  <a:pt x="62507" y="35719"/>
                </a:lnTo>
                <a:lnTo>
                  <a:pt x="62507" y="26789"/>
                </a:lnTo>
                <a:lnTo>
                  <a:pt x="62507" y="17860"/>
                </a:lnTo>
                <a:lnTo>
                  <a:pt x="62507" y="26789"/>
                </a:lnTo>
                <a:lnTo>
                  <a:pt x="62507" y="26789"/>
                </a:lnTo>
                <a:lnTo>
                  <a:pt x="62507" y="35719"/>
                </a:lnTo>
                <a:lnTo>
                  <a:pt x="62507" y="44648"/>
                </a:lnTo>
                <a:lnTo>
                  <a:pt x="62507" y="44648"/>
                </a:lnTo>
                <a:lnTo>
                  <a:pt x="71437" y="62508"/>
                </a:lnTo>
                <a:lnTo>
                  <a:pt x="71437" y="71437"/>
                </a:lnTo>
                <a:lnTo>
                  <a:pt x="80367" y="89297"/>
                </a:lnTo>
                <a:lnTo>
                  <a:pt x="80367" y="89297"/>
                </a:lnTo>
                <a:lnTo>
                  <a:pt x="80367" y="89297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1" name="Freeform 160"/>
          <p:cNvSpPr/>
          <p:nvPr/>
        </p:nvSpPr>
        <p:spPr>
          <a:xfrm>
            <a:off x="3330773" y="2794992"/>
            <a:ext cx="53579" cy="107157"/>
          </a:xfrm>
          <a:custGeom>
            <a:avLst/>
            <a:gdLst/>
            <a:ahLst/>
            <a:cxnLst/>
            <a:rect l="0" t="0" r="0" b="0"/>
            <a:pathLst>
              <a:path w="53579" h="107157">
                <a:moveTo>
                  <a:pt x="0" y="0"/>
                </a:moveTo>
                <a:lnTo>
                  <a:pt x="0" y="0"/>
                </a:lnTo>
                <a:lnTo>
                  <a:pt x="0" y="8930"/>
                </a:lnTo>
                <a:lnTo>
                  <a:pt x="8930" y="17859"/>
                </a:lnTo>
                <a:lnTo>
                  <a:pt x="8930" y="26789"/>
                </a:lnTo>
                <a:lnTo>
                  <a:pt x="17859" y="44648"/>
                </a:lnTo>
                <a:lnTo>
                  <a:pt x="17859" y="62508"/>
                </a:lnTo>
                <a:lnTo>
                  <a:pt x="17859" y="71437"/>
                </a:lnTo>
                <a:lnTo>
                  <a:pt x="26789" y="89297"/>
                </a:lnTo>
                <a:lnTo>
                  <a:pt x="26789" y="98227"/>
                </a:lnTo>
                <a:lnTo>
                  <a:pt x="35719" y="98227"/>
                </a:lnTo>
                <a:lnTo>
                  <a:pt x="35719" y="107156"/>
                </a:lnTo>
                <a:lnTo>
                  <a:pt x="35719" y="107156"/>
                </a:lnTo>
                <a:lnTo>
                  <a:pt x="35719" y="107156"/>
                </a:lnTo>
                <a:lnTo>
                  <a:pt x="35719" y="98227"/>
                </a:lnTo>
                <a:lnTo>
                  <a:pt x="35719" y="98227"/>
                </a:lnTo>
                <a:lnTo>
                  <a:pt x="35719" y="89297"/>
                </a:lnTo>
                <a:lnTo>
                  <a:pt x="35719" y="71437"/>
                </a:lnTo>
                <a:lnTo>
                  <a:pt x="35719" y="62508"/>
                </a:lnTo>
                <a:lnTo>
                  <a:pt x="35719" y="44648"/>
                </a:lnTo>
                <a:lnTo>
                  <a:pt x="26789" y="26789"/>
                </a:lnTo>
                <a:lnTo>
                  <a:pt x="35719" y="8930"/>
                </a:lnTo>
                <a:lnTo>
                  <a:pt x="35719" y="0"/>
                </a:lnTo>
                <a:lnTo>
                  <a:pt x="35719" y="0"/>
                </a:lnTo>
                <a:lnTo>
                  <a:pt x="44648" y="0"/>
                </a:lnTo>
                <a:lnTo>
                  <a:pt x="53578" y="0"/>
                </a:lnTo>
                <a:lnTo>
                  <a:pt x="53578" y="0"/>
                </a:lnTo>
                <a:lnTo>
                  <a:pt x="53578" y="0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2" name="Freeform 161"/>
          <p:cNvSpPr/>
          <p:nvPr/>
        </p:nvSpPr>
        <p:spPr>
          <a:xfrm>
            <a:off x="3402211" y="2786063"/>
            <a:ext cx="89297" cy="98227"/>
          </a:xfrm>
          <a:custGeom>
            <a:avLst/>
            <a:gdLst/>
            <a:ahLst/>
            <a:cxnLst/>
            <a:rect l="0" t="0" r="0" b="0"/>
            <a:pathLst>
              <a:path w="89297" h="98227">
                <a:moveTo>
                  <a:pt x="62507" y="44648"/>
                </a:moveTo>
                <a:lnTo>
                  <a:pt x="62507" y="44648"/>
                </a:lnTo>
                <a:lnTo>
                  <a:pt x="62507" y="35718"/>
                </a:lnTo>
                <a:lnTo>
                  <a:pt x="62507" y="35718"/>
                </a:lnTo>
                <a:lnTo>
                  <a:pt x="53578" y="26788"/>
                </a:lnTo>
                <a:lnTo>
                  <a:pt x="53578" y="17859"/>
                </a:lnTo>
                <a:lnTo>
                  <a:pt x="44648" y="8929"/>
                </a:lnTo>
                <a:lnTo>
                  <a:pt x="35718" y="8929"/>
                </a:lnTo>
                <a:lnTo>
                  <a:pt x="35718" y="8929"/>
                </a:lnTo>
                <a:lnTo>
                  <a:pt x="26789" y="8929"/>
                </a:lnTo>
                <a:lnTo>
                  <a:pt x="17859" y="17859"/>
                </a:lnTo>
                <a:lnTo>
                  <a:pt x="8929" y="26788"/>
                </a:lnTo>
                <a:lnTo>
                  <a:pt x="8929" y="35718"/>
                </a:lnTo>
                <a:lnTo>
                  <a:pt x="0" y="44648"/>
                </a:lnTo>
                <a:lnTo>
                  <a:pt x="0" y="53577"/>
                </a:lnTo>
                <a:lnTo>
                  <a:pt x="0" y="71437"/>
                </a:lnTo>
                <a:lnTo>
                  <a:pt x="8929" y="80366"/>
                </a:lnTo>
                <a:lnTo>
                  <a:pt x="8929" y="89296"/>
                </a:lnTo>
                <a:lnTo>
                  <a:pt x="17859" y="89296"/>
                </a:lnTo>
                <a:lnTo>
                  <a:pt x="17859" y="89296"/>
                </a:lnTo>
                <a:lnTo>
                  <a:pt x="26789" y="89296"/>
                </a:lnTo>
                <a:lnTo>
                  <a:pt x="35718" y="89296"/>
                </a:lnTo>
                <a:lnTo>
                  <a:pt x="44648" y="89296"/>
                </a:lnTo>
                <a:lnTo>
                  <a:pt x="53578" y="80366"/>
                </a:lnTo>
                <a:lnTo>
                  <a:pt x="53578" y="71437"/>
                </a:lnTo>
                <a:lnTo>
                  <a:pt x="62507" y="62507"/>
                </a:lnTo>
                <a:lnTo>
                  <a:pt x="62507" y="53577"/>
                </a:lnTo>
                <a:lnTo>
                  <a:pt x="71437" y="35718"/>
                </a:lnTo>
                <a:lnTo>
                  <a:pt x="71437" y="26788"/>
                </a:lnTo>
                <a:lnTo>
                  <a:pt x="62507" y="17859"/>
                </a:lnTo>
                <a:lnTo>
                  <a:pt x="62507" y="8929"/>
                </a:lnTo>
                <a:lnTo>
                  <a:pt x="62507" y="0"/>
                </a:lnTo>
                <a:lnTo>
                  <a:pt x="62507" y="0"/>
                </a:lnTo>
                <a:lnTo>
                  <a:pt x="62507" y="8929"/>
                </a:lnTo>
                <a:lnTo>
                  <a:pt x="62507" y="17859"/>
                </a:lnTo>
                <a:lnTo>
                  <a:pt x="62507" y="26788"/>
                </a:lnTo>
                <a:lnTo>
                  <a:pt x="62507" y="44648"/>
                </a:lnTo>
                <a:lnTo>
                  <a:pt x="71437" y="53577"/>
                </a:lnTo>
                <a:lnTo>
                  <a:pt x="71437" y="71437"/>
                </a:lnTo>
                <a:lnTo>
                  <a:pt x="80367" y="89296"/>
                </a:lnTo>
                <a:lnTo>
                  <a:pt x="80367" y="98226"/>
                </a:lnTo>
                <a:lnTo>
                  <a:pt x="89296" y="98226"/>
                </a:lnTo>
                <a:lnTo>
                  <a:pt x="89296" y="98226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3" name="Freeform 162"/>
          <p:cNvSpPr/>
          <p:nvPr/>
        </p:nvSpPr>
        <p:spPr>
          <a:xfrm>
            <a:off x="3536156" y="2634258"/>
            <a:ext cx="17860" cy="241102"/>
          </a:xfrm>
          <a:custGeom>
            <a:avLst/>
            <a:gdLst/>
            <a:ahLst/>
            <a:cxnLst/>
            <a:rect l="0" t="0" r="0" b="0"/>
            <a:pathLst>
              <a:path w="17860" h="241102">
                <a:moveTo>
                  <a:pt x="0" y="0"/>
                </a:moveTo>
                <a:lnTo>
                  <a:pt x="0" y="0"/>
                </a:lnTo>
                <a:lnTo>
                  <a:pt x="0" y="8930"/>
                </a:lnTo>
                <a:lnTo>
                  <a:pt x="0" y="17859"/>
                </a:lnTo>
                <a:lnTo>
                  <a:pt x="0" y="35719"/>
                </a:lnTo>
                <a:lnTo>
                  <a:pt x="0" y="53578"/>
                </a:lnTo>
                <a:lnTo>
                  <a:pt x="0" y="71437"/>
                </a:lnTo>
                <a:lnTo>
                  <a:pt x="8930" y="98226"/>
                </a:lnTo>
                <a:lnTo>
                  <a:pt x="8930" y="116086"/>
                </a:lnTo>
                <a:lnTo>
                  <a:pt x="8930" y="142875"/>
                </a:lnTo>
                <a:lnTo>
                  <a:pt x="8930" y="169664"/>
                </a:lnTo>
                <a:lnTo>
                  <a:pt x="8930" y="187523"/>
                </a:lnTo>
                <a:lnTo>
                  <a:pt x="8930" y="205382"/>
                </a:lnTo>
                <a:lnTo>
                  <a:pt x="8930" y="223242"/>
                </a:lnTo>
                <a:lnTo>
                  <a:pt x="17859" y="232171"/>
                </a:lnTo>
                <a:lnTo>
                  <a:pt x="17859" y="241101"/>
                </a:lnTo>
                <a:lnTo>
                  <a:pt x="17859" y="241101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4" name="Freeform 163"/>
          <p:cNvSpPr/>
          <p:nvPr/>
        </p:nvSpPr>
        <p:spPr>
          <a:xfrm>
            <a:off x="3679031" y="2616398"/>
            <a:ext cx="89298" cy="258962"/>
          </a:xfrm>
          <a:custGeom>
            <a:avLst/>
            <a:gdLst/>
            <a:ahLst/>
            <a:cxnLst/>
            <a:rect l="0" t="0" r="0" b="0"/>
            <a:pathLst>
              <a:path w="89298" h="258962">
                <a:moveTo>
                  <a:pt x="35719" y="0"/>
                </a:moveTo>
                <a:lnTo>
                  <a:pt x="35719" y="0"/>
                </a:lnTo>
                <a:lnTo>
                  <a:pt x="44648" y="8930"/>
                </a:lnTo>
                <a:lnTo>
                  <a:pt x="44648" y="17860"/>
                </a:lnTo>
                <a:lnTo>
                  <a:pt x="44648" y="35719"/>
                </a:lnTo>
                <a:lnTo>
                  <a:pt x="53578" y="62508"/>
                </a:lnTo>
                <a:lnTo>
                  <a:pt x="53578" y="80368"/>
                </a:lnTo>
                <a:lnTo>
                  <a:pt x="53578" y="107157"/>
                </a:lnTo>
                <a:lnTo>
                  <a:pt x="62508" y="133946"/>
                </a:lnTo>
                <a:lnTo>
                  <a:pt x="62508" y="151805"/>
                </a:lnTo>
                <a:lnTo>
                  <a:pt x="62508" y="169665"/>
                </a:lnTo>
                <a:lnTo>
                  <a:pt x="71437" y="187524"/>
                </a:lnTo>
                <a:lnTo>
                  <a:pt x="71437" y="196453"/>
                </a:lnTo>
                <a:lnTo>
                  <a:pt x="71437" y="214313"/>
                </a:lnTo>
                <a:lnTo>
                  <a:pt x="80367" y="214313"/>
                </a:lnTo>
                <a:lnTo>
                  <a:pt x="80367" y="223242"/>
                </a:lnTo>
                <a:lnTo>
                  <a:pt x="80367" y="223242"/>
                </a:lnTo>
                <a:lnTo>
                  <a:pt x="80367" y="223242"/>
                </a:lnTo>
                <a:lnTo>
                  <a:pt x="89297" y="223242"/>
                </a:lnTo>
                <a:lnTo>
                  <a:pt x="89297" y="223242"/>
                </a:lnTo>
                <a:lnTo>
                  <a:pt x="89297" y="214313"/>
                </a:lnTo>
                <a:lnTo>
                  <a:pt x="89297" y="205383"/>
                </a:lnTo>
                <a:lnTo>
                  <a:pt x="80367" y="187524"/>
                </a:lnTo>
                <a:lnTo>
                  <a:pt x="80367" y="178594"/>
                </a:lnTo>
                <a:lnTo>
                  <a:pt x="71437" y="160735"/>
                </a:lnTo>
                <a:lnTo>
                  <a:pt x="62508" y="142875"/>
                </a:lnTo>
                <a:lnTo>
                  <a:pt x="62508" y="133946"/>
                </a:lnTo>
                <a:lnTo>
                  <a:pt x="53578" y="125016"/>
                </a:lnTo>
                <a:lnTo>
                  <a:pt x="44648" y="116086"/>
                </a:lnTo>
                <a:lnTo>
                  <a:pt x="35719" y="116086"/>
                </a:lnTo>
                <a:lnTo>
                  <a:pt x="35719" y="125016"/>
                </a:lnTo>
                <a:lnTo>
                  <a:pt x="26789" y="125016"/>
                </a:lnTo>
                <a:lnTo>
                  <a:pt x="17859" y="133946"/>
                </a:lnTo>
                <a:lnTo>
                  <a:pt x="17859" y="142875"/>
                </a:lnTo>
                <a:lnTo>
                  <a:pt x="8930" y="160735"/>
                </a:lnTo>
                <a:lnTo>
                  <a:pt x="8930" y="169665"/>
                </a:lnTo>
                <a:lnTo>
                  <a:pt x="0" y="187524"/>
                </a:lnTo>
                <a:lnTo>
                  <a:pt x="0" y="196453"/>
                </a:lnTo>
                <a:lnTo>
                  <a:pt x="0" y="214313"/>
                </a:lnTo>
                <a:lnTo>
                  <a:pt x="8930" y="223242"/>
                </a:lnTo>
                <a:lnTo>
                  <a:pt x="8930" y="241102"/>
                </a:lnTo>
                <a:lnTo>
                  <a:pt x="8930" y="250031"/>
                </a:lnTo>
                <a:lnTo>
                  <a:pt x="17859" y="250031"/>
                </a:lnTo>
                <a:lnTo>
                  <a:pt x="26789" y="250031"/>
                </a:lnTo>
                <a:lnTo>
                  <a:pt x="35719" y="258961"/>
                </a:lnTo>
                <a:lnTo>
                  <a:pt x="35719" y="258961"/>
                </a:lnTo>
                <a:lnTo>
                  <a:pt x="44648" y="258961"/>
                </a:lnTo>
                <a:lnTo>
                  <a:pt x="44648" y="258961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5" name="Freeform 164"/>
          <p:cNvSpPr/>
          <p:nvPr/>
        </p:nvSpPr>
        <p:spPr>
          <a:xfrm>
            <a:off x="3786187" y="2759273"/>
            <a:ext cx="8931" cy="116087"/>
          </a:xfrm>
          <a:custGeom>
            <a:avLst/>
            <a:gdLst/>
            <a:ahLst/>
            <a:cxnLst/>
            <a:rect l="0" t="0" r="0" b="0"/>
            <a:pathLst>
              <a:path w="8931" h="116087">
                <a:moveTo>
                  <a:pt x="0" y="0"/>
                </a:moveTo>
                <a:lnTo>
                  <a:pt x="0" y="0"/>
                </a:lnTo>
                <a:lnTo>
                  <a:pt x="0" y="8930"/>
                </a:lnTo>
                <a:lnTo>
                  <a:pt x="0" y="17860"/>
                </a:lnTo>
                <a:lnTo>
                  <a:pt x="0" y="35719"/>
                </a:lnTo>
                <a:lnTo>
                  <a:pt x="0" y="53578"/>
                </a:lnTo>
                <a:lnTo>
                  <a:pt x="0" y="71438"/>
                </a:lnTo>
                <a:lnTo>
                  <a:pt x="0" y="80367"/>
                </a:lnTo>
                <a:lnTo>
                  <a:pt x="0" y="98227"/>
                </a:lnTo>
                <a:lnTo>
                  <a:pt x="0" y="107156"/>
                </a:lnTo>
                <a:lnTo>
                  <a:pt x="8930" y="116086"/>
                </a:lnTo>
                <a:lnTo>
                  <a:pt x="8930" y="116086"/>
                </a:lnTo>
                <a:lnTo>
                  <a:pt x="8930" y="116086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6" name="Freeform 165"/>
          <p:cNvSpPr/>
          <p:nvPr/>
        </p:nvSpPr>
        <p:spPr>
          <a:xfrm>
            <a:off x="3804046" y="2750344"/>
            <a:ext cx="107158" cy="107157"/>
          </a:xfrm>
          <a:custGeom>
            <a:avLst/>
            <a:gdLst/>
            <a:ahLst/>
            <a:cxnLst/>
            <a:rect l="0" t="0" r="0" b="0"/>
            <a:pathLst>
              <a:path w="107158" h="107157">
                <a:moveTo>
                  <a:pt x="80368" y="0"/>
                </a:moveTo>
                <a:lnTo>
                  <a:pt x="80368" y="0"/>
                </a:lnTo>
                <a:lnTo>
                  <a:pt x="80368" y="0"/>
                </a:lnTo>
                <a:lnTo>
                  <a:pt x="71438" y="0"/>
                </a:lnTo>
                <a:lnTo>
                  <a:pt x="71438" y="0"/>
                </a:lnTo>
                <a:lnTo>
                  <a:pt x="62508" y="0"/>
                </a:lnTo>
                <a:lnTo>
                  <a:pt x="53579" y="8929"/>
                </a:lnTo>
                <a:lnTo>
                  <a:pt x="44649" y="8929"/>
                </a:lnTo>
                <a:lnTo>
                  <a:pt x="35719" y="17859"/>
                </a:lnTo>
                <a:lnTo>
                  <a:pt x="17860" y="26789"/>
                </a:lnTo>
                <a:lnTo>
                  <a:pt x="8930" y="26789"/>
                </a:lnTo>
                <a:lnTo>
                  <a:pt x="8930" y="26789"/>
                </a:lnTo>
                <a:lnTo>
                  <a:pt x="0" y="35719"/>
                </a:lnTo>
                <a:lnTo>
                  <a:pt x="0" y="35719"/>
                </a:lnTo>
                <a:lnTo>
                  <a:pt x="0" y="35719"/>
                </a:lnTo>
                <a:lnTo>
                  <a:pt x="8930" y="35719"/>
                </a:lnTo>
                <a:lnTo>
                  <a:pt x="8930" y="35719"/>
                </a:lnTo>
                <a:lnTo>
                  <a:pt x="17860" y="35719"/>
                </a:lnTo>
                <a:lnTo>
                  <a:pt x="35719" y="35719"/>
                </a:lnTo>
                <a:lnTo>
                  <a:pt x="53579" y="44648"/>
                </a:lnTo>
                <a:lnTo>
                  <a:pt x="62508" y="44648"/>
                </a:lnTo>
                <a:lnTo>
                  <a:pt x="80368" y="53578"/>
                </a:lnTo>
                <a:lnTo>
                  <a:pt x="89297" y="53578"/>
                </a:lnTo>
                <a:lnTo>
                  <a:pt x="98227" y="62507"/>
                </a:lnTo>
                <a:lnTo>
                  <a:pt x="107157" y="62507"/>
                </a:lnTo>
                <a:lnTo>
                  <a:pt x="107157" y="71437"/>
                </a:lnTo>
                <a:lnTo>
                  <a:pt x="107157" y="80367"/>
                </a:lnTo>
                <a:lnTo>
                  <a:pt x="107157" y="89296"/>
                </a:lnTo>
                <a:lnTo>
                  <a:pt x="98227" y="89296"/>
                </a:lnTo>
                <a:lnTo>
                  <a:pt x="98227" y="98226"/>
                </a:lnTo>
                <a:lnTo>
                  <a:pt x="89297" y="98226"/>
                </a:lnTo>
                <a:lnTo>
                  <a:pt x="80368" y="107156"/>
                </a:lnTo>
                <a:lnTo>
                  <a:pt x="71438" y="107156"/>
                </a:lnTo>
                <a:lnTo>
                  <a:pt x="53579" y="107156"/>
                </a:lnTo>
                <a:lnTo>
                  <a:pt x="44649" y="107156"/>
                </a:lnTo>
                <a:lnTo>
                  <a:pt x="35719" y="107156"/>
                </a:lnTo>
                <a:lnTo>
                  <a:pt x="17860" y="107156"/>
                </a:lnTo>
                <a:lnTo>
                  <a:pt x="17860" y="107156"/>
                </a:lnTo>
                <a:lnTo>
                  <a:pt x="17860" y="107156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7" name="Freeform 166"/>
          <p:cNvSpPr/>
          <p:nvPr/>
        </p:nvSpPr>
        <p:spPr>
          <a:xfrm>
            <a:off x="3911203" y="2741414"/>
            <a:ext cx="98227" cy="98227"/>
          </a:xfrm>
          <a:custGeom>
            <a:avLst/>
            <a:gdLst/>
            <a:ahLst/>
            <a:cxnLst/>
            <a:rect l="0" t="0" r="0" b="0"/>
            <a:pathLst>
              <a:path w="98227" h="98227">
                <a:moveTo>
                  <a:pt x="53578" y="17859"/>
                </a:moveTo>
                <a:lnTo>
                  <a:pt x="53578" y="17859"/>
                </a:lnTo>
                <a:lnTo>
                  <a:pt x="53578" y="17859"/>
                </a:lnTo>
                <a:lnTo>
                  <a:pt x="53578" y="8930"/>
                </a:lnTo>
                <a:lnTo>
                  <a:pt x="44648" y="8930"/>
                </a:lnTo>
                <a:lnTo>
                  <a:pt x="44648" y="0"/>
                </a:lnTo>
                <a:lnTo>
                  <a:pt x="35718" y="0"/>
                </a:lnTo>
                <a:lnTo>
                  <a:pt x="26789" y="8930"/>
                </a:lnTo>
                <a:lnTo>
                  <a:pt x="17859" y="8930"/>
                </a:lnTo>
                <a:lnTo>
                  <a:pt x="17859" y="17859"/>
                </a:lnTo>
                <a:lnTo>
                  <a:pt x="8929" y="26789"/>
                </a:lnTo>
                <a:lnTo>
                  <a:pt x="0" y="35719"/>
                </a:lnTo>
                <a:lnTo>
                  <a:pt x="0" y="44649"/>
                </a:lnTo>
                <a:lnTo>
                  <a:pt x="0" y="62508"/>
                </a:lnTo>
                <a:lnTo>
                  <a:pt x="0" y="71437"/>
                </a:lnTo>
                <a:lnTo>
                  <a:pt x="8929" y="80367"/>
                </a:lnTo>
                <a:lnTo>
                  <a:pt x="17859" y="89297"/>
                </a:lnTo>
                <a:lnTo>
                  <a:pt x="26789" y="98226"/>
                </a:lnTo>
                <a:lnTo>
                  <a:pt x="35718" y="98226"/>
                </a:lnTo>
                <a:lnTo>
                  <a:pt x="44648" y="98226"/>
                </a:lnTo>
                <a:lnTo>
                  <a:pt x="53578" y="89297"/>
                </a:lnTo>
                <a:lnTo>
                  <a:pt x="62508" y="89297"/>
                </a:lnTo>
                <a:lnTo>
                  <a:pt x="80367" y="71437"/>
                </a:lnTo>
                <a:lnTo>
                  <a:pt x="80367" y="62508"/>
                </a:lnTo>
                <a:lnTo>
                  <a:pt x="89297" y="53578"/>
                </a:lnTo>
                <a:lnTo>
                  <a:pt x="98226" y="44649"/>
                </a:lnTo>
                <a:lnTo>
                  <a:pt x="98226" y="35719"/>
                </a:lnTo>
                <a:lnTo>
                  <a:pt x="98226" y="26789"/>
                </a:lnTo>
                <a:lnTo>
                  <a:pt x="98226" y="26789"/>
                </a:lnTo>
                <a:lnTo>
                  <a:pt x="98226" y="26789"/>
                </a:lnTo>
                <a:lnTo>
                  <a:pt x="98226" y="26789"/>
                </a:lnTo>
                <a:lnTo>
                  <a:pt x="98226" y="35719"/>
                </a:lnTo>
                <a:lnTo>
                  <a:pt x="98226" y="44649"/>
                </a:lnTo>
                <a:lnTo>
                  <a:pt x="89297" y="62508"/>
                </a:lnTo>
                <a:lnTo>
                  <a:pt x="89297" y="71437"/>
                </a:lnTo>
                <a:lnTo>
                  <a:pt x="89297" y="80367"/>
                </a:lnTo>
                <a:lnTo>
                  <a:pt x="89297" y="80367"/>
                </a:lnTo>
                <a:lnTo>
                  <a:pt x="89297" y="80367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8" name="Freeform 167"/>
          <p:cNvSpPr/>
          <p:nvPr/>
        </p:nvSpPr>
        <p:spPr>
          <a:xfrm>
            <a:off x="4063007" y="2696766"/>
            <a:ext cx="107158" cy="160735"/>
          </a:xfrm>
          <a:custGeom>
            <a:avLst/>
            <a:gdLst/>
            <a:ahLst/>
            <a:cxnLst/>
            <a:rect l="0" t="0" r="0" b="0"/>
            <a:pathLst>
              <a:path w="107158" h="160735">
                <a:moveTo>
                  <a:pt x="53579" y="0"/>
                </a:moveTo>
                <a:lnTo>
                  <a:pt x="53579" y="0"/>
                </a:lnTo>
                <a:lnTo>
                  <a:pt x="44649" y="8929"/>
                </a:lnTo>
                <a:lnTo>
                  <a:pt x="44649" y="8929"/>
                </a:lnTo>
                <a:lnTo>
                  <a:pt x="35719" y="17859"/>
                </a:lnTo>
                <a:lnTo>
                  <a:pt x="26789" y="26789"/>
                </a:lnTo>
                <a:lnTo>
                  <a:pt x="26789" y="35718"/>
                </a:lnTo>
                <a:lnTo>
                  <a:pt x="17860" y="35718"/>
                </a:lnTo>
                <a:lnTo>
                  <a:pt x="17860" y="44648"/>
                </a:lnTo>
                <a:lnTo>
                  <a:pt x="17860" y="53578"/>
                </a:lnTo>
                <a:lnTo>
                  <a:pt x="17860" y="62507"/>
                </a:lnTo>
                <a:lnTo>
                  <a:pt x="17860" y="71437"/>
                </a:lnTo>
                <a:lnTo>
                  <a:pt x="26789" y="80367"/>
                </a:lnTo>
                <a:lnTo>
                  <a:pt x="35719" y="80367"/>
                </a:lnTo>
                <a:lnTo>
                  <a:pt x="44649" y="89297"/>
                </a:lnTo>
                <a:lnTo>
                  <a:pt x="62508" y="89297"/>
                </a:lnTo>
                <a:lnTo>
                  <a:pt x="71438" y="98226"/>
                </a:lnTo>
                <a:lnTo>
                  <a:pt x="80368" y="98226"/>
                </a:lnTo>
                <a:lnTo>
                  <a:pt x="89297" y="107156"/>
                </a:lnTo>
                <a:lnTo>
                  <a:pt x="98227" y="107156"/>
                </a:lnTo>
                <a:lnTo>
                  <a:pt x="107157" y="116085"/>
                </a:lnTo>
                <a:lnTo>
                  <a:pt x="107157" y="125015"/>
                </a:lnTo>
                <a:lnTo>
                  <a:pt x="107157" y="125015"/>
                </a:lnTo>
                <a:lnTo>
                  <a:pt x="107157" y="133945"/>
                </a:lnTo>
                <a:lnTo>
                  <a:pt x="98227" y="142874"/>
                </a:lnTo>
                <a:lnTo>
                  <a:pt x="89297" y="142874"/>
                </a:lnTo>
                <a:lnTo>
                  <a:pt x="80368" y="151804"/>
                </a:lnTo>
                <a:lnTo>
                  <a:pt x="71438" y="151804"/>
                </a:lnTo>
                <a:lnTo>
                  <a:pt x="62508" y="160734"/>
                </a:lnTo>
                <a:lnTo>
                  <a:pt x="53579" y="160734"/>
                </a:lnTo>
                <a:lnTo>
                  <a:pt x="35719" y="160734"/>
                </a:lnTo>
                <a:lnTo>
                  <a:pt x="26789" y="160734"/>
                </a:lnTo>
                <a:lnTo>
                  <a:pt x="17860" y="160734"/>
                </a:lnTo>
                <a:lnTo>
                  <a:pt x="8930" y="151804"/>
                </a:lnTo>
                <a:lnTo>
                  <a:pt x="0" y="151804"/>
                </a:lnTo>
                <a:lnTo>
                  <a:pt x="0" y="151804"/>
                </a:lnTo>
                <a:lnTo>
                  <a:pt x="0" y="151804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9" name="Freeform 168"/>
          <p:cNvSpPr/>
          <p:nvPr/>
        </p:nvSpPr>
        <p:spPr>
          <a:xfrm>
            <a:off x="4188023" y="2562820"/>
            <a:ext cx="26790" cy="303610"/>
          </a:xfrm>
          <a:custGeom>
            <a:avLst/>
            <a:gdLst/>
            <a:ahLst/>
            <a:cxnLst/>
            <a:rect l="0" t="0" r="0" b="0"/>
            <a:pathLst>
              <a:path w="26790" h="303610">
                <a:moveTo>
                  <a:pt x="0" y="0"/>
                </a:moveTo>
                <a:lnTo>
                  <a:pt x="0" y="0"/>
                </a:lnTo>
                <a:lnTo>
                  <a:pt x="0" y="8930"/>
                </a:lnTo>
                <a:lnTo>
                  <a:pt x="8930" y="26789"/>
                </a:lnTo>
                <a:lnTo>
                  <a:pt x="8930" y="44649"/>
                </a:lnTo>
                <a:lnTo>
                  <a:pt x="8930" y="62508"/>
                </a:lnTo>
                <a:lnTo>
                  <a:pt x="8930" y="89297"/>
                </a:lnTo>
                <a:lnTo>
                  <a:pt x="8930" y="116086"/>
                </a:lnTo>
                <a:lnTo>
                  <a:pt x="8930" y="142875"/>
                </a:lnTo>
                <a:lnTo>
                  <a:pt x="8930" y="169664"/>
                </a:lnTo>
                <a:lnTo>
                  <a:pt x="8930" y="196453"/>
                </a:lnTo>
                <a:lnTo>
                  <a:pt x="17859" y="223243"/>
                </a:lnTo>
                <a:lnTo>
                  <a:pt x="17859" y="250031"/>
                </a:lnTo>
                <a:lnTo>
                  <a:pt x="17859" y="267891"/>
                </a:lnTo>
                <a:lnTo>
                  <a:pt x="26789" y="276820"/>
                </a:lnTo>
                <a:lnTo>
                  <a:pt x="26789" y="294680"/>
                </a:lnTo>
                <a:lnTo>
                  <a:pt x="26789" y="303609"/>
                </a:lnTo>
                <a:lnTo>
                  <a:pt x="26789" y="303609"/>
                </a:lnTo>
                <a:lnTo>
                  <a:pt x="26789" y="303609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0" name="Freeform 169"/>
          <p:cNvSpPr/>
          <p:nvPr/>
        </p:nvSpPr>
        <p:spPr>
          <a:xfrm>
            <a:off x="4161234" y="2723555"/>
            <a:ext cx="89298" cy="17860"/>
          </a:xfrm>
          <a:custGeom>
            <a:avLst/>
            <a:gdLst/>
            <a:ahLst/>
            <a:cxnLst/>
            <a:rect l="0" t="0" r="0" b="0"/>
            <a:pathLst>
              <a:path w="89298" h="17860">
                <a:moveTo>
                  <a:pt x="0" y="17859"/>
                </a:moveTo>
                <a:lnTo>
                  <a:pt x="0" y="17859"/>
                </a:lnTo>
                <a:lnTo>
                  <a:pt x="0" y="17859"/>
                </a:lnTo>
                <a:lnTo>
                  <a:pt x="0" y="17859"/>
                </a:lnTo>
                <a:lnTo>
                  <a:pt x="0" y="17859"/>
                </a:lnTo>
                <a:lnTo>
                  <a:pt x="8930" y="8929"/>
                </a:lnTo>
                <a:lnTo>
                  <a:pt x="17859" y="8929"/>
                </a:lnTo>
                <a:lnTo>
                  <a:pt x="35719" y="8929"/>
                </a:lnTo>
                <a:lnTo>
                  <a:pt x="44648" y="8929"/>
                </a:lnTo>
                <a:lnTo>
                  <a:pt x="62508" y="0"/>
                </a:lnTo>
                <a:lnTo>
                  <a:pt x="80367" y="0"/>
                </a:lnTo>
                <a:lnTo>
                  <a:pt x="89297" y="0"/>
                </a:lnTo>
                <a:lnTo>
                  <a:pt x="89297" y="0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1" name="Freeform 170"/>
          <p:cNvSpPr/>
          <p:nvPr/>
        </p:nvSpPr>
        <p:spPr>
          <a:xfrm>
            <a:off x="4259461" y="2696766"/>
            <a:ext cx="107157" cy="133946"/>
          </a:xfrm>
          <a:custGeom>
            <a:avLst/>
            <a:gdLst/>
            <a:ahLst/>
            <a:cxnLst/>
            <a:rect l="0" t="0" r="0" b="0"/>
            <a:pathLst>
              <a:path w="107157" h="133946">
                <a:moveTo>
                  <a:pt x="0" y="62507"/>
                </a:moveTo>
                <a:lnTo>
                  <a:pt x="0" y="62507"/>
                </a:lnTo>
                <a:lnTo>
                  <a:pt x="8929" y="62507"/>
                </a:lnTo>
                <a:lnTo>
                  <a:pt x="8929" y="62507"/>
                </a:lnTo>
                <a:lnTo>
                  <a:pt x="17859" y="62507"/>
                </a:lnTo>
                <a:lnTo>
                  <a:pt x="26789" y="62507"/>
                </a:lnTo>
                <a:lnTo>
                  <a:pt x="35718" y="62507"/>
                </a:lnTo>
                <a:lnTo>
                  <a:pt x="44648" y="62507"/>
                </a:lnTo>
                <a:lnTo>
                  <a:pt x="53578" y="53578"/>
                </a:lnTo>
                <a:lnTo>
                  <a:pt x="71437" y="44648"/>
                </a:lnTo>
                <a:lnTo>
                  <a:pt x="80367" y="35718"/>
                </a:lnTo>
                <a:lnTo>
                  <a:pt x="80367" y="26789"/>
                </a:lnTo>
                <a:lnTo>
                  <a:pt x="89296" y="17859"/>
                </a:lnTo>
                <a:lnTo>
                  <a:pt x="89296" y="8929"/>
                </a:lnTo>
                <a:lnTo>
                  <a:pt x="89296" y="8929"/>
                </a:lnTo>
                <a:lnTo>
                  <a:pt x="89296" y="0"/>
                </a:lnTo>
                <a:lnTo>
                  <a:pt x="89296" y="0"/>
                </a:lnTo>
                <a:lnTo>
                  <a:pt x="80367" y="0"/>
                </a:lnTo>
                <a:lnTo>
                  <a:pt x="71437" y="0"/>
                </a:lnTo>
                <a:lnTo>
                  <a:pt x="62507" y="8929"/>
                </a:lnTo>
                <a:lnTo>
                  <a:pt x="53578" y="26789"/>
                </a:lnTo>
                <a:lnTo>
                  <a:pt x="35718" y="35718"/>
                </a:lnTo>
                <a:lnTo>
                  <a:pt x="35718" y="53578"/>
                </a:lnTo>
                <a:lnTo>
                  <a:pt x="26789" y="71437"/>
                </a:lnTo>
                <a:lnTo>
                  <a:pt x="17859" y="80367"/>
                </a:lnTo>
                <a:lnTo>
                  <a:pt x="17859" y="98226"/>
                </a:lnTo>
                <a:lnTo>
                  <a:pt x="17859" y="107156"/>
                </a:lnTo>
                <a:lnTo>
                  <a:pt x="26789" y="116085"/>
                </a:lnTo>
                <a:lnTo>
                  <a:pt x="35718" y="125015"/>
                </a:lnTo>
                <a:lnTo>
                  <a:pt x="44648" y="133945"/>
                </a:lnTo>
                <a:lnTo>
                  <a:pt x="53578" y="133945"/>
                </a:lnTo>
                <a:lnTo>
                  <a:pt x="71437" y="133945"/>
                </a:lnTo>
                <a:lnTo>
                  <a:pt x="80367" y="125015"/>
                </a:lnTo>
                <a:lnTo>
                  <a:pt x="89296" y="125015"/>
                </a:lnTo>
                <a:lnTo>
                  <a:pt x="98226" y="116085"/>
                </a:lnTo>
                <a:lnTo>
                  <a:pt x="107156" y="116085"/>
                </a:lnTo>
                <a:lnTo>
                  <a:pt x="107156" y="116085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2" name="Freeform 171"/>
          <p:cNvSpPr/>
          <p:nvPr/>
        </p:nvSpPr>
        <p:spPr>
          <a:xfrm>
            <a:off x="4411265" y="2723555"/>
            <a:ext cx="62509" cy="125016"/>
          </a:xfrm>
          <a:custGeom>
            <a:avLst/>
            <a:gdLst/>
            <a:ahLst/>
            <a:cxnLst/>
            <a:rect l="0" t="0" r="0" b="0"/>
            <a:pathLst>
              <a:path w="62509" h="125016">
                <a:moveTo>
                  <a:pt x="0" y="17859"/>
                </a:moveTo>
                <a:lnTo>
                  <a:pt x="0" y="17859"/>
                </a:lnTo>
                <a:lnTo>
                  <a:pt x="0" y="17859"/>
                </a:lnTo>
                <a:lnTo>
                  <a:pt x="0" y="26789"/>
                </a:lnTo>
                <a:lnTo>
                  <a:pt x="8930" y="35718"/>
                </a:lnTo>
                <a:lnTo>
                  <a:pt x="8930" y="44648"/>
                </a:lnTo>
                <a:lnTo>
                  <a:pt x="17860" y="62508"/>
                </a:lnTo>
                <a:lnTo>
                  <a:pt x="26789" y="71437"/>
                </a:lnTo>
                <a:lnTo>
                  <a:pt x="26789" y="80367"/>
                </a:lnTo>
                <a:lnTo>
                  <a:pt x="26789" y="98226"/>
                </a:lnTo>
                <a:lnTo>
                  <a:pt x="35719" y="107156"/>
                </a:lnTo>
                <a:lnTo>
                  <a:pt x="35719" y="116085"/>
                </a:lnTo>
                <a:lnTo>
                  <a:pt x="35719" y="116085"/>
                </a:lnTo>
                <a:lnTo>
                  <a:pt x="35719" y="125015"/>
                </a:lnTo>
                <a:lnTo>
                  <a:pt x="35719" y="125015"/>
                </a:lnTo>
                <a:lnTo>
                  <a:pt x="35719" y="125015"/>
                </a:lnTo>
                <a:lnTo>
                  <a:pt x="35719" y="125015"/>
                </a:lnTo>
                <a:lnTo>
                  <a:pt x="35719" y="125015"/>
                </a:lnTo>
                <a:lnTo>
                  <a:pt x="26789" y="116085"/>
                </a:lnTo>
                <a:lnTo>
                  <a:pt x="26789" y="107156"/>
                </a:lnTo>
                <a:lnTo>
                  <a:pt x="26789" y="98226"/>
                </a:lnTo>
                <a:lnTo>
                  <a:pt x="26789" y="80367"/>
                </a:lnTo>
                <a:lnTo>
                  <a:pt x="26789" y="62508"/>
                </a:lnTo>
                <a:lnTo>
                  <a:pt x="26789" y="44648"/>
                </a:lnTo>
                <a:lnTo>
                  <a:pt x="35719" y="26789"/>
                </a:lnTo>
                <a:lnTo>
                  <a:pt x="44649" y="17859"/>
                </a:lnTo>
                <a:lnTo>
                  <a:pt x="44649" y="8929"/>
                </a:lnTo>
                <a:lnTo>
                  <a:pt x="53578" y="0"/>
                </a:lnTo>
                <a:lnTo>
                  <a:pt x="62508" y="0"/>
                </a:lnTo>
                <a:lnTo>
                  <a:pt x="62508" y="0"/>
                </a:lnTo>
                <a:lnTo>
                  <a:pt x="62508" y="0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3" name="Freeform 172"/>
          <p:cNvSpPr/>
          <p:nvPr/>
        </p:nvSpPr>
        <p:spPr>
          <a:xfrm>
            <a:off x="4643437" y="2678906"/>
            <a:ext cx="98228" cy="125017"/>
          </a:xfrm>
          <a:custGeom>
            <a:avLst/>
            <a:gdLst/>
            <a:ahLst/>
            <a:cxnLst/>
            <a:rect l="0" t="0" r="0" b="0"/>
            <a:pathLst>
              <a:path w="98228" h="125017">
                <a:moveTo>
                  <a:pt x="89297" y="0"/>
                </a:moveTo>
                <a:lnTo>
                  <a:pt x="89297" y="0"/>
                </a:lnTo>
                <a:lnTo>
                  <a:pt x="89297" y="0"/>
                </a:lnTo>
                <a:lnTo>
                  <a:pt x="89297" y="0"/>
                </a:lnTo>
                <a:lnTo>
                  <a:pt x="80367" y="0"/>
                </a:lnTo>
                <a:lnTo>
                  <a:pt x="71438" y="0"/>
                </a:lnTo>
                <a:lnTo>
                  <a:pt x="62508" y="0"/>
                </a:lnTo>
                <a:lnTo>
                  <a:pt x="53578" y="8930"/>
                </a:lnTo>
                <a:lnTo>
                  <a:pt x="44649" y="17860"/>
                </a:lnTo>
                <a:lnTo>
                  <a:pt x="35719" y="26789"/>
                </a:lnTo>
                <a:lnTo>
                  <a:pt x="17859" y="44649"/>
                </a:lnTo>
                <a:lnTo>
                  <a:pt x="8930" y="62508"/>
                </a:lnTo>
                <a:lnTo>
                  <a:pt x="8930" y="80367"/>
                </a:lnTo>
                <a:lnTo>
                  <a:pt x="0" y="89297"/>
                </a:lnTo>
                <a:lnTo>
                  <a:pt x="8930" y="98227"/>
                </a:lnTo>
                <a:lnTo>
                  <a:pt x="8930" y="107157"/>
                </a:lnTo>
                <a:lnTo>
                  <a:pt x="17859" y="116086"/>
                </a:lnTo>
                <a:lnTo>
                  <a:pt x="26789" y="125016"/>
                </a:lnTo>
                <a:lnTo>
                  <a:pt x="35719" y="125016"/>
                </a:lnTo>
                <a:lnTo>
                  <a:pt x="44649" y="125016"/>
                </a:lnTo>
                <a:lnTo>
                  <a:pt x="62508" y="116086"/>
                </a:lnTo>
                <a:lnTo>
                  <a:pt x="71438" y="116086"/>
                </a:lnTo>
                <a:lnTo>
                  <a:pt x="80367" y="107157"/>
                </a:lnTo>
                <a:lnTo>
                  <a:pt x="89297" y="98227"/>
                </a:lnTo>
                <a:lnTo>
                  <a:pt x="89297" y="89297"/>
                </a:lnTo>
                <a:lnTo>
                  <a:pt x="98227" y="71438"/>
                </a:lnTo>
                <a:lnTo>
                  <a:pt x="98227" y="53578"/>
                </a:lnTo>
                <a:lnTo>
                  <a:pt x="89297" y="35719"/>
                </a:lnTo>
                <a:lnTo>
                  <a:pt x="89297" y="26789"/>
                </a:lnTo>
                <a:lnTo>
                  <a:pt x="80367" y="8930"/>
                </a:lnTo>
                <a:lnTo>
                  <a:pt x="80367" y="8930"/>
                </a:lnTo>
                <a:lnTo>
                  <a:pt x="71438" y="0"/>
                </a:lnTo>
                <a:lnTo>
                  <a:pt x="71438" y="0"/>
                </a:lnTo>
                <a:lnTo>
                  <a:pt x="71438" y="0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4" name="Freeform 173"/>
          <p:cNvSpPr/>
          <p:nvPr/>
        </p:nvSpPr>
        <p:spPr>
          <a:xfrm>
            <a:off x="4777382" y="2678906"/>
            <a:ext cx="116088" cy="142876"/>
          </a:xfrm>
          <a:custGeom>
            <a:avLst/>
            <a:gdLst/>
            <a:ahLst/>
            <a:cxnLst/>
            <a:rect l="0" t="0" r="0" b="0"/>
            <a:pathLst>
              <a:path w="116088" h="142876">
                <a:moveTo>
                  <a:pt x="0" y="35719"/>
                </a:moveTo>
                <a:lnTo>
                  <a:pt x="0" y="44649"/>
                </a:lnTo>
                <a:lnTo>
                  <a:pt x="0" y="53578"/>
                </a:lnTo>
                <a:lnTo>
                  <a:pt x="0" y="62508"/>
                </a:lnTo>
                <a:lnTo>
                  <a:pt x="0" y="80367"/>
                </a:lnTo>
                <a:lnTo>
                  <a:pt x="8930" y="98227"/>
                </a:lnTo>
                <a:lnTo>
                  <a:pt x="8930" y="107157"/>
                </a:lnTo>
                <a:lnTo>
                  <a:pt x="8930" y="125016"/>
                </a:lnTo>
                <a:lnTo>
                  <a:pt x="8930" y="125016"/>
                </a:lnTo>
                <a:lnTo>
                  <a:pt x="8930" y="133945"/>
                </a:lnTo>
                <a:lnTo>
                  <a:pt x="8930" y="133945"/>
                </a:lnTo>
                <a:lnTo>
                  <a:pt x="17860" y="133945"/>
                </a:lnTo>
                <a:lnTo>
                  <a:pt x="17860" y="133945"/>
                </a:lnTo>
                <a:lnTo>
                  <a:pt x="17860" y="133945"/>
                </a:lnTo>
                <a:lnTo>
                  <a:pt x="17860" y="125016"/>
                </a:lnTo>
                <a:lnTo>
                  <a:pt x="17860" y="116086"/>
                </a:lnTo>
                <a:lnTo>
                  <a:pt x="26789" y="98227"/>
                </a:lnTo>
                <a:lnTo>
                  <a:pt x="26789" y="80367"/>
                </a:lnTo>
                <a:lnTo>
                  <a:pt x="35719" y="62508"/>
                </a:lnTo>
                <a:lnTo>
                  <a:pt x="35719" y="44649"/>
                </a:lnTo>
                <a:lnTo>
                  <a:pt x="44649" y="26789"/>
                </a:lnTo>
                <a:lnTo>
                  <a:pt x="53579" y="8930"/>
                </a:lnTo>
                <a:lnTo>
                  <a:pt x="62508" y="0"/>
                </a:lnTo>
                <a:lnTo>
                  <a:pt x="71438" y="0"/>
                </a:lnTo>
                <a:lnTo>
                  <a:pt x="71438" y="0"/>
                </a:lnTo>
                <a:lnTo>
                  <a:pt x="80368" y="8930"/>
                </a:lnTo>
                <a:lnTo>
                  <a:pt x="89297" y="17860"/>
                </a:lnTo>
                <a:lnTo>
                  <a:pt x="89297" y="26789"/>
                </a:lnTo>
                <a:lnTo>
                  <a:pt x="98227" y="44649"/>
                </a:lnTo>
                <a:lnTo>
                  <a:pt x="98227" y="62508"/>
                </a:lnTo>
                <a:lnTo>
                  <a:pt x="107157" y="80367"/>
                </a:lnTo>
                <a:lnTo>
                  <a:pt x="107157" y="98227"/>
                </a:lnTo>
                <a:lnTo>
                  <a:pt x="107157" y="116086"/>
                </a:lnTo>
                <a:lnTo>
                  <a:pt x="116087" y="125016"/>
                </a:lnTo>
                <a:lnTo>
                  <a:pt x="116087" y="133945"/>
                </a:lnTo>
                <a:lnTo>
                  <a:pt x="116087" y="133945"/>
                </a:lnTo>
                <a:lnTo>
                  <a:pt x="116087" y="142875"/>
                </a:lnTo>
                <a:lnTo>
                  <a:pt x="116087" y="142875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5" name="Freeform 174"/>
          <p:cNvSpPr/>
          <p:nvPr/>
        </p:nvSpPr>
        <p:spPr>
          <a:xfrm>
            <a:off x="4938117" y="2553891"/>
            <a:ext cx="17861" cy="285750"/>
          </a:xfrm>
          <a:custGeom>
            <a:avLst/>
            <a:gdLst/>
            <a:ahLst/>
            <a:cxnLst/>
            <a:rect l="0" t="0" r="0" b="0"/>
            <a:pathLst>
              <a:path w="17861" h="285750">
                <a:moveTo>
                  <a:pt x="17860" y="0"/>
                </a:moveTo>
                <a:lnTo>
                  <a:pt x="17860" y="0"/>
                </a:lnTo>
                <a:lnTo>
                  <a:pt x="8930" y="0"/>
                </a:lnTo>
                <a:lnTo>
                  <a:pt x="8930" y="8929"/>
                </a:lnTo>
                <a:lnTo>
                  <a:pt x="8930" y="17859"/>
                </a:lnTo>
                <a:lnTo>
                  <a:pt x="8930" y="35718"/>
                </a:lnTo>
                <a:lnTo>
                  <a:pt x="8930" y="44648"/>
                </a:lnTo>
                <a:lnTo>
                  <a:pt x="8930" y="62507"/>
                </a:lnTo>
                <a:lnTo>
                  <a:pt x="8930" y="89297"/>
                </a:lnTo>
                <a:lnTo>
                  <a:pt x="8930" y="107156"/>
                </a:lnTo>
                <a:lnTo>
                  <a:pt x="8930" y="125015"/>
                </a:lnTo>
                <a:lnTo>
                  <a:pt x="8930" y="151804"/>
                </a:lnTo>
                <a:lnTo>
                  <a:pt x="0" y="178593"/>
                </a:lnTo>
                <a:lnTo>
                  <a:pt x="0" y="205382"/>
                </a:lnTo>
                <a:lnTo>
                  <a:pt x="0" y="223242"/>
                </a:lnTo>
                <a:lnTo>
                  <a:pt x="0" y="241101"/>
                </a:lnTo>
                <a:lnTo>
                  <a:pt x="0" y="258960"/>
                </a:lnTo>
                <a:lnTo>
                  <a:pt x="8930" y="267890"/>
                </a:lnTo>
                <a:lnTo>
                  <a:pt x="8930" y="276820"/>
                </a:lnTo>
                <a:lnTo>
                  <a:pt x="8930" y="276820"/>
                </a:lnTo>
                <a:lnTo>
                  <a:pt x="8930" y="285749"/>
                </a:lnTo>
                <a:lnTo>
                  <a:pt x="17860" y="285749"/>
                </a:lnTo>
                <a:lnTo>
                  <a:pt x="17860" y="285749"/>
                </a:lnTo>
                <a:lnTo>
                  <a:pt x="17860" y="285749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6" name="Freeform 175"/>
          <p:cNvSpPr/>
          <p:nvPr/>
        </p:nvSpPr>
        <p:spPr>
          <a:xfrm>
            <a:off x="5027414" y="2634258"/>
            <a:ext cx="142876" cy="205383"/>
          </a:xfrm>
          <a:custGeom>
            <a:avLst/>
            <a:gdLst/>
            <a:ahLst/>
            <a:cxnLst/>
            <a:rect l="0" t="0" r="0" b="0"/>
            <a:pathLst>
              <a:path w="142876" h="205383">
                <a:moveTo>
                  <a:pt x="142875" y="0"/>
                </a:moveTo>
                <a:lnTo>
                  <a:pt x="142875" y="0"/>
                </a:lnTo>
                <a:lnTo>
                  <a:pt x="142875" y="0"/>
                </a:lnTo>
                <a:lnTo>
                  <a:pt x="142875" y="0"/>
                </a:lnTo>
                <a:lnTo>
                  <a:pt x="133945" y="8930"/>
                </a:lnTo>
                <a:lnTo>
                  <a:pt x="133945" y="17859"/>
                </a:lnTo>
                <a:lnTo>
                  <a:pt x="125016" y="26789"/>
                </a:lnTo>
                <a:lnTo>
                  <a:pt x="116086" y="44648"/>
                </a:lnTo>
                <a:lnTo>
                  <a:pt x="107156" y="53578"/>
                </a:lnTo>
                <a:lnTo>
                  <a:pt x="89297" y="71437"/>
                </a:lnTo>
                <a:lnTo>
                  <a:pt x="80367" y="89297"/>
                </a:lnTo>
                <a:lnTo>
                  <a:pt x="62508" y="116086"/>
                </a:lnTo>
                <a:lnTo>
                  <a:pt x="53578" y="125015"/>
                </a:lnTo>
                <a:lnTo>
                  <a:pt x="44649" y="142875"/>
                </a:lnTo>
                <a:lnTo>
                  <a:pt x="26789" y="160734"/>
                </a:lnTo>
                <a:lnTo>
                  <a:pt x="26789" y="169664"/>
                </a:lnTo>
                <a:lnTo>
                  <a:pt x="17859" y="178593"/>
                </a:lnTo>
                <a:lnTo>
                  <a:pt x="8930" y="187523"/>
                </a:lnTo>
                <a:lnTo>
                  <a:pt x="8930" y="196453"/>
                </a:lnTo>
                <a:lnTo>
                  <a:pt x="0" y="205382"/>
                </a:lnTo>
                <a:lnTo>
                  <a:pt x="0" y="205382"/>
                </a:lnTo>
                <a:lnTo>
                  <a:pt x="0" y="205382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7" name="Freeform 176"/>
          <p:cNvSpPr/>
          <p:nvPr/>
        </p:nvSpPr>
        <p:spPr>
          <a:xfrm>
            <a:off x="5036344" y="2607469"/>
            <a:ext cx="17860" cy="125016"/>
          </a:xfrm>
          <a:custGeom>
            <a:avLst/>
            <a:gdLst/>
            <a:ahLst/>
            <a:cxnLst/>
            <a:rect l="0" t="0" r="0" b="0"/>
            <a:pathLst>
              <a:path w="17860" h="125016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8929"/>
                </a:lnTo>
                <a:lnTo>
                  <a:pt x="0" y="17859"/>
                </a:lnTo>
                <a:lnTo>
                  <a:pt x="0" y="26789"/>
                </a:lnTo>
                <a:lnTo>
                  <a:pt x="8929" y="35719"/>
                </a:lnTo>
                <a:lnTo>
                  <a:pt x="8929" y="53578"/>
                </a:lnTo>
                <a:lnTo>
                  <a:pt x="8929" y="71437"/>
                </a:lnTo>
                <a:lnTo>
                  <a:pt x="17859" y="89297"/>
                </a:lnTo>
                <a:lnTo>
                  <a:pt x="17859" y="98226"/>
                </a:lnTo>
                <a:lnTo>
                  <a:pt x="17859" y="116086"/>
                </a:lnTo>
                <a:lnTo>
                  <a:pt x="17859" y="125015"/>
                </a:lnTo>
                <a:lnTo>
                  <a:pt x="17859" y="125015"/>
                </a:lnTo>
                <a:lnTo>
                  <a:pt x="17859" y="125015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8" name="Freeform 177"/>
          <p:cNvSpPr/>
          <p:nvPr/>
        </p:nvSpPr>
        <p:spPr>
          <a:xfrm>
            <a:off x="5402461" y="2536031"/>
            <a:ext cx="8931" cy="303610"/>
          </a:xfrm>
          <a:custGeom>
            <a:avLst/>
            <a:gdLst/>
            <a:ahLst/>
            <a:cxnLst/>
            <a:rect l="0" t="0" r="0" b="0"/>
            <a:pathLst>
              <a:path w="8931" h="303610">
                <a:moveTo>
                  <a:pt x="8930" y="0"/>
                </a:moveTo>
                <a:lnTo>
                  <a:pt x="8930" y="8930"/>
                </a:lnTo>
                <a:lnTo>
                  <a:pt x="0" y="17860"/>
                </a:lnTo>
                <a:lnTo>
                  <a:pt x="0" y="35719"/>
                </a:lnTo>
                <a:lnTo>
                  <a:pt x="0" y="53578"/>
                </a:lnTo>
                <a:lnTo>
                  <a:pt x="0" y="80367"/>
                </a:lnTo>
                <a:lnTo>
                  <a:pt x="0" y="98227"/>
                </a:lnTo>
                <a:lnTo>
                  <a:pt x="0" y="125016"/>
                </a:lnTo>
                <a:lnTo>
                  <a:pt x="0" y="160735"/>
                </a:lnTo>
                <a:lnTo>
                  <a:pt x="0" y="187524"/>
                </a:lnTo>
                <a:lnTo>
                  <a:pt x="0" y="214313"/>
                </a:lnTo>
                <a:lnTo>
                  <a:pt x="0" y="232172"/>
                </a:lnTo>
                <a:lnTo>
                  <a:pt x="0" y="258961"/>
                </a:lnTo>
                <a:lnTo>
                  <a:pt x="0" y="276820"/>
                </a:lnTo>
                <a:lnTo>
                  <a:pt x="0" y="285750"/>
                </a:lnTo>
                <a:lnTo>
                  <a:pt x="0" y="294680"/>
                </a:lnTo>
                <a:lnTo>
                  <a:pt x="0" y="303609"/>
                </a:lnTo>
                <a:lnTo>
                  <a:pt x="8930" y="303609"/>
                </a:lnTo>
                <a:lnTo>
                  <a:pt x="8930" y="303609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9" name="Freeform 178"/>
          <p:cNvSpPr/>
          <p:nvPr/>
        </p:nvSpPr>
        <p:spPr>
          <a:xfrm>
            <a:off x="5447109" y="2661047"/>
            <a:ext cx="80369" cy="142876"/>
          </a:xfrm>
          <a:custGeom>
            <a:avLst/>
            <a:gdLst/>
            <a:ahLst/>
            <a:cxnLst/>
            <a:rect l="0" t="0" r="0" b="0"/>
            <a:pathLst>
              <a:path w="80369" h="142876">
                <a:moveTo>
                  <a:pt x="0" y="71437"/>
                </a:moveTo>
                <a:lnTo>
                  <a:pt x="0" y="71437"/>
                </a:lnTo>
                <a:lnTo>
                  <a:pt x="0" y="71437"/>
                </a:lnTo>
                <a:lnTo>
                  <a:pt x="0" y="71437"/>
                </a:lnTo>
                <a:lnTo>
                  <a:pt x="8930" y="71437"/>
                </a:lnTo>
                <a:lnTo>
                  <a:pt x="8930" y="71437"/>
                </a:lnTo>
                <a:lnTo>
                  <a:pt x="17860" y="71437"/>
                </a:lnTo>
                <a:lnTo>
                  <a:pt x="26789" y="62508"/>
                </a:lnTo>
                <a:lnTo>
                  <a:pt x="44649" y="53578"/>
                </a:lnTo>
                <a:lnTo>
                  <a:pt x="53579" y="44648"/>
                </a:lnTo>
                <a:lnTo>
                  <a:pt x="53579" y="35719"/>
                </a:lnTo>
                <a:lnTo>
                  <a:pt x="62508" y="26789"/>
                </a:lnTo>
                <a:lnTo>
                  <a:pt x="71438" y="26789"/>
                </a:lnTo>
                <a:lnTo>
                  <a:pt x="71438" y="17859"/>
                </a:lnTo>
                <a:lnTo>
                  <a:pt x="71438" y="8930"/>
                </a:lnTo>
                <a:lnTo>
                  <a:pt x="80368" y="8930"/>
                </a:lnTo>
                <a:lnTo>
                  <a:pt x="80368" y="0"/>
                </a:lnTo>
                <a:lnTo>
                  <a:pt x="80368" y="0"/>
                </a:lnTo>
                <a:lnTo>
                  <a:pt x="71438" y="0"/>
                </a:lnTo>
                <a:lnTo>
                  <a:pt x="71438" y="0"/>
                </a:lnTo>
                <a:lnTo>
                  <a:pt x="62508" y="0"/>
                </a:lnTo>
                <a:lnTo>
                  <a:pt x="62508" y="8930"/>
                </a:lnTo>
                <a:lnTo>
                  <a:pt x="53579" y="17859"/>
                </a:lnTo>
                <a:lnTo>
                  <a:pt x="44649" y="26789"/>
                </a:lnTo>
                <a:lnTo>
                  <a:pt x="35719" y="44648"/>
                </a:lnTo>
                <a:lnTo>
                  <a:pt x="26789" y="53578"/>
                </a:lnTo>
                <a:lnTo>
                  <a:pt x="17860" y="71437"/>
                </a:lnTo>
                <a:lnTo>
                  <a:pt x="8930" y="80367"/>
                </a:lnTo>
                <a:lnTo>
                  <a:pt x="8930" y="89297"/>
                </a:lnTo>
                <a:lnTo>
                  <a:pt x="8930" y="98226"/>
                </a:lnTo>
                <a:lnTo>
                  <a:pt x="8930" y="116086"/>
                </a:lnTo>
                <a:lnTo>
                  <a:pt x="8930" y="125016"/>
                </a:lnTo>
                <a:lnTo>
                  <a:pt x="17860" y="133945"/>
                </a:lnTo>
                <a:lnTo>
                  <a:pt x="26789" y="133945"/>
                </a:lnTo>
                <a:lnTo>
                  <a:pt x="35719" y="142875"/>
                </a:lnTo>
                <a:lnTo>
                  <a:pt x="53579" y="142875"/>
                </a:lnTo>
                <a:lnTo>
                  <a:pt x="62508" y="142875"/>
                </a:lnTo>
                <a:lnTo>
                  <a:pt x="62508" y="142875"/>
                </a:lnTo>
                <a:lnTo>
                  <a:pt x="71438" y="142875"/>
                </a:lnTo>
                <a:lnTo>
                  <a:pt x="71438" y="142875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0" name="Freeform 179"/>
          <p:cNvSpPr/>
          <p:nvPr/>
        </p:nvSpPr>
        <p:spPr>
          <a:xfrm>
            <a:off x="5527477" y="2678906"/>
            <a:ext cx="98227" cy="116087"/>
          </a:xfrm>
          <a:custGeom>
            <a:avLst/>
            <a:gdLst/>
            <a:ahLst/>
            <a:cxnLst/>
            <a:rect l="0" t="0" r="0" b="0"/>
            <a:pathLst>
              <a:path w="98227" h="116087">
                <a:moveTo>
                  <a:pt x="98226" y="17860"/>
                </a:moveTo>
                <a:lnTo>
                  <a:pt x="98226" y="17860"/>
                </a:lnTo>
                <a:lnTo>
                  <a:pt x="98226" y="8930"/>
                </a:lnTo>
                <a:lnTo>
                  <a:pt x="89296" y="8930"/>
                </a:lnTo>
                <a:lnTo>
                  <a:pt x="89296" y="8930"/>
                </a:lnTo>
                <a:lnTo>
                  <a:pt x="89296" y="0"/>
                </a:lnTo>
                <a:lnTo>
                  <a:pt x="80366" y="0"/>
                </a:lnTo>
                <a:lnTo>
                  <a:pt x="71437" y="0"/>
                </a:lnTo>
                <a:lnTo>
                  <a:pt x="62507" y="0"/>
                </a:lnTo>
                <a:lnTo>
                  <a:pt x="53577" y="8930"/>
                </a:lnTo>
                <a:lnTo>
                  <a:pt x="44648" y="17860"/>
                </a:lnTo>
                <a:lnTo>
                  <a:pt x="35718" y="26789"/>
                </a:lnTo>
                <a:lnTo>
                  <a:pt x="26789" y="26789"/>
                </a:lnTo>
                <a:lnTo>
                  <a:pt x="26789" y="44649"/>
                </a:lnTo>
                <a:lnTo>
                  <a:pt x="17859" y="53578"/>
                </a:lnTo>
                <a:lnTo>
                  <a:pt x="8929" y="62508"/>
                </a:lnTo>
                <a:lnTo>
                  <a:pt x="0" y="80367"/>
                </a:lnTo>
                <a:lnTo>
                  <a:pt x="0" y="89297"/>
                </a:lnTo>
                <a:lnTo>
                  <a:pt x="8929" y="98227"/>
                </a:lnTo>
                <a:lnTo>
                  <a:pt x="8929" y="107157"/>
                </a:lnTo>
                <a:lnTo>
                  <a:pt x="17859" y="107157"/>
                </a:lnTo>
                <a:lnTo>
                  <a:pt x="26789" y="107157"/>
                </a:lnTo>
                <a:lnTo>
                  <a:pt x="35718" y="107157"/>
                </a:lnTo>
                <a:lnTo>
                  <a:pt x="44648" y="107157"/>
                </a:lnTo>
                <a:lnTo>
                  <a:pt x="53577" y="107157"/>
                </a:lnTo>
                <a:lnTo>
                  <a:pt x="62507" y="98227"/>
                </a:lnTo>
                <a:lnTo>
                  <a:pt x="71437" y="89297"/>
                </a:lnTo>
                <a:lnTo>
                  <a:pt x="71437" y="80367"/>
                </a:lnTo>
                <a:lnTo>
                  <a:pt x="80366" y="62508"/>
                </a:lnTo>
                <a:lnTo>
                  <a:pt x="80366" y="53578"/>
                </a:lnTo>
                <a:lnTo>
                  <a:pt x="89296" y="35719"/>
                </a:lnTo>
                <a:lnTo>
                  <a:pt x="89296" y="26789"/>
                </a:lnTo>
                <a:lnTo>
                  <a:pt x="89296" y="17860"/>
                </a:lnTo>
                <a:lnTo>
                  <a:pt x="98226" y="8930"/>
                </a:lnTo>
                <a:lnTo>
                  <a:pt x="98226" y="8930"/>
                </a:lnTo>
                <a:lnTo>
                  <a:pt x="98226" y="8930"/>
                </a:lnTo>
                <a:lnTo>
                  <a:pt x="98226" y="17860"/>
                </a:lnTo>
                <a:lnTo>
                  <a:pt x="89296" y="17860"/>
                </a:lnTo>
                <a:lnTo>
                  <a:pt x="89296" y="35719"/>
                </a:lnTo>
                <a:lnTo>
                  <a:pt x="89296" y="44649"/>
                </a:lnTo>
                <a:lnTo>
                  <a:pt x="89296" y="62508"/>
                </a:lnTo>
                <a:lnTo>
                  <a:pt x="89296" y="80367"/>
                </a:lnTo>
                <a:lnTo>
                  <a:pt x="89296" y="98227"/>
                </a:lnTo>
                <a:lnTo>
                  <a:pt x="98226" y="107157"/>
                </a:lnTo>
                <a:lnTo>
                  <a:pt x="98226" y="116086"/>
                </a:lnTo>
                <a:lnTo>
                  <a:pt x="98226" y="116086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1" name="Freeform 180"/>
          <p:cNvSpPr/>
          <p:nvPr/>
        </p:nvSpPr>
        <p:spPr>
          <a:xfrm>
            <a:off x="5661421" y="2687836"/>
            <a:ext cx="107158" cy="125016"/>
          </a:xfrm>
          <a:custGeom>
            <a:avLst/>
            <a:gdLst/>
            <a:ahLst/>
            <a:cxnLst/>
            <a:rect l="0" t="0" r="0" b="0"/>
            <a:pathLst>
              <a:path w="107158" h="125016">
                <a:moveTo>
                  <a:pt x="0" y="8930"/>
                </a:moveTo>
                <a:lnTo>
                  <a:pt x="0" y="8930"/>
                </a:lnTo>
                <a:lnTo>
                  <a:pt x="0" y="17859"/>
                </a:lnTo>
                <a:lnTo>
                  <a:pt x="0" y="26789"/>
                </a:lnTo>
                <a:lnTo>
                  <a:pt x="0" y="35719"/>
                </a:lnTo>
                <a:lnTo>
                  <a:pt x="0" y="53578"/>
                </a:lnTo>
                <a:lnTo>
                  <a:pt x="0" y="62508"/>
                </a:lnTo>
                <a:lnTo>
                  <a:pt x="0" y="80367"/>
                </a:lnTo>
                <a:lnTo>
                  <a:pt x="0" y="98227"/>
                </a:lnTo>
                <a:lnTo>
                  <a:pt x="0" y="107156"/>
                </a:lnTo>
                <a:lnTo>
                  <a:pt x="8930" y="116086"/>
                </a:lnTo>
                <a:lnTo>
                  <a:pt x="8930" y="116086"/>
                </a:lnTo>
                <a:lnTo>
                  <a:pt x="8930" y="125015"/>
                </a:lnTo>
                <a:lnTo>
                  <a:pt x="17860" y="125015"/>
                </a:lnTo>
                <a:lnTo>
                  <a:pt x="17860" y="116086"/>
                </a:lnTo>
                <a:lnTo>
                  <a:pt x="26790" y="116086"/>
                </a:lnTo>
                <a:lnTo>
                  <a:pt x="35719" y="107156"/>
                </a:lnTo>
                <a:lnTo>
                  <a:pt x="44649" y="98227"/>
                </a:lnTo>
                <a:lnTo>
                  <a:pt x="53579" y="80367"/>
                </a:lnTo>
                <a:lnTo>
                  <a:pt x="62508" y="62508"/>
                </a:lnTo>
                <a:lnTo>
                  <a:pt x="71438" y="44648"/>
                </a:lnTo>
                <a:lnTo>
                  <a:pt x="80368" y="26789"/>
                </a:lnTo>
                <a:lnTo>
                  <a:pt x="89297" y="8930"/>
                </a:lnTo>
                <a:lnTo>
                  <a:pt x="98227" y="0"/>
                </a:lnTo>
                <a:lnTo>
                  <a:pt x="107157" y="0"/>
                </a:lnTo>
                <a:lnTo>
                  <a:pt x="107157" y="0"/>
                </a:lnTo>
                <a:lnTo>
                  <a:pt x="107157" y="0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2" name="Freeform 181"/>
          <p:cNvSpPr/>
          <p:nvPr/>
        </p:nvSpPr>
        <p:spPr>
          <a:xfrm>
            <a:off x="5786437" y="2687836"/>
            <a:ext cx="89298" cy="98228"/>
          </a:xfrm>
          <a:custGeom>
            <a:avLst/>
            <a:gdLst/>
            <a:ahLst/>
            <a:cxnLst/>
            <a:rect l="0" t="0" r="0" b="0"/>
            <a:pathLst>
              <a:path w="89298" h="98228">
                <a:moveTo>
                  <a:pt x="0" y="89297"/>
                </a:moveTo>
                <a:lnTo>
                  <a:pt x="0" y="89297"/>
                </a:lnTo>
                <a:lnTo>
                  <a:pt x="8930" y="89297"/>
                </a:lnTo>
                <a:lnTo>
                  <a:pt x="8930" y="89297"/>
                </a:lnTo>
                <a:lnTo>
                  <a:pt x="17859" y="89297"/>
                </a:lnTo>
                <a:lnTo>
                  <a:pt x="26789" y="89297"/>
                </a:lnTo>
                <a:lnTo>
                  <a:pt x="26789" y="89297"/>
                </a:lnTo>
                <a:lnTo>
                  <a:pt x="35719" y="80367"/>
                </a:lnTo>
                <a:lnTo>
                  <a:pt x="44649" y="71437"/>
                </a:lnTo>
                <a:lnTo>
                  <a:pt x="53578" y="62508"/>
                </a:lnTo>
                <a:lnTo>
                  <a:pt x="62508" y="53578"/>
                </a:lnTo>
                <a:lnTo>
                  <a:pt x="71438" y="35719"/>
                </a:lnTo>
                <a:lnTo>
                  <a:pt x="80367" y="26789"/>
                </a:lnTo>
                <a:lnTo>
                  <a:pt x="89297" y="17859"/>
                </a:lnTo>
                <a:lnTo>
                  <a:pt x="89297" y="8930"/>
                </a:lnTo>
                <a:lnTo>
                  <a:pt x="89297" y="8930"/>
                </a:lnTo>
                <a:lnTo>
                  <a:pt x="89297" y="0"/>
                </a:lnTo>
                <a:lnTo>
                  <a:pt x="89297" y="0"/>
                </a:lnTo>
                <a:lnTo>
                  <a:pt x="89297" y="0"/>
                </a:lnTo>
                <a:lnTo>
                  <a:pt x="80367" y="0"/>
                </a:lnTo>
                <a:lnTo>
                  <a:pt x="71438" y="8930"/>
                </a:lnTo>
                <a:lnTo>
                  <a:pt x="53578" y="17859"/>
                </a:lnTo>
                <a:lnTo>
                  <a:pt x="44649" y="26789"/>
                </a:lnTo>
                <a:lnTo>
                  <a:pt x="26789" y="44648"/>
                </a:lnTo>
                <a:lnTo>
                  <a:pt x="17859" y="62508"/>
                </a:lnTo>
                <a:lnTo>
                  <a:pt x="8930" y="71437"/>
                </a:lnTo>
                <a:lnTo>
                  <a:pt x="0" y="89297"/>
                </a:lnTo>
                <a:lnTo>
                  <a:pt x="0" y="98227"/>
                </a:lnTo>
                <a:lnTo>
                  <a:pt x="0" y="98227"/>
                </a:lnTo>
                <a:lnTo>
                  <a:pt x="0" y="98227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3" name="Freeform 182"/>
          <p:cNvSpPr/>
          <p:nvPr/>
        </p:nvSpPr>
        <p:spPr>
          <a:xfrm>
            <a:off x="5875734" y="2705695"/>
            <a:ext cx="89298" cy="142876"/>
          </a:xfrm>
          <a:custGeom>
            <a:avLst/>
            <a:gdLst/>
            <a:ahLst/>
            <a:cxnLst/>
            <a:rect l="0" t="0" r="0" b="0"/>
            <a:pathLst>
              <a:path w="89298" h="142876">
                <a:moveTo>
                  <a:pt x="80367" y="0"/>
                </a:moveTo>
                <a:lnTo>
                  <a:pt x="80367" y="0"/>
                </a:lnTo>
                <a:lnTo>
                  <a:pt x="80367" y="0"/>
                </a:lnTo>
                <a:lnTo>
                  <a:pt x="80367" y="0"/>
                </a:lnTo>
                <a:lnTo>
                  <a:pt x="80367" y="0"/>
                </a:lnTo>
                <a:lnTo>
                  <a:pt x="80367" y="0"/>
                </a:lnTo>
                <a:lnTo>
                  <a:pt x="89297" y="8930"/>
                </a:lnTo>
                <a:lnTo>
                  <a:pt x="89297" y="17860"/>
                </a:lnTo>
                <a:lnTo>
                  <a:pt x="89297" y="26789"/>
                </a:lnTo>
                <a:lnTo>
                  <a:pt x="80367" y="26789"/>
                </a:lnTo>
                <a:lnTo>
                  <a:pt x="80367" y="44649"/>
                </a:lnTo>
                <a:lnTo>
                  <a:pt x="80367" y="53578"/>
                </a:lnTo>
                <a:lnTo>
                  <a:pt x="80367" y="62508"/>
                </a:lnTo>
                <a:lnTo>
                  <a:pt x="80367" y="71438"/>
                </a:lnTo>
                <a:lnTo>
                  <a:pt x="80367" y="80368"/>
                </a:lnTo>
                <a:lnTo>
                  <a:pt x="80367" y="89297"/>
                </a:lnTo>
                <a:lnTo>
                  <a:pt x="80367" y="107156"/>
                </a:lnTo>
                <a:lnTo>
                  <a:pt x="71437" y="107156"/>
                </a:lnTo>
                <a:lnTo>
                  <a:pt x="71437" y="116086"/>
                </a:lnTo>
                <a:lnTo>
                  <a:pt x="71437" y="125016"/>
                </a:lnTo>
                <a:lnTo>
                  <a:pt x="71437" y="133945"/>
                </a:lnTo>
                <a:lnTo>
                  <a:pt x="62508" y="133945"/>
                </a:lnTo>
                <a:lnTo>
                  <a:pt x="62508" y="133945"/>
                </a:lnTo>
                <a:lnTo>
                  <a:pt x="62508" y="142875"/>
                </a:lnTo>
                <a:lnTo>
                  <a:pt x="53578" y="142875"/>
                </a:lnTo>
                <a:lnTo>
                  <a:pt x="53578" y="142875"/>
                </a:lnTo>
                <a:lnTo>
                  <a:pt x="44648" y="142875"/>
                </a:lnTo>
                <a:lnTo>
                  <a:pt x="44648" y="133945"/>
                </a:lnTo>
                <a:lnTo>
                  <a:pt x="35719" y="133945"/>
                </a:lnTo>
                <a:lnTo>
                  <a:pt x="26789" y="125016"/>
                </a:lnTo>
                <a:lnTo>
                  <a:pt x="26789" y="125016"/>
                </a:lnTo>
                <a:lnTo>
                  <a:pt x="17859" y="116086"/>
                </a:lnTo>
                <a:lnTo>
                  <a:pt x="0" y="107156"/>
                </a:lnTo>
                <a:lnTo>
                  <a:pt x="0" y="107156"/>
                </a:lnTo>
                <a:lnTo>
                  <a:pt x="0" y="107156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4" name="Freeform 183"/>
          <p:cNvSpPr/>
          <p:nvPr/>
        </p:nvSpPr>
        <p:spPr>
          <a:xfrm>
            <a:off x="3080742" y="3107531"/>
            <a:ext cx="26790" cy="35720"/>
          </a:xfrm>
          <a:custGeom>
            <a:avLst/>
            <a:gdLst/>
            <a:ahLst/>
            <a:cxnLst/>
            <a:rect l="0" t="0" r="0" b="0"/>
            <a:pathLst>
              <a:path w="26790" h="35720">
                <a:moveTo>
                  <a:pt x="26789" y="35719"/>
                </a:moveTo>
                <a:lnTo>
                  <a:pt x="17859" y="35719"/>
                </a:lnTo>
                <a:lnTo>
                  <a:pt x="17859" y="35719"/>
                </a:lnTo>
                <a:lnTo>
                  <a:pt x="17859" y="26789"/>
                </a:lnTo>
                <a:lnTo>
                  <a:pt x="8930" y="26789"/>
                </a:lnTo>
                <a:lnTo>
                  <a:pt x="8930" y="17859"/>
                </a:lnTo>
                <a:lnTo>
                  <a:pt x="8930" y="8930"/>
                </a:lnTo>
                <a:lnTo>
                  <a:pt x="8930" y="8930"/>
                </a:lnTo>
                <a:lnTo>
                  <a:pt x="0" y="0"/>
                </a:lnTo>
                <a:lnTo>
                  <a:pt x="0" y="0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5" name="Freeform 184"/>
          <p:cNvSpPr/>
          <p:nvPr/>
        </p:nvSpPr>
        <p:spPr>
          <a:xfrm>
            <a:off x="2964656" y="3152179"/>
            <a:ext cx="71439" cy="151806"/>
          </a:xfrm>
          <a:custGeom>
            <a:avLst/>
            <a:gdLst/>
            <a:ahLst/>
            <a:cxnLst/>
            <a:rect l="0" t="0" r="0" b="0"/>
            <a:pathLst>
              <a:path w="71439" h="151806">
                <a:moveTo>
                  <a:pt x="62508" y="0"/>
                </a:moveTo>
                <a:lnTo>
                  <a:pt x="53578" y="8930"/>
                </a:lnTo>
                <a:lnTo>
                  <a:pt x="44648" y="17860"/>
                </a:lnTo>
                <a:lnTo>
                  <a:pt x="35719" y="26790"/>
                </a:lnTo>
                <a:lnTo>
                  <a:pt x="17859" y="53579"/>
                </a:lnTo>
                <a:lnTo>
                  <a:pt x="8930" y="71438"/>
                </a:lnTo>
                <a:lnTo>
                  <a:pt x="8930" y="89297"/>
                </a:lnTo>
                <a:lnTo>
                  <a:pt x="0" y="107157"/>
                </a:lnTo>
                <a:lnTo>
                  <a:pt x="0" y="116086"/>
                </a:lnTo>
                <a:lnTo>
                  <a:pt x="0" y="133946"/>
                </a:lnTo>
                <a:lnTo>
                  <a:pt x="8930" y="142875"/>
                </a:lnTo>
                <a:lnTo>
                  <a:pt x="17859" y="151805"/>
                </a:lnTo>
                <a:lnTo>
                  <a:pt x="35719" y="151805"/>
                </a:lnTo>
                <a:lnTo>
                  <a:pt x="53578" y="151805"/>
                </a:lnTo>
                <a:lnTo>
                  <a:pt x="62508" y="151805"/>
                </a:lnTo>
                <a:lnTo>
                  <a:pt x="71438" y="151805"/>
                </a:lnTo>
                <a:lnTo>
                  <a:pt x="71438" y="151805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6" name="Freeform 185"/>
          <p:cNvSpPr/>
          <p:nvPr/>
        </p:nvSpPr>
        <p:spPr>
          <a:xfrm>
            <a:off x="3098601" y="3152179"/>
            <a:ext cx="71439" cy="133947"/>
          </a:xfrm>
          <a:custGeom>
            <a:avLst/>
            <a:gdLst/>
            <a:ahLst/>
            <a:cxnLst/>
            <a:rect l="0" t="0" r="0" b="0"/>
            <a:pathLst>
              <a:path w="71439" h="133947">
                <a:moveTo>
                  <a:pt x="26789" y="62508"/>
                </a:moveTo>
                <a:lnTo>
                  <a:pt x="26789" y="62508"/>
                </a:lnTo>
                <a:lnTo>
                  <a:pt x="17860" y="62508"/>
                </a:lnTo>
                <a:lnTo>
                  <a:pt x="26789" y="62508"/>
                </a:lnTo>
                <a:lnTo>
                  <a:pt x="26789" y="62508"/>
                </a:lnTo>
                <a:lnTo>
                  <a:pt x="26789" y="71438"/>
                </a:lnTo>
                <a:lnTo>
                  <a:pt x="26789" y="71438"/>
                </a:lnTo>
                <a:lnTo>
                  <a:pt x="35719" y="71438"/>
                </a:lnTo>
                <a:lnTo>
                  <a:pt x="35719" y="71438"/>
                </a:lnTo>
                <a:lnTo>
                  <a:pt x="44649" y="62508"/>
                </a:lnTo>
                <a:lnTo>
                  <a:pt x="53578" y="62508"/>
                </a:lnTo>
                <a:lnTo>
                  <a:pt x="53578" y="53579"/>
                </a:lnTo>
                <a:lnTo>
                  <a:pt x="62508" y="44649"/>
                </a:lnTo>
                <a:lnTo>
                  <a:pt x="71438" y="35719"/>
                </a:lnTo>
                <a:lnTo>
                  <a:pt x="71438" y="35719"/>
                </a:lnTo>
                <a:lnTo>
                  <a:pt x="71438" y="26790"/>
                </a:lnTo>
                <a:lnTo>
                  <a:pt x="71438" y="17860"/>
                </a:lnTo>
                <a:lnTo>
                  <a:pt x="62508" y="8930"/>
                </a:lnTo>
                <a:lnTo>
                  <a:pt x="62508" y="0"/>
                </a:lnTo>
                <a:lnTo>
                  <a:pt x="53578" y="0"/>
                </a:lnTo>
                <a:lnTo>
                  <a:pt x="44649" y="0"/>
                </a:lnTo>
                <a:lnTo>
                  <a:pt x="35719" y="0"/>
                </a:lnTo>
                <a:lnTo>
                  <a:pt x="26789" y="8930"/>
                </a:lnTo>
                <a:lnTo>
                  <a:pt x="17860" y="17860"/>
                </a:lnTo>
                <a:lnTo>
                  <a:pt x="8930" y="35719"/>
                </a:lnTo>
                <a:lnTo>
                  <a:pt x="0" y="44649"/>
                </a:lnTo>
                <a:lnTo>
                  <a:pt x="0" y="62508"/>
                </a:lnTo>
                <a:lnTo>
                  <a:pt x="0" y="80368"/>
                </a:lnTo>
                <a:lnTo>
                  <a:pt x="0" y="98227"/>
                </a:lnTo>
                <a:lnTo>
                  <a:pt x="0" y="107157"/>
                </a:lnTo>
                <a:lnTo>
                  <a:pt x="8930" y="116086"/>
                </a:lnTo>
                <a:lnTo>
                  <a:pt x="8930" y="125016"/>
                </a:lnTo>
                <a:lnTo>
                  <a:pt x="26789" y="133946"/>
                </a:lnTo>
                <a:lnTo>
                  <a:pt x="35719" y="133946"/>
                </a:lnTo>
                <a:lnTo>
                  <a:pt x="44649" y="133946"/>
                </a:lnTo>
                <a:lnTo>
                  <a:pt x="53578" y="125016"/>
                </a:lnTo>
                <a:lnTo>
                  <a:pt x="62508" y="125016"/>
                </a:lnTo>
                <a:lnTo>
                  <a:pt x="62508" y="125016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7" name="Freeform 186"/>
          <p:cNvSpPr/>
          <p:nvPr/>
        </p:nvSpPr>
        <p:spPr>
          <a:xfrm>
            <a:off x="3223617" y="3161109"/>
            <a:ext cx="53579" cy="116087"/>
          </a:xfrm>
          <a:custGeom>
            <a:avLst/>
            <a:gdLst/>
            <a:ahLst/>
            <a:cxnLst/>
            <a:rect l="0" t="0" r="0" b="0"/>
            <a:pathLst>
              <a:path w="53579" h="116087">
                <a:moveTo>
                  <a:pt x="0" y="0"/>
                </a:moveTo>
                <a:lnTo>
                  <a:pt x="0" y="0"/>
                </a:lnTo>
                <a:lnTo>
                  <a:pt x="0" y="8930"/>
                </a:lnTo>
                <a:lnTo>
                  <a:pt x="0" y="17860"/>
                </a:lnTo>
                <a:lnTo>
                  <a:pt x="0" y="26789"/>
                </a:lnTo>
                <a:lnTo>
                  <a:pt x="8930" y="44649"/>
                </a:lnTo>
                <a:lnTo>
                  <a:pt x="8930" y="53578"/>
                </a:lnTo>
                <a:lnTo>
                  <a:pt x="8930" y="71438"/>
                </a:lnTo>
                <a:lnTo>
                  <a:pt x="17859" y="89297"/>
                </a:lnTo>
                <a:lnTo>
                  <a:pt x="17859" y="98227"/>
                </a:lnTo>
                <a:lnTo>
                  <a:pt x="17859" y="107156"/>
                </a:lnTo>
                <a:lnTo>
                  <a:pt x="17859" y="107156"/>
                </a:lnTo>
                <a:lnTo>
                  <a:pt x="17859" y="116086"/>
                </a:lnTo>
                <a:lnTo>
                  <a:pt x="17859" y="116086"/>
                </a:lnTo>
                <a:lnTo>
                  <a:pt x="17859" y="116086"/>
                </a:lnTo>
                <a:lnTo>
                  <a:pt x="17859" y="107156"/>
                </a:lnTo>
                <a:lnTo>
                  <a:pt x="17859" y="107156"/>
                </a:lnTo>
                <a:lnTo>
                  <a:pt x="17859" y="98227"/>
                </a:lnTo>
                <a:lnTo>
                  <a:pt x="17859" y="89297"/>
                </a:lnTo>
                <a:lnTo>
                  <a:pt x="17859" y="71438"/>
                </a:lnTo>
                <a:lnTo>
                  <a:pt x="17859" y="53578"/>
                </a:lnTo>
                <a:lnTo>
                  <a:pt x="17859" y="35719"/>
                </a:lnTo>
                <a:lnTo>
                  <a:pt x="26789" y="26789"/>
                </a:lnTo>
                <a:lnTo>
                  <a:pt x="26789" y="8930"/>
                </a:lnTo>
                <a:lnTo>
                  <a:pt x="35719" y="8930"/>
                </a:lnTo>
                <a:lnTo>
                  <a:pt x="44648" y="8930"/>
                </a:lnTo>
                <a:lnTo>
                  <a:pt x="44648" y="8930"/>
                </a:lnTo>
                <a:lnTo>
                  <a:pt x="53578" y="8930"/>
                </a:lnTo>
                <a:lnTo>
                  <a:pt x="53578" y="8930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8" name="Freeform 187"/>
          <p:cNvSpPr/>
          <p:nvPr/>
        </p:nvSpPr>
        <p:spPr>
          <a:xfrm>
            <a:off x="3330773" y="3036094"/>
            <a:ext cx="26790" cy="232172"/>
          </a:xfrm>
          <a:custGeom>
            <a:avLst/>
            <a:gdLst/>
            <a:ahLst/>
            <a:cxnLst/>
            <a:rect l="0" t="0" r="0" b="0"/>
            <a:pathLst>
              <a:path w="26790" h="232172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8929"/>
                </a:lnTo>
                <a:lnTo>
                  <a:pt x="0" y="26789"/>
                </a:lnTo>
                <a:lnTo>
                  <a:pt x="0" y="35718"/>
                </a:lnTo>
                <a:lnTo>
                  <a:pt x="8930" y="62507"/>
                </a:lnTo>
                <a:lnTo>
                  <a:pt x="8930" y="80367"/>
                </a:lnTo>
                <a:lnTo>
                  <a:pt x="8930" y="107156"/>
                </a:lnTo>
                <a:lnTo>
                  <a:pt x="17859" y="133945"/>
                </a:lnTo>
                <a:lnTo>
                  <a:pt x="17859" y="160734"/>
                </a:lnTo>
                <a:lnTo>
                  <a:pt x="17859" y="178593"/>
                </a:lnTo>
                <a:lnTo>
                  <a:pt x="17859" y="205382"/>
                </a:lnTo>
                <a:lnTo>
                  <a:pt x="26789" y="214312"/>
                </a:lnTo>
                <a:lnTo>
                  <a:pt x="26789" y="223242"/>
                </a:lnTo>
                <a:lnTo>
                  <a:pt x="26789" y="232171"/>
                </a:lnTo>
                <a:lnTo>
                  <a:pt x="26789" y="232171"/>
                </a:lnTo>
                <a:lnTo>
                  <a:pt x="26789" y="232171"/>
                </a:lnTo>
                <a:lnTo>
                  <a:pt x="26789" y="232171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9" name="Freeform 188"/>
          <p:cNvSpPr/>
          <p:nvPr/>
        </p:nvSpPr>
        <p:spPr>
          <a:xfrm>
            <a:off x="3295054" y="3161109"/>
            <a:ext cx="178595" cy="89298"/>
          </a:xfrm>
          <a:custGeom>
            <a:avLst/>
            <a:gdLst/>
            <a:ahLst/>
            <a:cxnLst/>
            <a:rect l="0" t="0" r="0" b="0"/>
            <a:pathLst>
              <a:path w="178595" h="89298">
                <a:moveTo>
                  <a:pt x="0" y="26789"/>
                </a:moveTo>
                <a:lnTo>
                  <a:pt x="0" y="26789"/>
                </a:lnTo>
                <a:lnTo>
                  <a:pt x="0" y="26789"/>
                </a:lnTo>
                <a:lnTo>
                  <a:pt x="0" y="26789"/>
                </a:lnTo>
                <a:lnTo>
                  <a:pt x="0" y="35719"/>
                </a:lnTo>
                <a:lnTo>
                  <a:pt x="0" y="35719"/>
                </a:lnTo>
                <a:lnTo>
                  <a:pt x="8930" y="35719"/>
                </a:lnTo>
                <a:lnTo>
                  <a:pt x="17860" y="26789"/>
                </a:lnTo>
                <a:lnTo>
                  <a:pt x="35719" y="26789"/>
                </a:lnTo>
                <a:lnTo>
                  <a:pt x="44649" y="26789"/>
                </a:lnTo>
                <a:lnTo>
                  <a:pt x="62508" y="17860"/>
                </a:lnTo>
                <a:lnTo>
                  <a:pt x="71438" y="17860"/>
                </a:lnTo>
                <a:lnTo>
                  <a:pt x="89297" y="17860"/>
                </a:lnTo>
                <a:lnTo>
                  <a:pt x="107157" y="8930"/>
                </a:lnTo>
                <a:lnTo>
                  <a:pt x="116086" y="8930"/>
                </a:lnTo>
                <a:lnTo>
                  <a:pt x="125016" y="0"/>
                </a:lnTo>
                <a:lnTo>
                  <a:pt x="133946" y="0"/>
                </a:lnTo>
                <a:lnTo>
                  <a:pt x="142875" y="0"/>
                </a:lnTo>
                <a:lnTo>
                  <a:pt x="142875" y="0"/>
                </a:lnTo>
                <a:lnTo>
                  <a:pt x="142875" y="0"/>
                </a:lnTo>
                <a:lnTo>
                  <a:pt x="142875" y="0"/>
                </a:lnTo>
                <a:lnTo>
                  <a:pt x="142875" y="0"/>
                </a:lnTo>
                <a:lnTo>
                  <a:pt x="142875" y="0"/>
                </a:lnTo>
                <a:lnTo>
                  <a:pt x="133946" y="8930"/>
                </a:lnTo>
                <a:lnTo>
                  <a:pt x="125016" y="8930"/>
                </a:lnTo>
                <a:lnTo>
                  <a:pt x="116086" y="17860"/>
                </a:lnTo>
                <a:lnTo>
                  <a:pt x="116086" y="26789"/>
                </a:lnTo>
                <a:lnTo>
                  <a:pt x="107157" y="35719"/>
                </a:lnTo>
                <a:lnTo>
                  <a:pt x="107157" y="53578"/>
                </a:lnTo>
                <a:lnTo>
                  <a:pt x="98227" y="53578"/>
                </a:lnTo>
                <a:lnTo>
                  <a:pt x="98227" y="71438"/>
                </a:lnTo>
                <a:lnTo>
                  <a:pt x="107157" y="80367"/>
                </a:lnTo>
                <a:lnTo>
                  <a:pt x="107157" y="80367"/>
                </a:lnTo>
                <a:lnTo>
                  <a:pt x="107157" y="89297"/>
                </a:lnTo>
                <a:lnTo>
                  <a:pt x="116086" y="89297"/>
                </a:lnTo>
                <a:lnTo>
                  <a:pt x="125016" y="89297"/>
                </a:lnTo>
                <a:lnTo>
                  <a:pt x="125016" y="89297"/>
                </a:lnTo>
                <a:lnTo>
                  <a:pt x="133946" y="80367"/>
                </a:lnTo>
                <a:lnTo>
                  <a:pt x="142875" y="71438"/>
                </a:lnTo>
                <a:lnTo>
                  <a:pt x="151805" y="71438"/>
                </a:lnTo>
                <a:lnTo>
                  <a:pt x="151805" y="62508"/>
                </a:lnTo>
                <a:lnTo>
                  <a:pt x="160735" y="53578"/>
                </a:lnTo>
                <a:lnTo>
                  <a:pt x="160735" y="44649"/>
                </a:lnTo>
                <a:lnTo>
                  <a:pt x="160735" y="26789"/>
                </a:lnTo>
                <a:lnTo>
                  <a:pt x="160735" y="26789"/>
                </a:lnTo>
                <a:lnTo>
                  <a:pt x="160735" y="17860"/>
                </a:lnTo>
                <a:lnTo>
                  <a:pt x="160735" y="17860"/>
                </a:lnTo>
                <a:lnTo>
                  <a:pt x="160735" y="17860"/>
                </a:lnTo>
                <a:lnTo>
                  <a:pt x="160735" y="17860"/>
                </a:lnTo>
                <a:lnTo>
                  <a:pt x="160735" y="26789"/>
                </a:lnTo>
                <a:lnTo>
                  <a:pt x="160735" y="35719"/>
                </a:lnTo>
                <a:lnTo>
                  <a:pt x="160735" y="44649"/>
                </a:lnTo>
                <a:lnTo>
                  <a:pt x="169664" y="53578"/>
                </a:lnTo>
                <a:lnTo>
                  <a:pt x="169664" y="62508"/>
                </a:lnTo>
                <a:lnTo>
                  <a:pt x="169664" y="71438"/>
                </a:lnTo>
                <a:lnTo>
                  <a:pt x="178594" y="80367"/>
                </a:lnTo>
                <a:lnTo>
                  <a:pt x="178594" y="80367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0" name="Freeform 189"/>
          <p:cNvSpPr/>
          <p:nvPr/>
        </p:nvSpPr>
        <p:spPr>
          <a:xfrm>
            <a:off x="3509367" y="3170039"/>
            <a:ext cx="17860" cy="53579"/>
          </a:xfrm>
          <a:custGeom>
            <a:avLst/>
            <a:gdLst/>
            <a:ahLst/>
            <a:cxnLst/>
            <a:rect l="0" t="0" r="0" b="0"/>
            <a:pathLst>
              <a:path w="17860" h="53579">
                <a:moveTo>
                  <a:pt x="0" y="0"/>
                </a:moveTo>
                <a:lnTo>
                  <a:pt x="0" y="0"/>
                </a:lnTo>
                <a:lnTo>
                  <a:pt x="0" y="8930"/>
                </a:lnTo>
                <a:lnTo>
                  <a:pt x="8929" y="17859"/>
                </a:lnTo>
                <a:lnTo>
                  <a:pt x="8929" y="35719"/>
                </a:lnTo>
                <a:lnTo>
                  <a:pt x="17859" y="44648"/>
                </a:lnTo>
                <a:lnTo>
                  <a:pt x="17859" y="53578"/>
                </a:lnTo>
                <a:lnTo>
                  <a:pt x="17859" y="53578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1" name="Freeform 190"/>
          <p:cNvSpPr/>
          <p:nvPr/>
        </p:nvSpPr>
        <p:spPr>
          <a:xfrm>
            <a:off x="3491507" y="3107531"/>
            <a:ext cx="8931" cy="1"/>
          </a:xfrm>
          <a:custGeom>
            <a:avLst/>
            <a:gdLst/>
            <a:ahLst/>
            <a:cxnLst/>
            <a:rect l="0" t="0" r="0" b="0"/>
            <a:pathLst>
              <a:path w="8931" h="1">
                <a:moveTo>
                  <a:pt x="8930" y="0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2" name="Freeform 191"/>
          <p:cNvSpPr/>
          <p:nvPr/>
        </p:nvSpPr>
        <p:spPr>
          <a:xfrm>
            <a:off x="3536156" y="3125390"/>
            <a:ext cx="80368" cy="107158"/>
          </a:xfrm>
          <a:custGeom>
            <a:avLst/>
            <a:gdLst/>
            <a:ahLst/>
            <a:cxnLst/>
            <a:rect l="0" t="0" r="0" b="0"/>
            <a:pathLst>
              <a:path w="80368" h="107158">
                <a:moveTo>
                  <a:pt x="0" y="35719"/>
                </a:moveTo>
                <a:lnTo>
                  <a:pt x="0" y="35719"/>
                </a:lnTo>
                <a:lnTo>
                  <a:pt x="0" y="44649"/>
                </a:lnTo>
                <a:lnTo>
                  <a:pt x="0" y="53579"/>
                </a:lnTo>
                <a:lnTo>
                  <a:pt x="0" y="62508"/>
                </a:lnTo>
                <a:lnTo>
                  <a:pt x="8930" y="80368"/>
                </a:lnTo>
                <a:lnTo>
                  <a:pt x="8930" y="89297"/>
                </a:lnTo>
                <a:lnTo>
                  <a:pt x="8930" y="98227"/>
                </a:lnTo>
                <a:lnTo>
                  <a:pt x="8930" y="107157"/>
                </a:lnTo>
                <a:lnTo>
                  <a:pt x="8930" y="107157"/>
                </a:lnTo>
                <a:lnTo>
                  <a:pt x="8930" y="107157"/>
                </a:lnTo>
                <a:lnTo>
                  <a:pt x="8930" y="107157"/>
                </a:lnTo>
                <a:lnTo>
                  <a:pt x="8930" y="107157"/>
                </a:lnTo>
                <a:lnTo>
                  <a:pt x="8930" y="98227"/>
                </a:lnTo>
                <a:lnTo>
                  <a:pt x="8930" y="89297"/>
                </a:lnTo>
                <a:lnTo>
                  <a:pt x="17859" y="80368"/>
                </a:lnTo>
                <a:lnTo>
                  <a:pt x="17859" y="62508"/>
                </a:lnTo>
                <a:lnTo>
                  <a:pt x="17859" y="44649"/>
                </a:lnTo>
                <a:lnTo>
                  <a:pt x="26789" y="26789"/>
                </a:lnTo>
                <a:lnTo>
                  <a:pt x="26789" y="8930"/>
                </a:lnTo>
                <a:lnTo>
                  <a:pt x="35719" y="0"/>
                </a:lnTo>
                <a:lnTo>
                  <a:pt x="44648" y="0"/>
                </a:lnTo>
                <a:lnTo>
                  <a:pt x="53578" y="0"/>
                </a:lnTo>
                <a:lnTo>
                  <a:pt x="53578" y="8930"/>
                </a:lnTo>
                <a:lnTo>
                  <a:pt x="62508" y="17860"/>
                </a:lnTo>
                <a:lnTo>
                  <a:pt x="62508" y="26789"/>
                </a:lnTo>
                <a:lnTo>
                  <a:pt x="71437" y="44649"/>
                </a:lnTo>
                <a:lnTo>
                  <a:pt x="80367" y="62508"/>
                </a:lnTo>
                <a:lnTo>
                  <a:pt x="80367" y="71438"/>
                </a:lnTo>
                <a:lnTo>
                  <a:pt x="80367" y="89297"/>
                </a:lnTo>
                <a:lnTo>
                  <a:pt x="80367" y="89297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3" name="Freeform 192"/>
          <p:cNvSpPr/>
          <p:nvPr/>
        </p:nvSpPr>
        <p:spPr>
          <a:xfrm>
            <a:off x="3732609" y="2955726"/>
            <a:ext cx="17860" cy="267892"/>
          </a:xfrm>
          <a:custGeom>
            <a:avLst/>
            <a:gdLst/>
            <a:ahLst/>
            <a:cxnLst/>
            <a:rect l="0" t="0" r="0" b="0"/>
            <a:pathLst>
              <a:path w="17860" h="267892">
                <a:moveTo>
                  <a:pt x="0" y="0"/>
                </a:moveTo>
                <a:lnTo>
                  <a:pt x="0" y="0"/>
                </a:lnTo>
                <a:lnTo>
                  <a:pt x="0" y="8930"/>
                </a:lnTo>
                <a:lnTo>
                  <a:pt x="0" y="26789"/>
                </a:lnTo>
                <a:lnTo>
                  <a:pt x="0" y="44649"/>
                </a:lnTo>
                <a:lnTo>
                  <a:pt x="0" y="71438"/>
                </a:lnTo>
                <a:lnTo>
                  <a:pt x="0" y="98227"/>
                </a:lnTo>
                <a:lnTo>
                  <a:pt x="8930" y="125016"/>
                </a:lnTo>
                <a:lnTo>
                  <a:pt x="8930" y="151805"/>
                </a:lnTo>
                <a:lnTo>
                  <a:pt x="8930" y="178594"/>
                </a:lnTo>
                <a:lnTo>
                  <a:pt x="8930" y="205383"/>
                </a:lnTo>
                <a:lnTo>
                  <a:pt x="17859" y="223243"/>
                </a:lnTo>
                <a:lnTo>
                  <a:pt x="17859" y="241102"/>
                </a:lnTo>
                <a:lnTo>
                  <a:pt x="17859" y="250032"/>
                </a:lnTo>
                <a:lnTo>
                  <a:pt x="17859" y="258961"/>
                </a:lnTo>
                <a:lnTo>
                  <a:pt x="17859" y="258961"/>
                </a:lnTo>
                <a:lnTo>
                  <a:pt x="17859" y="267891"/>
                </a:lnTo>
                <a:lnTo>
                  <a:pt x="17859" y="267891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4" name="Freeform 193"/>
          <p:cNvSpPr/>
          <p:nvPr/>
        </p:nvSpPr>
        <p:spPr>
          <a:xfrm>
            <a:off x="3670101" y="3107531"/>
            <a:ext cx="62509" cy="8931"/>
          </a:xfrm>
          <a:custGeom>
            <a:avLst/>
            <a:gdLst/>
            <a:ahLst/>
            <a:cxnLst/>
            <a:rect l="0" t="0" r="0" b="0"/>
            <a:pathLst>
              <a:path w="62509" h="8931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8930" y="0"/>
                </a:lnTo>
                <a:lnTo>
                  <a:pt x="8930" y="0"/>
                </a:lnTo>
                <a:lnTo>
                  <a:pt x="17860" y="8930"/>
                </a:lnTo>
                <a:lnTo>
                  <a:pt x="35719" y="8930"/>
                </a:lnTo>
                <a:lnTo>
                  <a:pt x="44649" y="8930"/>
                </a:lnTo>
                <a:lnTo>
                  <a:pt x="53578" y="8930"/>
                </a:lnTo>
                <a:lnTo>
                  <a:pt x="62508" y="8930"/>
                </a:lnTo>
                <a:lnTo>
                  <a:pt x="62508" y="8930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5" name="Freeform 194"/>
          <p:cNvSpPr/>
          <p:nvPr/>
        </p:nvSpPr>
        <p:spPr>
          <a:xfrm>
            <a:off x="3795117" y="3098601"/>
            <a:ext cx="44649" cy="125017"/>
          </a:xfrm>
          <a:custGeom>
            <a:avLst/>
            <a:gdLst/>
            <a:ahLst/>
            <a:cxnLst/>
            <a:rect l="0" t="0" r="0" b="0"/>
            <a:pathLst>
              <a:path w="44649" h="125017">
                <a:moveTo>
                  <a:pt x="0" y="17860"/>
                </a:moveTo>
                <a:lnTo>
                  <a:pt x="0" y="17860"/>
                </a:lnTo>
                <a:lnTo>
                  <a:pt x="0" y="17860"/>
                </a:lnTo>
                <a:lnTo>
                  <a:pt x="0" y="26789"/>
                </a:lnTo>
                <a:lnTo>
                  <a:pt x="0" y="35719"/>
                </a:lnTo>
                <a:lnTo>
                  <a:pt x="0" y="44649"/>
                </a:lnTo>
                <a:lnTo>
                  <a:pt x="8929" y="62508"/>
                </a:lnTo>
                <a:lnTo>
                  <a:pt x="8929" y="71438"/>
                </a:lnTo>
                <a:lnTo>
                  <a:pt x="8929" y="89297"/>
                </a:lnTo>
                <a:lnTo>
                  <a:pt x="8929" y="98227"/>
                </a:lnTo>
                <a:lnTo>
                  <a:pt x="8929" y="107157"/>
                </a:lnTo>
                <a:lnTo>
                  <a:pt x="17859" y="116086"/>
                </a:lnTo>
                <a:lnTo>
                  <a:pt x="17859" y="125016"/>
                </a:lnTo>
                <a:lnTo>
                  <a:pt x="17859" y="125016"/>
                </a:lnTo>
                <a:lnTo>
                  <a:pt x="17859" y="125016"/>
                </a:lnTo>
                <a:lnTo>
                  <a:pt x="8929" y="125016"/>
                </a:lnTo>
                <a:lnTo>
                  <a:pt x="8929" y="125016"/>
                </a:lnTo>
                <a:lnTo>
                  <a:pt x="8929" y="116086"/>
                </a:lnTo>
                <a:lnTo>
                  <a:pt x="8929" y="116086"/>
                </a:lnTo>
                <a:lnTo>
                  <a:pt x="8929" y="107157"/>
                </a:lnTo>
                <a:lnTo>
                  <a:pt x="8929" y="89297"/>
                </a:lnTo>
                <a:lnTo>
                  <a:pt x="8929" y="71438"/>
                </a:lnTo>
                <a:lnTo>
                  <a:pt x="8929" y="53578"/>
                </a:lnTo>
                <a:lnTo>
                  <a:pt x="8929" y="35719"/>
                </a:lnTo>
                <a:lnTo>
                  <a:pt x="17859" y="17860"/>
                </a:lnTo>
                <a:lnTo>
                  <a:pt x="17859" y="8930"/>
                </a:lnTo>
                <a:lnTo>
                  <a:pt x="26789" y="0"/>
                </a:lnTo>
                <a:lnTo>
                  <a:pt x="35719" y="0"/>
                </a:lnTo>
                <a:lnTo>
                  <a:pt x="44648" y="0"/>
                </a:lnTo>
                <a:lnTo>
                  <a:pt x="44648" y="0"/>
                </a:lnTo>
                <a:lnTo>
                  <a:pt x="44648" y="0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6" name="Freeform 195"/>
          <p:cNvSpPr/>
          <p:nvPr/>
        </p:nvSpPr>
        <p:spPr>
          <a:xfrm>
            <a:off x="3830836" y="3098601"/>
            <a:ext cx="80368" cy="107158"/>
          </a:xfrm>
          <a:custGeom>
            <a:avLst/>
            <a:gdLst/>
            <a:ahLst/>
            <a:cxnLst/>
            <a:rect l="0" t="0" r="0" b="0"/>
            <a:pathLst>
              <a:path w="80368" h="107158">
                <a:moveTo>
                  <a:pt x="71437" y="35719"/>
                </a:moveTo>
                <a:lnTo>
                  <a:pt x="62507" y="35719"/>
                </a:lnTo>
                <a:lnTo>
                  <a:pt x="62507" y="35719"/>
                </a:lnTo>
                <a:lnTo>
                  <a:pt x="62507" y="35719"/>
                </a:lnTo>
                <a:lnTo>
                  <a:pt x="62507" y="35719"/>
                </a:lnTo>
                <a:lnTo>
                  <a:pt x="62507" y="35719"/>
                </a:lnTo>
                <a:lnTo>
                  <a:pt x="62507" y="26789"/>
                </a:lnTo>
                <a:lnTo>
                  <a:pt x="53578" y="26789"/>
                </a:lnTo>
                <a:lnTo>
                  <a:pt x="53578" y="26789"/>
                </a:lnTo>
                <a:lnTo>
                  <a:pt x="44648" y="17860"/>
                </a:lnTo>
                <a:lnTo>
                  <a:pt x="35718" y="26789"/>
                </a:lnTo>
                <a:lnTo>
                  <a:pt x="26789" y="26789"/>
                </a:lnTo>
                <a:lnTo>
                  <a:pt x="17859" y="35719"/>
                </a:lnTo>
                <a:lnTo>
                  <a:pt x="8929" y="44649"/>
                </a:lnTo>
                <a:lnTo>
                  <a:pt x="8929" y="53578"/>
                </a:lnTo>
                <a:lnTo>
                  <a:pt x="0" y="62508"/>
                </a:lnTo>
                <a:lnTo>
                  <a:pt x="0" y="80368"/>
                </a:lnTo>
                <a:lnTo>
                  <a:pt x="0" y="89297"/>
                </a:lnTo>
                <a:lnTo>
                  <a:pt x="0" y="98227"/>
                </a:lnTo>
                <a:lnTo>
                  <a:pt x="8929" y="98227"/>
                </a:lnTo>
                <a:lnTo>
                  <a:pt x="17859" y="107157"/>
                </a:lnTo>
                <a:lnTo>
                  <a:pt x="17859" y="107157"/>
                </a:lnTo>
                <a:lnTo>
                  <a:pt x="26789" y="107157"/>
                </a:lnTo>
                <a:lnTo>
                  <a:pt x="35718" y="98227"/>
                </a:lnTo>
                <a:lnTo>
                  <a:pt x="44648" y="89297"/>
                </a:lnTo>
                <a:lnTo>
                  <a:pt x="53578" y="80368"/>
                </a:lnTo>
                <a:lnTo>
                  <a:pt x="62507" y="71438"/>
                </a:lnTo>
                <a:lnTo>
                  <a:pt x="62507" y="62508"/>
                </a:lnTo>
                <a:lnTo>
                  <a:pt x="71437" y="44649"/>
                </a:lnTo>
                <a:lnTo>
                  <a:pt x="71437" y="35719"/>
                </a:lnTo>
                <a:lnTo>
                  <a:pt x="71437" y="17860"/>
                </a:lnTo>
                <a:lnTo>
                  <a:pt x="71437" y="8930"/>
                </a:lnTo>
                <a:lnTo>
                  <a:pt x="71437" y="8930"/>
                </a:lnTo>
                <a:lnTo>
                  <a:pt x="62507" y="0"/>
                </a:lnTo>
                <a:lnTo>
                  <a:pt x="62507" y="8930"/>
                </a:lnTo>
                <a:lnTo>
                  <a:pt x="62507" y="8930"/>
                </a:lnTo>
                <a:lnTo>
                  <a:pt x="71437" y="17860"/>
                </a:lnTo>
                <a:lnTo>
                  <a:pt x="71437" y="26789"/>
                </a:lnTo>
                <a:lnTo>
                  <a:pt x="71437" y="44649"/>
                </a:lnTo>
                <a:lnTo>
                  <a:pt x="71437" y="62508"/>
                </a:lnTo>
                <a:lnTo>
                  <a:pt x="80367" y="71438"/>
                </a:lnTo>
                <a:lnTo>
                  <a:pt x="80367" y="89297"/>
                </a:lnTo>
                <a:lnTo>
                  <a:pt x="80367" y="98227"/>
                </a:lnTo>
                <a:lnTo>
                  <a:pt x="80367" y="98227"/>
                </a:lnTo>
                <a:lnTo>
                  <a:pt x="80367" y="98227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7" name="Freeform 196"/>
          <p:cNvSpPr/>
          <p:nvPr/>
        </p:nvSpPr>
        <p:spPr>
          <a:xfrm>
            <a:off x="3929062" y="3098601"/>
            <a:ext cx="35720" cy="116087"/>
          </a:xfrm>
          <a:custGeom>
            <a:avLst/>
            <a:gdLst/>
            <a:ahLst/>
            <a:cxnLst/>
            <a:rect l="0" t="0" r="0" b="0"/>
            <a:pathLst>
              <a:path w="35720" h="116087">
                <a:moveTo>
                  <a:pt x="0" y="8930"/>
                </a:moveTo>
                <a:lnTo>
                  <a:pt x="0" y="8930"/>
                </a:lnTo>
                <a:lnTo>
                  <a:pt x="0" y="0"/>
                </a:lnTo>
                <a:lnTo>
                  <a:pt x="8930" y="0"/>
                </a:lnTo>
                <a:lnTo>
                  <a:pt x="8930" y="0"/>
                </a:lnTo>
                <a:lnTo>
                  <a:pt x="8930" y="0"/>
                </a:lnTo>
                <a:lnTo>
                  <a:pt x="17859" y="8930"/>
                </a:lnTo>
                <a:lnTo>
                  <a:pt x="26789" y="26789"/>
                </a:lnTo>
                <a:lnTo>
                  <a:pt x="26789" y="44649"/>
                </a:lnTo>
                <a:lnTo>
                  <a:pt x="35719" y="62508"/>
                </a:lnTo>
                <a:lnTo>
                  <a:pt x="35719" y="71438"/>
                </a:lnTo>
                <a:lnTo>
                  <a:pt x="35719" y="89297"/>
                </a:lnTo>
                <a:lnTo>
                  <a:pt x="35719" y="107157"/>
                </a:lnTo>
                <a:lnTo>
                  <a:pt x="35719" y="116086"/>
                </a:lnTo>
                <a:lnTo>
                  <a:pt x="35719" y="116086"/>
                </a:lnTo>
                <a:lnTo>
                  <a:pt x="35719" y="116086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8" name="Freeform 197"/>
          <p:cNvSpPr/>
          <p:nvPr/>
        </p:nvSpPr>
        <p:spPr>
          <a:xfrm>
            <a:off x="3929062" y="3053953"/>
            <a:ext cx="8931" cy="17860"/>
          </a:xfrm>
          <a:custGeom>
            <a:avLst/>
            <a:gdLst/>
            <a:ahLst/>
            <a:cxnLst/>
            <a:rect l="0" t="0" r="0" b="0"/>
            <a:pathLst>
              <a:path w="8931" h="17860">
                <a:moveTo>
                  <a:pt x="8930" y="0"/>
                </a:moveTo>
                <a:lnTo>
                  <a:pt x="8930" y="0"/>
                </a:lnTo>
                <a:lnTo>
                  <a:pt x="0" y="0"/>
                </a:lnTo>
                <a:lnTo>
                  <a:pt x="0" y="8930"/>
                </a:lnTo>
                <a:lnTo>
                  <a:pt x="8930" y="8930"/>
                </a:lnTo>
                <a:lnTo>
                  <a:pt x="8930" y="17859"/>
                </a:lnTo>
                <a:lnTo>
                  <a:pt x="8930" y="17859"/>
                </a:lnTo>
                <a:lnTo>
                  <a:pt x="8930" y="17859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9" name="Freeform 198"/>
          <p:cNvSpPr/>
          <p:nvPr/>
        </p:nvSpPr>
        <p:spPr>
          <a:xfrm>
            <a:off x="3982640" y="2955726"/>
            <a:ext cx="44650" cy="276822"/>
          </a:xfrm>
          <a:custGeom>
            <a:avLst/>
            <a:gdLst/>
            <a:ahLst/>
            <a:cxnLst/>
            <a:rect l="0" t="0" r="0" b="0"/>
            <a:pathLst>
              <a:path w="44650" h="276822">
                <a:moveTo>
                  <a:pt x="0" y="0"/>
                </a:moveTo>
                <a:lnTo>
                  <a:pt x="0" y="8930"/>
                </a:lnTo>
                <a:lnTo>
                  <a:pt x="0" y="8930"/>
                </a:lnTo>
                <a:lnTo>
                  <a:pt x="0" y="17860"/>
                </a:lnTo>
                <a:lnTo>
                  <a:pt x="8930" y="35719"/>
                </a:lnTo>
                <a:lnTo>
                  <a:pt x="8930" y="53578"/>
                </a:lnTo>
                <a:lnTo>
                  <a:pt x="17860" y="71438"/>
                </a:lnTo>
                <a:lnTo>
                  <a:pt x="17860" y="107157"/>
                </a:lnTo>
                <a:lnTo>
                  <a:pt x="26789" y="133946"/>
                </a:lnTo>
                <a:lnTo>
                  <a:pt x="26789" y="169664"/>
                </a:lnTo>
                <a:lnTo>
                  <a:pt x="35719" y="196453"/>
                </a:lnTo>
                <a:lnTo>
                  <a:pt x="35719" y="223243"/>
                </a:lnTo>
                <a:lnTo>
                  <a:pt x="35719" y="241102"/>
                </a:lnTo>
                <a:lnTo>
                  <a:pt x="44649" y="258961"/>
                </a:lnTo>
                <a:lnTo>
                  <a:pt x="44649" y="267891"/>
                </a:lnTo>
                <a:lnTo>
                  <a:pt x="44649" y="276821"/>
                </a:lnTo>
                <a:lnTo>
                  <a:pt x="44649" y="276821"/>
                </a:lnTo>
                <a:lnTo>
                  <a:pt x="44649" y="276821"/>
                </a:lnTo>
                <a:lnTo>
                  <a:pt x="44649" y="267891"/>
                </a:lnTo>
                <a:lnTo>
                  <a:pt x="44649" y="267891"/>
                </a:lnTo>
                <a:lnTo>
                  <a:pt x="35719" y="258961"/>
                </a:lnTo>
                <a:lnTo>
                  <a:pt x="35719" y="250032"/>
                </a:lnTo>
                <a:lnTo>
                  <a:pt x="35719" y="250032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0" name="Freeform 199"/>
          <p:cNvSpPr/>
          <p:nvPr/>
        </p:nvSpPr>
        <p:spPr>
          <a:xfrm>
            <a:off x="3973711" y="3053953"/>
            <a:ext cx="241102" cy="196454"/>
          </a:xfrm>
          <a:custGeom>
            <a:avLst/>
            <a:gdLst/>
            <a:ahLst/>
            <a:cxnLst/>
            <a:rect l="0" t="0" r="0" b="0"/>
            <a:pathLst>
              <a:path w="241102" h="196454">
                <a:moveTo>
                  <a:pt x="0" y="44648"/>
                </a:moveTo>
                <a:lnTo>
                  <a:pt x="0" y="44648"/>
                </a:lnTo>
                <a:lnTo>
                  <a:pt x="8929" y="35719"/>
                </a:lnTo>
                <a:lnTo>
                  <a:pt x="8929" y="35719"/>
                </a:lnTo>
                <a:lnTo>
                  <a:pt x="26789" y="26789"/>
                </a:lnTo>
                <a:lnTo>
                  <a:pt x="35718" y="26789"/>
                </a:lnTo>
                <a:lnTo>
                  <a:pt x="53578" y="17859"/>
                </a:lnTo>
                <a:lnTo>
                  <a:pt x="71437" y="17859"/>
                </a:lnTo>
                <a:lnTo>
                  <a:pt x="89296" y="17859"/>
                </a:lnTo>
                <a:lnTo>
                  <a:pt x="107156" y="8930"/>
                </a:lnTo>
                <a:lnTo>
                  <a:pt x="125015" y="8930"/>
                </a:lnTo>
                <a:lnTo>
                  <a:pt x="142875" y="8930"/>
                </a:lnTo>
                <a:lnTo>
                  <a:pt x="151804" y="8930"/>
                </a:lnTo>
                <a:lnTo>
                  <a:pt x="160734" y="0"/>
                </a:lnTo>
                <a:lnTo>
                  <a:pt x="169664" y="0"/>
                </a:lnTo>
                <a:lnTo>
                  <a:pt x="169664" y="0"/>
                </a:lnTo>
                <a:lnTo>
                  <a:pt x="169664" y="0"/>
                </a:lnTo>
                <a:lnTo>
                  <a:pt x="169664" y="8930"/>
                </a:lnTo>
                <a:lnTo>
                  <a:pt x="169664" y="8930"/>
                </a:lnTo>
                <a:lnTo>
                  <a:pt x="160734" y="17859"/>
                </a:lnTo>
                <a:lnTo>
                  <a:pt x="151804" y="17859"/>
                </a:lnTo>
                <a:lnTo>
                  <a:pt x="142875" y="26789"/>
                </a:lnTo>
                <a:lnTo>
                  <a:pt x="125015" y="35719"/>
                </a:lnTo>
                <a:lnTo>
                  <a:pt x="116085" y="35719"/>
                </a:lnTo>
                <a:lnTo>
                  <a:pt x="107156" y="44648"/>
                </a:lnTo>
                <a:lnTo>
                  <a:pt x="98226" y="53578"/>
                </a:lnTo>
                <a:lnTo>
                  <a:pt x="98226" y="53578"/>
                </a:lnTo>
                <a:lnTo>
                  <a:pt x="89296" y="53578"/>
                </a:lnTo>
                <a:lnTo>
                  <a:pt x="89296" y="53578"/>
                </a:lnTo>
                <a:lnTo>
                  <a:pt x="98226" y="62508"/>
                </a:lnTo>
                <a:lnTo>
                  <a:pt x="107156" y="62508"/>
                </a:lnTo>
                <a:lnTo>
                  <a:pt x="116085" y="62508"/>
                </a:lnTo>
                <a:lnTo>
                  <a:pt x="133945" y="62508"/>
                </a:lnTo>
                <a:lnTo>
                  <a:pt x="151804" y="71437"/>
                </a:lnTo>
                <a:lnTo>
                  <a:pt x="169664" y="71437"/>
                </a:lnTo>
                <a:lnTo>
                  <a:pt x="187523" y="80367"/>
                </a:lnTo>
                <a:lnTo>
                  <a:pt x="205382" y="80367"/>
                </a:lnTo>
                <a:lnTo>
                  <a:pt x="223242" y="89297"/>
                </a:lnTo>
                <a:lnTo>
                  <a:pt x="232171" y="98226"/>
                </a:lnTo>
                <a:lnTo>
                  <a:pt x="232171" y="107156"/>
                </a:lnTo>
                <a:lnTo>
                  <a:pt x="241101" y="116086"/>
                </a:lnTo>
                <a:lnTo>
                  <a:pt x="241101" y="125016"/>
                </a:lnTo>
                <a:lnTo>
                  <a:pt x="232171" y="133945"/>
                </a:lnTo>
                <a:lnTo>
                  <a:pt x="223242" y="151805"/>
                </a:lnTo>
                <a:lnTo>
                  <a:pt x="214312" y="160734"/>
                </a:lnTo>
                <a:lnTo>
                  <a:pt x="205382" y="160734"/>
                </a:lnTo>
                <a:lnTo>
                  <a:pt x="178593" y="169664"/>
                </a:lnTo>
                <a:lnTo>
                  <a:pt x="160734" y="178594"/>
                </a:lnTo>
                <a:lnTo>
                  <a:pt x="133945" y="187523"/>
                </a:lnTo>
                <a:lnTo>
                  <a:pt x="107156" y="187523"/>
                </a:lnTo>
                <a:lnTo>
                  <a:pt x="80367" y="196453"/>
                </a:lnTo>
                <a:lnTo>
                  <a:pt x="44648" y="196453"/>
                </a:lnTo>
                <a:lnTo>
                  <a:pt x="44648" y="196453"/>
                </a:lnTo>
                <a:lnTo>
                  <a:pt x="44648" y="196453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buNone/>
            </a:pPr>
            <a:r>
              <a:rPr lang="en"/>
              <a:t>Organic Molecules</a:t>
            </a:r>
          </a:p>
        </p:txBody>
      </p:sp>
      <p:sp>
        <p:nvSpPr>
          <p:cNvPr id="30" name="Shape 30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725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  <p:sp>
        <p:nvSpPr>
          <p:cNvPr id="2" name="Freeform 1"/>
          <p:cNvSpPr/>
          <p:nvPr/>
        </p:nvSpPr>
        <p:spPr>
          <a:xfrm>
            <a:off x="678656" y="1285875"/>
            <a:ext cx="8931" cy="8931"/>
          </a:xfrm>
          <a:custGeom>
            <a:avLst/>
            <a:gdLst/>
            <a:ahLst/>
            <a:cxnLst/>
            <a:rect l="0" t="0" r="0" b="0"/>
            <a:pathLst>
              <a:path w="8931" h="8931">
                <a:moveTo>
                  <a:pt x="0" y="8930"/>
                </a:moveTo>
                <a:lnTo>
                  <a:pt x="0" y="8930"/>
                </a:lnTo>
                <a:lnTo>
                  <a:pt x="0" y="8930"/>
                </a:lnTo>
                <a:lnTo>
                  <a:pt x="0" y="8930"/>
                </a:lnTo>
                <a:lnTo>
                  <a:pt x="8930" y="0"/>
                </a:lnTo>
                <a:lnTo>
                  <a:pt x="8930" y="0"/>
                </a:lnTo>
                <a:lnTo>
                  <a:pt x="8930" y="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Freeform 2"/>
          <p:cNvSpPr/>
          <p:nvPr/>
        </p:nvSpPr>
        <p:spPr>
          <a:xfrm>
            <a:off x="1268016" y="1562695"/>
            <a:ext cx="1" cy="17861"/>
          </a:xfrm>
          <a:custGeom>
            <a:avLst/>
            <a:gdLst/>
            <a:ahLst/>
            <a:cxnLst/>
            <a:rect l="0" t="0" r="0" b="0"/>
            <a:pathLst>
              <a:path w="1" h="17861">
                <a:moveTo>
                  <a:pt x="0" y="17860"/>
                </a:moveTo>
                <a:lnTo>
                  <a:pt x="0" y="17860"/>
                </a:lnTo>
                <a:lnTo>
                  <a:pt x="0" y="17860"/>
                </a:lnTo>
                <a:lnTo>
                  <a:pt x="0" y="8930"/>
                </a:lnTo>
                <a:lnTo>
                  <a:pt x="0" y="893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8930"/>
                </a:lnTo>
                <a:lnTo>
                  <a:pt x="0" y="893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Freeform 3"/>
          <p:cNvSpPr/>
          <p:nvPr/>
        </p:nvSpPr>
        <p:spPr>
          <a:xfrm>
            <a:off x="1268016" y="1723429"/>
            <a:ext cx="1" cy="17861"/>
          </a:xfrm>
          <a:custGeom>
            <a:avLst/>
            <a:gdLst/>
            <a:ahLst/>
            <a:cxnLst/>
            <a:rect l="0" t="0" r="0" b="0"/>
            <a:pathLst>
              <a:path w="1" h="17861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8930"/>
                </a:lnTo>
                <a:lnTo>
                  <a:pt x="0" y="8930"/>
                </a:lnTo>
                <a:lnTo>
                  <a:pt x="0" y="8930"/>
                </a:lnTo>
                <a:lnTo>
                  <a:pt x="0" y="8930"/>
                </a:lnTo>
                <a:lnTo>
                  <a:pt x="0" y="17860"/>
                </a:lnTo>
                <a:lnTo>
                  <a:pt x="0" y="17860"/>
                </a:lnTo>
                <a:lnTo>
                  <a:pt x="0" y="17860"/>
                </a:lnTo>
                <a:lnTo>
                  <a:pt x="0" y="1786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reeform 4"/>
          <p:cNvSpPr/>
          <p:nvPr/>
        </p:nvSpPr>
        <p:spPr>
          <a:xfrm>
            <a:off x="687586" y="1330523"/>
            <a:ext cx="160735" cy="8931"/>
          </a:xfrm>
          <a:custGeom>
            <a:avLst/>
            <a:gdLst/>
            <a:ahLst/>
            <a:cxnLst/>
            <a:rect l="0" t="0" r="0" b="0"/>
            <a:pathLst>
              <a:path w="160735" h="8931">
                <a:moveTo>
                  <a:pt x="0" y="8930"/>
                </a:moveTo>
                <a:lnTo>
                  <a:pt x="0" y="8930"/>
                </a:lnTo>
                <a:lnTo>
                  <a:pt x="0" y="8930"/>
                </a:lnTo>
                <a:lnTo>
                  <a:pt x="0" y="8930"/>
                </a:lnTo>
                <a:lnTo>
                  <a:pt x="0" y="8930"/>
                </a:lnTo>
                <a:lnTo>
                  <a:pt x="0" y="8930"/>
                </a:lnTo>
                <a:lnTo>
                  <a:pt x="0" y="8930"/>
                </a:lnTo>
                <a:lnTo>
                  <a:pt x="0" y="0"/>
                </a:lnTo>
                <a:lnTo>
                  <a:pt x="0" y="0"/>
                </a:lnTo>
                <a:lnTo>
                  <a:pt x="8930" y="0"/>
                </a:lnTo>
                <a:lnTo>
                  <a:pt x="17859" y="0"/>
                </a:lnTo>
                <a:lnTo>
                  <a:pt x="26789" y="0"/>
                </a:lnTo>
                <a:lnTo>
                  <a:pt x="35719" y="0"/>
                </a:lnTo>
                <a:lnTo>
                  <a:pt x="53578" y="0"/>
                </a:lnTo>
                <a:lnTo>
                  <a:pt x="62508" y="0"/>
                </a:lnTo>
                <a:lnTo>
                  <a:pt x="71437" y="0"/>
                </a:lnTo>
                <a:lnTo>
                  <a:pt x="89297" y="0"/>
                </a:lnTo>
                <a:lnTo>
                  <a:pt x="98226" y="0"/>
                </a:lnTo>
                <a:lnTo>
                  <a:pt x="116086" y="0"/>
                </a:lnTo>
                <a:lnTo>
                  <a:pt x="125016" y="0"/>
                </a:lnTo>
                <a:lnTo>
                  <a:pt x="133945" y="0"/>
                </a:lnTo>
                <a:lnTo>
                  <a:pt x="142875" y="0"/>
                </a:lnTo>
                <a:lnTo>
                  <a:pt x="151805" y="0"/>
                </a:lnTo>
                <a:lnTo>
                  <a:pt x="151805" y="0"/>
                </a:lnTo>
                <a:lnTo>
                  <a:pt x="160734" y="0"/>
                </a:lnTo>
                <a:lnTo>
                  <a:pt x="160734" y="0"/>
                </a:lnTo>
                <a:lnTo>
                  <a:pt x="160734" y="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reeform 5"/>
          <p:cNvSpPr/>
          <p:nvPr/>
        </p:nvSpPr>
        <p:spPr>
          <a:xfrm>
            <a:off x="892969" y="1178719"/>
            <a:ext cx="276821" cy="437555"/>
          </a:xfrm>
          <a:custGeom>
            <a:avLst/>
            <a:gdLst/>
            <a:ahLst/>
            <a:cxnLst/>
            <a:rect l="0" t="0" r="0" b="0"/>
            <a:pathLst>
              <a:path w="276821" h="437555">
                <a:moveTo>
                  <a:pt x="276820" y="44648"/>
                </a:moveTo>
                <a:lnTo>
                  <a:pt x="276820" y="35718"/>
                </a:lnTo>
                <a:lnTo>
                  <a:pt x="276820" y="35718"/>
                </a:lnTo>
                <a:lnTo>
                  <a:pt x="276820" y="26789"/>
                </a:lnTo>
                <a:lnTo>
                  <a:pt x="276820" y="17859"/>
                </a:lnTo>
                <a:lnTo>
                  <a:pt x="276820" y="8929"/>
                </a:lnTo>
                <a:lnTo>
                  <a:pt x="267890" y="0"/>
                </a:lnTo>
                <a:lnTo>
                  <a:pt x="267890" y="0"/>
                </a:lnTo>
                <a:lnTo>
                  <a:pt x="250031" y="0"/>
                </a:lnTo>
                <a:lnTo>
                  <a:pt x="241101" y="0"/>
                </a:lnTo>
                <a:lnTo>
                  <a:pt x="223242" y="0"/>
                </a:lnTo>
                <a:lnTo>
                  <a:pt x="205382" y="8929"/>
                </a:lnTo>
                <a:lnTo>
                  <a:pt x="178593" y="26789"/>
                </a:lnTo>
                <a:lnTo>
                  <a:pt x="160734" y="35718"/>
                </a:lnTo>
                <a:lnTo>
                  <a:pt x="133945" y="62508"/>
                </a:lnTo>
                <a:lnTo>
                  <a:pt x="107156" y="80367"/>
                </a:lnTo>
                <a:lnTo>
                  <a:pt x="89297" y="107156"/>
                </a:lnTo>
                <a:lnTo>
                  <a:pt x="62507" y="133945"/>
                </a:lnTo>
                <a:lnTo>
                  <a:pt x="44648" y="169664"/>
                </a:lnTo>
                <a:lnTo>
                  <a:pt x="26789" y="205383"/>
                </a:lnTo>
                <a:lnTo>
                  <a:pt x="17859" y="241101"/>
                </a:lnTo>
                <a:lnTo>
                  <a:pt x="8929" y="267890"/>
                </a:lnTo>
                <a:lnTo>
                  <a:pt x="0" y="294679"/>
                </a:lnTo>
                <a:lnTo>
                  <a:pt x="0" y="330398"/>
                </a:lnTo>
                <a:lnTo>
                  <a:pt x="0" y="348257"/>
                </a:lnTo>
                <a:lnTo>
                  <a:pt x="8929" y="375047"/>
                </a:lnTo>
                <a:lnTo>
                  <a:pt x="17859" y="392906"/>
                </a:lnTo>
                <a:lnTo>
                  <a:pt x="35718" y="410765"/>
                </a:lnTo>
                <a:lnTo>
                  <a:pt x="53578" y="419695"/>
                </a:lnTo>
                <a:lnTo>
                  <a:pt x="71437" y="428625"/>
                </a:lnTo>
                <a:lnTo>
                  <a:pt x="98226" y="437554"/>
                </a:lnTo>
                <a:lnTo>
                  <a:pt x="125015" y="437554"/>
                </a:lnTo>
                <a:lnTo>
                  <a:pt x="151804" y="437554"/>
                </a:lnTo>
                <a:lnTo>
                  <a:pt x="178593" y="428625"/>
                </a:lnTo>
                <a:lnTo>
                  <a:pt x="205382" y="428625"/>
                </a:lnTo>
                <a:lnTo>
                  <a:pt x="223242" y="419695"/>
                </a:lnTo>
                <a:lnTo>
                  <a:pt x="241101" y="419695"/>
                </a:lnTo>
                <a:lnTo>
                  <a:pt x="241101" y="419695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reeform 6"/>
          <p:cNvSpPr/>
          <p:nvPr/>
        </p:nvSpPr>
        <p:spPr>
          <a:xfrm>
            <a:off x="1169789" y="1446609"/>
            <a:ext cx="160735" cy="151806"/>
          </a:xfrm>
          <a:custGeom>
            <a:avLst/>
            <a:gdLst/>
            <a:ahLst/>
            <a:cxnLst/>
            <a:rect l="0" t="0" r="0" b="0"/>
            <a:pathLst>
              <a:path w="160735" h="151806">
                <a:moveTo>
                  <a:pt x="98227" y="26789"/>
                </a:moveTo>
                <a:lnTo>
                  <a:pt x="98227" y="26789"/>
                </a:lnTo>
                <a:lnTo>
                  <a:pt x="98227" y="17860"/>
                </a:lnTo>
                <a:lnTo>
                  <a:pt x="98227" y="17860"/>
                </a:lnTo>
                <a:lnTo>
                  <a:pt x="89297" y="8930"/>
                </a:lnTo>
                <a:lnTo>
                  <a:pt x="89297" y="8930"/>
                </a:lnTo>
                <a:lnTo>
                  <a:pt x="80367" y="0"/>
                </a:lnTo>
                <a:lnTo>
                  <a:pt x="80367" y="0"/>
                </a:lnTo>
                <a:lnTo>
                  <a:pt x="71438" y="0"/>
                </a:lnTo>
                <a:lnTo>
                  <a:pt x="62508" y="8930"/>
                </a:lnTo>
                <a:lnTo>
                  <a:pt x="53578" y="17860"/>
                </a:lnTo>
                <a:lnTo>
                  <a:pt x="44648" y="26789"/>
                </a:lnTo>
                <a:lnTo>
                  <a:pt x="26789" y="35719"/>
                </a:lnTo>
                <a:lnTo>
                  <a:pt x="17859" y="53578"/>
                </a:lnTo>
                <a:lnTo>
                  <a:pt x="8930" y="62508"/>
                </a:lnTo>
                <a:lnTo>
                  <a:pt x="8930" y="80367"/>
                </a:lnTo>
                <a:lnTo>
                  <a:pt x="0" y="89297"/>
                </a:lnTo>
                <a:lnTo>
                  <a:pt x="0" y="98227"/>
                </a:lnTo>
                <a:lnTo>
                  <a:pt x="8930" y="107157"/>
                </a:lnTo>
                <a:lnTo>
                  <a:pt x="8930" y="116086"/>
                </a:lnTo>
                <a:lnTo>
                  <a:pt x="17859" y="125016"/>
                </a:lnTo>
                <a:lnTo>
                  <a:pt x="26789" y="125016"/>
                </a:lnTo>
                <a:lnTo>
                  <a:pt x="44648" y="116086"/>
                </a:lnTo>
                <a:lnTo>
                  <a:pt x="53578" y="116086"/>
                </a:lnTo>
                <a:lnTo>
                  <a:pt x="71438" y="107157"/>
                </a:lnTo>
                <a:lnTo>
                  <a:pt x="80367" y="98227"/>
                </a:lnTo>
                <a:lnTo>
                  <a:pt x="98227" y="89297"/>
                </a:lnTo>
                <a:lnTo>
                  <a:pt x="107156" y="80367"/>
                </a:lnTo>
                <a:lnTo>
                  <a:pt x="116086" y="62508"/>
                </a:lnTo>
                <a:lnTo>
                  <a:pt x="116086" y="44649"/>
                </a:lnTo>
                <a:lnTo>
                  <a:pt x="125016" y="35719"/>
                </a:lnTo>
                <a:lnTo>
                  <a:pt x="116086" y="17860"/>
                </a:lnTo>
                <a:lnTo>
                  <a:pt x="116086" y="8930"/>
                </a:lnTo>
                <a:lnTo>
                  <a:pt x="116086" y="8930"/>
                </a:lnTo>
                <a:lnTo>
                  <a:pt x="107156" y="8930"/>
                </a:lnTo>
                <a:lnTo>
                  <a:pt x="98227" y="8930"/>
                </a:lnTo>
                <a:lnTo>
                  <a:pt x="98227" y="17860"/>
                </a:lnTo>
                <a:lnTo>
                  <a:pt x="89297" y="35719"/>
                </a:lnTo>
                <a:lnTo>
                  <a:pt x="89297" y="44649"/>
                </a:lnTo>
                <a:lnTo>
                  <a:pt x="80367" y="62508"/>
                </a:lnTo>
                <a:lnTo>
                  <a:pt x="80367" y="71438"/>
                </a:lnTo>
                <a:lnTo>
                  <a:pt x="89297" y="89297"/>
                </a:lnTo>
                <a:lnTo>
                  <a:pt x="89297" y="107157"/>
                </a:lnTo>
                <a:lnTo>
                  <a:pt x="98227" y="116086"/>
                </a:lnTo>
                <a:lnTo>
                  <a:pt x="107156" y="133946"/>
                </a:lnTo>
                <a:lnTo>
                  <a:pt x="116086" y="142875"/>
                </a:lnTo>
                <a:lnTo>
                  <a:pt x="125016" y="142875"/>
                </a:lnTo>
                <a:lnTo>
                  <a:pt x="142875" y="142875"/>
                </a:lnTo>
                <a:lnTo>
                  <a:pt x="151805" y="151805"/>
                </a:lnTo>
                <a:lnTo>
                  <a:pt x="160734" y="151805"/>
                </a:lnTo>
                <a:lnTo>
                  <a:pt x="160734" y="151805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1348383" y="1437680"/>
            <a:ext cx="71438" cy="160735"/>
          </a:xfrm>
          <a:custGeom>
            <a:avLst/>
            <a:gdLst/>
            <a:ahLst/>
            <a:cxnLst/>
            <a:rect l="0" t="0" r="0" b="0"/>
            <a:pathLst>
              <a:path w="71438" h="160735">
                <a:moveTo>
                  <a:pt x="0" y="44648"/>
                </a:moveTo>
                <a:lnTo>
                  <a:pt x="8930" y="44648"/>
                </a:lnTo>
                <a:lnTo>
                  <a:pt x="8930" y="44648"/>
                </a:lnTo>
                <a:lnTo>
                  <a:pt x="17859" y="53578"/>
                </a:lnTo>
                <a:lnTo>
                  <a:pt x="26789" y="62507"/>
                </a:lnTo>
                <a:lnTo>
                  <a:pt x="26789" y="80367"/>
                </a:lnTo>
                <a:lnTo>
                  <a:pt x="35719" y="98226"/>
                </a:lnTo>
                <a:lnTo>
                  <a:pt x="44648" y="107156"/>
                </a:lnTo>
                <a:lnTo>
                  <a:pt x="44648" y="125015"/>
                </a:lnTo>
                <a:lnTo>
                  <a:pt x="53578" y="133945"/>
                </a:lnTo>
                <a:lnTo>
                  <a:pt x="53578" y="142875"/>
                </a:lnTo>
                <a:lnTo>
                  <a:pt x="62508" y="151804"/>
                </a:lnTo>
                <a:lnTo>
                  <a:pt x="62508" y="160734"/>
                </a:lnTo>
                <a:lnTo>
                  <a:pt x="62508" y="160734"/>
                </a:lnTo>
                <a:lnTo>
                  <a:pt x="62508" y="160734"/>
                </a:lnTo>
                <a:lnTo>
                  <a:pt x="62508" y="160734"/>
                </a:lnTo>
                <a:lnTo>
                  <a:pt x="62508" y="151804"/>
                </a:lnTo>
                <a:lnTo>
                  <a:pt x="62508" y="142875"/>
                </a:lnTo>
                <a:lnTo>
                  <a:pt x="62508" y="133945"/>
                </a:lnTo>
                <a:lnTo>
                  <a:pt x="62508" y="107156"/>
                </a:lnTo>
                <a:lnTo>
                  <a:pt x="62508" y="89296"/>
                </a:lnTo>
                <a:lnTo>
                  <a:pt x="53578" y="62507"/>
                </a:lnTo>
                <a:lnTo>
                  <a:pt x="53578" y="44648"/>
                </a:lnTo>
                <a:lnTo>
                  <a:pt x="53578" y="35718"/>
                </a:lnTo>
                <a:lnTo>
                  <a:pt x="53578" y="17859"/>
                </a:lnTo>
                <a:lnTo>
                  <a:pt x="62508" y="8929"/>
                </a:lnTo>
                <a:lnTo>
                  <a:pt x="62508" y="8929"/>
                </a:lnTo>
                <a:lnTo>
                  <a:pt x="62508" y="0"/>
                </a:lnTo>
                <a:lnTo>
                  <a:pt x="71437" y="0"/>
                </a:lnTo>
                <a:lnTo>
                  <a:pt x="71437" y="0"/>
                </a:lnTo>
                <a:lnTo>
                  <a:pt x="71437" y="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8"/>
          <p:cNvSpPr/>
          <p:nvPr/>
        </p:nvSpPr>
        <p:spPr>
          <a:xfrm>
            <a:off x="1509117" y="1250156"/>
            <a:ext cx="125017" cy="339329"/>
          </a:xfrm>
          <a:custGeom>
            <a:avLst/>
            <a:gdLst/>
            <a:ahLst/>
            <a:cxnLst/>
            <a:rect l="0" t="0" r="0" b="0"/>
            <a:pathLst>
              <a:path w="125017" h="339329">
                <a:moveTo>
                  <a:pt x="8930" y="0"/>
                </a:moveTo>
                <a:lnTo>
                  <a:pt x="8930" y="0"/>
                </a:lnTo>
                <a:lnTo>
                  <a:pt x="8930" y="0"/>
                </a:lnTo>
                <a:lnTo>
                  <a:pt x="8930" y="0"/>
                </a:lnTo>
                <a:lnTo>
                  <a:pt x="8930" y="0"/>
                </a:lnTo>
                <a:lnTo>
                  <a:pt x="8930" y="8930"/>
                </a:lnTo>
                <a:lnTo>
                  <a:pt x="8930" y="17860"/>
                </a:lnTo>
                <a:lnTo>
                  <a:pt x="8930" y="26789"/>
                </a:lnTo>
                <a:lnTo>
                  <a:pt x="8930" y="53578"/>
                </a:lnTo>
                <a:lnTo>
                  <a:pt x="8930" y="80367"/>
                </a:lnTo>
                <a:lnTo>
                  <a:pt x="8930" y="107157"/>
                </a:lnTo>
                <a:lnTo>
                  <a:pt x="8930" y="142875"/>
                </a:lnTo>
                <a:lnTo>
                  <a:pt x="8930" y="169664"/>
                </a:lnTo>
                <a:lnTo>
                  <a:pt x="8930" y="205383"/>
                </a:lnTo>
                <a:lnTo>
                  <a:pt x="8930" y="232172"/>
                </a:lnTo>
                <a:lnTo>
                  <a:pt x="0" y="258961"/>
                </a:lnTo>
                <a:lnTo>
                  <a:pt x="0" y="285750"/>
                </a:lnTo>
                <a:lnTo>
                  <a:pt x="0" y="303610"/>
                </a:lnTo>
                <a:lnTo>
                  <a:pt x="0" y="321469"/>
                </a:lnTo>
                <a:lnTo>
                  <a:pt x="0" y="330399"/>
                </a:lnTo>
                <a:lnTo>
                  <a:pt x="8930" y="339328"/>
                </a:lnTo>
                <a:lnTo>
                  <a:pt x="8930" y="339328"/>
                </a:lnTo>
                <a:lnTo>
                  <a:pt x="8930" y="339328"/>
                </a:lnTo>
                <a:lnTo>
                  <a:pt x="8930" y="330399"/>
                </a:lnTo>
                <a:lnTo>
                  <a:pt x="8930" y="321469"/>
                </a:lnTo>
                <a:lnTo>
                  <a:pt x="8930" y="303610"/>
                </a:lnTo>
                <a:lnTo>
                  <a:pt x="8930" y="285750"/>
                </a:lnTo>
                <a:lnTo>
                  <a:pt x="8930" y="267891"/>
                </a:lnTo>
                <a:lnTo>
                  <a:pt x="17859" y="250031"/>
                </a:lnTo>
                <a:lnTo>
                  <a:pt x="17859" y="232172"/>
                </a:lnTo>
                <a:lnTo>
                  <a:pt x="26789" y="223242"/>
                </a:lnTo>
                <a:lnTo>
                  <a:pt x="35719" y="214313"/>
                </a:lnTo>
                <a:lnTo>
                  <a:pt x="53578" y="214313"/>
                </a:lnTo>
                <a:lnTo>
                  <a:pt x="62508" y="205383"/>
                </a:lnTo>
                <a:lnTo>
                  <a:pt x="80367" y="214313"/>
                </a:lnTo>
                <a:lnTo>
                  <a:pt x="98227" y="214313"/>
                </a:lnTo>
                <a:lnTo>
                  <a:pt x="107156" y="223242"/>
                </a:lnTo>
                <a:lnTo>
                  <a:pt x="116086" y="223242"/>
                </a:lnTo>
                <a:lnTo>
                  <a:pt x="125016" y="241102"/>
                </a:lnTo>
                <a:lnTo>
                  <a:pt x="125016" y="250031"/>
                </a:lnTo>
                <a:lnTo>
                  <a:pt x="125016" y="258961"/>
                </a:lnTo>
                <a:lnTo>
                  <a:pt x="125016" y="276820"/>
                </a:lnTo>
                <a:lnTo>
                  <a:pt x="125016" y="285750"/>
                </a:lnTo>
                <a:lnTo>
                  <a:pt x="116086" y="303610"/>
                </a:lnTo>
                <a:lnTo>
                  <a:pt x="116086" y="303610"/>
                </a:lnTo>
                <a:lnTo>
                  <a:pt x="107156" y="312539"/>
                </a:lnTo>
                <a:lnTo>
                  <a:pt x="98227" y="321469"/>
                </a:lnTo>
                <a:lnTo>
                  <a:pt x="89297" y="321469"/>
                </a:lnTo>
                <a:lnTo>
                  <a:pt x="80367" y="321469"/>
                </a:lnTo>
                <a:lnTo>
                  <a:pt x="62508" y="321469"/>
                </a:lnTo>
                <a:lnTo>
                  <a:pt x="62508" y="321469"/>
                </a:lnTo>
                <a:lnTo>
                  <a:pt x="62508" y="321469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1687711" y="1464469"/>
            <a:ext cx="133946" cy="151805"/>
          </a:xfrm>
          <a:custGeom>
            <a:avLst/>
            <a:gdLst/>
            <a:ahLst/>
            <a:cxnLst/>
            <a:rect l="0" t="0" r="0" b="0"/>
            <a:pathLst>
              <a:path w="133946" h="151805">
                <a:moveTo>
                  <a:pt x="71437" y="17859"/>
                </a:moveTo>
                <a:lnTo>
                  <a:pt x="80367" y="17859"/>
                </a:lnTo>
                <a:lnTo>
                  <a:pt x="80367" y="17859"/>
                </a:lnTo>
                <a:lnTo>
                  <a:pt x="89297" y="8929"/>
                </a:lnTo>
                <a:lnTo>
                  <a:pt x="98226" y="8929"/>
                </a:lnTo>
                <a:lnTo>
                  <a:pt x="107156" y="0"/>
                </a:lnTo>
                <a:lnTo>
                  <a:pt x="107156" y="0"/>
                </a:lnTo>
                <a:lnTo>
                  <a:pt x="107156" y="0"/>
                </a:lnTo>
                <a:lnTo>
                  <a:pt x="98226" y="0"/>
                </a:lnTo>
                <a:lnTo>
                  <a:pt x="89297" y="8929"/>
                </a:lnTo>
                <a:lnTo>
                  <a:pt x="71437" y="8929"/>
                </a:lnTo>
                <a:lnTo>
                  <a:pt x="62508" y="17859"/>
                </a:lnTo>
                <a:lnTo>
                  <a:pt x="44648" y="26789"/>
                </a:lnTo>
                <a:lnTo>
                  <a:pt x="26789" y="35718"/>
                </a:lnTo>
                <a:lnTo>
                  <a:pt x="17859" y="44648"/>
                </a:lnTo>
                <a:lnTo>
                  <a:pt x="0" y="53578"/>
                </a:lnTo>
                <a:lnTo>
                  <a:pt x="0" y="62507"/>
                </a:lnTo>
                <a:lnTo>
                  <a:pt x="0" y="62507"/>
                </a:lnTo>
                <a:lnTo>
                  <a:pt x="0" y="71437"/>
                </a:lnTo>
                <a:lnTo>
                  <a:pt x="8929" y="80367"/>
                </a:lnTo>
                <a:lnTo>
                  <a:pt x="26789" y="89297"/>
                </a:lnTo>
                <a:lnTo>
                  <a:pt x="44648" y="98226"/>
                </a:lnTo>
                <a:lnTo>
                  <a:pt x="71437" y="98226"/>
                </a:lnTo>
                <a:lnTo>
                  <a:pt x="89297" y="107156"/>
                </a:lnTo>
                <a:lnTo>
                  <a:pt x="107156" y="116086"/>
                </a:lnTo>
                <a:lnTo>
                  <a:pt x="116086" y="116086"/>
                </a:lnTo>
                <a:lnTo>
                  <a:pt x="125015" y="125015"/>
                </a:lnTo>
                <a:lnTo>
                  <a:pt x="125015" y="133945"/>
                </a:lnTo>
                <a:lnTo>
                  <a:pt x="133945" y="142875"/>
                </a:lnTo>
                <a:lnTo>
                  <a:pt x="125015" y="151804"/>
                </a:lnTo>
                <a:lnTo>
                  <a:pt x="125015" y="151804"/>
                </a:lnTo>
                <a:lnTo>
                  <a:pt x="116086" y="151804"/>
                </a:lnTo>
                <a:lnTo>
                  <a:pt x="116086" y="151804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 10"/>
          <p:cNvSpPr/>
          <p:nvPr/>
        </p:nvSpPr>
        <p:spPr>
          <a:xfrm>
            <a:off x="982266" y="1723429"/>
            <a:ext cx="98227" cy="330400"/>
          </a:xfrm>
          <a:custGeom>
            <a:avLst/>
            <a:gdLst/>
            <a:ahLst/>
            <a:cxnLst/>
            <a:rect l="0" t="0" r="0" b="0"/>
            <a:pathLst>
              <a:path w="98227" h="330400">
                <a:moveTo>
                  <a:pt x="8929" y="62508"/>
                </a:moveTo>
                <a:lnTo>
                  <a:pt x="8929" y="62508"/>
                </a:lnTo>
                <a:lnTo>
                  <a:pt x="8929" y="71438"/>
                </a:lnTo>
                <a:lnTo>
                  <a:pt x="8929" y="89297"/>
                </a:lnTo>
                <a:lnTo>
                  <a:pt x="8929" y="107157"/>
                </a:lnTo>
                <a:lnTo>
                  <a:pt x="17859" y="125016"/>
                </a:lnTo>
                <a:lnTo>
                  <a:pt x="17859" y="151805"/>
                </a:lnTo>
                <a:lnTo>
                  <a:pt x="26789" y="169665"/>
                </a:lnTo>
                <a:lnTo>
                  <a:pt x="26789" y="187524"/>
                </a:lnTo>
                <a:lnTo>
                  <a:pt x="35718" y="214313"/>
                </a:lnTo>
                <a:lnTo>
                  <a:pt x="35718" y="241102"/>
                </a:lnTo>
                <a:lnTo>
                  <a:pt x="35718" y="258961"/>
                </a:lnTo>
                <a:lnTo>
                  <a:pt x="26789" y="276821"/>
                </a:lnTo>
                <a:lnTo>
                  <a:pt x="26789" y="294680"/>
                </a:lnTo>
                <a:lnTo>
                  <a:pt x="26789" y="312540"/>
                </a:lnTo>
                <a:lnTo>
                  <a:pt x="26789" y="321469"/>
                </a:lnTo>
                <a:lnTo>
                  <a:pt x="17859" y="330399"/>
                </a:lnTo>
                <a:lnTo>
                  <a:pt x="17859" y="330399"/>
                </a:lnTo>
                <a:lnTo>
                  <a:pt x="17859" y="330399"/>
                </a:lnTo>
                <a:lnTo>
                  <a:pt x="17859" y="330399"/>
                </a:lnTo>
                <a:lnTo>
                  <a:pt x="17859" y="312540"/>
                </a:lnTo>
                <a:lnTo>
                  <a:pt x="17859" y="303610"/>
                </a:lnTo>
                <a:lnTo>
                  <a:pt x="8929" y="285750"/>
                </a:lnTo>
                <a:lnTo>
                  <a:pt x="8929" y="258961"/>
                </a:lnTo>
                <a:lnTo>
                  <a:pt x="8929" y="232172"/>
                </a:lnTo>
                <a:lnTo>
                  <a:pt x="0" y="205383"/>
                </a:lnTo>
                <a:lnTo>
                  <a:pt x="0" y="178594"/>
                </a:lnTo>
                <a:lnTo>
                  <a:pt x="0" y="151805"/>
                </a:lnTo>
                <a:lnTo>
                  <a:pt x="0" y="125016"/>
                </a:lnTo>
                <a:lnTo>
                  <a:pt x="0" y="107157"/>
                </a:lnTo>
                <a:lnTo>
                  <a:pt x="0" y="80368"/>
                </a:lnTo>
                <a:lnTo>
                  <a:pt x="0" y="62508"/>
                </a:lnTo>
                <a:lnTo>
                  <a:pt x="8929" y="35719"/>
                </a:lnTo>
                <a:lnTo>
                  <a:pt x="17859" y="26790"/>
                </a:lnTo>
                <a:lnTo>
                  <a:pt x="17859" y="8930"/>
                </a:lnTo>
                <a:lnTo>
                  <a:pt x="26789" y="0"/>
                </a:lnTo>
                <a:lnTo>
                  <a:pt x="35718" y="0"/>
                </a:lnTo>
                <a:lnTo>
                  <a:pt x="44648" y="0"/>
                </a:lnTo>
                <a:lnTo>
                  <a:pt x="53578" y="0"/>
                </a:lnTo>
                <a:lnTo>
                  <a:pt x="62507" y="0"/>
                </a:lnTo>
                <a:lnTo>
                  <a:pt x="71437" y="8930"/>
                </a:lnTo>
                <a:lnTo>
                  <a:pt x="80367" y="17860"/>
                </a:lnTo>
                <a:lnTo>
                  <a:pt x="89296" y="35719"/>
                </a:lnTo>
                <a:lnTo>
                  <a:pt x="98226" y="44649"/>
                </a:lnTo>
                <a:lnTo>
                  <a:pt x="98226" y="53579"/>
                </a:lnTo>
                <a:lnTo>
                  <a:pt x="98226" y="62508"/>
                </a:lnTo>
                <a:lnTo>
                  <a:pt x="98226" y="71438"/>
                </a:lnTo>
                <a:lnTo>
                  <a:pt x="98226" y="80368"/>
                </a:lnTo>
                <a:lnTo>
                  <a:pt x="98226" y="89297"/>
                </a:lnTo>
                <a:lnTo>
                  <a:pt x="89296" y="98227"/>
                </a:lnTo>
                <a:lnTo>
                  <a:pt x="80367" y="98227"/>
                </a:lnTo>
                <a:lnTo>
                  <a:pt x="71437" y="98227"/>
                </a:lnTo>
                <a:lnTo>
                  <a:pt x="62507" y="107157"/>
                </a:lnTo>
                <a:lnTo>
                  <a:pt x="44648" y="98227"/>
                </a:lnTo>
                <a:lnTo>
                  <a:pt x="35718" y="98227"/>
                </a:lnTo>
                <a:lnTo>
                  <a:pt x="35718" y="98227"/>
                </a:lnTo>
                <a:lnTo>
                  <a:pt x="35718" y="98227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 11"/>
          <p:cNvSpPr/>
          <p:nvPr/>
        </p:nvSpPr>
        <p:spPr>
          <a:xfrm>
            <a:off x="1134070" y="1893094"/>
            <a:ext cx="44650" cy="196454"/>
          </a:xfrm>
          <a:custGeom>
            <a:avLst/>
            <a:gdLst/>
            <a:ahLst/>
            <a:cxnLst/>
            <a:rect l="0" t="0" r="0" b="0"/>
            <a:pathLst>
              <a:path w="44650" h="196454">
                <a:moveTo>
                  <a:pt x="17860" y="53578"/>
                </a:moveTo>
                <a:lnTo>
                  <a:pt x="17860" y="53578"/>
                </a:lnTo>
                <a:lnTo>
                  <a:pt x="17860" y="53578"/>
                </a:lnTo>
                <a:lnTo>
                  <a:pt x="17860" y="62507"/>
                </a:lnTo>
                <a:lnTo>
                  <a:pt x="17860" y="62507"/>
                </a:lnTo>
                <a:lnTo>
                  <a:pt x="8930" y="62507"/>
                </a:lnTo>
                <a:lnTo>
                  <a:pt x="8930" y="71437"/>
                </a:lnTo>
                <a:lnTo>
                  <a:pt x="8930" y="80367"/>
                </a:lnTo>
                <a:lnTo>
                  <a:pt x="8930" y="98226"/>
                </a:lnTo>
                <a:lnTo>
                  <a:pt x="8930" y="107156"/>
                </a:lnTo>
                <a:lnTo>
                  <a:pt x="8930" y="125015"/>
                </a:lnTo>
                <a:lnTo>
                  <a:pt x="8930" y="142875"/>
                </a:lnTo>
                <a:lnTo>
                  <a:pt x="17860" y="160734"/>
                </a:lnTo>
                <a:lnTo>
                  <a:pt x="17860" y="169664"/>
                </a:lnTo>
                <a:lnTo>
                  <a:pt x="17860" y="178593"/>
                </a:lnTo>
                <a:lnTo>
                  <a:pt x="17860" y="187523"/>
                </a:lnTo>
                <a:lnTo>
                  <a:pt x="17860" y="196453"/>
                </a:lnTo>
                <a:lnTo>
                  <a:pt x="17860" y="196453"/>
                </a:lnTo>
                <a:lnTo>
                  <a:pt x="17860" y="196453"/>
                </a:lnTo>
                <a:lnTo>
                  <a:pt x="17860" y="196453"/>
                </a:lnTo>
                <a:lnTo>
                  <a:pt x="17860" y="187523"/>
                </a:lnTo>
                <a:lnTo>
                  <a:pt x="8930" y="169664"/>
                </a:lnTo>
                <a:lnTo>
                  <a:pt x="8930" y="151804"/>
                </a:lnTo>
                <a:lnTo>
                  <a:pt x="8930" y="133945"/>
                </a:lnTo>
                <a:lnTo>
                  <a:pt x="0" y="116085"/>
                </a:lnTo>
                <a:lnTo>
                  <a:pt x="0" y="89296"/>
                </a:lnTo>
                <a:lnTo>
                  <a:pt x="0" y="71437"/>
                </a:lnTo>
                <a:lnTo>
                  <a:pt x="0" y="53578"/>
                </a:lnTo>
                <a:lnTo>
                  <a:pt x="0" y="44648"/>
                </a:lnTo>
                <a:lnTo>
                  <a:pt x="8930" y="26789"/>
                </a:lnTo>
                <a:lnTo>
                  <a:pt x="8930" y="17859"/>
                </a:lnTo>
                <a:lnTo>
                  <a:pt x="17860" y="8929"/>
                </a:lnTo>
                <a:lnTo>
                  <a:pt x="26789" y="0"/>
                </a:lnTo>
                <a:lnTo>
                  <a:pt x="35719" y="0"/>
                </a:lnTo>
                <a:lnTo>
                  <a:pt x="44649" y="0"/>
                </a:lnTo>
                <a:lnTo>
                  <a:pt x="44649" y="0"/>
                </a:lnTo>
                <a:lnTo>
                  <a:pt x="44649" y="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reeform 12"/>
          <p:cNvSpPr/>
          <p:nvPr/>
        </p:nvSpPr>
        <p:spPr>
          <a:xfrm>
            <a:off x="1232297" y="1937742"/>
            <a:ext cx="151806" cy="125017"/>
          </a:xfrm>
          <a:custGeom>
            <a:avLst/>
            <a:gdLst/>
            <a:ahLst/>
            <a:cxnLst/>
            <a:rect l="0" t="0" r="0" b="0"/>
            <a:pathLst>
              <a:path w="151806" h="125017">
                <a:moveTo>
                  <a:pt x="107156" y="35719"/>
                </a:moveTo>
                <a:lnTo>
                  <a:pt x="107156" y="35719"/>
                </a:lnTo>
                <a:lnTo>
                  <a:pt x="107156" y="35719"/>
                </a:lnTo>
                <a:lnTo>
                  <a:pt x="107156" y="35719"/>
                </a:lnTo>
                <a:lnTo>
                  <a:pt x="116086" y="26789"/>
                </a:lnTo>
                <a:lnTo>
                  <a:pt x="116086" y="17859"/>
                </a:lnTo>
                <a:lnTo>
                  <a:pt x="107156" y="17859"/>
                </a:lnTo>
                <a:lnTo>
                  <a:pt x="107156" y="8930"/>
                </a:lnTo>
                <a:lnTo>
                  <a:pt x="98226" y="0"/>
                </a:lnTo>
                <a:lnTo>
                  <a:pt x="80367" y="0"/>
                </a:lnTo>
                <a:lnTo>
                  <a:pt x="71437" y="0"/>
                </a:lnTo>
                <a:lnTo>
                  <a:pt x="62508" y="0"/>
                </a:lnTo>
                <a:lnTo>
                  <a:pt x="53578" y="8930"/>
                </a:lnTo>
                <a:lnTo>
                  <a:pt x="35719" y="17859"/>
                </a:lnTo>
                <a:lnTo>
                  <a:pt x="26789" y="26789"/>
                </a:lnTo>
                <a:lnTo>
                  <a:pt x="17859" y="35719"/>
                </a:lnTo>
                <a:lnTo>
                  <a:pt x="8930" y="53578"/>
                </a:lnTo>
                <a:lnTo>
                  <a:pt x="0" y="71437"/>
                </a:lnTo>
                <a:lnTo>
                  <a:pt x="0" y="80367"/>
                </a:lnTo>
                <a:lnTo>
                  <a:pt x="0" y="98227"/>
                </a:lnTo>
                <a:lnTo>
                  <a:pt x="0" y="107156"/>
                </a:lnTo>
                <a:lnTo>
                  <a:pt x="8930" y="116086"/>
                </a:lnTo>
                <a:lnTo>
                  <a:pt x="26789" y="125016"/>
                </a:lnTo>
                <a:lnTo>
                  <a:pt x="44648" y="125016"/>
                </a:lnTo>
                <a:lnTo>
                  <a:pt x="62508" y="125016"/>
                </a:lnTo>
                <a:lnTo>
                  <a:pt x="80367" y="116086"/>
                </a:lnTo>
                <a:lnTo>
                  <a:pt x="98226" y="107156"/>
                </a:lnTo>
                <a:lnTo>
                  <a:pt x="116086" y="98227"/>
                </a:lnTo>
                <a:lnTo>
                  <a:pt x="133945" y="89297"/>
                </a:lnTo>
                <a:lnTo>
                  <a:pt x="142875" y="71437"/>
                </a:lnTo>
                <a:lnTo>
                  <a:pt x="151805" y="62508"/>
                </a:lnTo>
                <a:lnTo>
                  <a:pt x="151805" y="44648"/>
                </a:lnTo>
                <a:lnTo>
                  <a:pt x="151805" y="35719"/>
                </a:lnTo>
                <a:lnTo>
                  <a:pt x="142875" y="26789"/>
                </a:lnTo>
                <a:lnTo>
                  <a:pt x="142875" y="17859"/>
                </a:lnTo>
                <a:lnTo>
                  <a:pt x="142875" y="17859"/>
                </a:lnTo>
                <a:lnTo>
                  <a:pt x="142875" y="17859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reeform 13"/>
          <p:cNvSpPr/>
          <p:nvPr/>
        </p:nvSpPr>
        <p:spPr>
          <a:xfrm>
            <a:off x="1455539" y="1785937"/>
            <a:ext cx="62509" cy="276822"/>
          </a:xfrm>
          <a:custGeom>
            <a:avLst/>
            <a:gdLst/>
            <a:ahLst/>
            <a:cxnLst/>
            <a:rect l="0" t="0" r="0" b="0"/>
            <a:pathLst>
              <a:path w="62509" h="276822">
                <a:moveTo>
                  <a:pt x="0" y="0"/>
                </a:moveTo>
                <a:lnTo>
                  <a:pt x="0" y="0"/>
                </a:lnTo>
                <a:lnTo>
                  <a:pt x="0" y="8930"/>
                </a:lnTo>
                <a:lnTo>
                  <a:pt x="0" y="8930"/>
                </a:lnTo>
                <a:lnTo>
                  <a:pt x="8930" y="17860"/>
                </a:lnTo>
                <a:lnTo>
                  <a:pt x="8930" y="26789"/>
                </a:lnTo>
                <a:lnTo>
                  <a:pt x="8930" y="44649"/>
                </a:lnTo>
                <a:lnTo>
                  <a:pt x="17859" y="71438"/>
                </a:lnTo>
                <a:lnTo>
                  <a:pt x="17859" y="98227"/>
                </a:lnTo>
                <a:lnTo>
                  <a:pt x="17859" y="125016"/>
                </a:lnTo>
                <a:lnTo>
                  <a:pt x="26789" y="151805"/>
                </a:lnTo>
                <a:lnTo>
                  <a:pt x="26789" y="178594"/>
                </a:lnTo>
                <a:lnTo>
                  <a:pt x="35719" y="205383"/>
                </a:lnTo>
                <a:lnTo>
                  <a:pt x="35719" y="232172"/>
                </a:lnTo>
                <a:lnTo>
                  <a:pt x="44648" y="250032"/>
                </a:lnTo>
                <a:lnTo>
                  <a:pt x="44648" y="258961"/>
                </a:lnTo>
                <a:lnTo>
                  <a:pt x="53578" y="267891"/>
                </a:lnTo>
                <a:lnTo>
                  <a:pt x="62508" y="276821"/>
                </a:lnTo>
                <a:lnTo>
                  <a:pt x="62508" y="276821"/>
                </a:lnTo>
                <a:lnTo>
                  <a:pt x="62508" y="276821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reeform 14"/>
          <p:cNvSpPr/>
          <p:nvPr/>
        </p:nvSpPr>
        <p:spPr>
          <a:xfrm>
            <a:off x="1419820" y="1928812"/>
            <a:ext cx="125017" cy="26790"/>
          </a:xfrm>
          <a:custGeom>
            <a:avLst/>
            <a:gdLst/>
            <a:ahLst/>
            <a:cxnLst/>
            <a:rect l="0" t="0" r="0" b="0"/>
            <a:pathLst>
              <a:path w="125017" h="26790">
                <a:moveTo>
                  <a:pt x="8930" y="26789"/>
                </a:moveTo>
                <a:lnTo>
                  <a:pt x="8930" y="26789"/>
                </a:lnTo>
                <a:lnTo>
                  <a:pt x="0" y="26789"/>
                </a:lnTo>
                <a:lnTo>
                  <a:pt x="8930" y="17860"/>
                </a:lnTo>
                <a:lnTo>
                  <a:pt x="8930" y="17860"/>
                </a:lnTo>
                <a:lnTo>
                  <a:pt x="8930" y="17860"/>
                </a:lnTo>
                <a:lnTo>
                  <a:pt x="17860" y="8930"/>
                </a:lnTo>
                <a:lnTo>
                  <a:pt x="35719" y="8930"/>
                </a:lnTo>
                <a:lnTo>
                  <a:pt x="53578" y="0"/>
                </a:lnTo>
                <a:lnTo>
                  <a:pt x="71438" y="0"/>
                </a:lnTo>
                <a:lnTo>
                  <a:pt x="98227" y="0"/>
                </a:lnTo>
                <a:lnTo>
                  <a:pt x="116086" y="0"/>
                </a:lnTo>
                <a:lnTo>
                  <a:pt x="125016" y="0"/>
                </a:lnTo>
                <a:lnTo>
                  <a:pt x="125016" y="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Freeform 15"/>
          <p:cNvSpPr/>
          <p:nvPr/>
        </p:nvSpPr>
        <p:spPr>
          <a:xfrm>
            <a:off x="1616273" y="1919883"/>
            <a:ext cx="142876" cy="133946"/>
          </a:xfrm>
          <a:custGeom>
            <a:avLst/>
            <a:gdLst/>
            <a:ahLst/>
            <a:cxnLst/>
            <a:rect l="0" t="0" r="0" b="0"/>
            <a:pathLst>
              <a:path w="142876" h="133946">
                <a:moveTo>
                  <a:pt x="8930" y="80367"/>
                </a:moveTo>
                <a:lnTo>
                  <a:pt x="8930" y="80367"/>
                </a:lnTo>
                <a:lnTo>
                  <a:pt x="8930" y="71437"/>
                </a:lnTo>
                <a:lnTo>
                  <a:pt x="17860" y="71437"/>
                </a:lnTo>
                <a:lnTo>
                  <a:pt x="17860" y="71437"/>
                </a:lnTo>
                <a:lnTo>
                  <a:pt x="35719" y="62507"/>
                </a:lnTo>
                <a:lnTo>
                  <a:pt x="44649" y="62507"/>
                </a:lnTo>
                <a:lnTo>
                  <a:pt x="53578" y="53578"/>
                </a:lnTo>
                <a:lnTo>
                  <a:pt x="71438" y="44648"/>
                </a:lnTo>
                <a:lnTo>
                  <a:pt x="80367" y="35718"/>
                </a:lnTo>
                <a:lnTo>
                  <a:pt x="89297" y="26789"/>
                </a:lnTo>
                <a:lnTo>
                  <a:pt x="98227" y="17859"/>
                </a:lnTo>
                <a:lnTo>
                  <a:pt x="98227" y="8929"/>
                </a:lnTo>
                <a:lnTo>
                  <a:pt x="98227" y="0"/>
                </a:lnTo>
                <a:lnTo>
                  <a:pt x="89297" y="0"/>
                </a:lnTo>
                <a:lnTo>
                  <a:pt x="89297" y="0"/>
                </a:lnTo>
                <a:lnTo>
                  <a:pt x="80367" y="0"/>
                </a:lnTo>
                <a:lnTo>
                  <a:pt x="71438" y="0"/>
                </a:lnTo>
                <a:lnTo>
                  <a:pt x="53578" y="8929"/>
                </a:lnTo>
                <a:lnTo>
                  <a:pt x="44649" y="26789"/>
                </a:lnTo>
                <a:lnTo>
                  <a:pt x="26789" y="35718"/>
                </a:lnTo>
                <a:lnTo>
                  <a:pt x="17860" y="53578"/>
                </a:lnTo>
                <a:lnTo>
                  <a:pt x="8930" y="62507"/>
                </a:lnTo>
                <a:lnTo>
                  <a:pt x="0" y="80367"/>
                </a:lnTo>
                <a:lnTo>
                  <a:pt x="0" y="98226"/>
                </a:lnTo>
                <a:lnTo>
                  <a:pt x="0" y="107156"/>
                </a:lnTo>
                <a:lnTo>
                  <a:pt x="8930" y="116086"/>
                </a:lnTo>
                <a:lnTo>
                  <a:pt x="26789" y="125015"/>
                </a:lnTo>
                <a:lnTo>
                  <a:pt x="44649" y="133945"/>
                </a:lnTo>
                <a:lnTo>
                  <a:pt x="62508" y="133945"/>
                </a:lnTo>
                <a:lnTo>
                  <a:pt x="89297" y="133945"/>
                </a:lnTo>
                <a:lnTo>
                  <a:pt x="107156" y="133945"/>
                </a:lnTo>
                <a:lnTo>
                  <a:pt x="125016" y="125015"/>
                </a:lnTo>
                <a:lnTo>
                  <a:pt x="142875" y="125015"/>
                </a:lnTo>
                <a:lnTo>
                  <a:pt x="142875" y="125015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Freeform 16"/>
          <p:cNvSpPr/>
          <p:nvPr/>
        </p:nvSpPr>
        <p:spPr>
          <a:xfrm>
            <a:off x="1785937" y="1946672"/>
            <a:ext cx="35720" cy="116087"/>
          </a:xfrm>
          <a:custGeom>
            <a:avLst/>
            <a:gdLst/>
            <a:ahLst/>
            <a:cxnLst/>
            <a:rect l="0" t="0" r="0" b="0"/>
            <a:pathLst>
              <a:path w="35720" h="116087">
                <a:moveTo>
                  <a:pt x="0" y="0"/>
                </a:moveTo>
                <a:lnTo>
                  <a:pt x="0" y="0"/>
                </a:lnTo>
                <a:lnTo>
                  <a:pt x="0" y="8929"/>
                </a:lnTo>
                <a:lnTo>
                  <a:pt x="0" y="8929"/>
                </a:lnTo>
                <a:lnTo>
                  <a:pt x="8930" y="17859"/>
                </a:lnTo>
                <a:lnTo>
                  <a:pt x="8930" y="35718"/>
                </a:lnTo>
                <a:lnTo>
                  <a:pt x="17860" y="53578"/>
                </a:lnTo>
                <a:lnTo>
                  <a:pt x="17860" y="62507"/>
                </a:lnTo>
                <a:lnTo>
                  <a:pt x="26789" y="80367"/>
                </a:lnTo>
                <a:lnTo>
                  <a:pt x="26789" y="98226"/>
                </a:lnTo>
                <a:lnTo>
                  <a:pt x="35719" y="107156"/>
                </a:lnTo>
                <a:lnTo>
                  <a:pt x="35719" y="116086"/>
                </a:lnTo>
                <a:lnTo>
                  <a:pt x="35719" y="116086"/>
                </a:lnTo>
                <a:lnTo>
                  <a:pt x="35719" y="116086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Freeform 17"/>
          <p:cNvSpPr/>
          <p:nvPr/>
        </p:nvSpPr>
        <p:spPr>
          <a:xfrm>
            <a:off x="1803797" y="1866304"/>
            <a:ext cx="1" cy="1"/>
          </a:xfrm>
          <a:custGeom>
            <a:avLst/>
            <a:gdLst/>
            <a:ahLst/>
            <a:cxnLst/>
            <a:rect l="0" t="0" r="0" b="0"/>
            <a:pathLst>
              <a:path w="1" h="1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Freeform 18"/>
          <p:cNvSpPr/>
          <p:nvPr/>
        </p:nvSpPr>
        <p:spPr>
          <a:xfrm>
            <a:off x="1866304" y="1919883"/>
            <a:ext cx="107158" cy="133946"/>
          </a:xfrm>
          <a:custGeom>
            <a:avLst/>
            <a:gdLst/>
            <a:ahLst/>
            <a:cxnLst/>
            <a:rect l="0" t="0" r="0" b="0"/>
            <a:pathLst>
              <a:path w="107158" h="133946">
                <a:moveTo>
                  <a:pt x="8930" y="98226"/>
                </a:moveTo>
                <a:lnTo>
                  <a:pt x="8930" y="98226"/>
                </a:lnTo>
                <a:lnTo>
                  <a:pt x="0" y="107156"/>
                </a:lnTo>
                <a:lnTo>
                  <a:pt x="0" y="116086"/>
                </a:lnTo>
                <a:lnTo>
                  <a:pt x="0" y="125015"/>
                </a:lnTo>
                <a:lnTo>
                  <a:pt x="0" y="125015"/>
                </a:lnTo>
                <a:lnTo>
                  <a:pt x="0" y="133945"/>
                </a:lnTo>
                <a:lnTo>
                  <a:pt x="0" y="133945"/>
                </a:lnTo>
                <a:lnTo>
                  <a:pt x="0" y="133945"/>
                </a:lnTo>
                <a:lnTo>
                  <a:pt x="0" y="133945"/>
                </a:lnTo>
                <a:lnTo>
                  <a:pt x="0" y="125015"/>
                </a:lnTo>
                <a:lnTo>
                  <a:pt x="0" y="116086"/>
                </a:lnTo>
                <a:lnTo>
                  <a:pt x="0" y="98226"/>
                </a:lnTo>
                <a:lnTo>
                  <a:pt x="8930" y="89296"/>
                </a:lnTo>
                <a:lnTo>
                  <a:pt x="8930" y="71437"/>
                </a:lnTo>
                <a:lnTo>
                  <a:pt x="8930" y="53578"/>
                </a:lnTo>
                <a:lnTo>
                  <a:pt x="17860" y="35718"/>
                </a:lnTo>
                <a:lnTo>
                  <a:pt x="17860" y="26789"/>
                </a:lnTo>
                <a:lnTo>
                  <a:pt x="26790" y="8929"/>
                </a:lnTo>
                <a:lnTo>
                  <a:pt x="26790" y="8929"/>
                </a:lnTo>
                <a:lnTo>
                  <a:pt x="35719" y="0"/>
                </a:lnTo>
                <a:lnTo>
                  <a:pt x="53579" y="0"/>
                </a:lnTo>
                <a:lnTo>
                  <a:pt x="62508" y="8929"/>
                </a:lnTo>
                <a:lnTo>
                  <a:pt x="71438" y="8929"/>
                </a:lnTo>
                <a:lnTo>
                  <a:pt x="71438" y="17859"/>
                </a:lnTo>
                <a:lnTo>
                  <a:pt x="80368" y="35718"/>
                </a:lnTo>
                <a:lnTo>
                  <a:pt x="89297" y="44648"/>
                </a:lnTo>
                <a:lnTo>
                  <a:pt x="98227" y="62507"/>
                </a:lnTo>
                <a:lnTo>
                  <a:pt x="98227" y="71437"/>
                </a:lnTo>
                <a:lnTo>
                  <a:pt x="107157" y="89296"/>
                </a:lnTo>
                <a:lnTo>
                  <a:pt x="107157" y="107156"/>
                </a:lnTo>
                <a:lnTo>
                  <a:pt x="107157" y="116086"/>
                </a:lnTo>
                <a:lnTo>
                  <a:pt x="107157" y="116086"/>
                </a:lnTo>
                <a:lnTo>
                  <a:pt x="107157" y="125015"/>
                </a:lnTo>
                <a:lnTo>
                  <a:pt x="107157" y="125015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Freeform 19"/>
          <p:cNvSpPr/>
          <p:nvPr/>
        </p:nvSpPr>
        <p:spPr>
          <a:xfrm>
            <a:off x="2018109" y="1946672"/>
            <a:ext cx="160736" cy="169665"/>
          </a:xfrm>
          <a:custGeom>
            <a:avLst/>
            <a:gdLst/>
            <a:ahLst/>
            <a:cxnLst/>
            <a:rect l="0" t="0" r="0" b="0"/>
            <a:pathLst>
              <a:path w="160736" h="169665">
                <a:moveTo>
                  <a:pt x="80367" y="8929"/>
                </a:moveTo>
                <a:lnTo>
                  <a:pt x="80367" y="8929"/>
                </a:lnTo>
                <a:lnTo>
                  <a:pt x="80367" y="0"/>
                </a:lnTo>
                <a:lnTo>
                  <a:pt x="80367" y="0"/>
                </a:lnTo>
                <a:lnTo>
                  <a:pt x="71438" y="0"/>
                </a:lnTo>
                <a:lnTo>
                  <a:pt x="62508" y="0"/>
                </a:lnTo>
                <a:lnTo>
                  <a:pt x="53578" y="0"/>
                </a:lnTo>
                <a:lnTo>
                  <a:pt x="44649" y="0"/>
                </a:lnTo>
                <a:lnTo>
                  <a:pt x="35719" y="0"/>
                </a:lnTo>
                <a:lnTo>
                  <a:pt x="26789" y="8929"/>
                </a:lnTo>
                <a:lnTo>
                  <a:pt x="17860" y="8929"/>
                </a:lnTo>
                <a:lnTo>
                  <a:pt x="8930" y="17859"/>
                </a:lnTo>
                <a:lnTo>
                  <a:pt x="0" y="26789"/>
                </a:lnTo>
                <a:lnTo>
                  <a:pt x="0" y="26789"/>
                </a:lnTo>
                <a:lnTo>
                  <a:pt x="0" y="35718"/>
                </a:lnTo>
                <a:lnTo>
                  <a:pt x="8930" y="44648"/>
                </a:lnTo>
                <a:lnTo>
                  <a:pt x="17860" y="53578"/>
                </a:lnTo>
                <a:lnTo>
                  <a:pt x="35719" y="62507"/>
                </a:lnTo>
                <a:lnTo>
                  <a:pt x="53578" y="71437"/>
                </a:lnTo>
                <a:lnTo>
                  <a:pt x="71438" y="80367"/>
                </a:lnTo>
                <a:lnTo>
                  <a:pt x="89297" y="89297"/>
                </a:lnTo>
                <a:lnTo>
                  <a:pt x="107156" y="98226"/>
                </a:lnTo>
                <a:lnTo>
                  <a:pt x="125016" y="107156"/>
                </a:lnTo>
                <a:lnTo>
                  <a:pt x="133945" y="116086"/>
                </a:lnTo>
                <a:lnTo>
                  <a:pt x="151805" y="125015"/>
                </a:lnTo>
                <a:lnTo>
                  <a:pt x="151805" y="133945"/>
                </a:lnTo>
                <a:lnTo>
                  <a:pt x="151805" y="142875"/>
                </a:lnTo>
                <a:lnTo>
                  <a:pt x="160735" y="142875"/>
                </a:lnTo>
                <a:lnTo>
                  <a:pt x="151805" y="151804"/>
                </a:lnTo>
                <a:lnTo>
                  <a:pt x="151805" y="160734"/>
                </a:lnTo>
                <a:lnTo>
                  <a:pt x="142875" y="160734"/>
                </a:lnTo>
                <a:lnTo>
                  <a:pt x="133945" y="169664"/>
                </a:lnTo>
                <a:lnTo>
                  <a:pt x="125016" y="169664"/>
                </a:lnTo>
                <a:lnTo>
                  <a:pt x="107156" y="169664"/>
                </a:lnTo>
                <a:lnTo>
                  <a:pt x="89297" y="160734"/>
                </a:lnTo>
                <a:lnTo>
                  <a:pt x="80367" y="160734"/>
                </a:lnTo>
                <a:lnTo>
                  <a:pt x="80367" y="160734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Freeform 20"/>
          <p:cNvSpPr/>
          <p:nvPr/>
        </p:nvSpPr>
        <p:spPr>
          <a:xfrm>
            <a:off x="1009055" y="2169914"/>
            <a:ext cx="241102" cy="419696"/>
          </a:xfrm>
          <a:custGeom>
            <a:avLst/>
            <a:gdLst/>
            <a:ahLst/>
            <a:cxnLst/>
            <a:rect l="0" t="0" r="0" b="0"/>
            <a:pathLst>
              <a:path w="241102" h="419696">
                <a:moveTo>
                  <a:pt x="17859" y="0"/>
                </a:moveTo>
                <a:lnTo>
                  <a:pt x="17859" y="0"/>
                </a:lnTo>
                <a:lnTo>
                  <a:pt x="17859" y="0"/>
                </a:lnTo>
                <a:lnTo>
                  <a:pt x="17859" y="0"/>
                </a:lnTo>
                <a:lnTo>
                  <a:pt x="17859" y="0"/>
                </a:lnTo>
                <a:lnTo>
                  <a:pt x="17859" y="0"/>
                </a:lnTo>
                <a:lnTo>
                  <a:pt x="17859" y="8930"/>
                </a:lnTo>
                <a:lnTo>
                  <a:pt x="17859" y="17859"/>
                </a:lnTo>
                <a:lnTo>
                  <a:pt x="17859" y="26789"/>
                </a:lnTo>
                <a:lnTo>
                  <a:pt x="17859" y="35719"/>
                </a:lnTo>
                <a:lnTo>
                  <a:pt x="17859" y="53578"/>
                </a:lnTo>
                <a:lnTo>
                  <a:pt x="8929" y="62508"/>
                </a:lnTo>
                <a:lnTo>
                  <a:pt x="8929" y="80367"/>
                </a:lnTo>
                <a:lnTo>
                  <a:pt x="8929" y="98226"/>
                </a:lnTo>
                <a:lnTo>
                  <a:pt x="8929" y="107156"/>
                </a:lnTo>
                <a:lnTo>
                  <a:pt x="8929" y="125015"/>
                </a:lnTo>
                <a:lnTo>
                  <a:pt x="8929" y="133945"/>
                </a:lnTo>
                <a:lnTo>
                  <a:pt x="8929" y="151805"/>
                </a:lnTo>
                <a:lnTo>
                  <a:pt x="8929" y="169664"/>
                </a:lnTo>
                <a:lnTo>
                  <a:pt x="8929" y="178594"/>
                </a:lnTo>
                <a:lnTo>
                  <a:pt x="8929" y="196453"/>
                </a:lnTo>
                <a:lnTo>
                  <a:pt x="8929" y="214312"/>
                </a:lnTo>
                <a:lnTo>
                  <a:pt x="8929" y="223242"/>
                </a:lnTo>
                <a:lnTo>
                  <a:pt x="8929" y="241101"/>
                </a:lnTo>
                <a:lnTo>
                  <a:pt x="8929" y="258961"/>
                </a:lnTo>
                <a:lnTo>
                  <a:pt x="0" y="267890"/>
                </a:lnTo>
                <a:lnTo>
                  <a:pt x="0" y="285750"/>
                </a:lnTo>
                <a:lnTo>
                  <a:pt x="0" y="303609"/>
                </a:lnTo>
                <a:lnTo>
                  <a:pt x="0" y="312539"/>
                </a:lnTo>
                <a:lnTo>
                  <a:pt x="0" y="330399"/>
                </a:lnTo>
                <a:lnTo>
                  <a:pt x="0" y="339328"/>
                </a:lnTo>
                <a:lnTo>
                  <a:pt x="0" y="357188"/>
                </a:lnTo>
                <a:lnTo>
                  <a:pt x="0" y="375047"/>
                </a:lnTo>
                <a:lnTo>
                  <a:pt x="0" y="383977"/>
                </a:lnTo>
                <a:lnTo>
                  <a:pt x="0" y="392906"/>
                </a:lnTo>
                <a:lnTo>
                  <a:pt x="0" y="401836"/>
                </a:lnTo>
                <a:lnTo>
                  <a:pt x="0" y="410766"/>
                </a:lnTo>
                <a:lnTo>
                  <a:pt x="8929" y="410766"/>
                </a:lnTo>
                <a:lnTo>
                  <a:pt x="8929" y="419695"/>
                </a:lnTo>
                <a:lnTo>
                  <a:pt x="8929" y="419695"/>
                </a:lnTo>
                <a:lnTo>
                  <a:pt x="17859" y="419695"/>
                </a:lnTo>
                <a:lnTo>
                  <a:pt x="17859" y="419695"/>
                </a:lnTo>
                <a:lnTo>
                  <a:pt x="26789" y="419695"/>
                </a:lnTo>
                <a:lnTo>
                  <a:pt x="35718" y="419695"/>
                </a:lnTo>
                <a:lnTo>
                  <a:pt x="44648" y="419695"/>
                </a:lnTo>
                <a:lnTo>
                  <a:pt x="62507" y="410766"/>
                </a:lnTo>
                <a:lnTo>
                  <a:pt x="80367" y="410766"/>
                </a:lnTo>
                <a:lnTo>
                  <a:pt x="89296" y="410766"/>
                </a:lnTo>
                <a:lnTo>
                  <a:pt x="107156" y="401836"/>
                </a:lnTo>
                <a:lnTo>
                  <a:pt x="125015" y="401836"/>
                </a:lnTo>
                <a:lnTo>
                  <a:pt x="142875" y="401836"/>
                </a:lnTo>
                <a:lnTo>
                  <a:pt x="160734" y="401836"/>
                </a:lnTo>
                <a:lnTo>
                  <a:pt x="178593" y="401836"/>
                </a:lnTo>
                <a:lnTo>
                  <a:pt x="196453" y="401836"/>
                </a:lnTo>
                <a:lnTo>
                  <a:pt x="214312" y="401836"/>
                </a:lnTo>
                <a:lnTo>
                  <a:pt x="232172" y="401836"/>
                </a:lnTo>
                <a:lnTo>
                  <a:pt x="241101" y="401836"/>
                </a:lnTo>
                <a:lnTo>
                  <a:pt x="241101" y="410766"/>
                </a:lnTo>
                <a:lnTo>
                  <a:pt x="241101" y="410766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Freeform 21"/>
          <p:cNvSpPr/>
          <p:nvPr/>
        </p:nvSpPr>
        <p:spPr>
          <a:xfrm>
            <a:off x="1268016" y="2446734"/>
            <a:ext cx="17860" cy="133947"/>
          </a:xfrm>
          <a:custGeom>
            <a:avLst/>
            <a:gdLst/>
            <a:ahLst/>
            <a:cxnLst/>
            <a:rect l="0" t="0" r="0" b="0"/>
            <a:pathLst>
              <a:path w="17860" h="133947">
                <a:moveTo>
                  <a:pt x="8929" y="0"/>
                </a:moveTo>
                <a:lnTo>
                  <a:pt x="8929" y="0"/>
                </a:lnTo>
                <a:lnTo>
                  <a:pt x="0" y="0"/>
                </a:lnTo>
                <a:lnTo>
                  <a:pt x="0" y="17860"/>
                </a:lnTo>
                <a:lnTo>
                  <a:pt x="0" y="26789"/>
                </a:lnTo>
                <a:lnTo>
                  <a:pt x="0" y="35719"/>
                </a:lnTo>
                <a:lnTo>
                  <a:pt x="0" y="53579"/>
                </a:lnTo>
                <a:lnTo>
                  <a:pt x="0" y="71438"/>
                </a:lnTo>
                <a:lnTo>
                  <a:pt x="0" y="80368"/>
                </a:lnTo>
                <a:lnTo>
                  <a:pt x="0" y="98227"/>
                </a:lnTo>
                <a:lnTo>
                  <a:pt x="0" y="116086"/>
                </a:lnTo>
                <a:lnTo>
                  <a:pt x="8929" y="125016"/>
                </a:lnTo>
                <a:lnTo>
                  <a:pt x="17859" y="125016"/>
                </a:lnTo>
                <a:lnTo>
                  <a:pt x="17859" y="133946"/>
                </a:lnTo>
                <a:lnTo>
                  <a:pt x="17859" y="133946"/>
                </a:lnTo>
                <a:lnTo>
                  <a:pt x="17859" y="133946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Freeform 22"/>
          <p:cNvSpPr/>
          <p:nvPr/>
        </p:nvSpPr>
        <p:spPr>
          <a:xfrm>
            <a:off x="1241227" y="2357437"/>
            <a:ext cx="8930" cy="8931"/>
          </a:xfrm>
          <a:custGeom>
            <a:avLst/>
            <a:gdLst/>
            <a:ahLst/>
            <a:cxnLst/>
            <a:rect l="0" t="0" r="0" b="0"/>
            <a:pathLst>
              <a:path w="8930" h="8931">
                <a:moveTo>
                  <a:pt x="8929" y="8930"/>
                </a:moveTo>
                <a:lnTo>
                  <a:pt x="8929" y="0"/>
                </a:lnTo>
                <a:lnTo>
                  <a:pt x="8929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Freeform 24"/>
          <p:cNvSpPr/>
          <p:nvPr/>
        </p:nvSpPr>
        <p:spPr>
          <a:xfrm>
            <a:off x="1589484" y="2437804"/>
            <a:ext cx="35720" cy="178595"/>
          </a:xfrm>
          <a:custGeom>
            <a:avLst/>
            <a:gdLst/>
            <a:ahLst/>
            <a:cxnLst/>
            <a:rect l="0" t="0" r="0" b="0"/>
            <a:pathLst>
              <a:path w="35720" h="178595">
                <a:moveTo>
                  <a:pt x="0" y="0"/>
                </a:moveTo>
                <a:lnTo>
                  <a:pt x="0" y="8930"/>
                </a:lnTo>
                <a:lnTo>
                  <a:pt x="0" y="8930"/>
                </a:lnTo>
                <a:lnTo>
                  <a:pt x="0" y="26790"/>
                </a:lnTo>
                <a:lnTo>
                  <a:pt x="0" y="35719"/>
                </a:lnTo>
                <a:lnTo>
                  <a:pt x="0" y="53579"/>
                </a:lnTo>
                <a:lnTo>
                  <a:pt x="0" y="71438"/>
                </a:lnTo>
                <a:lnTo>
                  <a:pt x="8930" y="80368"/>
                </a:lnTo>
                <a:lnTo>
                  <a:pt x="8930" y="98227"/>
                </a:lnTo>
                <a:lnTo>
                  <a:pt x="8930" y="116087"/>
                </a:lnTo>
                <a:lnTo>
                  <a:pt x="35719" y="133946"/>
                </a:lnTo>
                <a:lnTo>
                  <a:pt x="35719" y="142876"/>
                </a:lnTo>
                <a:lnTo>
                  <a:pt x="35719" y="160735"/>
                </a:lnTo>
                <a:lnTo>
                  <a:pt x="35719" y="169665"/>
                </a:lnTo>
                <a:lnTo>
                  <a:pt x="35719" y="169665"/>
                </a:lnTo>
                <a:lnTo>
                  <a:pt x="35719" y="178594"/>
                </a:lnTo>
                <a:lnTo>
                  <a:pt x="35719" y="178594"/>
                </a:lnTo>
                <a:lnTo>
                  <a:pt x="35719" y="178594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Freeform 25"/>
          <p:cNvSpPr/>
          <p:nvPr/>
        </p:nvSpPr>
        <p:spPr>
          <a:xfrm>
            <a:off x="1607344" y="2366367"/>
            <a:ext cx="8930" cy="1"/>
          </a:xfrm>
          <a:custGeom>
            <a:avLst/>
            <a:gdLst/>
            <a:ahLst/>
            <a:cxnLst/>
            <a:rect l="0" t="0" r="0" b="0"/>
            <a:pathLst>
              <a:path w="8930" h="1">
                <a:moveTo>
                  <a:pt x="8929" y="0"/>
                </a:moveTo>
                <a:lnTo>
                  <a:pt x="8929" y="0"/>
                </a:lnTo>
                <a:lnTo>
                  <a:pt x="8929" y="0"/>
                </a:lnTo>
                <a:lnTo>
                  <a:pt x="8929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Freeform 26"/>
          <p:cNvSpPr/>
          <p:nvPr/>
        </p:nvSpPr>
        <p:spPr>
          <a:xfrm>
            <a:off x="1643062" y="2312789"/>
            <a:ext cx="169665" cy="312540"/>
          </a:xfrm>
          <a:custGeom>
            <a:avLst/>
            <a:gdLst/>
            <a:ahLst/>
            <a:cxnLst/>
            <a:rect l="0" t="0" r="0" b="0"/>
            <a:pathLst>
              <a:path w="169665" h="312540">
                <a:moveTo>
                  <a:pt x="107157" y="0"/>
                </a:moveTo>
                <a:lnTo>
                  <a:pt x="107157" y="8930"/>
                </a:lnTo>
                <a:lnTo>
                  <a:pt x="107157" y="8930"/>
                </a:lnTo>
                <a:lnTo>
                  <a:pt x="107157" y="17859"/>
                </a:lnTo>
                <a:lnTo>
                  <a:pt x="107157" y="35719"/>
                </a:lnTo>
                <a:lnTo>
                  <a:pt x="116086" y="53578"/>
                </a:lnTo>
                <a:lnTo>
                  <a:pt x="116086" y="80367"/>
                </a:lnTo>
                <a:lnTo>
                  <a:pt x="116086" y="98226"/>
                </a:lnTo>
                <a:lnTo>
                  <a:pt x="116086" y="125015"/>
                </a:lnTo>
                <a:lnTo>
                  <a:pt x="116086" y="142875"/>
                </a:lnTo>
                <a:lnTo>
                  <a:pt x="125016" y="169664"/>
                </a:lnTo>
                <a:lnTo>
                  <a:pt x="125016" y="196453"/>
                </a:lnTo>
                <a:lnTo>
                  <a:pt x="125016" y="223242"/>
                </a:lnTo>
                <a:lnTo>
                  <a:pt x="125016" y="241102"/>
                </a:lnTo>
                <a:lnTo>
                  <a:pt x="160735" y="258961"/>
                </a:lnTo>
                <a:lnTo>
                  <a:pt x="160735" y="276820"/>
                </a:lnTo>
                <a:lnTo>
                  <a:pt x="160735" y="294680"/>
                </a:lnTo>
                <a:lnTo>
                  <a:pt x="160735" y="303609"/>
                </a:lnTo>
                <a:lnTo>
                  <a:pt x="160735" y="312539"/>
                </a:lnTo>
                <a:lnTo>
                  <a:pt x="160735" y="312539"/>
                </a:lnTo>
                <a:lnTo>
                  <a:pt x="169664" y="312539"/>
                </a:lnTo>
                <a:lnTo>
                  <a:pt x="160735" y="312539"/>
                </a:lnTo>
                <a:lnTo>
                  <a:pt x="160735" y="312539"/>
                </a:lnTo>
                <a:lnTo>
                  <a:pt x="160735" y="303609"/>
                </a:lnTo>
                <a:lnTo>
                  <a:pt x="160735" y="294680"/>
                </a:lnTo>
                <a:lnTo>
                  <a:pt x="160735" y="285750"/>
                </a:lnTo>
                <a:lnTo>
                  <a:pt x="160735" y="267891"/>
                </a:lnTo>
                <a:lnTo>
                  <a:pt x="160735" y="258961"/>
                </a:lnTo>
                <a:lnTo>
                  <a:pt x="125016" y="241102"/>
                </a:lnTo>
                <a:lnTo>
                  <a:pt x="125016" y="232172"/>
                </a:lnTo>
                <a:lnTo>
                  <a:pt x="116086" y="214313"/>
                </a:lnTo>
                <a:lnTo>
                  <a:pt x="107157" y="205383"/>
                </a:lnTo>
                <a:lnTo>
                  <a:pt x="107157" y="196453"/>
                </a:lnTo>
                <a:lnTo>
                  <a:pt x="98227" y="187524"/>
                </a:lnTo>
                <a:lnTo>
                  <a:pt x="80367" y="187524"/>
                </a:lnTo>
                <a:lnTo>
                  <a:pt x="71438" y="178594"/>
                </a:lnTo>
                <a:lnTo>
                  <a:pt x="62508" y="178594"/>
                </a:lnTo>
                <a:lnTo>
                  <a:pt x="53578" y="178594"/>
                </a:lnTo>
                <a:lnTo>
                  <a:pt x="53578" y="178594"/>
                </a:lnTo>
                <a:lnTo>
                  <a:pt x="44649" y="187524"/>
                </a:lnTo>
                <a:lnTo>
                  <a:pt x="35719" y="187524"/>
                </a:lnTo>
                <a:lnTo>
                  <a:pt x="26789" y="196453"/>
                </a:lnTo>
                <a:lnTo>
                  <a:pt x="17860" y="205383"/>
                </a:lnTo>
                <a:lnTo>
                  <a:pt x="8930" y="214313"/>
                </a:lnTo>
                <a:lnTo>
                  <a:pt x="8930" y="223242"/>
                </a:lnTo>
                <a:lnTo>
                  <a:pt x="0" y="241102"/>
                </a:lnTo>
                <a:lnTo>
                  <a:pt x="0" y="250031"/>
                </a:lnTo>
                <a:lnTo>
                  <a:pt x="26789" y="258961"/>
                </a:lnTo>
                <a:lnTo>
                  <a:pt x="35719" y="267891"/>
                </a:lnTo>
                <a:lnTo>
                  <a:pt x="35719" y="276820"/>
                </a:lnTo>
                <a:lnTo>
                  <a:pt x="44649" y="285750"/>
                </a:lnTo>
                <a:lnTo>
                  <a:pt x="62508" y="294680"/>
                </a:lnTo>
                <a:lnTo>
                  <a:pt x="71438" y="303609"/>
                </a:lnTo>
                <a:lnTo>
                  <a:pt x="80367" y="312539"/>
                </a:lnTo>
                <a:lnTo>
                  <a:pt x="98227" y="312539"/>
                </a:lnTo>
                <a:lnTo>
                  <a:pt x="98227" y="312539"/>
                </a:lnTo>
                <a:lnTo>
                  <a:pt x="98227" y="312539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Freeform 27"/>
          <p:cNvSpPr/>
          <p:nvPr/>
        </p:nvSpPr>
        <p:spPr>
          <a:xfrm>
            <a:off x="1848445" y="2482453"/>
            <a:ext cx="187525" cy="151806"/>
          </a:xfrm>
          <a:custGeom>
            <a:avLst/>
            <a:gdLst/>
            <a:ahLst/>
            <a:cxnLst/>
            <a:rect l="0" t="0" r="0" b="0"/>
            <a:pathLst>
              <a:path w="187525" h="151806">
                <a:moveTo>
                  <a:pt x="71438" y="26789"/>
                </a:moveTo>
                <a:lnTo>
                  <a:pt x="71438" y="26789"/>
                </a:lnTo>
                <a:lnTo>
                  <a:pt x="71438" y="17860"/>
                </a:lnTo>
                <a:lnTo>
                  <a:pt x="71438" y="17860"/>
                </a:lnTo>
                <a:lnTo>
                  <a:pt x="71438" y="8930"/>
                </a:lnTo>
                <a:lnTo>
                  <a:pt x="62508" y="8930"/>
                </a:lnTo>
                <a:lnTo>
                  <a:pt x="62508" y="0"/>
                </a:lnTo>
                <a:lnTo>
                  <a:pt x="53578" y="0"/>
                </a:lnTo>
                <a:lnTo>
                  <a:pt x="53578" y="0"/>
                </a:lnTo>
                <a:lnTo>
                  <a:pt x="44649" y="0"/>
                </a:lnTo>
                <a:lnTo>
                  <a:pt x="26789" y="0"/>
                </a:lnTo>
                <a:lnTo>
                  <a:pt x="17859" y="8930"/>
                </a:lnTo>
                <a:lnTo>
                  <a:pt x="8930" y="8930"/>
                </a:lnTo>
                <a:lnTo>
                  <a:pt x="0" y="17860"/>
                </a:lnTo>
                <a:lnTo>
                  <a:pt x="0" y="26789"/>
                </a:lnTo>
                <a:lnTo>
                  <a:pt x="0" y="26789"/>
                </a:lnTo>
                <a:lnTo>
                  <a:pt x="0" y="35719"/>
                </a:lnTo>
                <a:lnTo>
                  <a:pt x="0" y="44649"/>
                </a:lnTo>
                <a:lnTo>
                  <a:pt x="8930" y="53578"/>
                </a:lnTo>
                <a:lnTo>
                  <a:pt x="17859" y="62508"/>
                </a:lnTo>
                <a:lnTo>
                  <a:pt x="26789" y="71438"/>
                </a:lnTo>
                <a:lnTo>
                  <a:pt x="44649" y="80367"/>
                </a:lnTo>
                <a:lnTo>
                  <a:pt x="98227" y="89297"/>
                </a:lnTo>
                <a:lnTo>
                  <a:pt x="116086" y="98227"/>
                </a:lnTo>
                <a:lnTo>
                  <a:pt x="125016" y="107156"/>
                </a:lnTo>
                <a:lnTo>
                  <a:pt x="142875" y="116086"/>
                </a:lnTo>
                <a:lnTo>
                  <a:pt x="151805" y="116086"/>
                </a:lnTo>
                <a:lnTo>
                  <a:pt x="169664" y="125016"/>
                </a:lnTo>
                <a:lnTo>
                  <a:pt x="178594" y="133945"/>
                </a:lnTo>
                <a:lnTo>
                  <a:pt x="178594" y="133945"/>
                </a:lnTo>
                <a:lnTo>
                  <a:pt x="187524" y="142875"/>
                </a:lnTo>
                <a:lnTo>
                  <a:pt x="187524" y="142875"/>
                </a:lnTo>
                <a:lnTo>
                  <a:pt x="187524" y="142875"/>
                </a:lnTo>
                <a:lnTo>
                  <a:pt x="187524" y="142875"/>
                </a:lnTo>
                <a:lnTo>
                  <a:pt x="178594" y="151805"/>
                </a:lnTo>
                <a:lnTo>
                  <a:pt x="169664" y="151805"/>
                </a:lnTo>
                <a:lnTo>
                  <a:pt x="160734" y="151805"/>
                </a:lnTo>
                <a:lnTo>
                  <a:pt x="151805" y="142875"/>
                </a:lnTo>
                <a:lnTo>
                  <a:pt x="142875" y="142875"/>
                </a:lnTo>
                <a:lnTo>
                  <a:pt x="133945" y="133945"/>
                </a:lnTo>
                <a:lnTo>
                  <a:pt x="116086" y="133945"/>
                </a:lnTo>
                <a:lnTo>
                  <a:pt x="107156" y="125016"/>
                </a:lnTo>
                <a:lnTo>
                  <a:pt x="98227" y="125016"/>
                </a:lnTo>
                <a:lnTo>
                  <a:pt x="89297" y="116086"/>
                </a:lnTo>
                <a:lnTo>
                  <a:pt x="89297" y="116086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Freeform 30"/>
          <p:cNvSpPr/>
          <p:nvPr/>
        </p:nvSpPr>
        <p:spPr>
          <a:xfrm>
            <a:off x="1401961" y="2402086"/>
            <a:ext cx="151806" cy="357188"/>
          </a:xfrm>
          <a:custGeom>
            <a:avLst/>
            <a:gdLst/>
            <a:ahLst/>
            <a:cxnLst/>
            <a:rect l="0" t="0" r="0" b="0"/>
            <a:pathLst>
              <a:path w="151806" h="357188">
                <a:moveTo>
                  <a:pt x="0" y="35718"/>
                </a:moveTo>
                <a:lnTo>
                  <a:pt x="0" y="35718"/>
                </a:lnTo>
                <a:lnTo>
                  <a:pt x="0" y="35718"/>
                </a:lnTo>
                <a:lnTo>
                  <a:pt x="0" y="35718"/>
                </a:lnTo>
                <a:lnTo>
                  <a:pt x="0" y="35718"/>
                </a:lnTo>
                <a:lnTo>
                  <a:pt x="0" y="35718"/>
                </a:lnTo>
                <a:lnTo>
                  <a:pt x="0" y="35718"/>
                </a:lnTo>
                <a:lnTo>
                  <a:pt x="0" y="44648"/>
                </a:lnTo>
                <a:lnTo>
                  <a:pt x="8930" y="44648"/>
                </a:lnTo>
                <a:lnTo>
                  <a:pt x="8930" y="62508"/>
                </a:lnTo>
                <a:lnTo>
                  <a:pt x="8930" y="80367"/>
                </a:lnTo>
                <a:lnTo>
                  <a:pt x="17859" y="89297"/>
                </a:lnTo>
                <a:lnTo>
                  <a:pt x="17859" y="116086"/>
                </a:lnTo>
                <a:lnTo>
                  <a:pt x="17859" y="133945"/>
                </a:lnTo>
                <a:lnTo>
                  <a:pt x="17859" y="160734"/>
                </a:lnTo>
                <a:lnTo>
                  <a:pt x="35719" y="187523"/>
                </a:lnTo>
                <a:lnTo>
                  <a:pt x="35719" y="214312"/>
                </a:lnTo>
                <a:lnTo>
                  <a:pt x="35719" y="241102"/>
                </a:lnTo>
                <a:lnTo>
                  <a:pt x="44648" y="267891"/>
                </a:lnTo>
                <a:lnTo>
                  <a:pt x="44648" y="285750"/>
                </a:lnTo>
                <a:lnTo>
                  <a:pt x="44648" y="303609"/>
                </a:lnTo>
                <a:lnTo>
                  <a:pt x="44648" y="321469"/>
                </a:lnTo>
                <a:lnTo>
                  <a:pt x="44648" y="330398"/>
                </a:lnTo>
                <a:lnTo>
                  <a:pt x="44648" y="348258"/>
                </a:lnTo>
                <a:lnTo>
                  <a:pt x="44648" y="348258"/>
                </a:lnTo>
                <a:lnTo>
                  <a:pt x="53578" y="357187"/>
                </a:lnTo>
                <a:lnTo>
                  <a:pt x="53578" y="357187"/>
                </a:lnTo>
                <a:lnTo>
                  <a:pt x="53578" y="357187"/>
                </a:lnTo>
                <a:lnTo>
                  <a:pt x="53578" y="348258"/>
                </a:lnTo>
                <a:lnTo>
                  <a:pt x="44648" y="339328"/>
                </a:lnTo>
                <a:lnTo>
                  <a:pt x="44648" y="330398"/>
                </a:lnTo>
                <a:lnTo>
                  <a:pt x="44648" y="312539"/>
                </a:lnTo>
                <a:lnTo>
                  <a:pt x="35719" y="294680"/>
                </a:lnTo>
                <a:lnTo>
                  <a:pt x="35719" y="276820"/>
                </a:lnTo>
                <a:lnTo>
                  <a:pt x="35719" y="250031"/>
                </a:lnTo>
                <a:lnTo>
                  <a:pt x="26789" y="223242"/>
                </a:lnTo>
                <a:lnTo>
                  <a:pt x="26789" y="205383"/>
                </a:lnTo>
                <a:lnTo>
                  <a:pt x="26789" y="178594"/>
                </a:lnTo>
                <a:lnTo>
                  <a:pt x="8930" y="151805"/>
                </a:lnTo>
                <a:lnTo>
                  <a:pt x="8930" y="133945"/>
                </a:lnTo>
                <a:lnTo>
                  <a:pt x="8930" y="107156"/>
                </a:lnTo>
                <a:lnTo>
                  <a:pt x="8930" y="89297"/>
                </a:lnTo>
                <a:lnTo>
                  <a:pt x="17859" y="62508"/>
                </a:lnTo>
                <a:lnTo>
                  <a:pt x="17859" y="53578"/>
                </a:lnTo>
                <a:lnTo>
                  <a:pt x="26789" y="35718"/>
                </a:lnTo>
                <a:lnTo>
                  <a:pt x="26789" y="17859"/>
                </a:lnTo>
                <a:lnTo>
                  <a:pt x="35719" y="8929"/>
                </a:lnTo>
                <a:lnTo>
                  <a:pt x="44648" y="8929"/>
                </a:lnTo>
                <a:lnTo>
                  <a:pt x="53578" y="0"/>
                </a:lnTo>
                <a:lnTo>
                  <a:pt x="62508" y="0"/>
                </a:lnTo>
                <a:lnTo>
                  <a:pt x="71437" y="0"/>
                </a:lnTo>
                <a:lnTo>
                  <a:pt x="80367" y="8929"/>
                </a:lnTo>
                <a:lnTo>
                  <a:pt x="89297" y="17859"/>
                </a:lnTo>
                <a:lnTo>
                  <a:pt x="98226" y="26789"/>
                </a:lnTo>
                <a:lnTo>
                  <a:pt x="107156" y="35718"/>
                </a:lnTo>
                <a:lnTo>
                  <a:pt x="125015" y="53578"/>
                </a:lnTo>
                <a:lnTo>
                  <a:pt x="125015" y="71437"/>
                </a:lnTo>
                <a:lnTo>
                  <a:pt x="133945" y="89297"/>
                </a:lnTo>
                <a:lnTo>
                  <a:pt x="133945" y="107156"/>
                </a:lnTo>
                <a:lnTo>
                  <a:pt x="142875" y="116086"/>
                </a:lnTo>
                <a:lnTo>
                  <a:pt x="142875" y="133945"/>
                </a:lnTo>
                <a:lnTo>
                  <a:pt x="142875" y="151805"/>
                </a:lnTo>
                <a:lnTo>
                  <a:pt x="133945" y="160734"/>
                </a:lnTo>
                <a:lnTo>
                  <a:pt x="151805" y="169664"/>
                </a:lnTo>
                <a:lnTo>
                  <a:pt x="142875" y="187523"/>
                </a:lnTo>
                <a:lnTo>
                  <a:pt x="133945" y="196453"/>
                </a:lnTo>
                <a:lnTo>
                  <a:pt x="125015" y="196453"/>
                </a:lnTo>
                <a:lnTo>
                  <a:pt x="116086" y="196453"/>
                </a:lnTo>
                <a:lnTo>
                  <a:pt x="107156" y="196453"/>
                </a:lnTo>
                <a:lnTo>
                  <a:pt x="98226" y="196453"/>
                </a:lnTo>
                <a:lnTo>
                  <a:pt x="89297" y="187523"/>
                </a:lnTo>
                <a:lnTo>
                  <a:pt x="71437" y="187523"/>
                </a:lnTo>
                <a:lnTo>
                  <a:pt x="62508" y="178594"/>
                </a:lnTo>
                <a:lnTo>
                  <a:pt x="53578" y="169664"/>
                </a:lnTo>
                <a:lnTo>
                  <a:pt x="53578" y="169664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Freeform 31"/>
          <p:cNvSpPr/>
          <p:nvPr/>
        </p:nvSpPr>
        <p:spPr>
          <a:xfrm>
            <a:off x="1098351" y="2732484"/>
            <a:ext cx="8931" cy="464345"/>
          </a:xfrm>
          <a:custGeom>
            <a:avLst/>
            <a:gdLst/>
            <a:ahLst/>
            <a:cxnLst/>
            <a:rect l="0" t="0" r="0" b="0"/>
            <a:pathLst>
              <a:path w="8931" h="464345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8930" y="0"/>
                </a:lnTo>
                <a:lnTo>
                  <a:pt x="8930" y="0"/>
                </a:lnTo>
                <a:lnTo>
                  <a:pt x="8930" y="0"/>
                </a:lnTo>
                <a:lnTo>
                  <a:pt x="8930" y="0"/>
                </a:lnTo>
                <a:lnTo>
                  <a:pt x="8930" y="0"/>
                </a:lnTo>
                <a:lnTo>
                  <a:pt x="8930" y="8930"/>
                </a:lnTo>
                <a:lnTo>
                  <a:pt x="8930" y="26789"/>
                </a:lnTo>
                <a:lnTo>
                  <a:pt x="8930" y="35719"/>
                </a:lnTo>
                <a:lnTo>
                  <a:pt x="8930" y="53579"/>
                </a:lnTo>
                <a:lnTo>
                  <a:pt x="8930" y="71438"/>
                </a:lnTo>
                <a:lnTo>
                  <a:pt x="8930" y="98227"/>
                </a:lnTo>
                <a:lnTo>
                  <a:pt x="8930" y="116086"/>
                </a:lnTo>
                <a:lnTo>
                  <a:pt x="8930" y="142875"/>
                </a:lnTo>
                <a:lnTo>
                  <a:pt x="8930" y="169664"/>
                </a:lnTo>
                <a:lnTo>
                  <a:pt x="8930" y="196453"/>
                </a:lnTo>
                <a:lnTo>
                  <a:pt x="8930" y="223242"/>
                </a:lnTo>
                <a:lnTo>
                  <a:pt x="0" y="250031"/>
                </a:lnTo>
                <a:lnTo>
                  <a:pt x="0" y="285750"/>
                </a:lnTo>
                <a:lnTo>
                  <a:pt x="0" y="312539"/>
                </a:lnTo>
                <a:lnTo>
                  <a:pt x="0" y="339328"/>
                </a:lnTo>
                <a:lnTo>
                  <a:pt x="0" y="366117"/>
                </a:lnTo>
                <a:lnTo>
                  <a:pt x="0" y="392906"/>
                </a:lnTo>
                <a:lnTo>
                  <a:pt x="0" y="410766"/>
                </a:lnTo>
                <a:lnTo>
                  <a:pt x="0" y="428625"/>
                </a:lnTo>
                <a:lnTo>
                  <a:pt x="0" y="446485"/>
                </a:lnTo>
                <a:lnTo>
                  <a:pt x="0" y="455414"/>
                </a:lnTo>
                <a:lnTo>
                  <a:pt x="0" y="464344"/>
                </a:lnTo>
                <a:lnTo>
                  <a:pt x="0" y="464344"/>
                </a:lnTo>
                <a:lnTo>
                  <a:pt x="0" y="464344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Freeform 32"/>
          <p:cNvSpPr/>
          <p:nvPr/>
        </p:nvSpPr>
        <p:spPr>
          <a:xfrm>
            <a:off x="1116211" y="2714625"/>
            <a:ext cx="196454" cy="464345"/>
          </a:xfrm>
          <a:custGeom>
            <a:avLst/>
            <a:gdLst/>
            <a:ahLst/>
            <a:cxnLst/>
            <a:rect l="0" t="0" r="0" b="0"/>
            <a:pathLst>
              <a:path w="196454" h="464345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8930"/>
                </a:lnTo>
                <a:lnTo>
                  <a:pt x="0" y="8930"/>
                </a:lnTo>
                <a:lnTo>
                  <a:pt x="0" y="17859"/>
                </a:lnTo>
                <a:lnTo>
                  <a:pt x="8930" y="26789"/>
                </a:lnTo>
                <a:lnTo>
                  <a:pt x="8930" y="44648"/>
                </a:lnTo>
                <a:lnTo>
                  <a:pt x="17859" y="62508"/>
                </a:lnTo>
                <a:lnTo>
                  <a:pt x="26789" y="80367"/>
                </a:lnTo>
                <a:lnTo>
                  <a:pt x="26789" y="98226"/>
                </a:lnTo>
                <a:lnTo>
                  <a:pt x="35719" y="125015"/>
                </a:lnTo>
                <a:lnTo>
                  <a:pt x="44648" y="151804"/>
                </a:lnTo>
                <a:lnTo>
                  <a:pt x="53578" y="187523"/>
                </a:lnTo>
                <a:lnTo>
                  <a:pt x="71437" y="214312"/>
                </a:lnTo>
                <a:lnTo>
                  <a:pt x="80367" y="241101"/>
                </a:lnTo>
                <a:lnTo>
                  <a:pt x="89297" y="276820"/>
                </a:lnTo>
                <a:lnTo>
                  <a:pt x="98226" y="303609"/>
                </a:lnTo>
                <a:lnTo>
                  <a:pt x="107156" y="339328"/>
                </a:lnTo>
                <a:lnTo>
                  <a:pt x="116086" y="366117"/>
                </a:lnTo>
                <a:lnTo>
                  <a:pt x="125016" y="383976"/>
                </a:lnTo>
                <a:lnTo>
                  <a:pt x="133945" y="410765"/>
                </a:lnTo>
                <a:lnTo>
                  <a:pt x="142875" y="428625"/>
                </a:lnTo>
                <a:lnTo>
                  <a:pt x="151805" y="437554"/>
                </a:lnTo>
                <a:lnTo>
                  <a:pt x="160734" y="455414"/>
                </a:lnTo>
                <a:lnTo>
                  <a:pt x="169664" y="455414"/>
                </a:lnTo>
                <a:lnTo>
                  <a:pt x="169664" y="464344"/>
                </a:lnTo>
                <a:lnTo>
                  <a:pt x="178594" y="464344"/>
                </a:lnTo>
                <a:lnTo>
                  <a:pt x="178594" y="455414"/>
                </a:lnTo>
                <a:lnTo>
                  <a:pt x="187523" y="446484"/>
                </a:lnTo>
                <a:lnTo>
                  <a:pt x="187523" y="437554"/>
                </a:lnTo>
                <a:lnTo>
                  <a:pt x="187523" y="428625"/>
                </a:lnTo>
                <a:lnTo>
                  <a:pt x="196453" y="410765"/>
                </a:lnTo>
                <a:lnTo>
                  <a:pt x="196453" y="383976"/>
                </a:lnTo>
                <a:lnTo>
                  <a:pt x="196453" y="366117"/>
                </a:lnTo>
                <a:lnTo>
                  <a:pt x="196453" y="330398"/>
                </a:lnTo>
                <a:lnTo>
                  <a:pt x="196453" y="303609"/>
                </a:lnTo>
                <a:lnTo>
                  <a:pt x="196453" y="276820"/>
                </a:lnTo>
                <a:lnTo>
                  <a:pt x="196453" y="241101"/>
                </a:lnTo>
                <a:lnTo>
                  <a:pt x="196453" y="205383"/>
                </a:lnTo>
                <a:lnTo>
                  <a:pt x="196453" y="178594"/>
                </a:lnTo>
                <a:lnTo>
                  <a:pt x="196453" y="151804"/>
                </a:lnTo>
                <a:lnTo>
                  <a:pt x="196453" y="125015"/>
                </a:lnTo>
                <a:lnTo>
                  <a:pt x="196453" y="107156"/>
                </a:lnTo>
                <a:lnTo>
                  <a:pt x="196453" y="89297"/>
                </a:lnTo>
                <a:lnTo>
                  <a:pt x="196453" y="71438"/>
                </a:lnTo>
                <a:lnTo>
                  <a:pt x="196453" y="62508"/>
                </a:lnTo>
                <a:lnTo>
                  <a:pt x="196453" y="53578"/>
                </a:lnTo>
                <a:lnTo>
                  <a:pt x="196453" y="53578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Freeform 33"/>
          <p:cNvSpPr/>
          <p:nvPr/>
        </p:nvSpPr>
        <p:spPr>
          <a:xfrm>
            <a:off x="1366242" y="2982515"/>
            <a:ext cx="116087" cy="178595"/>
          </a:xfrm>
          <a:custGeom>
            <a:avLst/>
            <a:gdLst/>
            <a:ahLst/>
            <a:cxnLst/>
            <a:rect l="0" t="0" r="0" b="0"/>
            <a:pathLst>
              <a:path w="116087" h="178595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8930"/>
                </a:lnTo>
                <a:lnTo>
                  <a:pt x="0" y="8930"/>
                </a:lnTo>
                <a:lnTo>
                  <a:pt x="0" y="17860"/>
                </a:lnTo>
                <a:lnTo>
                  <a:pt x="0" y="26789"/>
                </a:lnTo>
                <a:lnTo>
                  <a:pt x="0" y="44649"/>
                </a:lnTo>
                <a:lnTo>
                  <a:pt x="0" y="53579"/>
                </a:lnTo>
                <a:lnTo>
                  <a:pt x="0" y="71438"/>
                </a:lnTo>
                <a:lnTo>
                  <a:pt x="0" y="80368"/>
                </a:lnTo>
                <a:lnTo>
                  <a:pt x="0" y="98227"/>
                </a:lnTo>
                <a:lnTo>
                  <a:pt x="0" y="107157"/>
                </a:lnTo>
                <a:lnTo>
                  <a:pt x="0" y="116086"/>
                </a:lnTo>
                <a:lnTo>
                  <a:pt x="8930" y="125016"/>
                </a:lnTo>
                <a:lnTo>
                  <a:pt x="8930" y="133946"/>
                </a:lnTo>
                <a:lnTo>
                  <a:pt x="8930" y="142875"/>
                </a:lnTo>
                <a:lnTo>
                  <a:pt x="17860" y="142875"/>
                </a:lnTo>
                <a:lnTo>
                  <a:pt x="17860" y="142875"/>
                </a:lnTo>
                <a:lnTo>
                  <a:pt x="26789" y="142875"/>
                </a:lnTo>
                <a:lnTo>
                  <a:pt x="35719" y="133946"/>
                </a:lnTo>
                <a:lnTo>
                  <a:pt x="44649" y="125016"/>
                </a:lnTo>
                <a:lnTo>
                  <a:pt x="44649" y="116086"/>
                </a:lnTo>
                <a:lnTo>
                  <a:pt x="53578" y="107157"/>
                </a:lnTo>
                <a:lnTo>
                  <a:pt x="62508" y="89297"/>
                </a:lnTo>
                <a:lnTo>
                  <a:pt x="62508" y="71438"/>
                </a:lnTo>
                <a:lnTo>
                  <a:pt x="71438" y="53579"/>
                </a:lnTo>
                <a:lnTo>
                  <a:pt x="71438" y="44649"/>
                </a:lnTo>
                <a:lnTo>
                  <a:pt x="71438" y="26789"/>
                </a:lnTo>
                <a:lnTo>
                  <a:pt x="71438" y="8930"/>
                </a:lnTo>
                <a:lnTo>
                  <a:pt x="71438" y="0"/>
                </a:lnTo>
                <a:lnTo>
                  <a:pt x="71438" y="0"/>
                </a:lnTo>
                <a:lnTo>
                  <a:pt x="80367" y="0"/>
                </a:lnTo>
                <a:lnTo>
                  <a:pt x="80367" y="0"/>
                </a:lnTo>
                <a:lnTo>
                  <a:pt x="80367" y="0"/>
                </a:lnTo>
                <a:lnTo>
                  <a:pt x="80367" y="0"/>
                </a:lnTo>
                <a:lnTo>
                  <a:pt x="80367" y="8930"/>
                </a:lnTo>
                <a:lnTo>
                  <a:pt x="80367" y="17860"/>
                </a:lnTo>
                <a:lnTo>
                  <a:pt x="71438" y="26789"/>
                </a:lnTo>
                <a:lnTo>
                  <a:pt x="71438" y="44649"/>
                </a:lnTo>
                <a:lnTo>
                  <a:pt x="80367" y="62508"/>
                </a:lnTo>
                <a:lnTo>
                  <a:pt x="80367" y="89297"/>
                </a:lnTo>
                <a:lnTo>
                  <a:pt x="89297" y="107157"/>
                </a:lnTo>
                <a:lnTo>
                  <a:pt x="89297" y="125016"/>
                </a:lnTo>
                <a:lnTo>
                  <a:pt x="98227" y="142875"/>
                </a:lnTo>
                <a:lnTo>
                  <a:pt x="98227" y="160735"/>
                </a:lnTo>
                <a:lnTo>
                  <a:pt x="107156" y="169664"/>
                </a:lnTo>
                <a:lnTo>
                  <a:pt x="107156" y="178594"/>
                </a:lnTo>
                <a:lnTo>
                  <a:pt x="116086" y="178594"/>
                </a:lnTo>
                <a:lnTo>
                  <a:pt x="116086" y="178594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Freeform 34"/>
          <p:cNvSpPr/>
          <p:nvPr/>
        </p:nvSpPr>
        <p:spPr>
          <a:xfrm>
            <a:off x="1491258" y="3027164"/>
            <a:ext cx="133946" cy="160735"/>
          </a:xfrm>
          <a:custGeom>
            <a:avLst/>
            <a:gdLst/>
            <a:ahLst/>
            <a:cxnLst/>
            <a:rect l="0" t="0" r="0" b="0"/>
            <a:pathLst>
              <a:path w="133946" h="160735">
                <a:moveTo>
                  <a:pt x="71437" y="26789"/>
                </a:moveTo>
                <a:lnTo>
                  <a:pt x="71437" y="26789"/>
                </a:lnTo>
                <a:lnTo>
                  <a:pt x="71437" y="17859"/>
                </a:lnTo>
                <a:lnTo>
                  <a:pt x="71437" y="17859"/>
                </a:lnTo>
                <a:lnTo>
                  <a:pt x="71437" y="8930"/>
                </a:lnTo>
                <a:lnTo>
                  <a:pt x="62508" y="0"/>
                </a:lnTo>
                <a:lnTo>
                  <a:pt x="62508" y="0"/>
                </a:lnTo>
                <a:lnTo>
                  <a:pt x="53578" y="0"/>
                </a:lnTo>
                <a:lnTo>
                  <a:pt x="44648" y="0"/>
                </a:lnTo>
                <a:lnTo>
                  <a:pt x="35718" y="0"/>
                </a:lnTo>
                <a:lnTo>
                  <a:pt x="26789" y="8930"/>
                </a:lnTo>
                <a:lnTo>
                  <a:pt x="17859" y="17859"/>
                </a:lnTo>
                <a:lnTo>
                  <a:pt x="17859" y="26789"/>
                </a:lnTo>
                <a:lnTo>
                  <a:pt x="8929" y="44648"/>
                </a:lnTo>
                <a:lnTo>
                  <a:pt x="0" y="53578"/>
                </a:lnTo>
                <a:lnTo>
                  <a:pt x="0" y="71437"/>
                </a:lnTo>
                <a:lnTo>
                  <a:pt x="0" y="80367"/>
                </a:lnTo>
                <a:lnTo>
                  <a:pt x="0" y="98226"/>
                </a:lnTo>
                <a:lnTo>
                  <a:pt x="0" y="107156"/>
                </a:lnTo>
                <a:lnTo>
                  <a:pt x="8929" y="116086"/>
                </a:lnTo>
                <a:lnTo>
                  <a:pt x="8929" y="133945"/>
                </a:lnTo>
                <a:lnTo>
                  <a:pt x="26789" y="142875"/>
                </a:lnTo>
                <a:lnTo>
                  <a:pt x="35718" y="151805"/>
                </a:lnTo>
                <a:lnTo>
                  <a:pt x="53578" y="160734"/>
                </a:lnTo>
                <a:lnTo>
                  <a:pt x="71437" y="160734"/>
                </a:lnTo>
                <a:lnTo>
                  <a:pt x="80367" y="160734"/>
                </a:lnTo>
                <a:lnTo>
                  <a:pt x="98226" y="160734"/>
                </a:lnTo>
                <a:lnTo>
                  <a:pt x="116086" y="160734"/>
                </a:lnTo>
                <a:lnTo>
                  <a:pt x="125015" y="160734"/>
                </a:lnTo>
                <a:lnTo>
                  <a:pt x="133945" y="151805"/>
                </a:lnTo>
                <a:lnTo>
                  <a:pt x="133945" y="151805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Freeform 35"/>
          <p:cNvSpPr/>
          <p:nvPr/>
        </p:nvSpPr>
        <p:spPr>
          <a:xfrm>
            <a:off x="1660922" y="2848570"/>
            <a:ext cx="8930" cy="312540"/>
          </a:xfrm>
          <a:custGeom>
            <a:avLst/>
            <a:gdLst/>
            <a:ahLst/>
            <a:cxnLst/>
            <a:rect l="0" t="0" r="0" b="0"/>
            <a:pathLst>
              <a:path w="8930" h="312540">
                <a:moveTo>
                  <a:pt x="8929" y="0"/>
                </a:moveTo>
                <a:lnTo>
                  <a:pt x="8929" y="0"/>
                </a:lnTo>
                <a:lnTo>
                  <a:pt x="8929" y="8930"/>
                </a:lnTo>
                <a:lnTo>
                  <a:pt x="0" y="26789"/>
                </a:lnTo>
                <a:lnTo>
                  <a:pt x="0" y="44649"/>
                </a:lnTo>
                <a:lnTo>
                  <a:pt x="0" y="62508"/>
                </a:lnTo>
                <a:lnTo>
                  <a:pt x="0" y="89297"/>
                </a:lnTo>
                <a:lnTo>
                  <a:pt x="0" y="107156"/>
                </a:lnTo>
                <a:lnTo>
                  <a:pt x="0" y="133945"/>
                </a:lnTo>
                <a:lnTo>
                  <a:pt x="0" y="160734"/>
                </a:lnTo>
                <a:lnTo>
                  <a:pt x="0" y="178594"/>
                </a:lnTo>
                <a:lnTo>
                  <a:pt x="0" y="205383"/>
                </a:lnTo>
                <a:lnTo>
                  <a:pt x="0" y="232172"/>
                </a:lnTo>
                <a:lnTo>
                  <a:pt x="0" y="250031"/>
                </a:lnTo>
                <a:lnTo>
                  <a:pt x="0" y="267891"/>
                </a:lnTo>
                <a:lnTo>
                  <a:pt x="0" y="285750"/>
                </a:lnTo>
                <a:lnTo>
                  <a:pt x="8929" y="294680"/>
                </a:lnTo>
                <a:lnTo>
                  <a:pt x="8929" y="303609"/>
                </a:lnTo>
                <a:lnTo>
                  <a:pt x="8929" y="312539"/>
                </a:lnTo>
                <a:lnTo>
                  <a:pt x="8929" y="312539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Freeform 36"/>
          <p:cNvSpPr/>
          <p:nvPr/>
        </p:nvSpPr>
        <p:spPr>
          <a:xfrm>
            <a:off x="1723429" y="3018234"/>
            <a:ext cx="133947" cy="178595"/>
          </a:xfrm>
          <a:custGeom>
            <a:avLst/>
            <a:gdLst/>
            <a:ahLst/>
            <a:cxnLst/>
            <a:rect l="0" t="0" r="0" b="0"/>
            <a:pathLst>
              <a:path w="133947" h="178595">
                <a:moveTo>
                  <a:pt x="8930" y="62508"/>
                </a:moveTo>
                <a:lnTo>
                  <a:pt x="8930" y="62508"/>
                </a:lnTo>
                <a:lnTo>
                  <a:pt x="8930" y="62508"/>
                </a:lnTo>
                <a:lnTo>
                  <a:pt x="17860" y="62508"/>
                </a:lnTo>
                <a:lnTo>
                  <a:pt x="17860" y="62508"/>
                </a:lnTo>
                <a:lnTo>
                  <a:pt x="26790" y="62508"/>
                </a:lnTo>
                <a:lnTo>
                  <a:pt x="35719" y="53578"/>
                </a:lnTo>
                <a:lnTo>
                  <a:pt x="44649" y="53578"/>
                </a:lnTo>
                <a:lnTo>
                  <a:pt x="53579" y="44649"/>
                </a:lnTo>
                <a:lnTo>
                  <a:pt x="62508" y="35719"/>
                </a:lnTo>
                <a:lnTo>
                  <a:pt x="71438" y="26789"/>
                </a:lnTo>
                <a:lnTo>
                  <a:pt x="71438" y="17860"/>
                </a:lnTo>
                <a:lnTo>
                  <a:pt x="80368" y="8930"/>
                </a:lnTo>
                <a:lnTo>
                  <a:pt x="80368" y="8930"/>
                </a:lnTo>
                <a:lnTo>
                  <a:pt x="80368" y="0"/>
                </a:lnTo>
                <a:lnTo>
                  <a:pt x="80368" y="0"/>
                </a:lnTo>
                <a:lnTo>
                  <a:pt x="80368" y="0"/>
                </a:lnTo>
                <a:lnTo>
                  <a:pt x="71438" y="0"/>
                </a:lnTo>
                <a:lnTo>
                  <a:pt x="62508" y="0"/>
                </a:lnTo>
                <a:lnTo>
                  <a:pt x="53579" y="8930"/>
                </a:lnTo>
                <a:lnTo>
                  <a:pt x="44649" y="8930"/>
                </a:lnTo>
                <a:lnTo>
                  <a:pt x="35719" y="17860"/>
                </a:lnTo>
                <a:lnTo>
                  <a:pt x="26790" y="26789"/>
                </a:lnTo>
                <a:lnTo>
                  <a:pt x="17860" y="35719"/>
                </a:lnTo>
                <a:lnTo>
                  <a:pt x="8930" y="53578"/>
                </a:lnTo>
                <a:lnTo>
                  <a:pt x="0" y="71438"/>
                </a:lnTo>
                <a:lnTo>
                  <a:pt x="0" y="80367"/>
                </a:lnTo>
                <a:lnTo>
                  <a:pt x="0" y="98227"/>
                </a:lnTo>
                <a:lnTo>
                  <a:pt x="0" y="116086"/>
                </a:lnTo>
                <a:lnTo>
                  <a:pt x="0" y="125016"/>
                </a:lnTo>
                <a:lnTo>
                  <a:pt x="8930" y="142875"/>
                </a:lnTo>
                <a:lnTo>
                  <a:pt x="26790" y="151805"/>
                </a:lnTo>
                <a:lnTo>
                  <a:pt x="35719" y="160735"/>
                </a:lnTo>
                <a:lnTo>
                  <a:pt x="53579" y="169664"/>
                </a:lnTo>
                <a:lnTo>
                  <a:pt x="71438" y="169664"/>
                </a:lnTo>
                <a:lnTo>
                  <a:pt x="89297" y="169664"/>
                </a:lnTo>
                <a:lnTo>
                  <a:pt x="107157" y="178594"/>
                </a:lnTo>
                <a:lnTo>
                  <a:pt x="116086" y="169664"/>
                </a:lnTo>
                <a:lnTo>
                  <a:pt x="133946" y="169664"/>
                </a:lnTo>
                <a:lnTo>
                  <a:pt x="133946" y="169664"/>
                </a:lnTo>
                <a:lnTo>
                  <a:pt x="133946" y="169664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Freeform 37"/>
          <p:cNvSpPr/>
          <p:nvPr/>
        </p:nvSpPr>
        <p:spPr>
          <a:xfrm>
            <a:off x="1884164" y="3027164"/>
            <a:ext cx="26790" cy="169665"/>
          </a:xfrm>
          <a:custGeom>
            <a:avLst/>
            <a:gdLst/>
            <a:ahLst/>
            <a:cxnLst/>
            <a:rect l="0" t="0" r="0" b="0"/>
            <a:pathLst>
              <a:path w="26790" h="169665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8930"/>
                </a:lnTo>
                <a:lnTo>
                  <a:pt x="0" y="26789"/>
                </a:lnTo>
                <a:lnTo>
                  <a:pt x="0" y="35719"/>
                </a:lnTo>
                <a:lnTo>
                  <a:pt x="8930" y="53578"/>
                </a:lnTo>
                <a:lnTo>
                  <a:pt x="8930" y="71437"/>
                </a:lnTo>
                <a:lnTo>
                  <a:pt x="8930" y="89297"/>
                </a:lnTo>
                <a:lnTo>
                  <a:pt x="17859" y="107156"/>
                </a:lnTo>
                <a:lnTo>
                  <a:pt x="17859" y="133945"/>
                </a:lnTo>
                <a:lnTo>
                  <a:pt x="26789" y="151805"/>
                </a:lnTo>
                <a:lnTo>
                  <a:pt x="26789" y="160734"/>
                </a:lnTo>
                <a:lnTo>
                  <a:pt x="26789" y="169664"/>
                </a:lnTo>
                <a:lnTo>
                  <a:pt x="26789" y="169664"/>
                </a:lnTo>
                <a:lnTo>
                  <a:pt x="26789" y="169664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Freeform 38"/>
          <p:cNvSpPr/>
          <p:nvPr/>
        </p:nvSpPr>
        <p:spPr>
          <a:xfrm>
            <a:off x="1910953" y="2964656"/>
            <a:ext cx="1" cy="1"/>
          </a:xfrm>
          <a:custGeom>
            <a:avLst/>
            <a:gdLst/>
            <a:ahLst/>
            <a:cxnLst/>
            <a:rect l="0" t="0" r="0" b="0"/>
            <a:pathLst>
              <a:path w="1" h="1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Freeform 39"/>
          <p:cNvSpPr/>
          <p:nvPr/>
        </p:nvSpPr>
        <p:spPr>
          <a:xfrm>
            <a:off x="1973461" y="3036094"/>
            <a:ext cx="232173" cy="178594"/>
          </a:xfrm>
          <a:custGeom>
            <a:avLst/>
            <a:gdLst/>
            <a:ahLst/>
            <a:cxnLst/>
            <a:rect l="0" t="0" r="0" b="0"/>
            <a:pathLst>
              <a:path w="232173" h="178594">
                <a:moveTo>
                  <a:pt x="107156" y="8929"/>
                </a:moveTo>
                <a:lnTo>
                  <a:pt x="107156" y="8929"/>
                </a:lnTo>
                <a:lnTo>
                  <a:pt x="107156" y="8929"/>
                </a:lnTo>
                <a:lnTo>
                  <a:pt x="107156" y="8929"/>
                </a:lnTo>
                <a:lnTo>
                  <a:pt x="107156" y="8929"/>
                </a:lnTo>
                <a:lnTo>
                  <a:pt x="107156" y="0"/>
                </a:lnTo>
                <a:lnTo>
                  <a:pt x="98226" y="0"/>
                </a:lnTo>
                <a:lnTo>
                  <a:pt x="98226" y="0"/>
                </a:lnTo>
                <a:lnTo>
                  <a:pt x="89297" y="0"/>
                </a:lnTo>
                <a:lnTo>
                  <a:pt x="71437" y="8929"/>
                </a:lnTo>
                <a:lnTo>
                  <a:pt x="62508" y="17859"/>
                </a:lnTo>
                <a:lnTo>
                  <a:pt x="44648" y="26789"/>
                </a:lnTo>
                <a:lnTo>
                  <a:pt x="35718" y="35718"/>
                </a:lnTo>
                <a:lnTo>
                  <a:pt x="17859" y="53578"/>
                </a:lnTo>
                <a:lnTo>
                  <a:pt x="8929" y="62507"/>
                </a:lnTo>
                <a:lnTo>
                  <a:pt x="0" y="80367"/>
                </a:lnTo>
                <a:lnTo>
                  <a:pt x="0" y="98226"/>
                </a:lnTo>
                <a:lnTo>
                  <a:pt x="0" y="107156"/>
                </a:lnTo>
                <a:lnTo>
                  <a:pt x="8929" y="125015"/>
                </a:lnTo>
                <a:lnTo>
                  <a:pt x="17859" y="133945"/>
                </a:lnTo>
                <a:lnTo>
                  <a:pt x="26789" y="151804"/>
                </a:lnTo>
                <a:lnTo>
                  <a:pt x="44648" y="160734"/>
                </a:lnTo>
                <a:lnTo>
                  <a:pt x="71437" y="169664"/>
                </a:lnTo>
                <a:lnTo>
                  <a:pt x="89297" y="178593"/>
                </a:lnTo>
                <a:lnTo>
                  <a:pt x="116086" y="178593"/>
                </a:lnTo>
                <a:lnTo>
                  <a:pt x="142875" y="178593"/>
                </a:lnTo>
                <a:lnTo>
                  <a:pt x="160734" y="178593"/>
                </a:lnTo>
                <a:lnTo>
                  <a:pt x="187523" y="178593"/>
                </a:lnTo>
                <a:lnTo>
                  <a:pt x="205383" y="169664"/>
                </a:lnTo>
                <a:lnTo>
                  <a:pt x="223242" y="169664"/>
                </a:lnTo>
                <a:lnTo>
                  <a:pt x="232172" y="169664"/>
                </a:lnTo>
                <a:lnTo>
                  <a:pt x="232172" y="169664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Freeform 40"/>
          <p:cNvSpPr/>
          <p:nvPr/>
        </p:nvSpPr>
        <p:spPr>
          <a:xfrm>
            <a:off x="2303859" y="2839640"/>
            <a:ext cx="116087" cy="375048"/>
          </a:xfrm>
          <a:custGeom>
            <a:avLst/>
            <a:gdLst/>
            <a:ahLst/>
            <a:cxnLst/>
            <a:rect l="0" t="0" r="0" b="0"/>
            <a:pathLst>
              <a:path w="116087" h="375048">
                <a:moveTo>
                  <a:pt x="116086" y="0"/>
                </a:moveTo>
                <a:lnTo>
                  <a:pt x="116086" y="0"/>
                </a:lnTo>
                <a:lnTo>
                  <a:pt x="116086" y="8930"/>
                </a:lnTo>
                <a:lnTo>
                  <a:pt x="116086" y="8930"/>
                </a:lnTo>
                <a:lnTo>
                  <a:pt x="107156" y="17860"/>
                </a:lnTo>
                <a:lnTo>
                  <a:pt x="107156" y="35719"/>
                </a:lnTo>
                <a:lnTo>
                  <a:pt x="107156" y="44649"/>
                </a:lnTo>
                <a:lnTo>
                  <a:pt x="98227" y="71438"/>
                </a:lnTo>
                <a:lnTo>
                  <a:pt x="89297" y="89297"/>
                </a:lnTo>
                <a:lnTo>
                  <a:pt x="80367" y="116086"/>
                </a:lnTo>
                <a:lnTo>
                  <a:pt x="71438" y="151805"/>
                </a:lnTo>
                <a:lnTo>
                  <a:pt x="62508" y="178594"/>
                </a:lnTo>
                <a:lnTo>
                  <a:pt x="53578" y="205383"/>
                </a:lnTo>
                <a:lnTo>
                  <a:pt x="44649" y="241102"/>
                </a:lnTo>
                <a:lnTo>
                  <a:pt x="35719" y="267891"/>
                </a:lnTo>
                <a:lnTo>
                  <a:pt x="26789" y="285750"/>
                </a:lnTo>
                <a:lnTo>
                  <a:pt x="17860" y="312539"/>
                </a:lnTo>
                <a:lnTo>
                  <a:pt x="8930" y="330399"/>
                </a:lnTo>
                <a:lnTo>
                  <a:pt x="8930" y="348258"/>
                </a:lnTo>
                <a:lnTo>
                  <a:pt x="0" y="357188"/>
                </a:lnTo>
                <a:lnTo>
                  <a:pt x="0" y="366118"/>
                </a:lnTo>
                <a:lnTo>
                  <a:pt x="0" y="375047"/>
                </a:lnTo>
                <a:lnTo>
                  <a:pt x="0" y="375047"/>
                </a:lnTo>
                <a:lnTo>
                  <a:pt x="0" y="375047"/>
                </a:lnTo>
                <a:lnTo>
                  <a:pt x="8930" y="366118"/>
                </a:lnTo>
                <a:lnTo>
                  <a:pt x="8930" y="357188"/>
                </a:lnTo>
                <a:lnTo>
                  <a:pt x="8930" y="348258"/>
                </a:lnTo>
                <a:lnTo>
                  <a:pt x="17860" y="330399"/>
                </a:lnTo>
                <a:lnTo>
                  <a:pt x="26789" y="312539"/>
                </a:lnTo>
                <a:lnTo>
                  <a:pt x="26789" y="285750"/>
                </a:lnTo>
                <a:lnTo>
                  <a:pt x="35719" y="267891"/>
                </a:lnTo>
                <a:lnTo>
                  <a:pt x="44649" y="241102"/>
                </a:lnTo>
                <a:lnTo>
                  <a:pt x="53578" y="223243"/>
                </a:lnTo>
                <a:lnTo>
                  <a:pt x="53578" y="205383"/>
                </a:lnTo>
                <a:lnTo>
                  <a:pt x="53578" y="205383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Freeform 41"/>
          <p:cNvSpPr/>
          <p:nvPr/>
        </p:nvSpPr>
        <p:spPr>
          <a:xfrm>
            <a:off x="2437804" y="2848570"/>
            <a:ext cx="107158" cy="321470"/>
          </a:xfrm>
          <a:custGeom>
            <a:avLst/>
            <a:gdLst/>
            <a:ahLst/>
            <a:cxnLst/>
            <a:rect l="0" t="0" r="0" b="0"/>
            <a:pathLst>
              <a:path w="107158" h="321470">
                <a:moveTo>
                  <a:pt x="0" y="17859"/>
                </a:moveTo>
                <a:lnTo>
                  <a:pt x="0" y="8930"/>
                </a:lnTo>
                <a:lnTo>
                  <a:pt x="0" y="893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8930"/>
                </a:lnTo>
                <a:lnTo>
                  <a:pt x="0" y="17859"/>
                </a:lnTo>
                <a:lnTo>
                  <a:pt x="0" y="35719"/>
                </a:lnTo>
                <a:lnTo>
                  <a:pt x="8930" y="53578"/>
                </a:lnTo>
                <a:lnTo>
                  <a:pt x="8930" y="80367"/>
                </a:lnTo>
                <a:lnTo>
                  <a:pt x="8930" y="98227"/>
                </a:lnTo>
                <a:lnTo>
                  <a:pt x="17860" y="125016"/>
                </a:lnTo>
                <a:lnTo>
                  <a:pt x="17860" y="151805"/>
                </a:lnTo>
                <a:lnTo>
                  <a:pt x="26790" y="178594"/>
                </a:lnTo>
                <a:lnTo>
                  <a:pt x="26790" y="205383"/>
                </a:lnTo>
                <a:lnTo>
                  <a:pt x="44649" y="232172"/>
                </a:lnTo>
                <a:lnTo>
                  <a:pt x="53579" y="250031"/>
                </a:lnTo>
                <a:lnTo>
                  <a:pt x="62509" y="267891"/>
                </a:lnTo>
                <a:lnTo>
                  <a:pt x="71438" y="285750"/>
                </a:lnTo>
                <a:lnTo>
                  <a:pt x="80368" y="294680"/>
                </a:lnTo>
                <a:lnTo>
                  <a:pt x="89298" y="303609"/>
                </a:lnTo>
                <a:lnTo>
                  <a:pt x="98227" y="312539"/>
                </a:lnTo>
                <a:lnTo>
                  <a:pt x="98227" y="312539"/>
                </a:lnTo>
                <a:lnTo>
                  <a:pt x="107157" y="321469"/>
                </a:lnTo>
                <a:lnTo>
                  <a:pt x="107157" y="321469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Freeform 42"/>
          <p:cNvSpPr/>
          <p:nvPr/>
        </p:nvSpPr>
        <p:spPr>
          <a:xfrm>
            <a:off x="2366367" y="3062883"/>
            <a:ext cx="187525" cy="26790"/>
          </a:xfrm>
          <a:custGeom>
            <a:avLst/>
            <a:gdLst/>
            <a:ahLst/>
            <a:cxnLst/>
            <a:rect l="0" t="0" r="0" b="0"/>
            <a:pathLst>
              <a:path w="187525" h="26790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8929"/>
                </a:lnTo>
                <a:lnTo>
                  <a:pt x="8930" y="8929"/>
                </a:lnTo>
                <a:lnTo>
                  <a:pt x="17859" y="8929"/>
                </a:lnTo>
                <a:lnTo>
                  <a:pt x="35719" y="17859"/>
                </a:lnTo>
                <a:lnTo>
                  <a:pt x="53578" y="17859"/>
                </a:lnTo>
                <a:lnTo>
                  <a:pt x="80367" y="17859"/>
                </a:lnTo>
                <a:lnTo>
                  <a:pt x="98227" y="17859"/>
                </a:lnTo>
                <a:lnTo>
                  <a:pt x="116086" y="17859"/>
                </a:lnTo>
                <a:lnTo>
                  <a:pt x="133946" y="17859"/>
                </a:lnTo>
                <a:lnTo>
                  <a:pt x="151805" y="17859"/>
                </a:lnTo>
                <a:lnTo>
                  <a:pt x="169664" y="26789"/>
                </a:lnTo>
                <a:lnTo>
                  <a:pt x="187524" y="26789"/>
                </a:lnTo>
                <a:lnTo>
                  <a:pt x="187524" y="26789"/>
                </a:lnTo>
                <a:lnTo>
                  <a:pt x="187524" y="26789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Freeform 43"/>
          <p:cNvSpPr/>
          <p:nvPr/>
        </p:nvSpPr>
        <p:spPr>
          <a:xfrm>
            <a:off x="2580680" y="3018234"/>
            <a:ext cx="169665" cy="187525"/>
          </a:xfrm>
          <a:custGeom>
            <a:avLst/>
            <a:gdLst/>
            <a:ahLst/>
            <a:cxnLst/>
            <a:rect l="0" t="0" r="0" b="0"/>
            <a:pathLst>
              <a:path w="169665" h="187525">
                <a:moveTo>
                  <a:pt x="116086" y="53578"/>
                </a:moveTo>
                <a:lnTo>
                  <a:pt x="116086" y="53578"/>
                </a:lnTo>
                <a:lnTo>
                  <a:pt x="116086" y="44649"/>
                </a:lnTo>
                <a:lnTo>
                  <a:pt x="116086" y="44649"/>
                </a:lnTo>
                <a:lnTo>
                  <a:pt x="125015" y="35719"/>
                </a:lnTo>
                <a:lnTo>
                  <a:pt x="125015" y="35719"/>
                </a:lnTo>
                <a:lnTo>
                  <a:pt x="125015" y="26789"/>
                </a:lnTo>
                <a:lnTo>
                  <a:pt x="125015" y="17860"/>
                </a:lnTo>
                <a:lnTo>
                  <a:pt x="125015" y="8930"/>
                </a:lnTo>
                <a:lnTo>
                  <a:pt x="125015" y="0"/>
                </a:lnTo>
                <a:lnTo>
                  <a:pt x="116086" y="0"/>
                </a:lnTo>
                <a:lnTo>
                  <a:pt x="107156" y="0"/>
                </a:lnTo>
                <a:lnTo>
                  <a:pt x="98226" y="0"/>
                </a:lnTo>
                <a:lnTo>
                  <a:pt x="89297" y="0"/>
                </a:lnTo>
                <a:lnTo>
                  <a:pt x="80367" y="8930"/>
                </a:lnTo>
                <a:lnTo>
                  <a:pt x="62508" y="17860"/>
                </a:lnTo>
                <a:lnTo>
                  <a:pt x="53578" y="26789"/>
                </a:lnTo>
                <a:lnTo>
                  <a:pt x="35718" y="44649"/>
                </a:lnTo>
                <a:lnTo>
                  <a:pt x="26789" y="53578"/>
                </a:lnTo>
                <a:lnTo>
                  <a:pt x="17859" y="71438"/>
                </a:lnTo>
                <a:lnTo>
                  <a:pt x="8929" y="89297"/>
                </a:lnTo>
                <a:lnTo>
                  <a:pt x="0" y="98227"/>
                </a:lnTo>
                <a:lnTo>
                  <a:pt x="0" y="116086"/>
                </a:lnTo>
                <a:lnTo>
                  <a:pt x="0" y="125016"/>
                </a:lnTo>
                <a:lnTo>
                  <a:pt x="8929" y="142875"/>
                </a:lnTo>
                <a:lnTo>
                  <a:pt x="26789" y="151805"/>
                </a:lnTo>
                <a:lnTo>
                  <a:pt x="35718" y="160735"/>
                </a:lnTo>
                <a:lnTo>
                  <a:pt x="53578" y="169664"/>
                </a:lnTo>
                <a:lnTo>
                  <a:pt x="71437" y="178594"/>
                </a:lnTo>
                <a:lnTo>
                  <a:pt x="89297" y="178594"/>
                </a:lnTo>
                <a:lnTo>
                  <a:pt x="107156" y="187524"/>
                </a:lnTo>
                <a:lnTo>
                  <a:pt x="125015" y="187524"/>
                </a:lnTo>
                <a:lnTo>
                  <a:pt x="142875" y="187524"/>
                </a:lnTo>
                <a:lnTo>
                  <a:pt x="160734" y="178594"/>
                </a:lnTo>
                <a:lnTo>
                  <a:pt x="169664" y="178594"/>
                </a:lnTo>
                <a:lnTo>
                  <a:pt x="169664" y="178594"/>
                </a:lnTo>
                <a:lnTo>
                  <a:pt x="169664" y="178594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Freeform 44"/>
          <p:cNvSpPr/>
          <p:nvPr/>
        </p:nvSpPr>
        <p:spPr>
          <a:xfrm>
            <a:off x="2768203" y="3080742"/>
            <a:ext cx="8931" cy="107157"/>
          </a:xfrm>
          <a:custGeom>
            <a:avLst/>
            <a:gdLst/>
            <a:ahLst/>
            <a:cxnLst/>
            <a:rect l="0" t="0" r="0" b="0"/>
            <a:pathLst>
              <a:path w="8931" h="107157">
                <a:moveTo>
                  <a:pt x="0" y="0"/>
                </a:moveTo>
                <a:lnTo>
                  <a:pt x="0" y="0"/>
                </a:lnTo>
                <a:lnTo>
                  <a:pt x="0" y="8930"/>
                </a:lnTo>
                <a:lnTo>
                  <a:pt x="0" y="17859"/>
                </a:lnTo>
                <a:lnTo>
                  <a:pt x="0" y="35719"/>
                </a:lnTo>
                <a:lnTo>
                  <a:pt x="0" y="53578"/>
                </a:lnTo>
                <a:lnTo>
                  <a:pt x="8930" y="71437"/>
                </a:lnTo>
                <a:lnTo>
                  <a:pt x="8930" y="89297"/>
                </a:lnTo>
                <a:lnTo>
                  <a:pt x="8930" y="98227"/>
                </a:lnTo>
                <a:lnTo>
                  <a:pt x="8930" y="107156"/>
                </a:lnTo>
                <a:lnTo>
                  <a:pt x="8930" y="107156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Freeform 45"/>
          <p:cNvSpPr/>
          <p:nvPr/>
        </p:nvSpPr>
        <p:spPr>
          <a:xfrm>
            <a:off x="2803922" y="2982515"/>
            <a:ext cx="1" cy="1"/>
          </a:xfrm>
          <a:custGeom>
            <a:avLst/>
            <a:gdLst/>
            <a:ahLst/>
            <a:cxnLst/>
            <a:rect l="0" t="0" r="0" b="0"/>
            <a:pathLst>
              <a:path w="1" h="1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Freeform 46"/>
          <p:cNvSpPr/>
          <p:nvPr/>
        </p:nvSpPr>
        <p:spPr>
          <a:xfrm>
            <a:off x="2928937" y="2920008"/>
            <a:ext cx="1" cy="116087"/>
          </a:xfrm>
          <a:custGeom>
            <a:avLst/>
            <a:gdLst/>
            <a:ahLst/>
            <a:cxnLst/>
            <a:rect l="0" t="0" r="0" b="0"/>
            <a:pathLst>
              <a:path w="1" h="116087">
                <a:moveTo>
                  <a:pt x="0" y="0"/>
                </a:moveTo>
                <a:lnTo>
                  <a:pt x="0" y="8929"/>
                </a:lnTo>
                <a:lnTo>
                  <a:pt x="0" y="8929"/>
                </a:lnTo>
                <a:lnTo>
                  <a:pt x="0" y="26789"/>
                </a:lnTo>
                <a:lnTo>
                  <a:pt x="0" y="44648"/>
                </a:lnTo>
                <a:lnTo>
                  <a:pt x="0" y="62507"/>
                </a:lnTo>
                <a:lnTo>
                  <a:pt x="0" y="80367"/>
                </a:lnTo>
                <a:lnTo>
                  <a:pt x="0" y="98226"/>
                </a:lnTo>
                <a:lnTo>
                  <a:pt x="0" y="116086"/>
                </a:lnTo>
                <a:lnTo>
                  <a:pt x="0" y="116086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Freeform 47"/>
          <p:cNvSpPr/>
          <p:nvPr/>
        </p:nvSpPr>
        <p:spPr>
          <a:xfrm>
            <a:off x="2848570" y="3098601"/>
            <a:ext cx="116087" cy="142876"/>
          </a:xfrm>
          <a:custGeom>
            <a:avLst/>
            <a:gdLst/>
            <a:ahLst/>
            <a:cxnLst/>
            <a:rect l="0" t="0" r="0" b="0"/>
            <a:pathLst>
              <a:path w="116087" h="142876">
                <a:moveTo>
                  <a:pt x="98227" y="98227"/>
                </a:moveTo>
                <a:lnTo>
                  <a:pt x="98227" y="98227"/>
                </a:lnTo>
                <a:lnTo>
                  <a:pt x="98227" y="107157"/>
                </a:lnTo>
                <a:lnTo>
                  <a:pt x="107156" y="116086"/>
                </a:lnTo>
                <a:lnTo>
                  <a:pt x="107156" y="116086"/>
                </a:lnTo>
                <a:lnTo>
                  <a:pt x="107156" y="125016"/>
                </a:lnTo>
                <a:lnTo>
                  <a:pt x="107156" y="125016"/>
                </a:lnTo>
                <a:lnTo>
                  <a:pt x="107156" y="116086"/>
                </a:lnTo>
                <a:lnTo>
                  <a:pt x="116086" y="116086"/>
                </a:lnTo>
                <a:lnTo>
                  <a:pt x="116086" y="98227"/>
                </a:lnTo>
                <a:lnTo>
                  <a:pt x="116086" y="89297"/>
                </a:lnTo>
                <a:lnTo>
                  <a:pt x="116086" y="71438"/>
                </a:lnTo>
                <a:lnTo>
                  <a:pt x="116086" y="53578"/>
                </a:lnTo>
                <a:lnTo>
                  <a:pt x="107156" y="35719"/>
                </a:lnTo>
                <a:lnTo>
                  <a:pt x="107156" y="26789"/>
                </a:lnTo>
                <a:lnTo>
                  <a:pt x="98227" y="17860"/>
                </a:lnTo>
                <a:lnTo>
                  <a:pt x="89297" y="8930"/>
                </a:lnTo>
                <a:lnTo>
                  <a:pt x="80367" y="0"/>
                </a:lnTo>
                <a:lnTo>
                  <a:pt x="71438" y="0"/>
                </a:lnTo>
                <a:lnTo>
                  <a:pt x="62508" y="0"/>
                </a:lnTo>
                <a:lnTo>
                  <a:pt x="53578" y="0"/>
                </a:lnTo>
                <a:lnTo>
                  <a:pt x="44649" y="8930"/>
                </a:lnTo>
                <a:lnTo>
                  <a:pt x="35719" y="8930"/>
                </a:lnTo>
                <a:lnTo>
                  <a:pt x="26789" y="26789"/>
                </a:lnTo>
                <a:lnTo>
                  <a:pt x="17859" y="35719"/>
                </a:lnTo>
                <a:lnTo>
                  <a:pt x="8930" y="44649"/>
                </a:lnTo>
                <a:lnTo>
                  <a:pt x="0" y="62508"/>
                </a:lnTo>
                <a:lnTo>
                  <a:pt x="0" y="80368"/>
                </a:lnTo>
                <a:lnTo>
                  <a:pt x="0" y="89297"/>
                </a:lnTo>
                <a:lnTo>
                  <a:pt x="0" y="107157"/>
                </a:lnTo>
                <a:lnTo>
                  <a:pt x="8930" y="116086"/>
                </a:lnTo>
                <a:lnTo>
                  <a:pt x="17859" y="125016"/>
                </a:lnTo>
                <a:lnTo>
                  <a:pt x="26789" y="133946"/>
                </a:lnTo>
                <a:lnTo>
                  <a:pt x="44649" y="142875"/>
                </a:lnTo>
                <a:lnTo>
                  <a:pt x="53578" y="142875"/>
                </a:lnTo>
                <a:lnTo>
                  <a:pt x="62508" y="142875"/>
                </a:lnTo>
                <a:lnTo>
                  <a:pt x="62508" y="142875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Freeform 48"/>
          <p:cNvSpPr/>
          <p:nvPr/>
        </p:nvSpPr>
        <p:spPr>
          <a:xfrm>
            <a:off x="3036094" y="3080742"/>
            <a:ext cx="151805" cy="232173"/>
          </a:xfrm>
          <a:custGeom>
            <a:avLst/>
            <a:gdLst/>
            <a:ahLst/>
            <a:cxnLst/>
            <a:rect l="0" t="0" r="0" b="0"/>
            <a:pathLst>
              <a:path w="151805" h="232173">
                <a:moveTo>
                  <a:pt x="116085" y="17859"/>
                </a:moveTo>
                <a:lnTo>
                  <a:pt x="116085" y="17859"/>
                </a:lnTo>
                <a:lnTo>
                  <a:pt x="107156" y="17859"/>
                </a:lnTo>
                <a:lnTo>
                  <a:pt x="107156" y="8930"/>
                </a:lnTo>
                <a:lnTo>
                  <a:pt x="107156" y="8930"/>
                </a:lnTo>
                <a:lnTo>
                  <a:pt x="98226" y="0"/>
                </a:lnTo>
                <a:lnTo>
                  <a:pt x="89296" y="0"/>
                </a:lnTo>
                <a:lnTo>
                  <a:pt x="80367" y="0"/>
                </a:lnTo>
                <a:lnTo>
                  <a:pt x="71437" y="0"/>
                </a:lnTo>
                <a:lnTo>
                  <a:pt x="53578" y="0"/>
                </a:lnTo>
                <a:lnTo>
                  <a:pt x="44648" y="8930"/>
                </a:lnTo>
                <a:lnTo>
                  <a:pt x="26789" y="8930"/>
                </a:lnTo>
                <a:lnTo>
                  <a:pt x="17859" y="17859"/>
                </a:lnTo>
                <a:lnTo>
                  <a:pt x="8929" y="26789"/>
                </a:lnTo>
                <a:lnTo>
                  <a:pt x="0" y="26789"/>
                </a:lnTo>
                <a:lnTo>
                  <a:pt x="0" y="35719"/>
                </a:lnTo>
                <a:lnTo>
                  <a:pt x="0" y="44648"/>
                </a:lnTo>
                <a:lnTo>
                  <a:pt x="0" y="53578"/>
                </a:lnTo>
                <a:lnTo>
                  <a:pt x="8929" y="62508"/>
                </a:lnTo>
                <a:lnTo>
                  <a:pt x="17859" y="71437"/>
                </a:lnTo>
                <a:lnTo>
                  <a:pt x="35718" y="80367"/>
                </a:lnTo>
                <a:lnTo>
                  <a:pt x="53578" y="89297"/>
                </a:lnTo>
                <a:lnTo>
                  <a:pt x="71437" y="98227"/>
                </a:lnTo>
                <a:lnTo>
                  <a:pt x="89296" y="107156"/>
                </a:lnTo>
                <a:lnTo>
                  <a:pt x="107156" y="116086"/>
                </a:lnTo>
                <a:lnTo>
                  <a:pt x="125015" y="133945"/>
                </a:lnTo>
                <a:lnTo>
                  <a:pt x="133945" y="142875"/>
                </a:lnTo>
                <a:lnTo>
                  <a:pt x="142875" y="151805"/>
                </a:lnTo>
                <a:lnTo>
                  <a:pt x="142875" y="160734"/>
                </a:lnTo>
                <a:lnTo>
                  <a:pt x="151804" y="169664"/>
                </a:lnTo>
                <a:lnTo>
                  <a:pt x="151804" y="178594"/>
                </a:lnTo>
                <a:lnTo>
                  <a:pt x="151804" y="187523"/>
                </a:lnTo>
                <a:lnTo>
                  <a:pt x="151804" y="196453"/>
                </a:lnTo>
                <a:lnTo>
                  <a:pt x="142875" y="205383"/>
                </a:lnTo>
                <a:lnTo>
                  <a:pt x="142875" y="214312"/>
                </a:lnTo>
                <a:lnTo>
                  <a:pt x="133945" y="214312"/>
                </a:lnTo>
                <a:lnTo>
                  <a:pt x="125015" y="223242"/>
                </a:lnTo>
                <a:lnTo>
                  <a:pt x="116085" y="223242"/>
                </a:lnTo>
                <a:lnTo>
                  <a:pt x="107156" y="232172"/>
                </a:lnTo>
                <a:lnTo>
                  <a:pt x="98226" y="232172"/>
                </a:lnTo>
                <a:lnTo>
                  <a:pt x="89296" y="232172"/>
                </a:lnTo>
                <a:lnTo>
                  <a:pt x="80367" y="232172"/>
                </a:lnTo>
                <a:lnTo>
                  <a:pt x="71437" y="232172"/>
                </a:lnTo>
                <a:lnTo>
                  <a:pt x="62507" y="232172"/>
                </a:lnTo>
                <a:lnTo>
                  <a:pt x="53578" y="223242"/>
                </a:lnTo>
                <a:lnTo>
                  <a:pt x="53578" y="223242"/>
                </a:lnTo>
                <a:lnTo>
                  <a:pt x="53578" y="223242"/>
                </a:lnTo>
                <a:lnTo>
                  <a:pt x="53578" y="223242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Freeform 49"/>
          <p:cNvSpPr/>
          <p:nvPr/>
        </p:nvSpPr>
        <p:spPr>
          <a:xfrm>
            <a:off x="2946797" y="2973586"/>
            <a:ext cx="35719" cy="151805"/>
          </a:xfrm>
          <a:custGeom>
            <a:avLst/>
            <a:gdLst/>
            <a:ahLst/>
            <a:cxnLst/>
            <a:rect l="0" t="0" r="0" b="0"/>
            <a:pathLst>
              <a:path w="35719" h="151805">
                <a:moveTo>
                  <a:pt x="35718" y="0"/>
                </a:moveTo>
                <a:lnTo>
                  <a:pt x="35718" y="0"/>
                </a:lnTo>
                <a:lnTo>
                  <a:pt x="35718" y="0"/>
                </a:lnTo>
                <a:lnTo>
                  <a:pt x="26789" y="0"/>
                </a:lnTo>
                <a:lnTo>
                  <a:pt x="26789" y="0"/>
                </a:lnTo>
                <a:lnTo>
                  <a:pt x="26789" y="0"/>
                </a:lnTo>
                <a:lnTo>
                  <a:pt x="26789" y="0"/>
                </a:lnTo>
                <a:lnTo>
                  <a:pt x="26789" y="0"/>
                </a:lnTo>
                <a:lnTo>
                  <a:pt x="26789" y="8929"/>
                </a:lnTo>
                <a:lnTo>
                  <a:pt x="26789" y="17859"/>
                </a:lnTo>
                <a:lnTo>
                  <a:pt x="26789" y="26789"/>
                </a:lnTo>
                <a:lnTo>
                  <a:pt x="17859" y="44648"/>
                </a:lnTo>
                <a:lnTo>
                  <a:pt x="8929" y="53578"/>
                </a:lnTo>
                <a:lnTo>
                  <a:pt x="8929" y="71437"/>
                </a:lnTo>
                <a:lnTo>
                  <a:pt x="0" y="89297"/>
                </a:lnTo>
                <a:lnTo>
                  <a:pt x="0" y="107156"/>
                </a:lnTo>
                <a:lnTo>
                  <a:pt x="0" y="125015"/>
                </a:lnTo>
                <a:lnTo>
                  <a:pt x="0" y="142875"/>
                </a:lnTo>
                <a:lnTo>
                  <a:pt x="0" y="151804"/>
                </a:lnTo>
                <a:lnTo>
                  <a:pt x="0" y="151804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Freeform 50"/>
          <p:cNvSpPr/>
          <p:nvPr/>
        </p:nvSpPr>
        <p:spPr>
          <a:xfrm>
            <a:off x="4652367" y="759023"/>
            <a:ext cx="116087" cy="17861"/>
          </a:xfrm>
          <a:custGeom>
            <a:avLst/>
            <a:gdLst/>
            <a:ahLst/>
            <a:cxnLst/>
            <a:rect l="0" t="0" r="0" b="0"/>
            <a:pathLst>
              <a:path w="116087" h="17861">
                <a:moveTo>
                  <a:pt x="0" y="17860"/>
                </a:moveTo>
                <a:lnTo>
                  <a:pt x="0" y="17860"/>
                </a:lnTo>
                <a:lnTo>
                  <a:pt x="8929" y="17860"/>
                </a:lnTo>
                <a:lnTo>
                  <a:pt x="17859" y="17860"/>
                </a:lnTo>
                <a:lnTo>
                  <a:pt x="26789" y="17860"/>
                </a:lnTo>
                <a:lnTo>
                  <a:pt x="44648" y="8930"/>
                </a:lnTo>
                <a:lnTo>
                  <a:pt x="62508" y="8930"/>
                </a:lnTo>
                <a:lnTo>
                  <a:pt x="80367" y="8930"/>
                </a:lnTo>
                <a:lnTo>
                  <a:pt x="98226" y="8930"/>
                </a:lnTo>
                <a:lnTo>
                  <a:pt x="107156" y="0"/>
                </a:lnTo>
                <a:lnTo>
                  <a:pt x="116086" y="0"/>
                </a:lnTo>
                <a:lnTo>
                  <a:pt x="116086" y="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Freeform 51"/>
          <p:cNvSpPr/>
          <p:nvPr/>
        </p:nvSpPr>
        <p:spPr>
          <a:xfrm>
            <a:off x="4884539" y="589359"/>
            <a:ext cx="151806" cy="303611"/>
          </a:xfrm>
          <a:custGeom>
            <a:avLst/>
            <a:gdLst/>
            <a:ahLst/>
            <a:cxnLst/>
            <a:rect l="0" t="0" r="0" b="0"/>
            <a:pathLst>
              <a:path w="151806" h="303611">
                <a:moveTo>
                  <a:pt x="142875" y="0"/>
                </a:moveTo>
                <a:lnTo>
                  <a:pt x="142875" y="0"/>
                </a:lnTo>
                <a:lnTo>
                  <a:pt x="133945" y="0"/>
                </a:lnTo>
                <a:lnTo>
                  <a:pt x="125016" y="8930"/>
                </a:lnTo>
                <a:lnTo>
                  <a:pt x="107156" y="17860"/>
                </a:lnTo>
                <a:lnTo>
                  <a:pt x="89297" y="26789"/>
                </a:lnTo>
                <a:lnTo>
                  <a:pt x="80367" y="44649"/>
                </a:lnTo>
                <a:lnTo>
                  <a:pt x="62508" y="62508"/>
                </a:lnTo>
                <a:lnTo>
                  <a:pt x="53578" y="80368"/>
                </a:lnTo>
                <a:lnTo>
                  <a:pt x="35719" y="98227"/>
                </a:lnTo>
                <a:lnTo>
                  <a:pt x="26789" y="125016"/>
                </a:lnTo>
                <a:lnTo>
                  <a:pt x="17859" y="142875"/>
                </a:lnTo>
                <a:lnTo>
                  <a:pt x="8930" y="169664"/>
                </a:lnTo>
                <a:lnTo>
                  <a:pt x="0" y="187524"/>
                </a:lnTo>
                <a:lnTo>
                  <a:pt x="0" y="205383"/>
                </a:lnTo>
                <a:lnTo>
                  <a:pt x="0" y="223243"/>
                </a:lnTo>
                <a:lnTo>
                  <a:pt x="0" y="241102"/>
                </a:lnTo>
                <a:lnTo>
                  <a:pt x="8930" y="258961"/>
                </a:lnTo>
                <a:lnTo>
                  <a:pt x="8930" y="267891"/>
                </a:lnTo>
                <a:lnTo>
                  <a:pt x="17859" y="276821"/>
                </a:lnTo>
                <a:lnTo>
                  <a:pt x="26789" y="294680"/>
                </a:lnTo>
                <a:lnTo>
                  <a:pt x="44649" y="294680"/>
                </a:lnTo>
                <a:lnTo>
                  <a:pt x="62508" y="294680"/>
                </a:lnTo>
                <a:lnTo>
                  <a:pt x="71438" y="303610"/>
                </a:lnTo>
                <a:lnTo>
                  <a:pt x="89297" y="303610"/>
                </a:lnTo>
                <a:lnTo>
                  <a:pt x="107156" y="303610"/>
                </a:lnTo>
                <a:lnTo>
                  <a:pt x="125016" y="294680"/>
                </a:lnTo>
                <a:lnTo>
                  <a:pt x="142875" y="294680"/>
                </a:lnTo>
                <a:lnTo>
                  <a:pt x="151805" y="294680"/>
                </a:lnTo>
                <a:lnTo>
                  <a:pt x="151805" y="29468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Freeform 52"/>
          <p:cNvSpPr/>
          <p:nvPr/>
        </p:nvSpPr>
        <p:spPr>
          <a:xfrm>
            <a:off x="5134570" y="759023"/>
            <a:ext cx="8931" cy="35720"/>
          </a:xfrm>
          <a:custGeom>
            <a:avLst/>
            <a:gdLst/>
            <a:ahLst/>
            <a:cxnLst/>
            <a:rect l="0" t="0" r="0" b="0"/>
            <a:pathLst>
              <a:path w="8931" h="35720">
                <a:moveTo>
                  <a:pt x="0" y="35719"/>
                </a:moveTo>
                <a:lnTo>
                  <a:pt x="0" y="35719"/>
                </a:lnTo>
                <a:lnTo>
                  <a:pt x="0" y="26789"/>
                </a:lnTo>
                <a:lnTo>
                  <a:pt x="0" y="26789"/>
                </a:lnTo>
                <a:lnTo>
                  <a:pt x="0" y="17860"/>
                </a:lnTo>
                <a:lnTo>
                  <a:pt x="0" y="8930"/>
                </a:lnTo>
                <a:lnTo>
                  <a:pt x="8930" y="8930"/>
                </a:lnTo>
                <a:lnTo>
                  <a:pt x="8930" y="0"/>
                </a:lnTo>
                <a:lnTo>
                  <a:pt x="8930" y="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Freeform 53"/>
          <p:cNvSpPr/>
          <p:nvPr/>
        </p:nvSpPr>
        <p:spPr>
          <a:xfrm>
            <a:off x="5054203" y="732234"/>
            <a:ext cx="107157" cy="160736"/>
          </a:xfrm>
          <a:custGeom>
            <a:avLst/>
            <a:gdLst/>
            <a:ahLst/>
            <a:cxnLst/>
            <a:rect l="0" t="0" r="0" b="0"/>
            <a:pathLst>
              <a:path w="107157" h="160736">
                <a:moveTo>
                  <a:pt x="89297" y="0"/>
                </a:moveTo>
                <a:lnTo>
                  <a:pt x="80367" y="0"/>
                </a:lnTo>
                <a:lnTo>
                  <a:pt x="80367" y="0"/>
                </a:lnTo>
                <a:lnTo>
                  <a:pt x="71438" y="0"/>
                </a:lnTo>
                <a:lnTo>
                  <a:pt x="62508" y="8930"/>
                </a:lnTo>
                <a:lnTo>
                  <a:pt x="53578" y="8930"/>
                </a:lnTo>
                <a:lnTo>
                  <a:pt x="35719" y="17860"/>
                </a:lnTo>
                <a:lnTo>
                  <a:pt x="26789" y="35719"/>
                </a:lnTo>
                <a:lnTo>
                  <a:pt x="26789" y="44649"/>
                </a:lnTo>
                <a:lnTo>
                  <a:pt x="17860" y="62508"/>
                </a:lnTo>
                <a:lnTo>
                  <a:pt x="8930" y="71438"/>
                </a:lnTo>
                <a:lnTo>
                  <a:pt x="0" y="89297"/>
                </a:lnTo>
                <a:lnTo>
                  <a:pt x="0" y="98227"/>
                </a:lnTo>
                <a:lnTo>
                  <a:pt x="0" y="116086"/>
                </a:lnTo>
                <a:lnTo>
                  <a:pt x="0" y="125016"/>
                </a:lnTo>
                <a:lnTo>
                  <a:pt x="0" y="133946"/>
                </a:lnTo>
                <a:lnTo>
                  <a:pt x="8930" y="151805"/>
                </a:lnTo>
                <a:lnTo>
                  <a:pt x="8930" y="151805"/>
                </a:lnTo>
                <a:lnTo>
                  <a:pt x="17860" y="160735"/>
                </a:lnTo>
                <a:lnTo>
                  <a:pt x="26789" y="160735"/>
                </a:lnTo>
                <a:lnTo>
                  <a:pt x="35719" y="160735"/>
                </a:lnTo>
                <a:lnTo>
                  <a:pt x="53578" y="160735"/>
                </a:lnTo>
                <a:lnTo>
                  <a:pt x="62508" y="151805"/>
                </a:lnTo>
                <a:lnTo>
                  <a:pt x="71438" y="142875"/>
                </a:lnTo>
                <a:lnTo>
                  <a:pt x="80367" y="133946"/>
                </a:lnTo>
                <a:lnTo>
                  <a:pt x="89297" y="125016"/>
                </a:lnTo>
                <a:lnTo>
                  <a:pt x="98227" y="107157"/>
                </a:lnTo>
                <a:lnTo>
                  <a:pt x="98227" y="98227"/>
                </a:lnTo>
                <a:lnTo>
                  <a:pt x="98227" y="80368"/>
                </a:lnTo>
                <a:lnTo>
                  <a:pt x="107156" y="71438"/>
                </a:lnTo>
                <a:lnTo>
                  <a:pt x="98227" y="53578"/>
                </a:lnTo>
                <a:lnTo>
                  <a:pt x="98227" y="44649"/>
                </a:lnTo>
                <a:lnTo>
                  <a:pt x="98227" y="35719"/>
                </a:lnTo>
                <a:lnTo>
                  <a:pt x="98227" y="35719"/>
                </a:lnTo>
                <a:lnTo>
                  <a:pt x="98227" y="35719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Freeform 54"/>
          <p:cNvSpPr/>
          <p:nvPr/>
        </p:nvSpPr>
        <p:spPr>
          <a:xfrm>
            <a:off x="5152430" y="723305"/>
            <a:ext cx="125016" cy="142876"/>
          </a:xfrm>
          <a:custGeom>
            <a:avLst/>
            <a:gdLst/>
            <a:ahLst/>
            <a:cxnLst/>
            <a:rect l="0" t="0" r="0" b="0"/>
            <a:pathLst>
              <a:path w="125016" h="142876">
                <a:moveTo>
                  <a:pt x="0" y="44648"/>
                </a:moveTo>
                <a:lnTo>
                  <a:pt x="0" y="44648"/>
                </a:lnTo>
                <a:lnTo>
                  <a:pt x="0" y="44648"/>
                </a:lnTo>
                <a:lnTo>
                  <a:pt x="0" y="44648"/>
                </a:lnTo>
                <a:lnTo>
                  <a:pt x="8929" y="44648"/>
                </a:lnTo>
                <a:lnTo>
                  <a:pt x="8929" y="44648"/>
                </a:lnTo>
                <a:lnTo>
                  <a:pt x="17859" y="44648"/>
                </a:lnTo>
                <a:lnTo>
                  <a:pt x="17859" y="53578"/>
                </a:lnTo>
                <a:lnTo>
                  <a:pt x="26789" y="62507"/>
                </a:lnTo>
                <a:lnTo>
                  <a:pt x="26789" y="80367"/>
                </a:lnTo>
                <a:lnTo>
                  <a:pt x="26789" y="89297"/>
                </a:lnTo>
                <a:lnTo>
                  <a:pt x="35718" y="98226"/>
                </a:lnTo>
                <a:lnTo>
                  <a:pt x="35718" y="107156"/>
                </a:lnTo>
                <a:lnTo>
                  <a:pt x="35718" y="125015"/>
                </a:lnTo>
                <a:lnTo>
                  <a:pt x="35718" y="133945"/>
                </a:lnTo>
                <a:lnTo>
                  <a:pt x="35718" y="133945"/>
                </a:lnTo>
                <a:lnTo>
                  <a:pt x="35718" y="142875"/>
                </a:lnTo>
                <a:lnTo>
                  <a:pt x="35718" y="142875"/>
                </a:lnTo>
                <a:lnTo>
                  <a:pt x="35718" y="142875"/>
                </a:lnTo>
                <a:lnTo>
                  <a:pt x="35718" y="142875"/>
                </a:lnTo>
                <a:lnTo>
                  <a:pt x="35718" y="133945"/>
                </a:lnTo>
                <a:lnTo>
                  <a:pt x="35718" y="133945"/>
                </a:lnTo>
                <a:lnTo>
                  <a:pt x="35718" y="116086"/>
                </a:lnTo>
                <a:lnTo>
                  <a:pt x="35718" y="107156"/>
                </a:lnTo>
                <a:lnTo>
                  <a:pt x="35718" y="89297"/>
                </a:lnTo>
                <a:lnTo>
                  <a:pt x="35718" y="71437"/>
                </a:lnTo>
                <a:lnTo>
                  <a:pt x="35718" y="53578"/>
                </a:lnTo>
                <a:lnTo>
                  <a:pt x="44648" y="35718"/>
                </a:lnTo>
                <a:lnTo>
                  <a:pt x="44648" y="26789"/>
                </a:lnTo>
                <a:lnTo>
                  <a:pt x="44648" y="17859"/>
                </a:lnTo>
                <a:lnTo>
                  <a:pt x="53578" y="8929"/>
                </a:lnTo>
                <a:lnTo>
                  <a:pt x="53578" y="0"/>
                </a:lnTo>
                <a:lnTo>
                  <a:pt x="62508" y="0"/>
                </a:lnTo>
                <a:lnTo>
                  <a:pt x="62508" y="0"/>
                </a:lnTo>
                <a:lnTo>
                  <a:pt x="71437" y="0"/>
                </a:lnTo>
                <a:lnTo>
                  <a:pt x="80367" y="0"/>
                </a:lnTo>
                <a:lnTo>
                  <a:pt x="80367" y="8929"/>
                </a:lnTo>
                <a:lnTo>
                  <a:pt x="89297" y="17859"/>
                </a:lnTo>
                <a:lnTo>
                  <a:pt x="89297" y="35718"/>
                </a:lnTo>
                <a:lnTo>
                  <a:pt x="98226" y="53578"/>
                </a:lnTo>
                <a:lnTo>
                  <a:pt x="107156" y="62507"/>
                </a:lnTo>
                <a:lnTo>
                  <a:pt x="107156" y="80367"/>
                </a:lnTo>
                <a:lnTo>
                  <a:pt x="107156" y="98226"/>
                </a:lnTo>
                <a:lnTo>
                  <a:pt x="116086" y="107156"/>
                </a:lnTo>
                <a:lnTo>
                  <a:pt x="116086" y="116086"/>
                </a:lnTo>
                <a:lnTo>
                  <a:pt x="116086" y="133945"/>
                </a:lnTo>
                <a:lnTo>
                  <a:pt x="116086" y="133945"/>
                </a:lnTo>
                <a:lnTo>
                  <a:pt x="116086" y="142875"/>
                </a:lnTo>
                <a:lnTo>
                  <a:pt x="116086" y="142875"/>
                </a:lnTo>
                <a:lnTo>
                  <a:pt x="125015" y="142875"/>
                </a:lnTo>
                <a:lnTo>
                  <a:pt x="125015" y="142875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Freeform 55"/>
          <p:cNvSpPr/>
          <p:nvPr/>
        </p:nvSpPr>
        <p:spPr>
          <a:xfrm>
            <a:off x="5313164" y="589359"/>
            <a:ext cx="26790" cy="258962"/>
          </a:xfrm>
          <a:custGeom>
            <a:avLst/>
            <a:gdLst/>
            <a:ahLst/>
            <a:cxnLst/>
            <a:rect l="0" t="0" r="0" b="0"/>
            <a:pathLst>
              <a:path w="26790" h="258962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8930"/>
                </a:lnTo>
                <a:lnTo>
                  <a:pt x="0" y="17860"/>
                </a:lnTo>
                <a:lnTo>
                  <a:pt x="0" y="26789"/>
                </a:lnTo>
                <a:lnTo>
                  <a:pt x="0" y="44649"/>
                </a:lnTo>
                <a:lnTo>
                  <a:pt x="0" y="62508"/>
                </a:lnTo>
                <a:lnTo>
                  <a:pt x="0" y="89297"/>
                </a:lnTo>
                <a:lnTo>
                  <a:pt x="8930" y="107157"/>
                </a:lnTo>
                <a:lnTo>
                  <a:pt x="8930" y="133946"/>
                </a:lnTo>
                <a:lnTo>
                  <a:pt x="8930" y="160735"/>
                </a:lnTo>
                <a:lnTo>
                  <a:pt x="8930" y="178594"/>
                </a:lnTo>
                <a:lnTo>
                  <a:pt x="8930" y="196453"/>
                </a:lnTo>
                <a:lnTo>
                  <a:pt x="17859" y="214313"/>
                </a:lnTo>
                <a:lnTo>
                  <a:pt x="17859" y="232172"/>
                </a:lnTo>
                <a:lnTo>
                  <a:pt x="17859" y="241102"/>
                </a:lnTo>
                <a:lnTo>
                  <a:pt x="26789" y="250032"/>
                </a:lnTo>
                <a:lnTo>
                  <a:pt x="26789" y="258961"/>
                </a:lnTo>
                <a:lnTo>
                  <a:pt x="26789" y="258961"/>
                </a:lnTo>
                <a:lnTo>
                  <a:pt x="26789" y="258961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Freeform 56"/>
          <p:cNvSpPr/>
          <p:nvPr/>
        </p:nvSpPr>
        <p:spPr>
          <a:xfrm>
            <a:off x="5277445" y="750094"/>
            <a:ext cx="53579" cy="17860"/>
          </a:xfrm>
          <a:custGeom>
            <a:avLst/>
            <a:gdLst/>
            <a:ahLst/>
            <a:cxnLst/>
            <a:rect l="0" t="0" r="0" b="0"/>
            <a:pathLst>
              <a:path w="53579" h="17860">
                <a:moveTo>
                  <a:pt x="0" y="17859"/>
                </a:moveTo>
                <a:lnTo>
                  <a:pt x="0" y="17859"/>
                </a:lnTo>
                <a:lnTo>
                  <a:pt x="0" y="17859"/>
                </a:lnTo>
                <a:lnTo>
                  <a:pt x="0" y="17859"/>
                </a:lnTo>
                <a:lnTo>
                  <a:pt x="0" y="17859"/>
                </a:lnTo>
                <a:lnTo>
                  <a:pt x="8930" y="8929"/>
                </a:lnTo>
                <a:lnTo>
                  <a:pt x="17860" y="8929"/>
                </a:lnTo>
                <a:lnTo>
                  <a:pt x="35719" y="0"/>
                </a:lnTo>
                <a:lnTo>
                  <a:pt x="44649" y="0"/>
                </a:lnTo>
                <a:lnTo>
                  <a:pt x="53578" y="0"/>
                </a:lnTo>
                <a:lnTo>
                  <a:pt x="53578" y="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Freeform 57"/>
          <p:cNvSpPr/>
          <p:nvPr/>
        </p:nvSpPr>
        <p:spPr>
          <a:xfrm>
            <a:off x="5375672" y="723305"/>
            <a:ext cx="125017" cy="125016"/>
          </a:xfrm>
          <a:custGeom>
            <a:avLst/>
            <a:gdLst/>
            <a:ahLst/>
            <a:cxnLst/>
            <a:rect l="0" t="0" r="0" b="0"/>
            <a:pathLst>
              <a:path w="125017" h="125016">
                <a:moveTo>
                  <a:pt x="107156" y="17859"/>
                </a:moveTo>
                <a:lnTo>
                  <a:pt x="107156" y="17859"/>
                </a:lnTo>
                <a:lnTo>
                  <a:pt x="107156" y="8929"/>
                </a:lnTo>
                <a:lnTo>
                  <a:pt x="107156" y="8929"/>
                </a:lnTo>
                <a:lnTo>
                  <a:pt x="98226" y="8929"/>
                </a:lnTo>
                <a:lnTo>
                  <a:pt x="89297" y="0"/>
                </a:lnTo>
                <a:lnTo>
                  <a:pt x="89297" y="0"/>
                </a:lnTo>
                <a:lnTo>
                  <a:pt x="80367" y="8929"/>
                </a:lnTo>
                <a:lnTo>
                  <a:pt x="71437" y="8929"/>
                </a:lnTo>
                <a:lnTo>
                  <a:pt x="62508" y="17859"/>
                </a:lnTo>
                <a:lnTo>
                  <a:pt x="44648" y="26789"/>
                </a:lnTo>
                <a:lnTo>
                  <a:pt x="35719" y="35718"/>
                </a:lnTo>
                <a:lnTo>
                  <a:pt x="26789" y="44648"/>
                </a:lnTo>
                <a:lnTo>
                  <a:pt x="17859" y="53578"/>
                </a:lnTo>
                <a:lnTo>
                  <a:pt x="8930" y="71437"/>
                </a:lnTo>
                <a:lnTo>
                  <a:pt x="8930" y="80367"/>
                </a:lnTo>
                <a:lnTo>
                  <a:pt x="0" y="89297"/>
                </a:lnTo>
                <a:lnTo>
                  <a:pt x="0" y="98226"/>
                </a:lnTo>
                <a:lnTo>
                  <a:pt x="0" y="107156"/>
                </a:lnTo>
                <a:lnTo>
                  <a:pt x="8930" y="116086"/>
                </a:lnTo>
                <a:lnTo>
                  <a:pt x="8930" y="116086"/>
                </a:lnTo>
                <a:lnTo>
                  <a:pt x="17859" y="125015"/>
                </a:lnTo>
                <a:lnTo>
                  <a:pt x="26789" y="116086"/>
                </a:lnTo>
                <a:lnTo>
                  <a:pt x="35719" y="116086"/>
                </a:lnTo>
                <a:lnTo>
                  <a:pt x="44648" y="107156"/>
                </a:lnTo>
                <a:lnTo>
                  <a:pt x="62508" y="107156"/>
                </a:lnTo>
                <a:lnTo>
                  <a:pt x="62508" y="89297"/>
                </a:lnTo>
                <a:lnTo>
                  <a:pt x="71437" y="80367"/>
                </a:lnTo>
                <a:lnTo>
                  <a:pt x="80367" y="71437"/>
                </a:lnTo>
                <a:lnTo>
                  <a:pt x="80367" y="53578"/>
                </a:lnTo>
                <a:lnTo>
                  <a:pt x="80367" y="44648"/>
                </a:lnTo>
                <a:lnTo>
                  <a:pt x="80367" y="26789"/>
                </a:lnTo>
                <a:lnTo>
                  <a:pt x="80367" y="26789"/>
                </a:lnTo>
                <a:lnTo>
                  <a:pt x="80367" y="17859"/>
                </a:lnTo>
                <a:lnTo>
                  <a:pt x="71437" y="17859"/>
                </a:lnTo>
                <a:lnTo>
                  <a:pt x="71437" y="17859"/>
                </a:lnTo>
                <a:lnTo>
                  <a:pt x="71437" y="17859"/>
                </a:lnTo>
                <a:lnTo>
                  <a:pt x="71437" y="17859"/>
                </a:lnTo>
                <a:lnTo>
                  <a:pt x="71437" y="26789"/>
                </a:lnTo>
                <a:lnTo>
                  <a:pt x="71437" y="35718"/>
                </a:lnTo>
                <a:lnTo>
                  <a:pt x="71437" y="44648"/>
                </a:lnTo>
                <a:lnTo>
                  <a:pt x="80367" y="62507"/>
                </a:lnTo>
                <a:lnTo>
                  <a:pt x="80367" y="71437"/>
                </a:lnTo>
                <a:lnTo>
                  <a:pt x="89297" y="89297"/>
                </a:lnTo>
                <a:lnTo>
                  <a:pt x="89297" y="98226"/>
                </a:lnTo>
                <a:lnTo>
                  <a:pt x="98226" y="107156"/>
                </a:lnTo>
                <a:lnTo>
                  <a:pt x="98226" y="116086"/>
                </a:lnTo>
                <a:lnTo>
                  <a:pt x="107156" y="116086"/>
                </a:lnTo>
                <a:lnTo>
                  <a:pt x="116086" y="116086"/>
                </a:lnTo>
                <a:lnTo>
                  <a:pt x="125016" y="116086"/>
                </a:lnTo>
                <a:lnTo>
                  <a:pt x="125016" y="116086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Freeform 58"/>
          <p:cNvSpPr/>
          <p:nvPr/>
        </p:nvSpPr>
        <p:spPr>
          <a:xfrm>
            <a:off x="5518547" y="741164"/>
            <a:ext cx="35720" cy="107157"/>
          </a:xfrm>
          <a:custGeom>
            <a:avLst/>
            <a:gdLst/>
            <a:ahLst/>
            <a:cxnLst/>
            <a:rect l="0" t="0" r="0" b="0"/>
            <a:pathLst>
              <a:path w="35720" h="107157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8930"/>
                </a:lnTo>
                <a:lnTo>
                  <a:pt x="0" y="17859"/>
                </a:lnTo>
                <a:lnTo>
                  <a:pt x="0" y="26789"/>
                </a:lnTo>
                <a:lnTo>
                  <a:pt x="8930" y="35719"/>
                </a:lnTo>
                <a:lnTo>
                  <a:pt x="8930" y="53578"/>
                </a:lnTo>
                <a:lnTo>
                  <a:pt x="17859" y="71438"/>
                </a:lnTo>
                <a:lnTo>
                  <a:pt x="26789" y="80367"/>
                </a:lnTo>
                <a:lnTo>
                  <a:pt x="26789" y="89297"/>
                </a:lnTo>
                <a:lnTo>
                  <a:pt x="26789" y="98227"/>
                </a:lnTo>
                <a:lnTo>
                  <a:pt x="35719" y="107156"/>
                </a:lnTo>
                <a:lnTo>
                  <a:pt x="35719" y="107156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Freeform 59"/>
          <p:cNvSpPr/>
          <p:nvPr/>
        </p:nvSpPr>
        <p:spPr>
          <a:xfrm>
            <a:off x="5518547" y="660797"/>
            <a:ext cx="1" cy="1"/>
          </a:xfrm>
          <a:custGeom>
            <a:avLst/>
            <a:gdLst/>
            <a:ahLst/>
            <a:cxnLst/>
            <a:rect l="0" t="0" r="0" b="0"/>
            <a:pathLst>
              <a:path w="1" h="1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Freeform 60"/>
          <p:cNvSpPr/>
          <p:nvPr/>
        </p:nvSpPr>
        <p:spPr>
          <a:xfrm>
            <a:off x="5581054" y="714375"/>
            <a:ext cx="98228" cy="133946"/>
          </a:xfrm>
          <a:custGeom>
            <a:avLst/>
            <a:gdLst/>
            <a:ahLst/>
            <a:cxnLst/>
            <a:rect l="0" t="0" r="0" b="0"/>
            <a:pathLst>
              <a:path w="98228" h="133946">
                <a:moveTo>
                  <a:pt x="0" y="44648"/>
                </a:moveTo>
                <a:lnTo>
                  <a:pt x="0" y="53578"/>
                </a:lnTo>
                <a:lnTo>
                  <a:pt x="0" y="62508"/>
                </a:lnTo>
                <a:lnTo>
                  <a:pt x="0" y="71437"/>
                </a:lnTo>
                <a:lnTo>
                  <a:pt x="0" y="80367"/>
                </a:lnTo>
                <a:lnTo>
                  <a:pt x="0" y="98227"/>
                </a:lnTo>
                <a:lnTo>
                  <a:pt x="8930" y="107156"/>
                </a:lnTo>
                <a:lnTo>
                  <a:pt x="8930" y="116086"/>
                </a:lnTo>
                <a:lnTo>
                  <a:pt x="17860" y="125016"/>
                </a:lnTo>
                <a:lnTo>
                  <a:pt x="17860" y="125016"/>
                </a:lnTo>
                <a:lnTo>
                  <a:pt x="17860" y="133945"/>
                </a:lnTo>
                <a:lnTo>
                  <a:pt x="26789" y="133945"/>
                </a:lnTo>
                <a:lnTo>
                  <a:pt x="26789" y="133945"/>
                </a:lnTo>
                <a:lnTo>
                  <a:pt x="26789" y="133945"/>
                </a:lnTo>
                <a:lnTo>
                  <a:pt x="26789" y="125016"/>
                </a:lnTo>
                <a:lnTo>
                  <a:pt x="17860" y="116086"/>
                </a:lnTo>
                <a:lnTo>
                  <a:pt x="17860" y="107156"/>
                </a:lnTo>
                <a:lnTo>
                  <a:pt x="17860" y="98227"/>
                </a:lnTo>
                <a:lnTo>
                  <a:pt x="8930" y="80367"/>
                </a:lnTo>
                <a:lnTo>
                  <a:pt x="8930" y="62508"/>
                </a:lnTo>
                <a:lnTo>
                  <a:pt x="8930" y="44648"/>
                </a:lnTo>
                <a:lnTo>
                  <a:pt x="8930" y="26789"/>
                </a:lnTo>
                <a:lnTo>
                  <a:pt x="17860" y="17859"/>
                </a:lnTo>
                <a:lnTo>
                  <a:pt x="17860" y="8930"/>
                </a:lnTo>
                <a:lnTo>
                  <a:pt x="17860" y="0"/>
                </a:lnTo>
                <a:lnTo>
                  <a:pt x="26789" y="0"/>
                </a:lnTo>
                <a:lnTo>
                  <a:pt x="35719" y="0"/>
                </a:lnTo>
                <a:lnTo>
                  <a:pt x="44649" y="0"/>
                </a:lnTo>
                <a:lnTo>
                  <a:pt x="53578" y="0"/>
                </a:lnTo>
                <a:lnTo>
                  <a:pt x="53578" y="8930"/>
                </a:lnTo>
                <a:lnTo>
                  <a:pt x="62508" y="8930"/>
                </a:lnTo>
                <a:lnTo>
                  <a:pt x="71438" y="26789"/>
                </a:lnTo>
                <a:lnTo>
                  <a:pt x="71438" y="35719"/>
                </a:lnTo>
                <a:lnTo>
                  <a:pt x="80367" y="53578"/>
                </a:lnTo>
                <a:lnTo>
                  <a:pt x="89297" y="62508"/>
                </a:lnTo>
                <a:lnTo>
                  <a:pt x="89297" y="80367"/>
                </a:lnTo>
                <a:lnTo>
                  <a:pt x="89297" y="89297"/>
                </a:lnTo>
                <a:lnTo>
                  <a:pt x="89297" y="98227"/>
                </a:lnTo>
                <a:lnTo>
                  <a:pt x="89297" y="107156"/>
                </a:lnTo>
                <a:lnTo>
                  <a:pt x="98227" y="107156"/>
                </a:lnTo>
                <a:lnTo>
                  <a:pt x="98227" y="107156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Freeform 61"/>
          <p:cNvSpPr/>
          <p:nvPr/>
        </p:nvSpPr>
        <p:spPr>
          <a:xfrm>
            <a:off x="5679281" y="732234"/>
            <a:ext cx="116087" cy="133947"/>
          </a:xfrm>
          <a:custGeom>
            <a:avLst/>
            <a:gdLst/>
            <a:ahLst/>
            <a:cxnLst/>
            <a:rect l="0" t="0" r="0" b="0"/>
            <a:pathLst>
              <a:path w="116087" h="133947">
                <a:moveTo>
                  <a:pt x="89297" y="0"/>
                </a:moveTo>
                <a:lnTo>
                  <a:pt x="80367" y="0"/>
                </a:lnTo>
                <a:lnTo>
                  <a:pt x="80367" y="0"/>
                </a:lnTo>
                <a:lnTo>
                  <a:pt x="80367" y="0"/>
                </a:lnTo>
                <a:lnTo>
                  <a:pt x="71437" y="0"/>
                </a:lnTo>
                <a:lnTo>
                  <a:pt x="62508" y="0"/>
                </a:lnTo>
                <a:lnTo>
                  <a:pt x="53578" y="8930"/>
                </a:lnTo>
                <a:lnTo>
                  <a:pt x="44648" y="17860"/>
                </a:lnTo>
                <a:lnTo>
                  <a:pt x="44648" y="17860"/>
                </a:lnTo>
                <a:lnTo>
                  <a:pt x="35719" y="26789"/>
                </a:lnTo>
                <a:lnTo>
                  <a:pt x="26789" y="26789"/>
                </a:lnTo>
                <a:lnTo>
                  <a:pt x="26789" y="35719"/>
                </a:lnTo>
                <a:lnTo>
                  <a:pt x="26789" y="35719"/>
                </a:lnTo>
                <a:lnTo>
                  <a:pt x="26789" y="44649"/>
                </a:lnTo>
                <a:lnTo>
                  <a:pt x="35719" y="44649"/>
                </a:lnTo>
                <a:lnTo>
                  <a:pt x="35719" y="44649"/>
                </a:lnTo>
                <a:lnTo>
                  <a:pt x="44648" y="44649"/>
                </a:lnTo>
                <a:lnTo>
                  <a:pt x="53578" y="53578"/>
                </a:lnTo>
                <a:lnTo>
                  <a:pt x="71437" y="53578"/>
                </a:lnTo>
                <a:lnTo>
                  <a:pt x="80367" y="53578"/>
                </a:lnTo>
                <a:lnTo>
                  <a:pt x="89297" y="62508"/>
                </a:lnTo>
                <a:lnTo>
                  <a:pt x="98226" y="62508"/>
                </a:lnTo>
                <a:lnTo>
                  <a:pt x="107156" y="71438"/>
                </a:lnTo>
                <a:lnTo>
                  <a:pt x="107156" y="71438"/>
                </a:lnTo>
                <a:lnTo>
                  <a:pt x="116086" y="80368"/>
                </a:lnTo>
                <a:lnTo>
                  <a:pt x="116086" y="89297"/>
                </a:lnTo>
                <a:lnTo>
                  <a:pt x="116086" y="98227"/>
                </a:lnTo>
                <a:lnTo>
                  <a:pt x="116086" y="98227"/>
                </a:lnTo>
                <a:lnTo>
                  <a:pt x="107156" y="107157"/>
                </a:lnTo>
                <a:lnTo>
                  <a:pt x="107156" y="116086"/>
                </a:lnTo>
                <a:lnTo>
                  <a:pt x="98226" y="125016"/>
                </a:lnTo>
                <a:lnTo>
                  <a:pt x="89297" y="125016"/>
                </a:lnTo>
                <a:lnTo>
                  <a:pt x="80367" y="133946"/>
                </a:lnTo>
                <a:lnTo>
                  <a:pt x="71437" y="133946"/>
                </a:lnTo>
                <a:lnTo>
                  <a:pt x="53578" y="133946"/>
                </a:lnTo>
                <a:lnTo>
                  <a:pt x="44648" y="133946"/>
                </a:lnTo>
                <a:lnTo>
                  <a:pt x="26789" y="133946"/>
                </a:lnTo>
                <a:lnTo>
                  <a:pt x="17859" y="133946"/>
                </a:lnTo>
                <a:lnTo>
                  <a:pt x="8930" y="125016"/>
                </a:lnTo>
                <a:lnTo>
                  <a:pt x="0" y="125016"/>
                </a:lnTo>
                <a:lnTo>
                  <a:pt x="0" y="125016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Freeform 62"/>
          <p:cNvSpPr/>
          <p:nvPr/>
        </p:nvSpPr>
        <p:spPr>
          <a:xfrm>
            <a:off x="5902523" y="669727"/>
            <a:ext cx="187524" cy="196454"/>
          </a:xfrm>
          <a:custGeom>
            <a:avLst/>
            <a:gdLst/>
            <a:ahLst/>
            <a:cxnLst/>
            <a:rect l="0" t="0" r="0" b="0"/>
            <a:pathLst>
              <a:path w="187524" h="196454">
                <a:moveTo>
                  <a:pt x="187523" y="35718"/>
                </a:moveTo>
                <a:lnTo>
                  <a:pt x="187523" y="35718"/>
                </a:lnTo>
                <a:lnTo>
                  <a:pt x="187523" y="26789"/>
                </a:lnTo>
                <a:lnTo>
                  <a:pt x="187523" y="26789"/>
                </a:lnTo>
                <a:lnTo>
                  <a:pt x="187523" y="26789"/>
                </a:lnTo>
                <a:lnTo>
                  <a:pt x="178594" y="17859"/>
                </a:lnTo>
                <a:lnTo>
                  <a:pt x="178594" y="17859"/>
                </a:lnTo>
                <a:lnTo>
                  <a:pt x="169664" y="8929"/>
                </a:lnTo>
                <a:lnTo>
                  <a:pt x="160734" y="8929"/>
                </a:lnTo>
                <a:lnTo>
                  <a:pt x="160734" y="0"/>
                </a:lnTo>
                <a:lnTo>
                  <a:pt x="151805" y="0"/>
                </a:lnTo>
                <a:lnTo>
                  <a:pt x="142875" y="0"/>
                </a:lnTo>
                <a:lnTo>
                  <a:pt x="125016" y="0"/>
                </a:lnTo>
                <a:lnTo>
                  <a:pt x="116086" y="8929"/>
                </a:lnTo>
                <a:lnTo>
                  <a:pt x="98227" y="8929"/>
                </a:lnTo>
                <a:lnTo>
                  <a:pt x="89297" y="17859"/>
                </a:lnTo>
                <a:lnTo>
                  <a:pt x="71438" y="26789"/>
                </a:lnTo>
                <a:lnTo>
                  <a:pt x="62508" y="44648"/>
                </a:lnTo>
                <a:lnTo>
                  <a:pt x="44648" y="53578"/>
                </a:lnTo>
                <a:lnTo>
                  <a:pt x="35719" y="71437"/>
                </a:lnTo>
                <a:lnTo>
                  <a:pt x="26789" y="89296"/>
                </a:lnTo>
                <a:lnTo>
                  <a:pt x="17859" y="107156"/>
                </a:lnTo>
                <a:lnTo>
                  <a:pt x="8930" y="116085"/>
                </a:lnTo>
                <a:lnTo>
                  <a:pt x="0" y="133945"/>
                </a:lnTo>
                <a:lnTo>
                  <a:pt x="0" y="151804"/>
                </a:lnTo>
                <a:lnTo>
                  <a:pt x="0" y="160734"/>
                </a:lnTo>
                <a:lnTo>
                  <a:pt x="8930" y="169664"/>
                </a:lnTo>
                <a:lnTo>
                  <a:pt x="8930" y="178593"/>
                </a:lnTo>
                <a:lnTo>
                  <a:pt x="17859" y="187523"/>
                </a:lnTo>
                <a:lnTo>
                  <a:pt x="35719" y="187523"/>
                </a:lnTo>
                <a:lnTo>
                  <a:pt x="44648" y="196453"/>
                </a:lnTo>
                <a:lnTo>
                  <a:pt x="62508" y="196453"/>
                </a:lnTo>
                <a:lnTo>
                  <a:pt x="71438" y="187523"/>
                </a:lnTo>
                <a:lnTo>
                  <a:pt x="71438" y="187523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Freeform 63"/>
          <p:cNvSpPr/>
          <p:nvPr/>
        </p:nvSpPr>
        <p:spPr>
          <a:xfrm>
            <a:off x="6027539" y="723305"/>
            <a:ext cx="116087" cy="125016"/>
          </a:xfrm>
          <a:custGeom>
            <a:avLst/>
            <a:gdLst/>
            <a:ahLst/>
            <a:cxnLst/>
            <a:rect l="0" t="0" r="0" b="0"/>
            <a:pathLst>
              <a:path w="116087" h="125016">
                <a:moveTo>
                  <a:pt x="107156" y="17859"/>
                </a:moveTo>
                <a:lnTo>
                  <a:pt x="107156" y="17859"/>
                </a:lnTo>
                <a:lnTo>
                  <a:pt x="107156" y="17859"/>
                </a:lnTo>
                <a:lnTo>
                  <a:pt x="107156" y="8929"/>
                </a:lnTo>
                <a:lnTo>
                  <a:pt x="98226" y="8929"/>
                </a:lnTo>
                <a:lnTo>
                  <a:pt x="98226" y="0"/>
                </a:lnTo>
                <a:lnTo>
                  <a:pt x="89297" y="0"/>
                </a:lnTo>
                <a:lnTo>
                  <a:pt x="89297" y="0"/>
                </a:lnTo>
                <a:lnTo>
                  <a:pt x="80367" y="8929"/>
                </a:lnTo>
                <a:lnTo>
                  <a:pt x="71437" y="8929"/>
                </a:lnTo>
                <a:lnTo>
                  <a:pt x="53578" y="17859"/>
                </a:lnTo>
                <a:lnTo>
                  <a:pt x="44648" y="26789"/>
                </a:lnTo>
                <a:lnTo>
                  <a:pt x="35718" y="35718"/>
                </a:lnTo>
                <a:lnTo>
                  <a:pt x="26789" y="44648"/>
                </a:lnTo>
                <a:lnTo>
                  <a:pt x="17859" y="62507"/>
                </a:lnTo>
                <a:lnTo>
                  <a:pt x="8929" y="71437"/>
                </a:lnTo>
                <a:lnTo>
                  <a:pt x="0" y="80367"/>
                </a:lnTo>
                <a:lnTo>
                  <a:pt x="0" y="98226"/>
                </a:lnTo>
                <a:lnTo>
                  <a:pt x="0" y="107156"/>
                </a:lnTo>
                <a:lnTo>
                  <a:pt x="0" y="116086"/>
                </a:lnTo>
                <a:lnTo>
                  <a:pt x="8929" y="116086"/>
                </a:lnTo>
                <a:lnTo>
                  <a:pt x="17859" y="125015"/>
                </a:lnTo>
                <a:lnTo>
                  <a:pt x="26789" y="125015"/>
                </a:lnTo>
                <a:lnTo>
                  <a:pt x="35718" y="125015"/>
                </a:lnTo>
                <a:lnTo>
                  <a:pt x="44648" y="116086"/>
                </a:lnTo>
                <a:lnTo>
                  <a:pt x="53578" y="116086"/>
                </a:lnTo>
                <a:lnTo>
                  <a:pt x="62507" y="107156"/>
                </a:lnTo>
                <a:lnTo>
                  <a:pt x="71437" y="98226"/>
                </a:lnTo>
                <a:lnTo>
                  <a:pt x="80367" y="89297"/>
                </a:lnTo>
                <a:lnTo>
                  <a:pt x="80367" y="71437"/>
                </a:lnTo>
                <a:lnTo>
                  <a:pt x="89297" y="62507"/>
                </a:lnTo>
                <a:lnTo>
                  <a:pt x="89297" y="44648"/>
                </a:lnTo>
                <a:lnTo>
                  <a:pt x="98226" y="26789"/>
                </a:lnTo>
                <a:lnTo>
                  <a:pt x="98226" y="17859"/>
                </a:lnTo>
                <a:lnTo>
                  <a:pt x="98226" y="8929"/>
                </a:lnTo>
                <a:lnTo>
                  <a:pt x="98226" y="8929"/>
                </a:lnTo>
                <a:lnTo>
                  <a:pt x="98226" y="8929"/>
                </a:lnTo>
                <a:lnTo>
                  <a:pt x="98226" y="8929"/>
                </a:lnTo>
                <a:lnTo>
                  <a:pt x="98226" y="8929"/>
                </a:lnTo>
                <a:lnTo>
                  <a:pt x="98226" y="17859"/>
                </a:lnTo>
                <a:lnTo>
                  <a:pt x="98226" y="26789"/>
                </a:lnTo>
                <a:lnTo>
                  <a:pt x="98226" y="35718"/>
                </a:lnTo>
                <a:lnTo>
                  <a:pt x="98226" y="53578"/>
                </a:lnTo>
                <a:lnTo>
                  <a:pt x="98226" y="62507"/>
                </a:lnTo>
                <a:lnTo>
                  <a:pt x="107156" y="80367"/>
                </a:lnTo>
                <a:lnTo>
                  <a:pt x="107156" y="98226"/>
                </a:lnTo>
                <a:lnTo>
                  <a:pt x="116086" y="107156"/>
                </a:lnTo>
                <a:lnTo>
                  <a:pt x="116086" y="107156"/>
                </a:lnTo>
                <a:lnTo>
                  <a:pt x="116086" y="107156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Freeform 64"/>
          <p:cNvSpPr/>
          <p:nvPr/>
        </p:nvSpPr>
        <p:spPr>
          <a:xfrm>
            <a:off x="6206132" y="723305"/>
            <a:ext cx="26790" cy="133946"/>
          </a:xfrm>
          <a:custGeom>
            <a:avLst/>
            <a:gdLst/>
            <a:ahLst/>
            <a:cxnLst/>
            <a:rect l="0" t="0" r="0" b="0"/>
            <a:pathLst>
              <a:path w="26790" h="133946">
                <a:moveTo>
                  <a:pt x="0" y="8929"/>
                </a:moveTo>
                <a:lnTo>
                  <a:pt x="0" y="8929"/>
                </a:lnTo>
                <a:lnTo>
                  <a:pt x="0" y="8929"/>
                </a:lnTo>
                <a:lnTo>
                  <a:pt x="0" y="17859"/>
                </a:lnTo>
                <a:lnTo>
                  <a:pt x="0" y="26789"/>
                </a:lnTo>
                <a:lnTo>
                  <a:pt x="0" y="35718"/>
                </a:lnTo>
                <a:lnTo>
                  <a:pt x="8930" y="53578"/>
                </a:lnTo>
                <a:lnTo>
                  <a:pt x="8930" y="71437"/>
                </a:lnTo>
                <a:lnTo>
                  <a:pt x="8930" y="89297"/>
                </a:lnTo>
                <a:lnTo>
                  <a:pt x="17860" y="98226"/>
                </a:lnTo>
                <a:lnTo>
                  <a:pt x="17860" y="107156"/>
                </a:lnTo>
                <a:lnTo>
                  <a:pt x="17860" y="116086"/>
                </a:lnTo>
                <a:lnTo>
                  <a:pt x="17860" y="125015"/>
                </a:lnTo>
                <a:lnTo>
                  <a:pt x="26789" y="125015"/>
                </a:lnTo>
                <a:lnTo>
                  <a:pt x="26789" y="133945"/>
                </a:lnTo>
                <a:lnTo>
                  <a:pt x="26789" y="133945"/>
                </a:lnTo>
                <a:lnTo>
                  <a:pt x="26789" y="125015"/>
                </a:lnTo>
                <a:lnTo>
                  <a:pt x="26789" y="125015"/>
                </a:lnTo>
                <a:lnTo>
                  <a:pt x="26789" y="116086"/>
                </a:lnTo>
                <a:lnTo>
                  <a:pt x="17860" y="107156"/>
                </a:lnTo>
                <a:lnTo>
                  <a:pt x="17860" y="98226"/>
                </a:lnTo>
                <a:lnTo>
                  <a:pt x="8930" y="80367"/>
                </a:lnTo>
                <a:lnTo>
                  <a:pt x="8930" y="62507"/>
                </a:lnTo>
                <a:lnTo>
                  <a:pt x="8930" y="44648"/>
                </a:lnTo>
                <a:lnTo>
                  <a:pt x="0" y="35718"/>
                </a:lnTo>
                <a:lnTo>
                  <a:pt x="0" y="26789"/>
                </a:lnTo>
                <a:lnTo>
                  <a:pt x="8930" y="17859"/>
                </a:lnTo>
                <a:lnTo>
                  <a:pt x="8930" y="8929"/>
                </a:lnTo>
                <a:lnTo>
                  <a:pt x="17860" y="8929"/>
                </a:lnTo>
                <a:lnTo>
                  <a:pt x="17860" y="0"/>
                </a:lnTo>
                <a:lnTo>
                  <a:pt x="26789" y="0"/>
                </a:lnTo>
                <a:lnTo>
                  <a:pt x="26789" y="0"/>
                </a:lnTo>
                <a:lnTo>
                  <a:pt x="26789" y="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Freeform 65"/>
          <p:cNvSpPr/>
          <p:nvPr/>
        </p:nvSpPr>
        <p:spPr>
          <a:xfrm>
            <a:off x="6286500" y="589359"/>
            <a:ext cx="142876" cy="276822"/>
          </a:xfrm>
          <a:custGeom>
            <a:avLst/>
            <a:gdLst/>
            <a:ahLst/>
            <a:cxnLst/>
            <a:rect l="0" t="0" r="0" b="0"/>
            <a:pathLst>
              <a:path w="142876" h="276822">
                <a:moveTo>
                  <a:pt x="8929" y="0"/>
                </a:moveTo>
                <a:lnTo>
                  <a:pt x="8929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8930"/>
                </a:lnTo>
                <a:lnTo>
                  <a:pt x="8929" y="17860"/>
                </a:lnTo>
                <a:lnTo>
                  <a:pt x="8929" y="26789"/>
                </a:lnTo>
                <a:lnTo>
                  <a:pt x="8929" y="44649"/>
                </a:lnTo>
                <a:lnTo>
                  <a:pt x="8929" y="62508"/>
                </a:lnTo>
                <a:lnTo>
                  <a:pt x="8929" y="89297"/>
                </a:lnTo>
                <a:lnTo>
                  <a:pt x="8929" y="116086"/>
                </a:lnTo>
                <a:lnTo>
                  <a:pt x="8929" y="133946"/>
                </a:lnTo>
                <a:lnTo>
                  <a:pt x="8929" y="160735"/>
                </a:lnTo>
                <a:lnTo>
                  <a:pt x="17859" y="178594"/>
                </a:lnTo>
                <a:lnTo>
                  <a:pt x="17859" y="187524"/>
                </a:lnTo>
                <a:lnTo>
                  <a:pt x="17859" y="196453"/>
                </a:lnTo>
                <a:lnTo>
                  <a:pt x="17859" y="205383"/>
                </a:lnTo>
                <a:lnTo>
                  <a:pt x="17859" y="214313"/>
                </a:lnTo>
                <a:lnTo>
                  <a:pt x="17859" y="214313"/>
                </a:lnTo>
                <a:lnTo>
                  <a:pt x="17859" y="214313"/>
                </a:lnTo>
                <a:lnTo>
                  <a:pt x="17859" y="214313"/>
                </a:lnTo>
                <a:lnTo>
                  <a:pt x="17859" y="214313"/>
                </a:lnTo>
                <a:lnTo>
                  <a:pt x="17859" y="205383"/>
                </a:lnTo>
                <a:lnTo>
                  <a:pt x="17859" y="196453"/>
                </a:lnTo>
                <a:lnTo>
                  <a:pt x="17859" y="178594"/>
                </a:lnTo>
                <a:lnTo>
                  <a:pt x="17859" y="160735"/>
                </a:lnTo>
                <a:lnTo>
                  <a:pt x="17859" y="151805"/>
                </a:lnTo>
                <a:lnTo>
                  <a:pt x="17859" y="133946"/>
                </a:lnTo>
                <a:lnTo>
                  <a:pt x="26789" y="125016"/>
                </a:lnTo>
                <a:lnTo>
                  <a:pt x="35718" y="116086"/>
                </a:lnTo>
                <a:lnTo>
                  <a:pt x="35718" y="116086"/>
                </a:lnTo>
                <a:lnTo>
                  <a:pt x="44648" y="107157"/>
                </a:lnTo>
                <a:lnTo>
                  <a:pt x="53578" y="107157"/>
                </a:lnTo>
                <a:lnTo>
                  <a:pt x="71437" y="107157"/>
                </a:lnTo>
                <a:lnTo>
                  <a:pt x="80367" y="116086"/>
                </a:lnTo>
                <a:lnTo>
                  <a:pt x="89296" y="116086"/>
                </a:lnTo>
                <a:lnTo>
                  <a:pt x="98226" y="125016"/>
                </a:lnTo>
                <a:lnTo>
                  <a:pt x="116086" y="133946"/>
                </a:lnTo>
                <a:lnTo>
                  <a:pt x="125015" y="142875"/>
                </a:lnTo>
                <a:lnTo>
                  <a:pt x="133945" y="160735"/>
                </a:lnTo>
                <a:lnTo>
                  <a:pt x="133945" y="169664"/>
                </a:lnTo>
                <a:lnTo>
                  <a:pt x="142875" y="178594"/>
                </a:lnTo>
                <a:lnTo>
                  <a:pt x="142875" y="196453"/>
                </a:lnTo>
                <a:lnTo>
                  <a:pt x="142875" y="205383"/>
                </a:lnTo>
                <a:lnTo>
                  <a:pt x="142875" y="214313"/>
                </a:lnTo>
                <a:lnTo>
                  <a:pt x="133945" y="232172"/>
                </a:lnTo>
                <a:lnTo>
                  <a:pt x="133945" y="241102"/>
                </a:lnTo>
                <a:lnTo>
                  <a:pt x="125015" y="250032"/>
                </a:lnTo>
                <a:lnTo>
                  <a:pt x="116086" y="258961"/>
                </a:lnTo>
                <a:lnTo>
                  <a:pt x="107156" y="267891"/>
                </a:lnTo>
                <a:lnTo>
                  <a:pt x="98226" y="267891"/>
                </a:lnTo>
                <a:lnTo>
                  <a:pt x="89296" y="276821"/>
                </a:lnTo>
                <a:lnTo>
                  <a:pt x="80367" y="276821"/>
                </a:lnTo>
                <a:lnTo>
                  <a:pt x="71437" y="267891"/>
                </a:lnTo>
                <a:lnTo>
                  <a:pt x="62507" y="267891"/>
                </a:lnTo>
                <a:lnTo>
                  <a:pt x="53578" y="258961"/>
                </a:lnTo>
                <a:lnTo>
                  <a:pt x="53578" y="250032"/>
                </a:lnTo>
                <a:lnTo>
                  <a:pt x="53578" y="250032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Freeform 66"/>
          <p:cNvSpPr/>
          <p:nvPr/>
        </p:nvSpPr>
        <p:spPr>
          <a:xfrm>
            <a:off x="6411515" y="723305"/>
            <a:ext cx="89298" cy="125016"/>
          </a:xfrm>
          <a:custGeom>
            <a:avLst/>
            <a:gdLst/>
            <a:ahLst/>
            <a:cxnLst/>
            <a:rect l="0" t="0" r="0" b="0"/>
            <a:pathLst>
              <a:path w="89298" h="125016">
                <a:moveTo>
                  <a:pt x="71438" y="44648"/>
                </a:moveTo>
                <a:lnTo>
                  <a:pt x="71438" y="44648"/>
                </a:lnTo>
                <a:lnTo>
                  <a:pt x="71438" y="35718"/>
                </a:lnTo>
                <a:lnTo>
                  <a:pt x="80367" y="35718"/>
                </a:lnTo>
                <a:lnTo>
                  <a:pt x="80367" y="26789"/>
                </a:lnTo>
                <a:lnTo>
                  <a:pt x="89297" y="17859"/>
                </a:lnTo>
                <a:lnTo>
                  <a:pt x="89297" y="17859"/>
                </a:lnTo>
                <a:lnTo>
                  <a:pt x="89297" y="8929"/>
                </a:lnTo>
                <a:lnTo>
                  <a:pt x="89297" y="0"/>
                </a:lnTo>
                <a:lnTo>
                  <a:pt x="80367" y="0"/>
                </a:lnTo>
                <a:lnTo>
                  <a:pt x="80367" y="0"/>
                </a:lnTo>
                <a:lnTo>
                  <a:pt x="71438" y="0"/>
                </a:lnTo>
                <a:lnTo>
                  <a:pt x="62508" y="0"/>
                </a:lnTo>
                <a:lnTo>
                  <a:pt x="53578" y="8929"/>
                </a:lnTo>
                <a:lnTo>
                  <a:pt x="44649" y="17859"/>
                </a:lnTo>
                <a:lnTo>
                  <a:pt x="35719" y="26789"/>
                </a:lnTo>
                <a:lnTo>
                  <a:pt x="26789" y="44648"/>
                </a:lnTo>
                <a:lnTo>
                  <a:pt x="17860" y="53578"/>
                </a:lnTo>
                <a:lnTo>
                  <a:pt x="17860" y="71437"/>
                </a:lnTo>
                <a:lnTo>
                  <a:pt x="8930" y="80367"/>
                </a:lnTo>
                <a:lnTo>
                  <a:pt x="0" y="98226"/>
                </a:lnTo>
                <a:lnTo>
                  <a:pt x="0" y="107156"/>
                </a:lnTo>
                <a:lnTo>
                  <a:pt x="0" y="116086"/>
                </a:lnTo>
                <a:lnTo>
                  <a:pt x="8930" y="116086"/>
                </a:lnTo>
                <a:lnTo>
                  <a:pt x="17860" y="125015"/>
                </a:lnTo>
                <a:lnTo>
                  <a:pt x="17860" y="125015"/>
                </a:lnTo>
                <a:lnTo>
                  <a:pt x="26789" y="125015"/>
                </a:lnTo>
                <a:lnTo>
                  <a:pt x="44649" y="116086"/>
                </a:lnTo>
                <a:lnTo>
                  <a:pt x="53578" y="116086"/>
                </a:lnTo>
                <a:lnTo>
                  <a:pt x="62508" y="107156"/>
                </a:lnTo>
                <a:lnTo>
                  <a:pt x="71438" y="98226"/>
                </a:lnTo>
                <a:lnTo>
                  <a:pt x="80367" y="89297"/>
                </a:lnTo>
                <a:lnTo>
                  <a:pt x="80367" y="80367"/>
                </a:lnTo>
                <a:lnTo>
                  <a:pt x="80367" y="62507"/>
                </a:lnTo>
                <a:lnTo>
                  <a:pt x="80367" y="53578"/>
                </a:lnTo>
                <a:lnTo>
                  <a:pt x="80367" y="35718"/>
                </a:lnTo>
                <a:lnTo>
                  <a:pt x="80367" y="26789"/>
                </a:lnTo>
                <a:lnTo>
                  <a:pt x="71438" y="26789"/>
                </a:lnTo>
                <a:lnTo>
                  <a:pt x="71438" y="17859"/>
                </a:lnTo>
                <a:lnTo>
                  <a:pt x="71438" y="17859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Freeform 67"/>
          <p:cNvSpPr/>
          <p:nvPr/>
        </p:nvSpPr>
        <p:spPr>
          <a:xfrm>
            <a:off x="6518671" y="723305"/>
            <a:ext cx="98228" cy="133946"/>
          </a:xfrm>
          <a:custGeom>
            <a:avLst/>
            <a:gdLst/>
            <a:ahLst/>
            <a:cxnLst/>
            <a:rect l="0" t="0" r="0" b="0"/>
            <a:pathLst>
              <a:path w="98228" h="133946">
                <a:moveTo>
                  <a:pt x="0" y="26789"/>
                </a:moveTo>
                <a:lnTo>
                  <a:pt x="0" y="26789"/>
                </a:lnTo>
                <a:lnTo>
                  <a:pt x="0" y="26789"/>
                </a:lnTo>
                <a:lnTo>
                  <a:pt x="0" y="35718"/>
                </a:lnTo>
                <a:lnTo>
                  <a:pt x="0" y="44648"/>
                </a:lnTo>
                <a:lnTo>
                  <a:pt x="0" y="53578"/>
                </a:lnTo>
                <a:lnTo>
                  <a:pt x="8930" y="71437"/>
                </a:lnTo>
                <a:lnTo>
                  <a:pt x="8930" y="89297"/>
                </a:lnTo>
                <a:lnTo>
                  <a:pt x="8930" y="98226"/>
                </a:lnTo>
                <a:lnTo>
                  <a:pt x="8930" y="107156"/>
                </a:lnTo>
                <a:lnTo>
                  <a:pt x="8930" y="116086"/>
                </a:lnTo>
                <a:lnTo>
                  <a:pt x="8930" y="125015"/>
                </a:lnTo>
                <a:lnTo>
                  <a:pt x="8930" y="125015"/>
                </a:lnTo>
                <a:lnTo>
                  <a:pt x="8930" y="133945"/>
                </a:lnTo>
                <a:lnTo>
                  <a:pt x="8930" y="125015"/>
                </a:lnTo>
                <a:lnTo>
                  <a:pt x="8930" y="125015"/>
                </a:lnTo>
                <a:lnTo>
                  <a:pt x="8930" y="116086"/>
                </a:lnTo>
                <a:lnTo>
                  <a:pt x="8930" y="107156"/>
                </a:lnTo>
                <a:lnTo>
                  <a:pt x="8930" y="98226"/>
                </a:lnTo>
                <a:lnTo>
                  <a:pt x="8930" y="89297"/>
                </a:lnTo>
                <a:lnTo>
                  <a:pt x="8930" y="71437"/>
                </a:lnTo>
                <a:lnTo>
                  <a:pt x="8930" y="53578"/>
                </a:lnTo>
                <a:lnTo>
                  <a:pt x="8930" y="35718"/>
                </a:lnTo>
                <a:lnTo>
                  <a:pt x="17859" y="26789"/>
                </a:lnTo>
                <a:lnTo>
                  <a:pt x="17859" y="17859"/>
                </a:lnTo>
                <a:lnTo>
                  <a:pt x="17859" y="8929"/>
                </a:lnTo>
                <a:lnTo>
                  <a:pt x="26789" y="8929"/>
                </a:lnTo>
                <a:lnTo>
                  <a:pt x="26789" y="0"/>
                </a:lnTo>
                <a:lnTo>
                  <a:pt x="35719" y="0"/>
                </a:lnTo>
                <a:lnTo>
                  <a:pt x="35719" y="0"/>
                </a:lnTo>
                <a:lnTo>
                  <a:pt x="35719" y="0"/>
                </a:lnTo>
                <a:lnTo>
                  <a:pt x="44649" y="8929"/>
                </a:lnTo>
                <a:lnTo>
                  <a:pt x="53578" y="17859"/>
                </a:lnTo>
                <a:lnTo>
                  <a:pt x="53578" y="26789"/>
                </a:lnTo>
                <a:lnTo>
                  <a:pt x="62508" y="35718"/>
                </a:lnTo>
                <a:lnTo>
                  <a:pt x="71438" y="44648"/>
                </a:lnTo>
                <a:lnTo>
                  <a:pt x="71438" y="53578"/>
                </a:lnTo>
                <a:lnTo>
                  <a:pt x="80367" y="71437"/>
                </a:lnTo>
                <a:lnTo>
                  <a:pt x="80367" y="80367"/>
                </a:lnTo>
                <a:lnTo>
                  <a:pt x="89297" y="89297"/>
                </a:lnTo>
                <a:lnTo>
                  <a:pt x="89297" y="98226"/>
                </a:lnTo>
                <a:lnTo>
                  <a:pt x="89297" y="107156"/>
                </a:lnTo>
                <a:lnTo>
                  <a:pt x="98227" y="107156"/>
                </a:lnTo>
                <a:lnTo>
                  <a:pt x="98227" y="116086"/>
                </a:lnTo>
                <a:lnTo>
                  <a:pt x="98227" y="116086"/>
                </a:lnTo>
                <a:lnTo>
                  <a:pt x="98227" y="116086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Freeform 68"/>
          <p:cNvSpPr/>
          <p:nvPr/>
        </p:nvSpPr>
        <p:spPr>
          <a:xfrm>
            <a:off x="1955601" y="1268016"/>
            <a:ext cx="35720" cy="35719"/>
          </a:xfrm>
          <a:custGeom>
            <a:avLst/>
            <a:gdLst/>
            <a:ahLst/>
            <a:cxnLst/>
            <a:rect l="0" t="0" r="0" b="0"/>
            <a:pathLst>
              <a:path w="35720" h="35719">
                <a:moveTo>
                  <a:pt x="17860" y="35718"/>
                </a:moveTo>
                <a:lnTo>
                  <a:pt x="17860" y="35718"/>
                </a:lnTo>
                <a:lnTo>
                  <a:pt x="17860" y="35718"/>
                </a:lnTo>
                <a:lnTo>
                  <a:pt x="17860" y="35718"/>
                </a:lnTo>
                <a:lnTo>
                  <a:pt x="17860" y="35718"/>
                </a:lnTo>
                <a:lnTo>
                  <a:pt x="17860" y="26789"/>
                </a:lnTo>
                <a:lnTo>
                  <a:pt x="17860" y="26789"/>
                </a:lnTo>
                <a:lnTo>
                  <a:pt x="17860" y="26789"/>
                </a:lnTo>
                <a:lnTo>
                  <a:pt x="17860" y="26789"/>
                </a:lnTo>
                <a:lnTo>
                  <a:pt x="17860" y="26789"/>
                </a:lnTo>
                <a:lnTo>
                  <a:pt x="17860" y="26789"/>
                </a:lnTo>
                <a:lnTo>
                  <a:pt x="17860" y="17859"/>
                </a:lnTo>
                <a:lnTo>
                  <a:pt x="17860" y="17859"/>
                </a:lnTo>
                <a:lnTo>
                  <a:pt x="17860" y="17859"/>
                </a:lnTo>
                <a:lnTo>
                  <a:pt x="17860" y="17859"/>
                </a:lnTo>
                <a:lnTo>
                  <a:pt x="17860" y="17859"/>
                </a:lnTo>
                <a:lnTo>
                  <a:pt x="17860" y="17859"/>
                </a:lnTo>
                <a:lnTo>
                  <a:pt x="17860" y="17859"/>
                </a:lnTo>
                <a:lnTo>
                  <a:pt x="17860" y="17859"/>
                </a:lnTo>
                <a:lnTo>
                  <a:pt x="17860" y="17859"/>
                </a:lnTo>
                <a:lnTo>
                  <a:pt x="17860" y="17859"/>
                </a:lnTo>
                <a:lnTo>
                  <a:pt x="17860" y="17859"/>
                </a:lnTo>
                <a:lnTo>
                  <a:pt x="17860" y="17859"/>
                </a:lnTo>
                <a:lnTo>
                  <a:pt x="17860" y="26789"/>
                </a:lnTo>
                <a:lnTo>
                  <a:pt x="17860" y="26789"/>
                </a:lnTo>
                <a:lnTo>
                  <a:pt x="8930" y="26789"/>
                </a:lnTo>
                <a:lnTo>
                  <a:pt x="8930" y="35718"/>
                </a:lnTo>
                <a:lnTo>
                  <a:pt x="0" y="35718"/>
                </a:lnTo>
                <a:lnTo>
                  <a:pt x="0" y="35718"/>
                </a:lnTo>
                <a:lnTo>
                  <a:pt x="0" y="35718"/>
                </a:lnTo>
                <a:lnTo>
                  <a:pt x="0" y="26789"/>
                </a:lnTo>
                <a:lnTo>
                  <a:pt x="0" y="26789"/>
                </a:lnTo>
                <a:lnTo>
                  <a:pt x="0" y="17859"/>
                </a:lnTo>
                <a:lnTo>
                  <a:pt x="8930" y="8929"/>
                </a:lnTo>
                <a:lnTo>
                  <a:pt x="8930" y="0"/>
                </a:lnTo>
                <a:lnTo>
                  <a:pt x="17860" y="0"/>
                </a:lnTo>
                <a:lnTo>
                  <a:pt x="17860" y="0"/>
                </a:lnTo>
                <a:lnTo>
                  <a:pt x="26789" y="0"/>
                </a:lnTo>
                <a:lnTo>
                  <a:pt x="26789" y="0"/>
                </a:lnTo>
                <a:lnTo>
                  <a:pt x="35719" y="0"/>
                </a:lnTo>
                <a:lnTo>
                  <a:pt x="35719" y="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Freeform 69"/>
          <p:cNvSpPr/>
          <p:nvPr/>
        </p:nvSpPr>
        <p:spPr>
          <a:xfrm>
            <a:off x="1973461" y="1598414"/>
            <a:ext cx="44649" cy="44649"/>
          </a:xfrm>
          <a:custGeom>
            <a:avLst/>
            <a:gdLst/>
            <a:ahLst/>
            <a:cxnLst/>
            <a:rect l="0" t="0" r="0" b="0"/>
            <a:pathLst>
              <a:path w="44649" h="44649">
                <a:moveTo>
                  <a:pt x="8929" y="17859"/>
                </a:moveTo>
                <a:lnTo>
                  <a:pt x="8929" y="17859"/>
                </a:lnTo>
                <a:lnTo>
                  <a:pt x="8929" y="17859"/>
                </a:lnTo>
                <a:lnTo>
                  <a:pt x="8929" y="17859"/>
                </a:lnTo>
                <a:lnTo>
                  <a:pt x="8929" y="17859"/>
                </a:lnTo>
                <a:lnTo>
                  <a:pt x="8929" y="17859"/>
                </a:lnTo>
                <a:lnTo>
                  <a:pt x="8929" y="8930"/>
                </a:lnTo>
                <a:lnTo>
                  <a:pt x="8929" y="8930"/>
                </a:lnTo>
                <a:lnTo>
                  <a:pt x="8929" y="0"/>
                </a:lnTo>
                <a:lnTo>
                  <a:pt x="17859" y="0"/>
                </a:lnTo>
                <a:lnTo>
                  <a:pt x="17859" y="0"/>
                </a:lnTo>
                <a:lnTo>
                  <a:pt x="17859" y="0"/>
                </a:lnTo>
                <a:lnTo>
                  <a:pt x="26789" y="8930"/>
                </a:lnTo>
                <a:lnTo>
                  <a:pt x="26789" y="8930"/>
                </a:lnTo>
                <a:lnTo>
                  <a:pt x="26789" y="17859"/>
                </a:lnTo>
                <a:lnTo>
                  <a:pt x="26789" y="26789"/>
                </a:lnTo>
                <a:lnTo>
                  <a:pt x="26789" y="26789"/>
                </a:lnTo>
                <a:lnTo>
                  <a:pt x="26789" y="35719"/>
                </a:lnTo>
                <a:lnTo>
                  <a:pt x="26789" y="35719"/>
                </a:lnTo>
                <a:lnTo>
                  <a:pt x="26789" y="44648"/>
                </a:lnTo>
                <a:lnTo>
                  <a:pt x="17859" y="44648"/>
                </a:lnTo>
                <a:lnTo>
                  <a:pt x="17859" y="44648"/>
                </a:lnTo>
                <a:lnTo>
                  <a:pt x="17859" y="44648"/>
                </a:lnTo>
                <a:lnTo>
                  <a:pt x="8929" y="44648"/>
                </a:lnTo>
                <a:lnTo>
                  <a:pt x="8929" y="35719"/>
                </a:lnTo>
                <a:lnTo>
                  <a:pt x="0" y="35719"/>
                </a:lnTo>
                <a:lnTo>
                  <a:pt x="0" y="26789"/>
                </a:lnTo>
                <a:lnTo>
                  <a:pt x="8929" y="26789"/>
                </a:lnTo>
                <a:lnTo>
                  <a:pt x="8929" y="26789"/>
                </a:lnTo>
                <a:lnTo>
                  <a:pt x="17859" y="17859"/>
                </a:lnTo>
                <a:lnTo>
                  <a:pt x="17859" y="17859"/>
                </a:lnTo>
                <a:lnTo>
                  <a:pt x="26789" y="17859"/>
                </a:lnTo>
                <a:lnTo>
                  <a:pt x="35718" y="17859"/>
                </a:lnTo>
                <a:lnTo>
                  <a:pt x="44648" y="26789"/>
                </a:lnTo>
                <a:lnTo>
                  <a:pt x="44648" y="26789"/>
                </a:lnTo>
                <a:lnTo>
                  <a:pt x="44648" y="35719"/>
                </a:lnTo>
                <a:lnTo>
                  <a:pt x="44648" y="35719"/>
                </a:lnTo>
                <a:lnTo>
                  <a:pt x="44648" y="35719"/>
                </a:lnTo>
                <a:lnTo>
                  <a:pt x="44648" y="44648"/>
                </a:lnTo>
                <a:lnTo>
                  <a:pt x="35718" y="44648"/>
                </a:lnTo>
                <a:lnTo>
                  <a:pt x="35718" y="44648"/>
                </a:lnTo>
                <a:lnTo>
                  <a:pt x="35718" y="44648"/>
                </a:lnTo>
                <a:lnTo>
                  <a:pt x="35718" y="44648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Freeform 70"/>
          <p:cNvSpPr/>
          <p:nvPr/>
        </p:nvSpPr>
        <p:spPr>
          <a:xfrm>
            <a:off x="2160984" y="1339453"/>
            <a:ext cx="178595" cy="294681"/>
          </a:xfrm>
          <a:custGeom>
            <a:avLst/>
            <a:gdLst/>
            <a:ahLst/>
            <a:cxnLst/>
            <a:rect l="0" t="0" r="0" b="0"/>
            <a:pathLst>
              <a:path w="178595" h="294681">
                <a:moveTo>
                  <a:pt x="142875" y="53578"/>
                </a:moveTo>
                <a:lnTo>
                  <a:pt x="142875" y="53578"/>
                </a:lnTo>
                <a:lnTo>
                  <a:pt x="142875" y="44649"/>
                </a:lnTo>
                <a:lnTo>
                  <a:pt x="133945" y="35719"/>
                </a:lnTo>
                <a:lnTo>
                  <a:pt x="133945" y="26789"/>
                </a:lnTo>
                <a:lnTo>
                  <a:pt x="133945" y="17860"/>
                </a:lnTo>
                <a:lnTo>
                  <a:pt x="133945" y="8930"/>
                </a:lnTo>
                <a:lnTo>
                  <a:pt x="125016" y="0"/>
                </a:lnTo>
                <a:lnTo>
                  <a:pt x="116086" y="0"/>
                </a:lnTo>
                <a:lnTo>
                  <a:pt x="98227" y="8930"/>
                </a:lnTo>
                <a:lnTo>
                  <a:pt x="89297" y="8930"/>
                </a:lnTo>
                <a:lnTo>
                  <a:pt x="71438" y="17860"/>
                </a:lnTo>
                <a:lnTo>
                  <a:pt x="53578" y="26789"/>
                </a:lnTo>
                <a:lnTo>
                  <a:pt x="35719" y="44649"/>
                </a:lnTo>
                <a:lnTo>
                  <a:pt x="26789" y="53578"/>
                </a:lnTo>
                <a:lnTo>
                  <a:pt x="17860" y="71438"/>
                </a:lnTo>
                <a:lnTo>
                  <a:pt x="8930" y="80367"/>
                </a:lnTo>
                <a:lnTo>
                  <a:pt x="0" y="98227"/>
                </a:lnTo>
                <a:lnTo>
                  <a:pt x="0" y="107156"/>
                </a:lnTo>
                <a:lnTo>
                  <a:pt x="8930" y="116086"/>
                </a:lnTo>
                <a:lnTo>
                  <a:pt x="8930" y="125016"/>
                </a:lnTo>
                <a:lnTo>
                  <a:pt x="17860" y="133945"/>
                </a:lnTo>
                <a:lnTo>
                  <a:pt x="35719" y="142875"/>
                </a:lnTo>
                <a:lnTo>
                  <a:pt x="53578" y="142875"/>
                </a:lnTo>
                <a:lnTo>
                  <a:pt x="71438" y="151805"/>
                </a:lnTo>
                <a:lnTo>
                  <a:pt x="89297" y="160734"/>
                </a:lnTo>
                <a:lnTo>
                  <a:pt x="107156" y="169664"/>
                </a:lnTo>
                <a:lnTo>
                  <a:pt x="125016" y="178594"/>
                </a:lnTo>
                <a:lnTo>
                  <a:pt x="133945" y="187523"/>
                </a:lnTo>
                <a:lnTo>
                  <a:pt x="151805" y="196453"/>
                </a:lnTo>
                <a:lnTo>
                  <a:pt x="160735" y="205383"/>
                </a:lnTo>
                <a:lnTo>
                  <a:pt x="169664" y="214313"/>
                </a:lnTo>
                <a:lnTo>
                  <a:pt x="169664" y="232172"/>
                </a:lnTo>
                <a:lnTo>
                  <a:pt x="178594" y="241102"/>
                </a:lnTo>
                <a:lnTo>
                  <a:pt x="169664" y="250031"/>
                </a:lnTo>
                <a:lnTo>
                  <a:pt x="169664" y="258961"/>
                </a:lnTo>
                <a:lnTo>
                  <a:pt x="160735" y="267891"/>
                </a:lnTo>
                <a:lnTo>
                  <a:pt x="151805" y="276820"/>
                </a:lnTo>
                <a:lnTo>
                  <a:pt x="142875" y="285750"/>
                </a:lnTo>
                <a:lnTo>
                  <a:pt x="125016" y="294680"/>
                </a:lnTo>
                <a:lnTo>
                  <a:pt x="116086" y="294680"/>
                </a:lnTo>
                <a:lnTo>
                  <a:pt x="98227" y="294680"/>
                </a:lnTo>
                <a:lnTo>
                  <a:pt x="80367" y="294680"/>
                </a:lnTo>
                <a:lnTo>
                  <a:pt x="62508" y="294680"/>
                </a:lnTo>
                <a:lnTo>
                  <a:pt x="53578" y="285750"/>
                </a:lnTo>
                <a:lnTo>
                  <a:pt x="44649" y="285750"/>
                </a:lnTo>
                <a:lnTo>
                  <a:pt x="35719" y="285750"/>
                </a:lnTo>
                <a:lnTo>
                  <a:pt x="35719" y="28575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Freeform 71"/>
          <p:cNvSpPr/>
          <p:nvPr/>
        </p:nvSpPr>
        <p:spPr>
          <a:xfrm>
            <a:off x="2375297" y="1509117"/>
            <a:ext cx="89298" cy="107157"/>
          </a:xfrm>
          <a:custGeom>
            <a:avLst/>
            <a:gdLst/>
            <a:ahLst/>
            <a:cxnLst/>
            <a:rect l="0" t="0" r="0" b="0"/>
            <a:pathLst>
              <a:path w="89298" h="107157">
                <a:moveTo>
                  <a:pt x="8929" y="0"/>
                </a:moveTo>
                <a:lnTo>
                  <a:pt x="8929" y="0"/>
                </a:lnTo>
                <a:lnTo>
                  <a:pt x="8929" y="0"/>
                </a:lnTo>
                <a:lnTo>
                  <a:pt x="8929" y="0"/>
                </a:lnTo>
                <a:lnTo>
                  <a:pt x="8929" y="0"/>
                </a:lnTo>
                <a:lnTo>
                  <a:pt x="8929" y="0"/>
                </a:lnTo>
                <a:lnTo>
                  <a:pt x="0" y="8930"/>
                </a:lnTo>
                <a:lnTo>
                  <a:pt x="0" y="17859"/>
                </a:lnTo>
                <a:lnTo>
                  <a:pt x="0" y="26789"/>
                </a:lnTo>
                <a:lnTo>
                  <a:pt x="0" y="44649"/>
                </a:lnTo>
                <a:lnTo>
                  <a:pt x="0" y="53578"/>
                </a:lnTo>
                <a:lnTo>
                  <a:pt x="0" y="71438"/>
                </a:lnTo>
                <a:lnTo>
                  <a:pt x="0" y="80367"/>
                </a:lnTo>
                <a:lnTo>
                  <a:pt x="0" y="89297"/>
                </a:lnTo>
                <a:lnTo>
                  <a:pt x="0" y="98227"/>
                </a:lnTo>
                <a:lnTo>
                  <a:pt x="8929" y="107156"/>
                </a:lnTo>
                <a:lnTo>
                  <a:pt x="17859" y="107156"/>
                </a:lnTo>
                <a:lnTo>
                  <a:pt x="26789" y="107156"/>
                </a:lnTo>
                <a:lnTo>
                  <a:pt x="35718" y="98227"/>
                </a:lnTo>
                <a:lnTo>
                  <a:pt x="44648" y="98227"/>
                </a:lnTo>
                <a:lnTo>
                  <a:pt x="53578" y="89297"/>
                </a:lnTo>
                <a:lnTo>
                  <a:pt x="62507" y="80367"/>
                </a:lnTo>
                <a:lnTo>
                  <a:pt x="62507" y="71438"/>
                </a:lnTo>
                <a:lnTo>
                  <a:pt x="71437" y="62508"/>
                </a:lnTo>
                <a:lnTo>
                  <a:pt x="71437" y="44649"/>
                </a:lnTo>
                <a:lnTo>
                  <a:pt x="71437" y="35719"/>
                </a:lnTo>
                <a:lnTo>
                  <a:pt x="71437" y="26789"/>
                </a:lnTo>
                <a:lnTo>
                  <a:pt x="71437" y="17859"/>
                </a:lnTo>
                <a:lnTo>
                  <a:pt x="71437" y="17859"/>
                </a:lnTo>
                <a:lnTo>
                  <a:pt x="62507" y="17859"/>
                </a:lnTo>
                <a:lnTo>
                  <a:pt x="62507" y="17859"/>
                </a:lnTo>
                <a:lnTo>
                  <a:pt x="62507" y="17859"/>
                </a:lnTo>
                <a:lnTo>
                  <a:pt x="62507" y="26789"/>
                </a:lnTo>
                <a:lnTo>
                  <a:pt x="62507" y="35719"/>
                </a:lnTo>
                <a:lnTo>
                  <a:pt x="62507" y="44649"/>
                </a:lnTo>
                <a:lnTo>
                  <a:pt x="62507" y="62508"/>
                </a:lnTo>
                <a:lnTo>
                  <a:pt x="71437" y="71438"/>
                </a:lnTo>
                <a:lnTo>
                  <a:pt x="71437" y="80367"/>
                </a:lnTo>
                <a:lnTo>
                  <a:pt x="80367" y="89297"/>
                </a:lnTo>
                <a:lnTo>
                  <a:pt x="89297" y="98227"/>
                </a:lnTo>
                <a:lnTo>
                  <a:pt x="89297" y="98227"/>
                </a:lnTo>
                <a:lnTo>
                  <a:pt x="89297" y="98227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Freeform 72"/>
          <p:cNvSpPr/>
          <p:nvPr/>
        </p:nvSpPr>
        <p:spPr>
          <a:xfrm>
            <a:off x="2482453" y="1535906"/>
            <a:ext cx="98228" cy="187524"/>
          </a:xfrm>
          <a:custGeom>
            <a:avLst/>
            <a:gdLst/>
            <a:ahLst/>
            <a:cxnLst/>
            <a:rect l="0" t="0" r="0" b="0"/>
            <a:pathLst>
              <a:path w="98228" h="187524">
                <a:moveTo>
                  <a:pt x="62508" y="26789"/>
                </a:moveTo>
                <a:lnTo>
                  <a:pt x="62508" y="26789"/>
                </a:lnTo>
                <a:lnTo>
                  <a:pt x="62508" y="26789"/>
                </a:lnTo>
                <a:lnTo>
                  <a:pt x="62508" y="17860"/>
                </a:lnTo>
                <a:lnTo>
                  <a:pt x="71438" y="17860"/>
                </a:lnTo>
                <a:lnTo>
                  <a:pt x="71438" y="8930"/>
                </a:lnTo>
                <a:lnTo>
                  <a:pt x="71438" y="8930"/>
                </a:lnTo>
                <a:lnTo>
                  <a:pt x="62508" y="8930"/>
                </a:lnTo>
                <a:lnTo>
                  <a:pt x="62508" y="0"/>
                </a:lnTo>
                <a:lnTo>
                  <a:pt x="53578" y="8930"/>
                </a:lnTo>
                <a:lnTo>
                  <a:pt x="44649" y="8930"/>
                </a:lnTo>
                <a:lnTo>
                  <a:pt x="44649" y="17860"/>
                </a:lnTo>
                <a:lnTo>
                  <a:pt x="35719" y="17860"/>
                </a:lnTo>
                <a:lnTo>
                  <a:pt x="26789" y="35719"/>
                </a:lnTo>
                <a:lnTo>
                  <a:pt x="17860" y="44649"/>
                </a:lnTo>
                <a:lnTo>
                  <a:pt x="8930" y="53578"/>
                </a:lnTo>
                <a:lnTo>
                  <a:pt x="8930" y="71438"/>
                </a:lnTo>
                <a:lnTo>
                  <a:pt x="0" y="71438"/>
                </a:lnTo>
                <a:lnTo>
                  <a:pt x="8930" y="80367"/>
                </a:lnTo>
                <a:lnTo>
                  <a:pt x="8930" y="89297"/>
                </a:lnTo>
                <a:lnTo>
                  <a:pt x="17860" y="89297"/>
                </a:lnTo>
                <a:lnTo>
                  <a:pt x="17860" y="98227"/>
                </a:lnTo>
                <a:lnTo>
                  <a:pt x="35719" y="89297"/>
                </a:lnTo>
                <a:lnTo>
                  <a:pt x="44649" y="89297"/>
                </a:lnTo>
                <a:lnTo>
                  <a:pt x="53578" y="80367"/>
                </a:lnTo>
                <a:lnTo>
                  <a:pt x="71438" y="71438"/>
                </a:lnTo>
                <a:lnTo>
                  <a:pt x="80367" y="62508"/>
                </a:lnTo>
                <a:lnTo>
                  <a:pt x="89297" y="44649"/>
                </a:lnTo>
                <a:lnTo>
                  <a:pt x="98227" y="35719"/>
                </a:lnTo>
                <a:lnTo>
                  <a:pt x="98227" y="26789"/>
                </a:lnTo>
                <a:lnTo>
                  <a:pt x="98227" y="17860"/>
                </a:lnTo>
                <a:lnTo>
                  <a:pt x="98227" y="8930"/>
                </a:lnTo>
                <a:lnTo>
                  <a:pt x="98227" y="8930"/>
                </a:lnTo>
                <a:lnTo>
                  <a:pt x="98227" y="8930"/>
                </a:lnTo>
                <a:lnTo>
                  <a:pt x="98227" y="8930"/>
                </a:lnTo>
                <a:lnTo>
                  <a:pt x="98227" y="17860"/>
                </a:lnTo>
                <a:lnTo>
                  <a:pt x="98227" y="17860"/>
                </a:lnTo>
                <a:lnTo>
                  <a:pt x="89297" y="26789"/>
                </a:lnTo>
                <a:lnTo>
                  <a:pt x="98227" y="44649"/>
                </a:lnTo>
                <a:lnTo>
                  <a:pt x="98227" y="53578"/>
                </a:lnTo>
                <a:lnTo>
                  <a:pt x="98227" y="71438"/>
                </a:lnTo>
                <a:lnTo>
                  <a:pt x="98227" y="89297"/>
                </a:lnTo>
                <a:lnTo>
                  <a:pt x="98227" y="98227"/>
                </a:lnTo>
                <a:lnTo>
                  <a:pt x="98227" y="116086"/>
                </a:lnTo>
                <a:lnTo>
                  <a:pt x="98227" y="125016"/>
                </a:lnTo>
                <a:lnTo>
                  <a:pt x="98227" y="142875"/>
                </a:lnTo>
                <a:lnTo>
                  <a:pt x="89297" y="151805"/>
                </a:lnTo>
                <a:lnTo>
                  <a:pt x="89297" y="160734"/>
                </a:lnTo>
                <a:lnTo>
                  <a:pt x="80367" y="169664"/>
                </a:lnTo>
                <a:lnTo>
                  <a:pt x="80367" y="178594"/>
                </a:lnTo>
                <a:lnTo>
                  <a:pt x="71438" y="187523"/>
                </a:lnTo>
                <a:lnTo>
                  <a:pt x="62508" y="187523"/>
                </a:lnTo>
                <a:lnTo>
                  <a:pt x="44649" y="187523"/>
                </a:lnTo>
                <a:lnTo>
                  <a:pt x="35719" y="187523"/>
                </a:lnTo>
                <a:lnTo>
                  <a:pt x="26789" y="178594"/>
                </a:lnTo>
                <a:lnTo>
                  <a:pt x="17860" y="178594"/>
                </a:lnTo>
                <a:lnTo>
                  <a:pt x="8930" y="169664"/>
                </a:lnTo>
                <a:lnTo>
                  <a:pt x="0" y="169664"/>
                </a:lnTo>
                <a:lnTo>
                  <a:pt x="0" y="169664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Freeform 73"/>
          <p:cNvSpPr/>
          <p:nvPr/>
        </p:nvSpPr>
        <p:spPr>
          <a:xfrm>
            <a:off x="2598539" y="1553766"/>
            <a:ext cx="80368" cy="71438"/>
          </a:xfrm>
          <a:custGeom>
            <a:avLst/>
            <a:gdLst/>
            <a:ahLst/>
            <a:cxnLst/>
            <a:rect l="0" t="0" r="0" b="0"/>
            <a:pathLst>
              <a:path w="80368" h="71438">
                <a:moveTo>
                  <a:pt x="62508" y="17859"/>
                </a:moveTo>
                <a:lnTo>
                  <a:pt x="62508" y="17859"/>
                </a:lnTo>
                <a:lnTo>
                  <a:pt x="62508" y="17859"/>
                </a:lnTo>
                <a:lnTo>
                  <a:pt x="62508" y="8929"/>
                </a:lnTo>
                <a:lnTo>
                  <a:pt x="62508" y="8929"/>
                </a:lnTo>
                <a:lnTo>
                  <a:pt x="62508" y="0"/>
                </a:lnTo>
                <a:lnTo>
                  <a:pt x="62508" y="0"/>
                </a:lnTo>
                <a:lnTo>
                  <a:pt x="53578" y="0"/>
                </a:lnTo>
                <a:lnTo>
                  <a:pt x="44649" y="0"/>
                </a:lnTo>
                <a:lnTo>
                  <a:pt x="35719" y="0"/>
                </a:lnTo>
                <a:lnTo>
                  <a:pt x="26789" y="8929"/>
                </a:lnTo>
                <a:lnTo>
                  <a:pt x="17859" y="8929"/>
                </a:lnTo>
                <a:lnTo>
                  <a:pt x="8930" y="17859"/>
                </a:lnTo>
                <a:lnTo>
                  <a:pt x="8930" y="26789"/>
                </a:lnTo>
                <a:lnTo>
                  <a:pt x="0" y="35718"/>
                </a:lnTo>
                <a:lnTo>
                  <a:pt x="0" y="44648"/>
                </a:lnTo>
                <a:lnTo>
                  <a:pt x="0" y="53578"/>
                </a:lnTo>
                <a:lnTo>
                  <a:pt x="0" y="62507"/>
                </a:lnTo>
                <a:lnTo>
                  <a:pt x="8930" y="62507"/>
                </a:lnTo>
                <a:lnTo>
                  <a:pt x="8930" y="71437"/>
                </a:lnTo>
                <a:lnTo>
                  <a:pt x="17859" y="71437"/>
                </a:lnTo>
                <a:lnTo>
                  <a:pt x="26789" y="71437"/>
                </a:lnTo>
                <a:lnTo>
                  <a:pt x="35719" y="71437"/>
                </a:lnTo>
                <a:lnTo>
                  <a:pt x="44649" y="71437"/>
                </a:lnTo>
                <a:lnTo>
                  <a:pt x="53578" y="62507"/>
                </a:lnTo>
                <a:lnTo>
                  <a:pt x="62508" y="62507"/>
                </a:lnTo>
                <a:lnTo>
                  <a:pt x="71438" y="53578"/>
                </a:lnTo>
                <a:lnTo>
                  <a:pt x="71438" y="44648"/>
                </a:lnTo>
                <a:lnTo>
                  <a:pt x="71438" y="35718"/>
                </a:lnTo>
                <a:lnTo>
                  <a:pt x="71438" y="26789"/>
                </a:lnTo>
                <a:lnTo>
                  <a:pt x="71438" y="17859"/>
                </a:lnTo>
                <a:lnTo>
                  <a:pt x="71438" y="17859"/>
                </a:lnTo>
                <a:lnTo>
                  <a:pt x="71438" y="8929"/>
                </a:lnTo>
                <a:lnTo>
                  <a:pt x="71438" y="8929"/>
                </a:lnTo>
                <a:lnTo>
                  <a:pt x="71438" y="8929"/>
                </a:lnTo>
                <a:lnTo>
                  <a:pt x="71438" y="17859"/>
                </a:lnTo>
                <a:lnTo>
                  <a:pt x="71438" y="17859"/>
                </a:lnTo>
                <a:lnTo>
                  <a:pt x="71438" y="26789"/>
                </a:lnTo>
                <a:lnTo>
                  <a:pt x="80367" y="35718"/>
                </a:lnTo>
                <a:lnTo>
                  <a:pt x="80367" y="53578"/>
                </a:lnTo>
                <a:lnTo>
                  <a:pt x="80367" y="62507"/>
                </a:lnTo>
                <a:lnTo>
                  <a:pt x="80367" y="62507"/>
                </a:lnTo>
                <a:lnTo>
                  <a:pt x="80367" y="62507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Freeform 74"/>
          <p:cNvSpPr/>
          <p:nvPr/>
        </p:nvSpPr>
        <p:spPr>
          <a:xfrm>
            <a:off x="2723555" y="1526976"/>
            <a:ext cx="98227" cy="116087"/>
          </a:xfrm>
          <a:custGeom>
            <a:avLst/>
            <a:gdLst/>
            <a:ahLst/>
            <a:cxnLst/>
            <a:rect l="0" t="0" r="0" b="0"/>
            <a:pathLst>
              <a:path w="98227" h="116087">
                <a:moveTo>
                  <a:pt x="0" y="62508"/>
                </a:moveTo>
                <a:lnTo>
                  <a:pt x="0" y="62508"/>
                </a:lnTo>
                <a:lnTo>
                  <a:pt x="0" y="62508"/>
                </a:lnTo>
                <a:lnTo>
                  <a:pt x="0" y="62508"/>
                </a:lnTo>
                <a:lnTo>
                  <a:pt x="0" y="71438"/>
                </a:lnTo>
                <a:lnTo>
                  <a:pt x="0" y="71438"/>
                </a:lnTo>
                <a:lnTo>
                  <a:pt x="0" y="80368"/>
                </a:lnTo>
                <a:lnTo>
                  <a:pt x="0" y="89297"/>
                </a:lnTo>
                <a:lnTo>
                  <a:pt x="8929" y="89297"/>
                </a:lnTo>
                <a:lnTo>
                  <a:pt x="8929" y="98227"/>
                </a:lnTo>
                <a:lnTo>
                  <a:pt x="8929" y="107157"/>
                </a:lnTo>
                <a:lnTo>
                  <a:pt x="8929" y="107157"/>
                </a:lnTo>
                <a:lnTo>
                  <a:pt x="8929" y="116086"/>
                </a:lnTo>
                <a:lnTo>
                  <a:pt x="8929" y="116086"/>
                </a:lnTo>
                <a:lnTo>
                  <a:pt x="8929" y="116086"/>
                </a:lnTo>
                <a:lnTo>
                  <a:pt x="8929" y="116086"/>
                </a:lnTo>
                <a:lnTo>
                  <a:pt x="8929" y="116086"/>
                </a:lnTo>
                <a:lnTo>
                  <a:pt x="8929" y="107157"/>
                </a:lnTo>
                <a:lnTo>
                  <a:pt x="8929" y="107157"/>
                </a:lnTo>
                <a:lnTo>
                  <a:pt x="8929" y="98227"/>
                </a:lnTo>
                <a:lnTo>
                  <a:pt x="8929" y="80368"/>
                </a:lnTo>
                <a:lnTo>
                  <a:pt x="8929" y="71438"/>
                </a:lnTo>
                <a:lnTo>
                  <a:pt x="17859" y="53579"/>
                </a:lnTo>
                <a:lnTo>
                  <a:pt x="17859" y="44649"/>
                </a:lnTo>
                <a:lnTo>
                  <a:pt x="26789" y="35719"/>
                </a:lnTo>
                <a:lnTo>
                  <a:pt x="35718" y="26790"/>
                </a:lnTo>
                <a:lnTo>
                  <a:pt x="53578" y="17860"/>
                </a:lnTo>
                <a:lnTo>
                  <a:pt x="71437" y="8930"/>
                </a:lnTo>
                <a:lnTo>
                  <a:pt x="80367" y="8930"/>
                </a:lnTo>
                <a:lnTo>
                  <a:pt x="89296" y="0"/>
                </a:lnTo>
                <a:lnTo>
                  <a:pt x="98226" y="0"/>
                </a:lnTo>
                <a:lnTo>
                  <a:pt x="98226" y="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Freeform 75"/>
          <p:cNvSpPr/>
          <p:nvPr/>
        </p:nvSpPr>
        <p:spPr>
          <a:xfrm>
            <a:off x="6661546" y="580430"/>
            <a:ext cx="1" cy="1"/>
          </a:xfrm>
          <a:custGeom>
            <a:avLst/>
            <a:gdLst/>
            <a:ahLst/>
            <a:cxnLst/>
            <a:rect l="0" t="0" r="0" b="0"/>
            <a:pathLst>
              <a:path w="1" h="1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Freeform 76"/>
          <p:cNvSpPr/>
          <p:nvPr/>
        </p:nvSpPr>
        <p:spPr>
          <a:xfrm>
            <a:off x="6625827" y="767953"/>
            <a:ext cx="44650" cy="241103"/>
          </a:xfrm>
          <a:custGeom>
            <a:avLst/>
            <a:gdLst/>
            <a:ahLst/>
            <a:cxnLst/>
            <a:rect l="0" t="0" r="0" b="0"/>
            <a:pathLst>
              <a:path w="44650" h="241103">
                <a:moveTo>
                  <a:pt x="44649" y="0"/>
                </a:moveTo>
                <a:lnTo>
                  <a:pt x="44649" y="0"/>
                </a:lnTo>
                <a:lnTo>
                  <a:pt x="35719" y="8930"/>
                </a:lnTo>
                <a:lnTo>
                  <a:pt x="35719" y="17859"/>
                </a:lnTo>
                <a:lnTo>
                  <a:pt x="44649" y="26789"/>
                </a:lnTo>
                <a:lnTo>
                  <a:pt x="35719" y="44649"/>
                </a:lnTo>
                <a:lnTo>
                  <a:pt x="44649" y="62508"/>
                </a:lnTo>
                <a:lnTo>
                  <a:pt x="44649" y="80367"/>
                </a:lnTo>
                <a:lnTo>
                  <a:pt x="44649" y="98227"/>
                </a:lnTo>
                <a:lnTo>
                  <a:pt x="35719" y="125016"/>
                </a:lnTo>
                <a:lnTo>
                  <a:pt x="35719" y="142875"/>
                </a:lnTo>
                <a:lnTo>
                  <a:pt x="26789" y="169664"/>
                </a:lnTo>
                <a:lnTo>
                  <a:pt x="17860" y="196453"/>
                </a:lnTo>
                <a:lnTo>
                  <a:pt x="8930" y="214313"/>
                </a:lnTo>
                <a:lnTo>
                  <a:pt x="0" y="232172"/>
                </a:lnTo>
                <a:lnTo>
                  <a:pt x="0" y="241102"/>
                </a:lnTo>
                <a:lnTo>
                  <a:pt x="0" y="241102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" name="Freeform 77"/>
          <p:cNvSpPr/>
          <p:nvPr/>
        </p:nvSpPr>
        <p:spPr>
          <a:xfrm>
            <a:off x="6661546" y="625078"/>
            <a:ext cx="8931" cy="8931"/>
          </a:xfrm>
          <a:custGeom>
            <a:avLst/>
            <a:gdLst/>
            <a:ahLst/>
            <a:cxnLst/>
            <a:rect l="0" t="0" r="0" b="0"/>
            <a:pathLst>
              <a:path w="8931" h="8931">
                <a:moveTo>
                  <a:pt x="8930" y="8930"/>
                </a:moveTo>
                <a:lnTo>
                  <a:pt x="0" y="8930"/>
                </a:lnTo>
                <a:lnTo>
                  <a:pt x="0" y="8930"/>
                </a:lnTo>
                <a:lnTo>
                  <a:pt x="0" y="8930"/>
                </a:lnTo>
                <a:lnTo>
                  <a:pt x="0" y="8930"/>
                </a:lnTo>
                <a:lnTo>
                  <a:pt x="0" y="893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Freeform 78"/>
          <p:cNvSpPr/>
          <p:nvPr/>
        </p:nvSpPr>
        <p:spPr>
          <a:xfrm>
            <a:off x="6634757" y="625078"/>
            <a:ext cx="17860" cy="35720"/>
          </a:xfrm>
          <a:custGeom>
            <a:avLst/>
            <a:gdLst/>
            <a:ahLst/>
            <a:cxnLst/>
            <a:rect l="0" t="0" r="0" b="0"/>
            <a:pathLst>
              <a:path w="17860" h="35720">
                <a:moveTo>
                  <a:pt x="17859" y="35719"/>
                </a:moveTo>
                <a:lnTo>
                  <a:pt x="8930" y="35719"/>
                </a:lnTo>
                <a:lnTo>
                  <a:pt x="8930" y="35719"/>
                </a:lnTo>
                <a:lnTo>
                  <a:pt x="8930" y="35719"/>
                </a:lnTo>
                <a:lnTo>
                  <a:pt x="0" y="35719"/>
                </a:lnTo>
                <a:lnTo>
                  <a:pt x="0" y="35719"/>
                </a:lnTo>
                <a:lnTo>
                  <a:pt x="0" y="35719"/>
                </a:lnTo>
                <a:lnTo>
                  <a:pt x="0" y="35719"/>
                </a:lnTo>
                <a:lnTo>
                  <a:pt x="0" y="26789"/>
                </a:lnTo>
                <a:lnTo>
                  <a:pt x="0" y="26789"/>
                </a:lnTo>
                <a:lnTo>
                  <a:pt x="0" y="17860"/>
                </a:lnTo>
                <a:lnTo>
                  <a:pt x="0" y="17860"/>
                </a:lnTo>
                <a:lnTo>
                  <a:pt x="0" y="8930"/>
                </a:lnTo>
                <a:lnTo>
                  <a:pt x="0" y="0"/>
                </a:lnTo>
                <a:lnTo>
                  <a:pt x="0" y="0"/>
                </a:lnTo>
                <a:lnTo>
                  <a:pt x="8930" y="0"/>
                </a:lnTo>
                <a:lnTo>
                  <a:pt x="8930" y="0"/>
                </a:lnTo>
                <a:lnTo>
                  <a:pt x="8930" y="0"/>
                </a:lnTo>
                <a:lnTo>
                  <a:pt x="8930" y="0"/>
                </a:lnTo>
                <a:lnTo>
                  <a:pt x="8930" y="0"/>
                </a:lnTo>
                <a:lnTo>
                  <a:pt x="8930" y="8930"/>
                </a:lnTo>
                <a:lnTo>
                  <a:pt x="8930" y="8930"/>
                </a:lnTo>
                <a:lnTo>
                  <a:pt x="8930" y="17860"/>
                </a:lnTo>
                <a:lnTo>
                  <a:pt x="8930" y="17860"/>
                </a:lnTo>
                <a:lnTo>
                  <a:pt x="8930" y="17860"/>
                </a:lnTo>
                <a:lnTo>
                  <a:pt x="8930" y="1786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" name="Freeform 79"/>
          <p:cNvSpPr/>
          <p:nvPr/>
        </p:nvSpPr>
        <p:spPr>
          <a:xfrm>
            <a:off x="6750843" y="687586"/>
            <a:ext cx="17860" cy="214313"/>
          </a:xfrm>
          <a:custGeom>
            <a:avLst/>
            <a:gdLst/>
            <a:ahLst/>
            <a:cxnLst/>
            <a:rect l="0" t="0" r="0" b="0"/>
            <a:pathLst>
              <a:path w="17860" h="214313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8930"/>
                </a:lnTo>
                <a:lnTo>
                  <a:pt x="0" y="17859"/>
                </a:lnTo>
                <a:lnTo>
                  <a:pt x="0" y="26789"/>
                </a:lnTo>
                <a:lnTo>
                  <a:pt x="0" y="35719"/>
                </a:lnTo>
                <a:lnTo>
                  <a:pt x="0" y="53578"/>
                </a:lnTo>
                <a:lnTo>
                  <a:pt x="0" y="62508"/>
                </a:lnTo>
                <a:lnTo>
                  <a:pt x="0" y="80367"/>
                </a:lnTo>
                <a:lnTo>
                  <a:pt x="0" y="98226"/>
                </a:lnTo>
                <a:lnTo>
                  <a:pt x="8930" y="116086"/>
                </a:lnTo>
                <a:lnTo>
                  <a:pt x="8930" y="133945"/>
                </a:lnTo>
                <a:lnTo>
                  <a:pt x="8930" y="151805"/>
                </a:lnTo>
                <a:lnTo>
                  <a:pt x="8930" y="169664"/>
                </a:lnTo>
                <a:lnTo>
                  <a:pt x="8930" y="178594"/>
                </a:lnTo>
                <a:lnTo>
                  <a:pt x="8930" y="196453"/>
                </a:lnTo>
                <a:lnTo>
                  <a:pt x="17859" y="205383"/>
                </a:lnTo>
                <a:lnTo>
                  <a:pt x="17859" y="214312"/>
                </a:lnTo>
                <a:lnTo>
                  <a:pt x="17859" y="214312"/>
                </a:lnTo>
                <a:lnTo>
                  <a:pt x="17859" y="214312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Freeform 80"/>
          <p:cNvSpPr/>
          <p:nvPr/>
        </p:nvSpPr>
        <p:spPr>
          <a:xfrm>
            <a:off x="6732984" y="660797"/>
            <a:ext cx="35719" cy="53579"/>
          </a:xfrm>
          <a:custGeom>
            <a:avLst/>
            <a:gdLst/>
            <a:ahLst/>
            <a:cxnLst/>
            <a:rect l="0" t="0" r="0" b="0"/>
            <a:pathLst>
              <a:path w="35719" h="53579">
                <a:moveTo>
                  <a:pt x="0" y="53578"/>
                </a:moveTo>
                <a:lnTo>
                  <a:pt x="0" y="53578"/>
                </a:lnTo>
                <a:lnTo>
                  <a:pt x="0" y="44648"/>
                </a:lnTo>
                <a:lnTo>
                  <a:pt x="0" y="44648"/>
                </a:lnTo>
                <a:lnTo>
                  <a:pt x="0" y="35719"/>
                </a:lnTo>
                <a:lnTo>
                  <a:pt x="8929" y="26789"/>
                </a:lnTo>
                <a:lnTo>
                  <a:pt x="8929" y="17859"/>
                </a:lnTo>
                <a:lnTo>
                  <a:pt x="17859" y="8930"/>
                </a:lnTo>
                <a:lnTo>
                  <a:pt x="26789" y="8930"/>
                </a:lnTo>
                <a:lnTo>
                  <a:pt x="35718" y="0"/>
                </a:lnTo>
                <a:lnTo>
                  <a:pt x="35718" y="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" name="Freeform 81"/>
          <p:cNvSpPr/>
          <p:nvPr/>
        </p:nvSpPr>
        <p:spPr>
          <a:xfrm>
            <a:off x="6759773" y="625078"/>
            <a:ext cx="142876" cy="312540"/>
          </a:xfrm>
          <a:custGeom>
            <a:avLst/>
            <a:gdLst/>
            <a:ahLst/>
            <a:cxnLst/>
            <a:rect l="0" t="0" r="0" b="0"/>
            <a:pathLst>
              <a:path w="142876" h="312540">
                <a:moveTo>
                  <a:pt x="53578" y="8930"/>
                </a:moveTo>
                <a:lnTo>
                  <a:pt x="62507" y="8930"/>
                </a:lnTo>
                <a:lnTo>
                  <a:pt x="62507" y="0"/>
                </a:lnTo>
                <a:lnTo>
                  <a:pt x="71437" y="0"/>
                </a:lnTo>
                <a:lnTo>
                  <a:pt x="80367" y="0"/>
                </a:lnTo>
                <a:lnTo>
                  <a:pt x="80367" y="8930"/>
                </a:lnTo>
                <a:lnTo>
                  <a:pt x="89297" y="8930"/>
                </a:lnTo>
                <a:lnTo>
                  <a:pt x="89297" y="17860"/>
                </a:lnTo>
                <a:lnTo>
                  <a:pt x="98226" y="17860"/>
                </a:lnTo>
                <a:lnTo>
                  <a:pt x="98226" y="26789"/>
                </a:lnTo>
                <a:lnTo>
                  <a:pt x="98226" y="44649"/>
                </a:lnTo>
                <a:lnTo>
                  <a:pt x="98226" y="53578"/>
                </a:lnTo>
                <a:lnTo>
                  <a:pt x="98226" y="71438"/>
                </a:lnTo>
                <a:lnTo>
                  <a:pt x="89297" y="80367"/>
                </a:lnTo>
                <a:lnTo>
                  <a:pt x="89297" y="98227"/>
                </a:lnTo>
                <a:lnTo>
                  <a:pt x="80367" y="107156"/>
                </a:lnTo>
                <a:lnTo>
                  <a:pt x="71437" y="125016"/>
                </a:lnTo>
                <a:lnTo>
                  <a:pt x="62507" y="133945"/>
                </a:lnTo>
                <a:lnTo>
                  <a:pt x="53578" y="142875"/>
                </a:lnTo>
                <a:lnTo>
                  <a:pt x="44648" y="142875"/>
                </a:lnTo>
                <a:lnTo>
                  <a:pt x="35718" y="151805"/>
                </a:lnTo>
                <a:lnTo>
                  <a:pt x="26789" y="151805"/>
                </a:lnTo>
                <a:lnTo>
                  <a:pt x="26789" y="151805"/>
                </a:lnTo>
                <a:lnTo>
                  <a:pt x="17859" y="160734"/>
                </a:lnTo>
                <a:lnTo>
                  <a:pt x="8929" y="160734"/>
                </a:lnTo>
                <a:lnTo>
                  <a:pt x="0" y="160734"/>
                </a:lnTo>
                <a:lnTo>
                  <a:pt x="0" y="160734"/>
                </a:lnTo>
                <a:lnTo>
                  <a:pt x="0" y="160734"/>
                </a:lnTo>
                <a:lnTo>
                  <a:pt x="0" y="160734"/>
                </a:lnTo>
                <a:lnTo>
                  <a:pt x="0" y="160734"/>
                </a:lnTo>
                <a:lnTo>
                  <a:pt x="0" y="151805"/>
                </a:lnTo>
                <a:lnTo>
                  <a:pt x="8929" y="151805"/>
                </a:lnTo>
                <a:lnTo>
                  <a:pt x="17859" y="151805"/>
                </a:lnTo>
                <a:lnTo>
                  <a:pt x="26789" y="151805"/>
                </a:lnTo>
                <a:lnTo>
                  <a:pt x="35718" y="151805"/>
                </a:lnTo>
                <a:lnTo>
                  <a:pt x="53578" y="151805"/>
                </a:lnTo>
                <a:lnTo>
                  <a:pt x="62507" y="151805"/>
                </a:lnTo>
                <a:lnTo>
                  <a:pt x="80367" y="151805"/>
                </a:lnTo>
                <a:lnTo>
                  <a:pt x="89297" y="151805"/>
                </a:lnTo>
                <a:lnTo>
                  <a:pt x="98226" y="151805"/>
                </a:lnTo>
                <a:lnTo>
                  <a:pt x="107156" y="160734"/>
                </a:lnTo>
                <a:lnTo>
                  <a:pt x="116086" y="160734"/>
                </a:lnTo>
                <a:lnTo>
                  <a:pt x="125015" y="169664"/>
                </a:lnTo>
                <a:lnTo>
                  <a:pt x="133945" y="178594"/>
                </a:lnTo>
                <a:lnTo>
                  <a:pt x="133945" y="187524"/>
                </a:lnTo>
                <a:lnTo>
                  <a:pt x="142875" y="196453"/>
                </a:lnTo>
                <a:lnTo>
                  <a:pt x="142875" y="205383"/>
                </a:lnTo>
                <a:lnTo>
                  <a:pt x="142875" y="214313"/>
                </a:lnTo>
                <a:lnTo>
                  <a:pt x="142875" y="223242"/>
                </a:lnTo>
                <a:lnTo>
                  <a:pt x="133945" y="232172"/>
                </a:lnTo>
                <a:lnTo>
                  <a:pt x="133945" y="241102"/>
                </a:lnTo>
                <a:lnTo>
                  <a:pt x="125015" y="258961"/>
                </a:lnTo>
                <a:lnTo>
                  <a:pt x="116086" y="267891"/>
                </a:lnTo>
                <a:lnTo>
                  <a:pt x="107156" y="276820"/>
                </a:lnTo>
                <a:lnTo>
                  <a:pt x="98226" y="285750"/>
                </a:lnTo>
                <a:lnTo>
                  <a:pt x="89297" y="285750"/>
                </a:lnTo>
                <a:lnTo>
                  <a:pt x="80367" y="294680"/>
                </a:lnTo>
                <a:lnTo>
                  <a:pt x="71437" y="294680"/>
                </a:lnTo>
                <a:lnTo>
                  <a:pt x="62507" y="303609"/>
                </a:lnTo>
                <a:lnTo>
                  <a:pt x="44648" y="303609"/>
                </a:lnTo>
                <a:lnTo>
                  <a:pt x="35718" y="312539"/>
                </a:lnTo>
                <a:lnTo>
                  <a:pt x="17859" y="312539"/>
                </a:lnTo>
                <a:lnTo>
                  <a:pt x="17859" y="312539"/>
                </a:lnTo>
                <a:lnTo>
                  <a:pt x="8929" y="312539"/>
                </a:lnTo>
                <a:lnTo>
                  <a:pt x="8929" y="312539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3" name="Freeform 82"/>
          <p:cNvSpPr/>
          <p:nvPr/>
        </p:nvSpPr>
        <p:spPr>
          <a:xfrm>
            <a:off x="6893718" y="803672"/>
            <a:ext cx="107157" cy="133946"/>
          </a:xfrm>
          <a:custGeom>
            <a:avLst/>
            <a:gdLst/>
            <a:ahLst/>
            <a:cxnLst/>
            <a:rect l="0" t="0" r="0" b="0"/>
            <a:pathLst>
              <a:path w="107157" h="133946">
                <a:moveTo>
                  <a:pt x="17859" y="0"/>
                </a:moveTo>
                <a:lnTo>
                  <a:pt x="17859" y="0"/>
                </a:lnTo>
                <a:lnTo>
                  <a:pt x="17859" y="0"/>
                </a:lnTo>
                <a:lnTo>
                  <a:pt x="17859" y="8930"/>
                </a:lnTo>
                <a:lnTo>
                  <a:pt x="8930" y="8930"/>
                </a:lnTo>
                <a:lnTo>
                  <a:pt x="8930" y="17859"/>
                </a:lnTo>
                <a:lnTo>
                  <a:pt x="8930" y="26789"/>
                </a:lnTo>
                <a:lnTo>
                  <a:pt x="8930" y="44648"/>
                </a:lnTo>
                <a:lnTo>
                  <a:pt x="0" y="53578"/>
                </a:lnTo>
                <a:lnTo>
                  <a:pt x="0" y="71437"/>
                </a:lnTo>
                <a:lnTo>
                  <a:pt x="0" y="80367"/>
                </a:lnTo>
                <a:lnTo>
                  <a:pt x="0" y="98226"/>
                </a:lnTo>
                <a:lnTo>
                  <a:pt x="0" y="107156"/>
                </a:lnTo>
                <a:lnTo>
                  <a:pt x="8930" y="116086"/>
                </a:lnTo>
                <a:lnTo>
                  <a:pt x="8930" y="125015"/>
                </a:lnTo>
                <a:lnTo>
                  <a:pt x="8930" y="125015"/>
                </a:lnTo>
                <a:lnTo>
                  <a:pt x="17859" y="133945"/>
                </a:lnTo>
                <a:lnTo>
                  <a:pt x="17859" y="133945"/>
                </a:lnTo>
                <a:lnTo>
                  <a:pt x="26789" y="133945"/>
                </a:lnTo>
                <a:lnTo>
                  <a:pt x="35719" y="125015"/>
                </a:lnTo>
                <a:lnTo>
                  <a:pt x="44648" y="116086"/>
                </a:lnTo>
                <a:lnTo>
                  <a:pt x="53578" y="116086"/>
                </a:lnTo>
                <a:lnTo>
                  <a:pt x="53578" y="107156"/>
                </a:lnTo>
                <a:lnTo>
                  <a:pt x="62508" y="89297"/>
                </a:lnTo>
                <a:lnTo>
                  <a:pt x="62508" y="80367"/>
                </a:lnTo>
                <a:lnTo>
                  <a:pt x="62508" y="71437"/>
                </a:lnTo>
                <a:lnTo>
                  <a:pt x="71437" y="53578"/>
                </a:lnTo>
                <a:lnTo>
                  <a:pt x="62508" y="44648"/>
                </a:lnTo>
                <a:lnTo>
                  <a:pt x="62508" y="35719"/>
                </a:lnTo>
                <a:lnTo>
                  <a:pt x="62508" y="26789"/>
                </a:lnTo>
                <a:lnTo>
                  <a:pt x="62508" y="8930"/>
                </a:lnTo>
                <a:lnTo>
                  <a:pt x="62508" y="8930"/>
                </a:lnTo>
                <a:lnTo>
                  <a:pt x="53578" y="0"/>
                </a:lnTo>
                <a:lnTo>
                  <a:pt x="53578" y="0"/>
                </a:lnTo>
                <a:lnTo>
                  <a:pt x="53578" y="0"/>
                </a:lnTo>
                <a:lnTo>
                  <a:pt x="53578" y="8930"/>
                </a:lnTo>
                <a:lnTo>
                  <a:pt x="53578" y="8930"/>
                </a:lnTo>
                <a:lnTo>
                  <a:pt x="53578" y="17859"/>
                </a:lnTo>
                <a:lnTo>
                  <a:pt x="53578" y="26789"/>
                </a:lnTo>
                <a:lnTo>
                  <a:pt x="53578" y="44648"/>
                </a:lnTo>
                <a:lnTo>
                  <a:pt x="53578" y="53578"/>
                </a:lnTo>
                <a:lnTo>
                  <a:pt x="53578" y="71437"/>
                </a:lnTo>
                <a:lnTo>
                  <a:pt x="53578" y="89297"/>
                </a:lnTo>
                <a:lnTo>
                  <a:pt x="62508" y="98226"/>
                </a:lnTo>
                <a:lnTo>
                  <a:pt x="62508" y="107156"/>
                </a:lnTo>
                <a:lnTo>
                  <a:pt x="71437" y="125015"/>
                </a:lnTo>
                <a:lnTo>
                  <a:pt x="80367" y="125015"/>
                </a:lnTo>
                <a:lnTo>
                  <a:pt x="80367" y="133945"/>
                </a:lnTo>
                <a:lnTo>
                  <a:pt x="89297" y="133945"/>
                </a:lnTo>
                <a:lnTo>
                  <a:pt x="98227" y="133945"/>
                </a:lnTo>
                <a:lnTo>
                  <a:pt x="98227" y="133945"/>
                </a:lnTo>
                <a:lnTo>
                  <a:pt x="107156" y="133945"/>
                </a:lnTo>
                <a:lnTo>
                  <a:pt x="107156" y="133945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4" name="Freeform 83"/>
          <p:cNvSpPr/>
          <p:nvPr/>
        </p:nvSpPr>
        <p:spPr>
          <a:xfrm>
            <a:off x="7018734" y="821531"/>
            <a:ext cx="8930" cy="107157"/>
          </a:xfrm>
          <a:custGeom>
            <a:avLst/>
            <a:gdLst/>
            <a:ahLst/>
            <a:cxnLst/>
            <a:rect l="0" t="0" r="0" b="0"/>
            <a:pathLst>
              <a:path w="8930" h="107157">
                <a:moveTo>
                  <a:pt x="0" y="0"/>
                </a:moveTo>
                <a:lnTo>
                  <a:pt x="0" y="0"/>
                </a:lnTo>
                <a:lnTo>
                  <a:pt x="0" y="8930"/>
                </a:lnTo>
                <a:lnTo>
                  <a:pt x="0" y="17860"/>
                </a:lnTo>
                <a:lnTo>
                  <a:pt x="0" y="26789"/>
                </a:lnTo>
                <a:lnTo>
                  <a:pt x="0" y="35719"/>
                </a:lnTo>
                <a:lnTo>
                  <a:pt x="0" y="53578"/>
                </a:lnTo>
                <a:lnTo>
                  <a:pt x="0" y="71438"/>
                </a:lnTo>
                <a:lnTo>
                  <a:pt x="8929" y="80367"/>
                </a:lnTo>
                <a:lnTo>
                  <a:pt x="8929" y="89297"/>
                </a:lnTo>
                <a:lnTo>
                  <a:pt x="8929" y="107156"/>
                </a:lnTo>
                <a:lnTo>
                  <a:pt x="8929" y="107156"/>
                </a:lnTo>
                <a:lnTo>
                  <a:pt x="8929" y="107156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" name="Freeform 84"/>
          <p:cNvSpPr/>
          <p:nvPr/>
        </p:nvSpPr>
        <p:spPr>
          <a:xfrm>
            <a:off x="7000874" y="741164"/>
            <a:ext cx="1" cy="1"/>
          </a:xfrm>
          <a:custGeom>
            <a:avLst/>
            <a:gdLst/>
            <a:ahLst/>
            <a:cxnLst/>
            <a:rect l="0" t="0" r="0" b="0"/>
            <a:pathLst>
              <a:path w="1" h="1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6" name="Freeform 85"/>
          <p:cNvSpPr/>
          <p:nvPr/>
        </p:nvSpPr>
        <p:spPr>
          <a:xfrm>
            <a:off x="7054452" y="678656"/>
            <a:ext cx="17861" cy="276821"/>
          </a:xfrm>
          <a:custGeom>
            <a:avLst/>
            <a:gdLst/>
            <a:ahLst/>
            <a:cxnLst/>
            <a:rect l="0" t="0" r="0" b="0"/>
            <a:pathLst>
              <a:path w="17861" h="276821">
                <a:moveTo>
                  <a:pt x="8930" y="0"/>
                </a:moveTo>
                <a:lnTo>
                  <a:pt x="8930" y="0"/>
                </a:lnTo>
                <a:lnTo>
                  <a:pt x="0" y="0"/>
                </a:lnTo>
                <a:lnTo>
                  <a:pt x="0" y="8930"/>
                </a:lnTo>
                <a:lnTo>
                  <a:pt x="0" y="17860"/>
                </a:lnTo>
                <a:lnTo>
                  <a:pt x="0" y="26789"/>
                </a:lnTo>
                <a:lnTo>
                  <a:pt x="0" y="44649"/>
                </a:lnTo>
                <a:lnTo>
                  <a:pt x="0" y="62508"/>
                </a:lnTo>
                <a:lnTo>
                  <a:pt x="0" y="71438"/>
                </a:lnTo>
                <a:lnTo>
                  <a:pt x="8930" y="98227"/>
                </a:lnTo>
                <a:lnTo>
                  <a:pt x="8930" y="116086"/>
                </a:lnTo>
                <a:lnTo>
                  <a:pt x="8930" y="142875"/>
                </a:lnTo>
                <a:lnTo>
                  <a:pt x="8930" y="160735"/>
                </a:lnTo>
                <a:lnTo>
                  <a:pt x="0" y="178594"/>
                </a:lnTo>
                <a:lnTo>
                  <a:pt x="8930" y="205383"/>
                </a:lnTo>
                <a:lnTo>
                  <a:pt x="8930" y="223242"/>
                </a:lnTo>
                <a:lnTo>
                  <a:pt x="8930" y="232172"/>
                </a:lnTo>
                <a:lnTo>
                  <a:pt x="8930" y="250031"/>
                </a:lnTo>
                <a:lnTo>
                  <a:pt x="8930" y="258961"/>
                </a:lnTo>
                <a:lnTo>
                  <a:pt x="8930" y="267891"/>
                </a:lnTo>
                <a:lnTo>
                  <a:pt x="17860" y="267891"/>
                </a:lnTo>
                <a:lnTo>
                  <a:pt x="17860" y="276820"/>
                </a:lnTo>
                <a:lnTo>
                  <a:pt x="17860" y="276820"/>
                </a:lnTo>
                <a:lnTo>
                  <a:pt x="17860" y="27682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7" name="Freeform 86"/>
          <p:cNvSpPr/>
          <p:nvPr/>
        </p:nvSpPr>
        <p:spPr>
          <a:xfrm>
            <a:off x="7072312" y="669727"/>
            <a:ext cx="107157" cy="303610"/>
          </a:xfrm>
          <a:custGeom>
            <a:avLst/>
            <a:gdLst/>
            <a:ahLst/>
            <a:cxnLst/>
            <a:rect l="0" t="0" r="0" b="0"/>
            <a:pathLst>
              <a:path w="107157" h="303610">
                <a:moveTo>
                  <a:pt x="89297" y="0"/>
                </a:moveTo>
                <a:lnTo>
                  <a:pt x="89297" y="0"/>
                </a:lnTo>
                <a:lnTo>
                  <a:pt x="89297" y="0"/>
                </a:lnTo>
                <a:lnTo>
                  <a:pt x="89297" y="0"/>
                </a:lnTo>
                <a:lnTo>
                  <a:pt x="89297" y="0"/>
                </a:lnTo>
                <a:lnTo>
                  <a:pt x="89297" y="8929"/>
                </a:lnTo>
                <a:lnTo>
                  <a:pt x="89297" y="17859"/>
                </a:lnTo>
                <a:lnTo>
                  <a:pt x="89297" y="35718"/>
                </a:lnTo>
                <a:lnTo>
                  <a:pt x="89297" y="44648"/>
                </a:lnTo>
                <a:lnTo>
                  <a:pt x="98226" y="62507"/>
                </a:lnTo>
                <a:lnTo>
                  <a:pt x="98226" y="80367"/>
                </a:lnTo>
                <a:lnTo>
                  <a:pt x="98226" y="107156"/>
                </a:lnTo>
                <a:lnTo>
                  <a:pt x="89297" y="125015"/>
                </a:lnTo>
                <a:lnTo>
                  <a:pt x="89297" y="142875"/>
                </a:lnTo>
                <a:lnTo>
                  <a:pt x="98226" y="160734"/>
                </a:lnTo>
                <a:lnTo>
                  <a:pt x="98226" y="178593"/>
                </a:lnTo>
                <a:lnTo>
                  <a:pt x="98226" y="187523"/>
                </a:lnTo>
                <a:lnTo>
                  <a:pt x="107156" y="205382"/>
                </a:lnTo>
                <a:lnTo>
                  <a:pt x="107156" y="214312"/>
                </a:lnTo>
                <a:lnTo>
                  <a:pt x="107156" y="223242"/>
                </a:lnTo>
                <a:lnTo>
                  <a:pt x="107156" y="232171"/>
                </a:lnTo>
                <a:lnTo>
                  <a:pt x="107156" y="232171"/>
                </a:lnTo>
                <a:lnTo>
                  <a:pt x="107156" y="241101"/>
                </a:lnTo>
                <a:lnTo>
                  <a:pt x="107156" y="241101"/>
                </a:lnTo>
                <a:lnTo>
                  <a:pt x="107156" y="241101"/>
                </a:lnTo>
                <a:lnTo>
                  <a:pt x="107156" y="241101"/>
                </a:lnTo>
                <a:lnTo>
                  <a:pt x="107156" y="232171"/>
                </a:lnTo>
                <a:lnTo>
                  <a:pt x="107156" y="223242"/>
                </a:lnTo>
                <a:lnTo>
                  <a:pt x="107156" y="214312"/>
                </a:lnTo>
                <a:lnTo>
                  <a:pt x="98226" y="214312"/>
                </a:lnTo>
                <a:lnTo>
                  <a:pt x="98226" y="205382"/>
                </a:lnTo>
                <a:lnTo>
                  <a:pt x="89297" y="187523"/>
                </a:lnTo>
                <a:lnTo>
                  <a:pt x="80367" y="187523"/>
                </a:lnTo>
                <a:lnTo>
                  <a:pt x="80367" y="178593"/>
                </a:lnTo>
                <a:lnTo>
                  <a:pt x="71437" y="169664"/>
                </a:lnTo>
                <a:lnTo>
                  <a:pt x="71437" y="169664"/>
                </a:lnTo>
                <a:lnTo>
                  <a:pt x="62508" y="169664"/>
                </a:lnTo>
                <a:lnTo>
                  <a:pt x="53578" y="169664"/>
                </a:lnTo>
                <a:lnTo>
                  <a:pt x="44648" y="169664"/>
                </a:lnTo>
                <a:lnTo>
                  <a:pt x="35718" y="169664"/>
                </a:lnTo>
                <a:lnTo>
                  <a:pt x="35718" y="178593"/>
                </a:lnTo>
                <a:lnTo>
                  <a:pt x="26789" y="178593"/>
                </a:lnTo>
                <a:lnTo>
                  <a:pt x="17859" y="187523"/>
                </a:lnTo>
                <a:lnTo>
                  <a:pt x="17859" y="196453"/>
                </a:lnTo>
                <a:lnTo>
                  <a:pt x="8929" y="205382"/>
                </a:lnTo>
                <a:lnTo>
                  <a:pt x="8929" y="223242"/>
                </a:lnTo>
                <a:lnTo>
                  <a:pt x="0" y="232171"/>
                </a:lnTo>
                <a:lnTo>
                  <a:pt x="0" y="241101"/>
                </a:lnTo>
                <a:lnTo>
                  <a:pt x="0" y="258960"/>
                </a:lnTo>
                <a:lnTo>
                  <a:pt x="0" y="267890"/>
                </a:lnTo>
                <a:lnTo>
                  <a:pt x="0" y="276820"/>
                </a:lnTo>
                <a:lnTo>
                  <a:pt x="8929" y="285749"/>
                </a:lnTo>
                <a:lnTo>
                  <a:pt x="8929" y="294679"/>
                </a:lnTo>
                <a:lnTo>
                  <a:pt x="17859" y="303609"/>
                </a:lnTo>
                <a:lnTo>
                  <a:pt x="17859" y="303609"/>
                </a:lnTo>
                <a:lnTo>
                  <a:pt x="35718" y="303609"/>
                </a:lnTo>
                <a:lnTo>
                  <a:pt x="44648" y="303609"/>
                </a:lnTo>
                <a:lnTo>
                  <a:pt x="53578" y="303609"/>
                </a:lnTo>
                <a:lnTo>
                  <a:pt x="62508" y="303609"/>
                </a:lnTo>
                <a:lnTo>
                  <a:pt x="80367" y="294679"/>
                </a:lnTo>
                <a:lnTo>
                  <a:pt x="89297" y="294679"/>
                </a:lnTo>
                <a:lnTo>
                  <a:pt x="98226" y="285749"/>
                </a:lnTo>
                <a:lnTo>
                  <a:pt x="98226" y="285749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8" name="Freeform 87"/>
          <p:cNvSpPr/>
          <p:nvPr/>
        </p:nvSpPr>
        <p:spPr>
          <a:xfrm>
            <a:off x="7206257" y="839391"/>
            <a:ext cx="8931" cy="125016"/>
          </a:xfrm>
          <a:custGeom>
            <a:avLst/>
            <a:gdLst/>
            <a:ahLst/>
            <a:cxnLst/>
            <a:rect l="0" t="0" r="0" b="0"/>
            <a:pathLst>
              <a:path w="8931" h="125016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8929"/>
                </a:lnTo>
                <a:lnTo>
                  <a:pt x="0" y="17859"/>
                </a:lnTo>
                <a:lnTo>
                  <a:pt x="0" y="26789"/>
                </a:lnTo>
                <a:lnTo>
                  <a:pt x="0" y="35718"/>
                </a:lnTo>
                <a:lnTo>
                  <a:pt x="0" y="53578"/>
                </a:lnTo>
                <a:lnTo>
                  <a:pt x="0" y="62507"/>
                </a:lnTo>
                <a:lnTo>
                  <a:pt x="0" y="80367"/>
                </a:lnTo>
                <a:lnTo>
                  <a:pt x="0" y="89296"/>
                </a:lnTo>
                <a:lnTo>
                  <a:pt x="0" y="107156"/>
                </a:lnTo>
                <a:lnTo>
                  <a:pt x="8930" y="116085"/>
                </a:lnTo>
                <a:lnTo>
                  <a:pt x="8930" y="125015"/>
                </a:lnTo>
                <a:lnTo>
                  <a:pt x="8930" y="125015"/>
                </a:lnTo>
                <a:lnTo>
                  <a:pt x="8930" y="125015"/>
                </a:lnTo>
                <a:lnTo>
                  <a:pt x="8930" y="125015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9" name="Freeform 88"/>
          <p:cNvSpPr/>
          <p:nvPr/>
        </p:nvSpPr>
        <p:spPr>
          <a:xfrm>
            <a:off x="7188398" y="759023"/>
            <a:ext cx="1" cy="1"/>
          </a:xfrm>
          <a:custGeom>
            <a:avLst/>
            <a:gdLst/>
            <a:ahLst/>
            <a:cxnLst/>
            <a:rect l="0" t="0" r="0" b="0"/>
            <a:pathLst>
              <a:path w="1" h="1">
                <a:moveTo>
                  <a:pt x="0" y="0"/>
                </a:moveTo>
                <a:close/>
              </a:path>
            </a:pathLst>
          </a:cu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0" name="Freeform 89"/>
          <p:cNvSpPr/>
          <p:nvPr/>
        </p:nvSpPr>
        <p:spPr>
          <a:xfrm>
            <a:off x="7259835" y="830461"/>
            <a:ext cx="98228" cy="133946"/>
          </a:xfrm>
          <a:custGeom>
            <a:avLst/>
            <a:gdLst/>
            <a:ahLst/>
            <a:cxnLst/>
            <a:rect l="0" t="0" r="0" b="0"/>
            <a:pathLst>
              <a:path w="98228" h="133946">
                <a:moveTo>
                  <a:pt x="8930" y="44648"/>
                </a:moveTo>
                <a:lnTo>
                  <a:pt x="8930" y="44648"/>
                </a:lnTo>
                <a:lnTo>
                  <a:pt x="8930" y="44648"/>
                </a:lnTo>
                <a:lnTo>
                  <a:pt x="8930" y="44648"/>
                </a:lnTo>
                <a:lnTo>
                  <a:pt x="8930" y="44648"/>
                </a:lnTo>
                <a:lnTo>
                  <a:pt x="8930" y="44648"/>
                </a:lnTo>
                <a:lnTo>
                  <a:pt x="8930" y="44648"/>
                </a:lnTo>
                <a:lnTo>
                  <a:pt x="8930" y="44648"/>
                </a:lnTo>
                <a:lnTo>
                  <a:pt x="8930" y="53578"/>
                </a:lnTo>
                <a:lnTo>
                  <a:pt x="8930" y="53578"/>
                </a:lnTo>
                <a:lnTo>
                  <a:pt x="8930" y="62508"/>
                </a:lnTo>
                <a:lnTo>
                  <a:pt x="8930" y="71437"/>
                </a:lnTo>
                <a:lnTo>
                  <a:pt x="8930" y="80367"/>
                </a:lnTo>
                <a:lnTo>
                  <a:pt x="8930" y="89297"/>
                </a:lnTo>
                <a:lnTo>
                  <a:pt x="8930" y="98226"/>
                </a:lnTo>
                <a:lnTo>
                  <a:pt x="8930" y="107156"/>
                </a:lnTo>
                <a:lnTo>
                  <a:pt x="8930" y="116086"/>
                </a:lnTo>
                <a:lnTo>
                  <a:pt x="8930" y="116086"/>
                </a:lnTo>
                <a:lnTo>
                  <a:pt x="8930" y="125015"/>
                </a:lnTo>
                <a:lnTo>
                  <a:pt x="8930" y="125015"/>
                </a:lnTo>
                <a:lnTo>
                  <a:pt x="8930" y="125015"/>
                </a:lnTo>
                <a:lnTo>
                  <a:pt x="8930" y="133945"/>
                </a:lnTo>
                <a:lnTo>
                  <a:pt x="8930" y="125015"/>
                </a:lnTo>
                <a:lnTo>
                  <a:pt x="8930" y="125015"/>
                </a:lnTo>
                <a:lnTo>
                  <a:pt x="8930" y="125015"/>
                </a:lnTo>
                <a:lnTo>
                  <a:pt x="8930" y="116086"/>
                </a:lnTo>
                <a:lnTo>
                  <a:pt x="8930" y="107156"/>
                </a:lnTo>
                <a:lnTo>
                  <a:pt x="8930" y="98226"/>
                </a:lnTo>
                <a:lnTo>
                  <a:pt x="0" y="89297"/>
                </a:lnTo>
                <a:lnTo>
                  <a:pt x="0" y="80367"/>
                </a:lnTo>
                <a:lnTo>
                  <a:pt x="0" y="62508"/>
                </a:lnTo>
                <a:lnTo>
                  <a:pt x="0" y="53578"/>
                </a:lnTo>
                <a:lnTo>
                  <a:pt x="0" y="44648"/>
                </a:lnTo>
                <a:lnTo>
                  <a:pt x="8930" y="35719"/>
                </a:lnTo>
                <a:lnTo>
                  <a:pt x="8930" y="26789"/>
                </a:lnTo>
                <a:lnTo>
                  <a:pt x="17860" y="17859"/>
                </a:lnTo>
                <a:lnTo>
                  <a:pt x="17860" y="8930"/>
                </a:lnTo>
                <a:lnTo>
                  <a:pt x="26789" y="8930"/>
                </a:lnTo>
                <a:lnTo>
                  <a:pt x="26789" y="0"/>
                </a:lnTo>
                <a:lnTo>
                  <a:pt x="35719" y="0"/>
                </a:lnTo>
                <a:lnTo>
                  <a:pt x="44649" y="0"/>
                </a:lnTo>
                <a:lnTo>
                  <a:pt x="53578" y="0"/>
                </a:lnTo>
                <a:lnTo>
                  <a:pt x="62508" y="0"/>
                </a:lnTo>
                <a:lnTo>
                  <a:pt x="71438" y="8930"/>
                </a:lnTo>
                <a:lnTo>
                  <a:pt x="71438" y="17859"/>
                </a:lnTo>
                <a:lnTo>
                  <a:pt x="80367" y="26789"/>
                </a:lnTo>
                <a:lnTo>
                  <a:pt x="80367" y="35719"/>
                </a:lnTo>
                <a:lnTo>
                  <a:pt x="89297" y="53578"/>
                </a:lnTo>
                <a:lnTo>
                  <a:pt x="89297" y="62508"/>
                </a:lnTo>
                <a:lnTo>
                  <a:pt x="98227" y="71437"/>
                </a:lnTo>
                <a:lnTo>
                  <a:pt x="98227" y="80367"/>
                </a:lnTo>
                <a:lnTo>
                  <a:pt x="98227" y="98226"/>
                </a:lnTo>
                <a:lnTo>
                  <a:pt x="98227" y="107156"/>
                </a:lnTo>
                <a:lnTo>
                  <a:pt x="98227" y="107156"/>
                </a:lnTo>
                <a:lnTo>
                  <a:pt x="98227" y="116086"/>
                </a:lnTo>
                <a:lnTo>
                  <a:pt x="98227" y="116086"/>
                </a:lnTo>
                <a:lnTo>
                  <a:pt x="98227" y="116086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1" name="Freeform 90"/>
          <p:cNvSpPr/>
          <p:nvPr/>
        </p:nvSpPr>
        <p:spPr>
          <a:xfrm>
            <a:off x="7313413" y="830461"/>
            <a:ext cx="178595" cy="321470"/>
          </a:xfrm>
          <a:custGeom>
            <a:avLst/>
            <a:gdLst/>
            <a:ahLst/>
            <a:cxnLst/>
            <a:rect l="0" t="0" r="0" b="0"/>
            <a:pathLst>
              <a:path w="178595" h="321470">
                <a:moveTo>
                  <a:pt x="98227" y="53578"/>
                </a:moveTo>
                <a:lnTo>
                  <a:pt x="98227" y="53578"/>
                </a:lnTo>
                <a:lnTo>
                  <a:pt x="98227" y="44648"/>
                </a:lnTo>
                <a:lnTo>
                  <a:pt x="98227" y="44648"/>
                </a:lnTo>
                <a:lnTo>
                  <a:pt x="98227" y="35719"/>
                </a:lnTo>
                <a:lnTo>
                  <a:pt x="98227" y="26789"/>
                </a:lnTo>
                <a:lnTo>
                  <a:pt x="107157" y="26789"/>
                </a:lnTo>
                <a:lnTo>
                  <a:pt x="98227" y="17859"/>
                </a:lnTo>
                <a:lnTo>
                  <a:pt x="98227" y="17859"/>
                </a:lnTo>
                <a:lnTo>
                  <a:pt x="98227" y="8930"/>
                </a:lnTo>
                <a:lnTo>
                  <a:pt x="89297" y="8930"/>
                </a:lnTo>
                <a:lnTo>
                  <a:pt x="89297" y="17859"/>
                </a:lnTo>
                <a:lnTo>
                  <a:pt x="80367" y="17859"/>
                </a:lnTo>
                <a:lnTo>
                  <a:pt x="71438" y="26789"/>
                </a:lnTo>
                <a:lnTo>
                  <a:pt x="71438" y="26789"/>
                </a:lnTo>
                <a:lnTo>
                  <a:pt x="62508" y="44648"/>
                </a:lnTo>
                <a:lnTo>
                  <a:pt x="53578" y="53578"/>
                </a:lnTo>
                <a:lnTo>
                  <a:pt x="53578" y="62508"/>
                </a:lnTo>
                <a:lnTo>
                  <a:pt x="44649" y="71437"/>
                </a:lnTo>
                <a:lnTo>
                  <a:pt x="44649" y="89297"/>
                </a:lnTo>
                <a:lnTo>
                  <a:pt x="44649" y="98226"/>
                </a:lnTo>
                <a:lnTo>
                  <a:pt x="44649" y="107156"/>
                </a:lnTo>
                <a:lnTo>
                  <a:pt x="53578" y="107156"/>
                </a:lnTo>
                <a:lnTo>
                  <a:pt x="53578" y="116086"/>
                </a:lnTo>
                <a:lnTo>
                  <a:pt x="62508" y="116086"/>
                </a:lnTo>
                <a:lnTo>
                  <a:pt x="71438" y="116086"/>
                </a:lnTo>
                <a:lnTo>
                  <a:pt x="80367" y="107156"/>
                </a:lnTo>
                <a:lnTo>
                  <a:pt x="89297" y="107156"/>
                </a:lnTo>
                <a:lnTo>
                  <a:pt x="98227" y="98226"/>
                </a:lnTo>
                <a:lnTo>
                  <a:pt x="107157" y="89297"/>
                </a:lnTo>
                <a:lnTo>
                  <a:pt x="116086" y="80367"/>
                </a:lnTo>
                <a:lnTo>
                  <a:pt x="125016" y="71437"/>
                </a:lnTo>
                <a:lnTo>
                  <a:pt x="133946" y="53578"/>
                </a:lnTo>
                <a:lnTo>
                  <a:pt x="133946" y="44648"/>
                </a:lnTo>
                <a:lnTo>
                  <a:pt x="142875" y="35719"/>
                </a:lnTo>
                <a:lnTo>
                  <a:pt x="142875" y="26789"/>
                </a:lnTo>
                <a:lnTo>
                  <a:pt x="142875" y="17859"/>
                </a:lnTo>
                <a:lnTo>
                  <a:pt x="142875" y="8930"/>
                </a:lnTo>
                <a:lnTo>
                  <a:pt x="142875" y="8930"/>
                </a:lnTo>
                <a:lnTo>
                  <a:pt x="142875" y="0"/>
                </a:lnTo>
                <a:lnTo>
                  <a:pt x="142875" y="0"/>
                </a:lnTo>
                <a:lnTo>
                  <a:pt x="142875" y="8930"/>
                </a:lnTo>
                <a:lnTo>
                  <a:pt x="133946" y="8930"/>
                </a:lnTo>
                <a:lnTo>
                  <a:pt x="133946" y="17859"/>
                </a:lnTo>
                <a:lnTo>
                  <a:pt x="133946" y="26789"/>
                </a:lnTo>
                <a:lnTo>
                  <a:pt x="133946" y="35719"/>
                </a:lnTo>
                <a:lnTo>
                  <a:pt x="142875" y="53578"/>
                </a:lnTo>
                <a:lnTo>
                  <a:pt x="142875" y="62508"/>
                </a:lnTo>
                <a:lnTo>
                  <a:pt x="151805" y="71437"/>
                </a:lnTo>
                <a:lnTo>
                  <a:pt x="151805" y="89297"/>
                </a:lnTo>
                <a:lnTo>
                  <a:pt x="160735" y="107156"/>
                </a:lnTo>
                <a:lnTo>
                  <a:pt x="160735" y="125015"/>
                </a:lnTo>
                <a:lnTo>
                  <a:pt x="169664" y="133945"/>
                </a:lnTo>
                <a:lnTo>
                  <a:pt x="169664" y="151805"/>
                </a:lnTo>
                <a:lnTo>
                  <a:pt x="178594" y="169664"/>
                </a:lnTo>
                <a:lnTo>
                  <a:pt x="178594" y="187523"/>
                </a:lnTo>
                <a:lnTo>
                  <a:pt x="178594" y="196453"/>
                </a:lnTo>
                <a:lnTo>
                  <a:pt x="178594" y="214312"/>
                </a:lnTo>
                <a:lnTo>
                  <a:pt x="178594" y="232172"/>
                </a:lnTo>
                <a:lnTo>
                  <a:pt x="169664" y="241101"/>
                </a:lnTo>
                <a:lnTo>
                  <a:pt x="169664" y="258961"/>
                </a:lnTo>
                <a:lnTo>
                  <a:pt x="160735" y="267890"/>
                </a:lnTo>
                <a:lnTo>
                  <a:pt x="151805" y="285750"/>
                </a:lnTo>
                <a:lnTo>
                  <a:pt x="142875" y="294680"/>
                </a:lnTo>
                <a:lnTo>
                  <a:pt x="133946" y="303609"/>
                </a:lnTo>
                <a:lnTo>
                  <a:pt x="125016" y="312539"/>
                </a:lnTo>
                <a:lnTo>
                  <a:pt x="107157" y="312539"/>
                </a:lnTo>
                <a:lnTo>
                  <a:pt x="98227" y="321469"/>
                </a:lnTo>
                <a:lnTo>
                  <a:pt x="80367" y="321469"/>
                </a:lnTo>
                <a:lnTo>
                  <a:pt x="62508" y="321469"/>
                </a:lnTo>
                <a:lnTo>
                  <a:pt x="53578" y="321469"/>
                </a:lnTo>
                <a:lnTo>
                  <a:pt x="35719" y="321469"/>
                </a:lnTo>
                <a:lnTo>
                  <a:pt x="26789" y="321469"/>
                </a:lnTo>
                <a:lnTo>
                  <a:pt x="8930" y="321469"/>
                </a:lnTo>
                <a:lnTo>
                  <a:pt x="0" y="312539"/>
                </a:lnTo>
                <a:lnTo>
                  <a:pt x="0" y="312539"/>
                </a:lnTo>
                <a:lnTo>
                  <a:pt x="0" y="312539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2" name="Freeform 91"/>
          <p:cNvSpPr/>
          <p:nvPr/>
        </p:nvSpPr>
        <p:spPr>
          <a:xfrm>
            <a:off x="7608093" y="634008"/>
            <a:ext cx="125017" cy="339329"/>
          </a:xfrm>
          <a:custGeom>
            <a:avLst/>
            <a:gdLst/>
            <a:ahLst/>
            <a:cxnLst/>
            <a:rect l="0" t="0" r="0" b="0"/>
            <a:pathLst>
              <a:path w="125017" h="339329">
                <a:moveTo>
                  <a:pt x="8930" y="0"/>
                </a:moveTo>
                <a:lnTo>
                  <a:pt x="8930" y="0"/>
                </a:lnTo>
                <a:lnTo>
                  <a:pt x="8930" y="0"/>
                </a:lnTo>
                <a:lnTo>
                  <a:pt x="8930" y="0"/>
                </a:lnTo>
                <a:lnTo>
                  <a:pt x="8930" y="0"/>
                </a:lnTo>
                <a:lnTo>
                  <a:pt x="8930" y="8930"/>
                </a:lnTo>
                <a:lnTo>
                  <a:pt x="8930" y="26789"/>
                </a:lnTo>
                <a:lnTo>
                  <a:pt x="8930" y="44648"/>
                </a:lnTo>
                <a:lnTo>
                  <a:pt x="8930" y="62508"/>
                </a:lnTo>
                <a:lnTo>
                  <a:pt x="8930" y="80367"/>
                </a:lnTo>
                <a:lnTo>
                  <a:pt x="17859" y="98226"/>
                </a:lnTo>
                <a:lnTo>
                  <a:pt x="17859" y="125015"/>
                </a:lnTo>
                <a:lnTo>
                  <a:pt x="17859" y="142875"/>
                </a:lnTo>
                <a:lnTo>
                  <a:pt x="17859" y="169664"/>
                </a:lnTo>
                <a:lnTo>
                  <a:pt x="17859" y="187523"/>
                </a:lnTo>
                <a:lnTo>
                  <a:pt x="17859" y="214312"/>
                </a:lnTo>
                <a:lnTo>
                  <a:pt x="17859" y="232172"/>
                </a:lnTo>
                <a:lnTo>
                  <a:pt x="17859" y="250031"/>
                </a:lnTo>
                <a:lnTo>
                  <a:pt x="17859" y="267890"/>
                </a:lnTo>
                <a:lnTo>
                  <a:pt x="17859" y="285750"/>
                </a:lnTo>
                <a:lnTo>
                  <a:pt x="17859" y="294679"/>
                </a:lnTo>
                <a:lnTo>
                  <a:pt x="17859" y="303609"/>
                </a:lnTo>
                <a:lnTo>
                  <a:pt x="8930" y="312539"/>
                </a:lnTo>
                <a:lnTo>
                  <a:pt x="8930" y="321468"/>
                </a:lnTo>
                <a:lnTo>
                  <a:pt x="8930" y="321468"/>
                </a:lnTo>
                <a:lnTo>
                  <a:pt x="8930" y="321468"/>
                </a:lnTo>
                <a:lnTo>
                  <a:pt x="8930" y="321468"/>
                </a:lnTo>
                <a:lnTo>
                  <a:pt x="8930" y="312539"/>
                </a:lnTo>
                <a:lnTo>
                  <a:pt x="8930" y="303609"/>
                </a:lnTo>
                <a:lnTo>
                  <a:pt x="0" y="294679"/>
                </a:lnTo>
                <a:lnTo>
                  <a:pt x="0" y="276820"/>
                </a:lnTo>
                <a:lnTo>
                  <a:pt x="0" y="267890"/>
                </a:lnTo>
                <a:lnTo>
                  <a:pt x="0" y="250031"/>
                </a:lnTo>
                <a:lnTo>
                  <a:pt x="0" y="241101"/>
                </a:lnTo>
                <a:lnTo>
                  <a:pt x="8930" y="232172"/>
                </a:lnTo>
                <a:lnTo>
                  <a:pt x="8930" y="223242"/>
                </a:lnTo>
                <a:lnTo>
                  <a:pt x="17859" y="205383"/>
                </a:lnTo>
                <a:lnTo>
                  <a:pt x="26789" y="196453"/>
                </a:lnTo>
                <a:lnTo>
                  <a:pt x="26789" y="196453"/>
                </a:lnTo>
                <a:lnTo>
                  <a:pt x="35719" y="187523"/>
                </a:lnTo>
                <a:lnTo>
                  <a:pt x="44648" y="187523"/>
                </a:lnTo>
                <a:lnTo>
                  <a:pt x="53578" y="187523"/>
                </a:lnTo>
                <a:lnTo>
                  <a:pt x="71437" y="187523"/>
                </a:lnTo>
                <a:lnTo>
                  <a:pt x="80367" y="187523"/>
                </a:lnTo>
                <a:lnTo>
                  <a:pt x="89297" y="196453"/>
                </a:lnTo>
                <a:lnTo>
                  <a:pt x="98227" y="196453"/>
                </a:lnTo>
                <a:lnTo>
                  <a:pt x="107156" y="205383"/>
                </a:lnTo>
                <a:lnTo>
                  <a:pt x="107156" y="214312"/>
                </a:lnTo>
                <a:lnTo>
                  <a:pt x="116086" y="223242"/>
                </a:lnTo>
                <a:lnTo>
                  <a:pt x="116086" y="232172"/>
                </a:lnTo>
                <a:lnTo>
                  <a:pt x="125016" y="241101"/>
                </a:lnTo>
                <a:lnTo>
                  <a:pt x="125016" y="258961"/>
                </a:lnTo>
                <a:lnTo>
                  <a:pt x="116086" y="267890"/>
                </a:lnTo>
                <a:lnTo>
                  <a:pt x="116086" y="276820"/>
                </a:lnTo>
                <a:lnTo>
                  <a:pt x="116086" y="285750"/>
                </a:lnTo>
                <a:lnTo>
                  <a:pt x="107156" y="294679"/>
                </a:lnTo>
                <a:lnTo>
                  <a:pt x="98227" y="303609"/>
                </a:lnTo>
                <a:lnTo>
                  <a:pt x="89297" y="321468"/>
                </a:lnTo>
                <a:lnTo>
                  <a:pt x="89297" y="321468"/>
                </a:lnTo>
                <a:lnTo>
                  <a:pt x="80367" y="330398"/>
                </a:lnTo>
                <a:lnTo>
                  <a:pt x="71437" y="330398"/>
                </a:lnTo>
                <a:lnTo>
                  <a:pt x="62508" y="339328"/>
                </a:lnTo>
                <a:lnTo>
                  <a:pt x="53578" y="339328"/>
                </a:lnTo>
                <a:lnTo>
                  <a:pt x="44648" y="330398"/>
                </a:lnTo>
                <a:lnTo>
                  <a:pt x="35719" y="330398"/>
                </a:lnTo>
                <a:lnTo>
                  <a:pt x="26789" y="321468"/>
                </a:lnTo>
                <a:lnTo>
                  <a:pt x="26789" y="312539"/>
                </a:lnTo>
                <a:lnTo>
                  <a:pt x="17859" y="312539"/>
                </a:lnTo>
                <a:lnTo>
                  <a:pt x="17859" y="312539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3" name="Freeform 92"/>
          <p:cNvSpPr/>
          <p:nvPr/>
        </p:nvSpPr>
        <p:spPr>
          <a:xfrm>
            <a:off x="7759898" y="678656"/>
            <a:ext cx="17860" cy="285751"/>
          </a:xfrm>
          <a:custGeom>
            <a:avLst/>
            <a:gdLst/>
            <a:ahLst/>
            <a:cxnLst/>
            <a:rect l="0" t="0" r="0" b="0"/>
            <a:pathLst>
              <a:path w="17860" h="285751">
                <a:moveTo>
                  <a:pt x="17859" y="0"/>
                </a:moveTo>
                <a:lnTo>
                  <a:pt x="17859" y="0"/>
                </a:lnTo>
                <a:lnTo>
                  <a:pt x="17859" y="0"/>
                </a:lnTo>
                <a:lnTo>
                  <a:pt x="17859" y="0"/>
                </a:lnTo>
                <a:lnTo>
                  <a:pt x="17859" y="0"/>
                </a:lnTo>
                <a:lnTo>
                  <a:pt x="17859" y="8930"/>
                </a:lnTo>
                <a:lnTo>
                  <a:pt x="17859" y="17860"/>
                </a:lnTo>
                <a:lnTo>
                  <a:pt x="17859" y="26789"/>
                </a:lnTo>
                <a:lnTo>
                  <a:pt x="17859" y="44649"/>
                </a:lnTo>
                <a:lnTo>
                  <a:pt x="17859" y="62508"/>
                </a:lnTo>
                <a:lnTo>
                  <a:pt x="17859" y="71438"/>
                </a:lnTo>
                <a:lnTo>
                  <a:pt x="17859" y="98227"/>
                </a:lnTo>
                <a:lnTo>
                  <a:pt x="8929" y="116086"/>
                </a:lnTo>
                <a:lnTo>
                  <a:pt x="8929" y="133946"/>
                </a:lnTo>
                <a:lnTo>
                  <a:pt x="0" y="151805"/>
                </a:lnTo>
                <a:lnTo>
                  <a:pt x="0" y="169664"/>
                </a:lnTo>
                <a:lnTo>
                  <a:pt x="0" y="187524"/>
                </a:lnTo>
                <a:lnTo>
                  <a:pt x="0" y="205383"/>
                </a:lnTo>
                <a:lnTo>
                  <a:pt x="0" y="223242"/>
                </a:lnTo>
                <a:lnTo>
                  <a:pt x="0" y="232172"/>
                </a:lnTo>
                <a:lnTo>
                  <a:pt x="0" y="250031"/>
                </a:lnTo>
                <a:lnTo>
                  <a:pt x="8929" y="258961"/>
                </a:lnTo>
                <a:lnTo>
                  <a:pt x="8929" y="267891"/>
                </a:lnTo>
                <a:lnTo>
                  <a:pt x="8929" y="276820"/>
                </a:lnTo>
                <a:lnTo>
                  <a:pt x="8929" y="285750"/>
                </a:lnTo>
                <a:lnTo>
                  <a:pt x="8929" y="285750"/>
                </a:lnTo>
                <a:lnTo>
                  <a:pt x="8929" y="28575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4" name="Freeform 93"/>
          <p:cNvSpPr/>
          <p:nvPr/>
        </p:nvSpPr>
        <p:spPr>
          <a:xfrm>
            <a:off x="7777757" y="848320"/>
            <a:ext cx="116087" cy="125017"/>
          </a:xfrm>
          <a:custGeom>
            <a:avLst/>
            <a:gdLst/>
            <a:ahLst/>
            <a:cxnLst/>
            <a:rect l="0" t="0" r="0" b="0"/>
            <a:pathLst>
              <a:path w="116087" h="125017">
                <a:moveTo>
                  <a:pt x="62508" y="35719"/>
                </a:moveTo>
                <a:lnTo>
                  <a:pt x="62508" y="35719"/>
                </a:lnTo>
                <a:lnTo>
                  <a:pt x="62508" y="26789"/>
                </a:lnTo>
                <a:lnTo>
                  <a:pt x="62508" y="26789"/>
                </a:lnTo>
                <a:lnTo>
                  <a:pt x="62508" y="17860"/>
                </a:lnTo>
                <a:lnTo>
                  <a:pt x="62508" y="8930"/>
                </a:lnTo>
                <a:lnTo>
                  <a:pt x="62508" y="8930"/>
                </a:lnTo>
                <a:lnTo>
                  <a:pt x="62508" y="8930"/>
                </a:lnTo>
                <a:lnTo>
                  <a:pt x="62508" y="0"/>
                </a:lnTo>
                <a:lnTo>
                  <a:pt x="53578" y="0"/>
                </a:lnTo>
                <a:lnTo>
                  <a:pt x="44648" y="8930"/>
                </a:lnTo>
                <a:lnTo>
                  <a:pt x="44648" y="8930"/>
                </a:lnTo>
                <a:lnTo>
                  <a:pt x="35719" y="17860"/>
                </a:lnTo>
                <a:lnTo>
                  <a:pt x="26789" y="35719"/>
                </a:lnTo>
                <a:lnTo>
                  <a:pt x="17859" y="44649"/>
                </a:lnTo>
                <a:lnTo>
                  <a:pt x="8930" y="53578"/>
                </a:lnTo>
                <a:lnTo>
                  <a:pt x="8930" y="62508"/>
                </a:lnTo>
                <a:lnTo>
                  <a:pt x="0" y="80367"/>
                </a:lnTo>
                <a:lnTo>
                  <a:pt x="0" y="89297"/>
                </a:lnTo>
                <a:lnTo>
                  <a:pt x="0" y="98227"/>
                </a:lnTo>
                <a:lnTo>
                  <a:pt x="8930" y="107156"/>
                </a:lnTo>
                <a:lnTo>
                  <a:pt x="8930" y="116086"/>
                </a:lnTo>
                <a:lnTo>
                  <a:pt x="17859" y="125016"/>
                </a:lnTo>
                <a:lnTo>
                  <a:pt x="26789" y="125016"/>
                </a:lnTo>
                <a:lnTo>
                  <a:pt x="35719" y="125016"/>
                </a:lnTo>
                <a:lnTo>
                  <a:pt x="44648" y="125016"/>
                </a:lnTo>
                <a:lnTo>
                  <a:pt x="53578" y="125016"/>
                </a:lnTo>
                <a:lnTo>
                  <a:pt x="71438" y="125016"/>
                </a:lnTo>
                <a:lnTo>
                  <a:pt x="80367" y="116086"/>
                </a:lnTo>
                <a:lnTo>
                  <a:pt x="89297" y="107156"/>
                </a:lnTo>
                <a:lnTo>
                  <a:pt x="98227" y="98227"/>
                </a:lnTo>
                <a:lnTo>
                  <a:pt x="107156" y="89297"/>
                </a:lnTo>
                <a:lnTo>
                  <a:pt x="107156" y="80367"/>
                </a:lnTo>
                <a:lnTo>
                  <a:pt x="116086" y="62508"/>
                </a:lnTo>
                <a:lnTo>
                  <a:pt x="116086" y="53578"/>
                </a:lnTo>
                <a:lnTo>
                  <a:pt x="116086" y="44649"/>
                </a:lnTo>
                <a:lnTo>
                  <a:pt x="107156" y="26789"/>
                </a:lnTo>
                <a:lnTo>
                  <a:pt x="98227" y="17860"/>
                </a:lnTo>
                <a:lnTo>
                  <a:pt x="98227" y="8930"/>
                </a:lnTo>
                <a:lnTo>
                  <a:pt x="89297" y="8930"/>
                </a:lnTo>
                <a:lnTo>
                  <a:pt x="80367" y="8930"/>
                </a:lnTo>
                <a:lnTo>
                  <a:pt x="71438" y="8930"/>
                </a:lnTo>
                <a:lnTo>
                  <a:pt x="71438" y="8930"/>
                </a:lnTo>
                <a:lnTo>
                  <a:pt x="71438" y="893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5" name="Freeform 94"/>
          <p:cNvSpPr/>
          <p:nvPr/>
        </p:nvSpPr>
        <p:spPr>
          <a:xfrm>
            <a:off x="7893843" y="866180"/>
            <a:ext cx="133946" cy="107157"/>
          </a:xfrm>
          <a:custGeom>
            <a:avLst/>
            <a:gdLst/>
            <a:ahLst/>
            <a:cxnLst/>
            <a:rect l="0" t="0" r="0" b="0"/>
            <a:pathLst>
              <a:path w="133946" h="107157">
                <a:moveTo>
                  <a:pt x="71437" y="8929"/>
                </a:moveTo>
                <a:lnTo>
                  <a:pt x="71437" y="8929"/>
                </a:lnTo>
                <a:lnTo>
                  <a:pt x="71437" y="8929"/>
                </a:lnTo>
                <a:lnTo>
                  <a:pt x="71437" y="8929"/>
                </a:lnTo>
                <a:lnTo>
                  <a:pt x="80367" y="8929"/>
                </a:lnTo>
                <a:lnTo>
                  <a:pt x="80367" y="0"/>
                </a:lnTo>
                <a:lnTo>
                  <a:pt x="80367" y="0"/>
                </a:lnTo>
                <a:lnTo>
                  <a:pt x="71437" y="0"/>
                </a:lnTo>
                <a:lnTo>
                  <a:pt x="71437" y="0"/>
                </a:lnTo>
                <a:lnTo>
                  <a:pt x="62508" y="0"/>
                </a:lnTo>
                <a:lnTo>
                  <a:pt x="62508" y="0"/>
                </a:lnTo>
                <a:lnTo>
                  <a:pt x="53578" y="8929"/>
                </a:lnTo>
                <a:lnTo>
                  <a:pt x="44648" y="17859"/>
                </a:lnTo>
                <a:lnTo>
                  <a:pt x="35719" y="17859"/>
                </a:lnTo>
                <a:lnTo>
                  <a:pt x="26789" y="35718"/>
                </a:lnTo>
                <a:lnTo>
                  <a:pt x="17859" y="44648"/>
                </a:lnTo>
                <a:lnTo>
                  <a:pt x="17859" y="53578"/>
                </a:lnTo>
                <a:lnTo>
                  <a:pt x="8930" y="62507"/>
                </a:lnTo>
                <a:lnTo>
                  <a:pt x="8930" y="71437"/>
                </a:lnTo>
                <a:lnTo>
                  <a:pt x="0" y="80367"/>
                </a:lnTo>
                <a:lnTo>
                  <a:pt x="0" y="89296"/>
                </a:lnTo>
                <a:lnTo>
                  <a:pt x="8930" y="98226"/>
                </a:lnTo>
                <a:lnTo>
                  <a:pt x="8930" y="107156"/>
                </a:lnTo>
                <a:lnTo>
                  <a:pt x="17859" y="107156"/>
                </a:lnTo>
                <a:lnTo>
                  <a:pt x="26789" y="107156"/>
                </a:lnTo>
                <a:lnTo>
                  <a:pt x="35719" y="107156"/>
                </a:lnTo>
                <a:lnTo>
                  <a:pt x="53578" y="107156"/>
                </a:lnTo>
                <a:lnTo>
                  <a:pt x="71437" y="107156"/>
                </a:lnTo>
                <a:lnTo>
                  <a:pt x="80367" y="98226"/>
                </a:lnTo>
                <a:lnTo>
                  <a:pt x="98227" y="89296"/>
                </a:lnTo>
                <a:lnTo>
                  <a:pt x="107156" y="80367"/>
                </a:lnTo>
                <a:lnTo>
                  <a:pt x="125016" y="71437"/>
                </a:lnTo>
                <a:lnTo>
                  <a:pt x="133945" y="71437"/>
                </a:lnTo>
                <a:lnTo>
                  <a:pt x="133945" y="71437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6" name="Freeform 95"/>
          <p:cNvSpPr/>
          <p:nvPr/>
        </p:nvSpPr>
        <p:spPr>
          <a:xfrm>
            <a:off x="8045648" y="678656"/>
            <a:ext cx="35719" cy="285751"/>
          </a:xfrm>
          <a:custGeom>
            <a:avLst/>
            <a:gdLst/>
            <a:ahLst/>
            <a:cxnLst/>
            <a:rect l="0" t="0" r="0" b="0"/>
            <a:pathLst>
              <a:path w="35719" h="285751">
                <a:moveTo>
                  <a:pt x="35718" y="0"/>
                </a:moveTo>
                <a:lnTo>
                  <a:pt x="35718" y="0"/>
                </a:lnTo>
                <a:lnTo>
                  <a:pt x="35718" y="0"/>
                </a:lnTo>
                <a:lnTo>
                  <a:pt x="35718" y="0"/>
                </a:lnTo>
                <a:lnTo>
                  <a:pt x="35718" y="8930"/>
                </a:lnTo>
                <a:lnTo>
                  <a:pt x="35718" y="8930"/>
                </a:lnTo>
                <a:lnTo>
                  <a:pt x="35718" y="17860"/>
                </a:lnTo>
                <a:lnTo>
                  <a:pt x="35718" y="35719"/>
                </a:lnTo>
                <a:lnTo>
                  <a:pt x="35718" y="53578"/>
                </a:lnTo>
                <a:lnTo>
                  <a:pt x="26789" y="71438"/>
                </a:lnTo>
                <a:lnTo>
                  <a:pt x="26789" y="89297"/>
                </a:lnTo>
                <a:lnTo>
                  <a:pt x="26789" y="107156"/>
                </a:lnTo>
                <a:lnTo>
                  <a:pt x="26789" y="133946"/>
                </a:lnTo>
                <a:lnTo>
                  <a:pt x="17859" y="151805"/>
                </a:lnTo>
                <a:lnTo>
                  <a:pt x="17859" y="178594"/>
                </a:lnTo>
                <a:lnTo>
                  <a:pt x="17859" y="196453"/>
                </a:lnTo>
                <a:lnTo>
                  <a:pt x="17859" y="214313"/>
                </a:lnTo>
                <a:lnTo>
                  <a:pt x="8929" y="232172"/>
                </a:lnTo>
                <a:lnTo>
                  <a:pt x="8929" y="250031"/>
                </a:lnTo>
                <a:lnTo>
                  <a:pt x="8929" y="258961"/>
                </a:lnTo>
                <a:lnTo>
                  <a:pt x="8929" y="267891"/>
                </a:lnTo>
                <a:lnTo>
                  <a:pt x="8929" y="276820"/>
                </a:lnTo>
                <a:lnTo>
                  <a:pt x="0" y="285750"/>
                </a:lnTo>
                <a:lnTo>
                  <a:pt x="0" y="285750"/>
                </a:lnTo>
                <a:lnTo>
                  <a:pt x="0" y="285750"/>
                </a:lnTo>
                <a:lnTo>
                  <a:pt x="0" y="28575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7" name="Freeform 96"/>
          <p:cNvSpPr/>
          <p:nvPr/>
        </p:nvSpPr>
        <p:spPr>
          <a:xfrm>
            <a:off x="8063507" y="830461"/>
            <a:ext cx="116087" cy="125016"/>
          </a:xfrm>
          <a:custGeom>
            <a:avLst/>
            <a:gdLst/>
            <a:ahLst/>
            <a:cxnLst/>
            <a:rect l="0" t="0" r="0" b="0"/>
            <a:pathLst>
              <a:path w="116087" h="125016">
                <a:moveTo>
                  <a:pt x="80367" y="0"/>
                </a:moveTo>
                <a:lnTo>
                  <a:pt x="80367" y="0"/>
                </a:lnTo>
                <a:lnTo>
                  <a:pt x="71438" y="8930"/>
                </a:lnTo>
                <a:lnTo>
                  <a:pt x="71438" y="8930"/>
                </a:lnTo>
                <a:lnTo>
                  <a:pt x="62508" y="17859"/>
                </a:lnTo>
                <a:lnTo>
                  <a:pt x="53578" y="26789"/>
                </a:lnTo>
                <a:lnTo>
                  <a:pt x="44648" y="35719"/>
                </a:lnTo>
                <a:lnTo>
                  <a:pt x="35719" y="44648"/>
                </a:lnTo>
                <a:lnTo>
                  <a:pt x="26789" y="53578"/>
                </a:lnTo>
                <a:lnTo>
                  <a:pt x="17859" y="62508"/>
                </a:lnTo>
                <a:lnTo>
                  <a:pt x="8930" y="62508"/>
                </a:lnTo>
                <a:lnTo>
                  <a:pt x="8930" y="71437"/>
                </a:lnTo>
                <a:lnTo>
                  <a:pt x="0" y="71437"/>
                </a:lnTo>
                <a:lnTo>
                  <a:pt x="0" y="71437"/>
                </a:lnTo>
                <a:lnTo>
                  <a:pt x="8930" y="71437"/>
                </a:lnTo>
                <a:lnTo>
                  <a:pt x="8930" y="71437"/>
                </a:lnTo>
                <a:lnTo>
                  <a:pt x="17859" y="71437"/>
                </a:lnTo>
                <a:lnTo>
                  <a:pt x="26789" y="80367"/>
                </a:lnTo>
                <a:lnTo>
                  <a:pt x="35719" y="80367"/>
                </a:lnTo>
                <a:lnTo>
                  <a:pt x="53578" y="80367"/>
                </a:lnTo>
                <a:lnTo>
                  <a:pt x="62508" y="89297"/>
                </a:lnTo>
                <a:lnTo>
                  <a:pt x="80367" y="98226"/>
                </a:lnTo>
                <a:lnTo>
                  <a:pt x="89297" y="107156"/>
                </a:lnTo>
                <a:lnTo>
                  <a:pt x="98227" y="116086"/>
                </a:lnTo>
                <a:lnTo>
                  <a:pt x="107156" y="125015"/>
                </a:lnTo>
                <a:lnTo>
                  <a:pt x="116086" y="125015"/>
                </a:lnTo>
                <a:lnTo>
                  <a:pt x="116086" y="125015"/>
                </a:lnTo>
                <a:lnTo>
                  <a:pt x="116086" y="125015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8" name="Freeform 97"/>
          <p:cNvSpPr/>
          <p:nvPr/>
        </p:nvSpPr>
        <p:spPr>
          <a:xfrm>
            <a:off x="8188523" y="848320"/>
            <a:ext cx="89298" cy="169665"/>
          </a:xfrm>
          <a:custGeom>
            <a:avLst/>
            <a:gdLst/>
            <a:ahLst/>
            <a:cxnLst/>
            <a:rect l="0" t="0" r="0" b="0"/>
            <a:pathLst>
              <a:path w="89298" h="169665">
                <a:moveTo>
                  <a:pt x="80367" y="8930"/>
                </a:moveTo>
                <a:lnTo>
                  <a:pt x="80367" y="8930"/>
                </a:lnTo>
                <a:lnTo>
                  <a:pt x="80367" y="8930"/>
                </a:lnTo>
                <a:lnTo>
                  <a:pt x="71437" y="0"/>
                </a:lnTo>
                <a:lnTo>
                  <a:pt x="71437" y="0"/>
                </a:lnTo>
                <a:lnTo>
                  <a:pt x="62507" y="0"/>
                </a:lnTo>
                <a:lnTo>
                  <a:pt x="53578" y="0"/>
                </a:lnTo>
                <a:lnTo>
                  <a:pt x="44648" y="0"/>
                </a:lnTo>
                <a:lnTo>
                  <a:pt x="35718" y="0"/>
                </a:lnTo>
                <a:lnTo>
                  <a:pt x="26789" y="8930"/>
                </a:lnTo>
                <a:lnTo>
                  <a:pt x="17859" y="8930"/>
                </a:lnTo>
                <a:lnTo>
                  <a:pt x="8929" y="17860"/>
                </a:lnTo>
                <a:lnTo>
                  <a:pt x="0" y="17860"/>
                </a:lnTo>
                <a:lnTo>
                  <a:pt x="0" y="26789"/>
                </a:lnTo>
                <a:lnTo>
                  <a:pt x="0" y="35719"/>
                </a:lnTo>
                <a:lnTo>
                  <a:pt x="8929" y="44649"/>
                </a:lnTo>
                <a:lnTo>
                  <a:pt x="8929" y="53578"/>
                </a:lnTo>
                <a:lnTo>
                  <a:pt x="17859" y="62508"/>
                </a:lnTo>
                <a:lnTo>
                  <a:pt x="35718" y="71438"/>
                </a:lnTo>
                <a:lnTo>
                  <a:pt x="44648" y="89297"/>
                </a:lnTo>
                <a:lnTo>
                  <a:pt x="53578" y="98227"/>
                </a:lnTo>
                <a:lnTo>
                  <a:pt x="71437" y="107156"/>
                </a:lnTo>
                <a:lnTo>
                  <a:pt x="80367" y="116086"/>
                </a:lnTo>
                <a:lnTo>
                  <a:pt x="80367" y="125016"/>
                </a:lnTo>
                <a:lnTo>
                  <a:pt x="89297" y="133946"/>
                </a:lnTo>
                <a:lnTo>
                  <a:pt x="89297" y="142875"/>
                </a:lnTo>
                <a:lnTo>
                  <a:pt x="89297" y="151805"/>
                </a:lnTo>
                <a:lnTo>
                  <a:pt x="89297" y="160735"/>
                </a:lnTo>
                <a:lnTo>
                  <a:pt x="89297" y="169664"/>
                </a:lnTo>
                <a:lnTo>
                  <a:pt x="80367" y="169664"/>
                </a:lnTo>
                <a:lnTo>
                  <a:pt x="80367" y="169664"/>
                </a:lnTo>
                <a:lnTo>
                  <a:pt x="71437" y="169664"/>
                </a:lnTo>
                <a:lnTo>
                  <a:pt x="53578" y="169664"/>
                </a:lnTo>
                <a:lnTo>
                  <a:pt x="44648" y="169664"/>
                </a:lnTo>
                <a:lnTo>
                  <a:pt x="26789" y="169664"/>
                </a:lnTo>
                <a:lnTo>
                  <a:pt x="26789" y="169664"/>
                </a:lnTo>
                <a:lnTo>
                  <a:pt x="26789" y="169664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9" name="Freeform 98"/>
          <p:cNvSpPr/>
          <p:nvPr/>
        </p:nvSpPr>
        <p:spPr>
          <a:xfrm>
            <a:off x="4661296" y="1116211"/>
            <a:ext cx="125017" cy="8931"/>
          </a:xfrm>
          <a:custGeom>
            <a:avLst/>
            <a:gdLst/>
            <a:ahLst/>
            <a:cxnLst/>
            <a:rect l="0" t="0" r="0" b="0"/>
            <a:pathLst>
              <a:path w="125017" h="8931">
                <a:moveTo>
                  <a:pt x="0" y="8930"/>
                </a:moveTo>
                <a:lnTo>
                  <a:pt x="0" y="8930"/>
                </a:lnTo>
                <a:lnTo>
                  <a:pt x="0" y="8930"/>
                </a:lnTo>
                <a:lnTo>
                  <a:pt x="17860" y="8930"/>
                </a:lnTo>
                <a:lnTo>
                  <a:pt x="26790" y="8930"/>
                </a:lnTo>
                <a:lnTo>
                  <a:pt x="44649" y="8930"/>
                </a:lnTo>
                <a:lnTo>
                  <a:pt x="71438" y="8930"/>
                </a:lnTo>
                <a:lnTo>
                  <a:pt x="89297" y="8930"/>
                </a:lnTo>
                <a:lnTo>
                  <a:pt x="116086" y="0"/>
                </a:lnTo>
                <a:lnTo>
                  <a:pt x="125016" y="0"/>
                </a:lnTo>
                <a:lnTo>
                  <a:pt x="125016" y="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0" name="Freeform 99"/>
          <p:cNvSpPr/>
          <p:nvPr/>
        </p:nvSpPr>
        <p:spPr>
          <a:xfrm>
            <a:off x="4866679" y="1035844"/>
            <a:ext cx="142877" cy="232173"/>
          </a:xfrm>
          <a:custGeom>
            <a:avLst/>
            <a:gdLst/>
            <a:ahLst/>
            <a:cxnLst/>
            <a:rect l="0" t="0" r="0" b="0"/>
            <a:pathLst>
              <a:path w="142877" h="232173">
                <a:moveTo>
                  <a:pt x="17860" y="17859"/>
                </a:moveTo>
                <a:lnTo>
                  <a:pt x="17860" y="17859"/>
                </a:lnTo>
                <a:lnTo>
                  <a:pt x="17860" y="26789"/>
                </a:lnTo>
                <a:lnTo>
                  <a:pt x="17860" y="26789"/>
                </a:lnTo>
                <a:lnTo>
                  <a:pt x="17860" y="35718"/>
                </a:lnTo>
                <a:lnTo>
                  <a:pt x="17860" y="44648"/>
                </a:lnTo>
                <a:lnTo>
                  <a:pt x="17860" y="62507"/>
                </a:lnTo>
                <a:lnTo>
                  <a:pt x="17860" y="80367"/>
                </a:lnTo>
                <a:lnTo>
                  <a:pt x="17860" y="98226"/>
                </a:lnTo>
                <a:lnTo>
                  <a:pt x="26790" y="116086"/>
                </a:lnTo>
                <a:lnTo>
                  <a:pt x="17860" y="133945"/>
                </a:lnTo>
                <a:lnTo>
                  <a:pt x="17860" y="151804"/>
                </a:lnTo>
                <a:lnTo>
                  <a:pt x="17860" y="160734"/>
                </a:lnTo>
                <a:lnTo>
                  <a:pt x="17860" y="169664"/>
                </a:lnTo>
                <a:lnTo>
                  <a:pt x="17860" y="178593"/>
                </a:lnTo>
                <a:lnTo>
                  <a:pt x="17860" y="187523"/>
                </a:lnTo>
                <a:lnTo>
                  <a:pt x="17860" y="187523"/>
                </a:lnTo>
                <a:lnTo>
                  <a:pt x="17860" y="187523"/>
                </a:lnTo>
                <a:lnTo>
                  <a:pt x="17860" y="187523"/>
                </a:lnTo>
                <a:lnTo>
                  <a:pt x="17860" y="187523"/>
                </a:lnTo>
                <a:lnTo>
                  <a:pt x="17860" y="178593"/>
                </a:lnTo>
                <a:lnTo>
                  <a:pt x="17860" y="178593"/>
                </a:lnTo>
                <a:lnTo>
                  <a:pt x="17860" y="169664"/>
                </a:lnTo>
                <a:lnTo>
                  <a:pt x="17860" y="151804"/>
                </a:lnTo>
                <a:lnTo>
                  <a:pt x="17860" y="133945"/>
                </a:lnTo>
                <a:lnTo>
                  <a:pt x="17860" y="125015"/>
                </a:lnTo>
                <a:lnTo>
                  <a:pt x="17860" y="107156"/>
                </a:lnTo>
                <a:lnTo>
                  <a:pt x="17860" y="89297"/>
                </a:lnTo>
                <a:lnTo>
                  <a:pt x="17860" y="80367"/>
                </a:lnTo>
                <a:lnTo>
                  <a:pt x="17860" y="62507"/>
                </a:lnTo>
                <a:lnTo>
                  <a:pt x="0" y="53578"/>
                </a:lnTo>
                <a:lnTo>
                  <a:pt x="8930" y="35718"/>
                </a:lnTo>
                <a:lnTo>
                  <a:pt x="8930" y="35718"/>
                </a:lnTo>
                <a:lnTo>
                  <a:pt x="8930" y="26789"/>
                </a:lnTo>
                <a:lnTo>
                  <a:pt x="26790" y="17859"/>
                </a:lnTo>
                <a:lnTo>
                  <a:pt x="35719" y="8929"/>
                </a:lnTo>
                <a:lnTo>
                  <a:pt x="44649" y="8929"/>
                </a:lnTo>
                <a:lnTo>
                  <a:pt x="53579" y="0"/>
                </a:lnTo>
                <a:lnTo>
                  <a:pt x="53579" y="0"/>
                </a:lnTo>
                <a:lnTo>
                  <a:pt x="62509" y="0"/>
                </a:lnTo>
                <a:lnTo>
                  <a:pt x="71438" y="8929"/>
                </a:lnTo>
                <a:lnTo>
                  <a:pt x="80368" y="8929"/>
                </a:lnTo>
                <a:lnTo>
                  <a:pt x="89298" y="17859"/>
                </a:lnTo>
                <a:lnTo>
                  <a:pt x="98227" y="26789"/>
                </a:lnTo>
                <a:lnTo>
                  <a:pt x="107157" y="44648"/>
                </a:lnTo>
                <a:lnTo>
                  <a:pt x="107157" y="53578"/>
                </a:lnTo>
                <a:lnTo>
                  <a:pt x="116087" y="62507"/>
                </a:lnTo>
                <a:lnTo>
                  <a:pt x="125016" y="80367"/>
                </a:lnTo>
                <a:lnTo>
                  <a:pt x="133946" y="89297"/>
                </a:lnTo>
                <a:lnTo>
                  <a:pt x="133946" y="107156"/>
                </a:lnTo>
                <a:lnTo>
                  <a:pt x="133946" y="116086"/>
                </a:lnTo>
                <a:lnTo>
                  <a:pt x="142876" y="133945"/>
                </a:lnTo>
                <a:lnTo>
                  <a:pt x="142876" y="142875"/>
                </a:lnTo>
                <a:lnTo>
                  <a:pt x="142876" y="151804"/>
                </a:lnTo>
                <a:lnTo>
                  <a:pt x="142876" y="169664"/>
                </a:lnTo>
                <a:lnTo>
                  <a:pt x="142876" y="178593"/>
                </a:lnTo>
                <a:lnTo>
                  <a:pt x="133946" y="187523"/>
                </a:lnTo>
                <a:lnTo>
                  <a:pt x="133946" y="196453"/>
                </a:lnTo>
                <a:lnTo>
                  <a:pt x="125016" y="205383"/>
                </a:lnTo>
                <a:lnTo>
                  <a:pt x="116087" y="214312"/>
                </a:lnTo>
                <a:lnTo>
                  <a:pt x="107157" y="223242"/>
                </a:lnTo>
                <a:lnTo>
                  <a:pt x="98227" y="223242"/>
                </a:lnTo>
                <a:lnTo>
                  <a:pt x="89298" y="232172"/>
                </a:lnTo>
                <a:lnTo>
                  <a:pt x="80368" y="232172"/>
                </a:lnTo>
                <a:lnTo>
                  <a:pt x="71438" y="223242"/>
                </a:lnTo>
                <a:lnTo>
                  <a:pt x="62509" y="223242"/>
                </a:lnTo>
                <a:lnTo>
                  <a:pt x="53579" y="223242"/>
                </a:lnTo>
                <a:lnTo>
                  <a:pt x="53579" y="223242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Freeform 100"/>
          <p:cNvSpPr/>
          <p:nvPr/>
        </p:nvSpPr>
        <p:spPr>
          <a:xfrm>
            <a:off x="5009555" y="1151930"/>
            <a:ext cx="125016" cy="142876"/>
          </a:xfrm>
          <a:custGeom>
            <a:avLst/>
            <a:gdLst/>
            <a:ahLst/>
            <a:cxnLst/>
            <a:rect l="0" t="0" r="0" b="0"/>
            <a:pathLst>
              <a:path w="125016" h="142876">
                <a:moveTo>
                  <a:pt x="35718" y="71437"/>
                </a:moveTo>
                <a:lnTo>
                  <a:pt x="35718" y="62507"/>
                </a:lnTo>
                <a:lnTo>
                  <a:pt x="35718" y="62507"/>
                </a:lnTo>
                <a:lnTo>
                  <a:pt x="35718" y="62507"/>
                </a:lnTo>
                <a:lnTo>
                  <a:pt x="44648" y="62507"/>
                </a:lnTo>
                <a:lnTo>
                  <a:pt x="44648" y="62507"/>
                </a:lnTo>
                <a:lnTo>
                  <a:pt x="44648" y="62507"/>
                </a:lnTo>
                <a:lnTo>
                  <a:pt x="53578" y="53578"/>
                </a:lnTo>
                <a:lnTo>
                  <a:pt x="62508" y="53578"/>
                </a:lnTo>
                <a:lnTo>
                  <a:pt x="71437" y="53578"/>
                </a:lnTo>
                <a:lnTo>
                  <a:pt x="71437" y="44648"/>
                </a:lnTo>
                <a:lnTo>
                  <a:pt x="80367" y="35718"/>
                </a:lnTo>
                <a:lnTo>
                  <a:pt x="89297" y="35718"/>
                </a:lnTo>
                <a:lnTo>
                  <a:pt x="89297" y="26789"/>
                </a:lnTo>
                <a:lnTo>
                  <a:pt x="98226" y="26789"/>
                </a:lnTo>
                <a:lnTo>
                  <a:pt x="98226" y="17859"/>
                </a:lnTo>
                <a:lnTo>
                  <a:pt x="98226" y="17859"/>
                </a:lnTo>
                <a:lnTo>
                  <a:pt x="98226" y="8929"/>
                </a:lnTo>
                <a:lnTo>
                  <a:pt x="98226" y="8929"/>
                </a:lnTo>
                <a:lnTo>
                  <a:pt x="98226" y="0"/>
                </a:lnTo>
                <a:lnTo>
                  <a:pt x="98226" y="0"/>
                </a:lnTo>
                <a:lnTo>
                  <a:pt x="89297" y="0"/>
                </a:lnTo>
                <a:lnTo>
                  <a:pt x="89297" y="0"/>
                </a:lnTo>
                <a:lnTo>
                  <a:pt x="80367" y="0"/>
                </a:lnTo>
                <a:lnTo>
                  <a:pt x="71437" y="8929"/>
                </a:lnTo>
                <a:lnTo>
                  <a:pt x="53578" y="17859"/>
                </a:lnTo>
                <a:lnTo>
                  <a:pt x="44648" y="26789"/>
                </a:lnTo>
                <a:lnTo>
                  <a:pt x="35718" y="35718"/>
                </a:lnTo>
                <a:lnTo>
                  <a:pt x="26789" y="44648"/>
                </a:lnTo>
                <a:lnTo>
                  <a:pt x="17859" y="53578"/>
                </a:lnTo>
                <a:lnTo>
                  <a:pt x="8929" y="62507"/>
                </a:lnTo>
                <a:lnTo>
                  <a:pt x="8929" y="80367"/>
                </a:lnTo>
                <a:lnTo>
                  <a:pt x="0" y="89297"/>
                </a:lnTo>
                <a:lnTo>
                  <a:pt x="0" y="98226"/>
                </a:lnTo>
                <a:lnTo>
                  <a:pt x="8929" y="107156"/>
                </a:lnTo>
                <a:lnTo>
                  <a:pt x="8929" y="116086"/>
                </a:lnTo>
                <a:lnTo>
                  <a:pt x="17859" y="125015"/>
                </a:lnTo>
                <a:lnTo>
                  <a:pt x="26789" y="133945"/>
                </a:lnTo>
                <a:lnTo>
                  <a:pt x="35718" y="133945"/>
                </a:lnTo>
                <a:lnTo>
                  <a:pt x="53578" y="133945"/>
                </a:lnTo>
                <a:lnTo>
                  <a:pt x="62508" y="142875"/>
                </a:lnTo>
                <a:lnTo>
                  <a:pt x="80367" y="142875"/>
                </a:lnTo>
                <a:lnTo>
                  <a:pt x="89297" y="142875"/>
                </a:lnTo>
                <a:lnTo>
                  <a:pt x="107156" y="142875"/>
                </a:lnTo>
                <a:lnTo>
                  <a:pt x="116086" y="133945"/>
                </a:lnTo>
                <a:lnTo>
                  <a:pt x="116086" y="133945"/>
                </a:lnTo>
                <a:lnTo>
                  <a:pt x="125015" y="133945"/>
                </a:lnTo>
                <a:lnTo>
                  <a:pt x="125015" y="133945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Freeform 101"/>
          <p:cNvSpPr/>
          <p:nvPr/>
        </p:nvSpPr>
        <p:spPr>
          <a:xfrm>
            <a:off x="5161359" y="1044773"/>
            <a:ext cx="80369" cy="241103"/>
          </a:xfrm>
          <a:custGeom>
            <a:avLst/>
            <a:gdLst/>
            <a:ahLst/>
            <a:cxnLst/>
            <a:rect l="0" t="0" r="0" b="0"/>
            <a:pathLst>
              <a:path w="80369" h="241103">
                <a:moveTo>
                  <a:pt x="8930" y="0"/>
                </a:moveTo>
                <a:lnTo>
                  <a:pt x="8930" y="0"/>
                </a:lnTo>
                <a:lnTo>
                  <a:pt x="8930" y="0"/>
                </a:lnTo>
                <a:lnTo>
                  <a:pt x="8930" y="0"/>
                </a:lnTo>
                <a:lnTo>
                  <a:pt x="8930" y="0"/>
                </a:lnTo>
                <a:lnTo>
                  <a:pt x="8930" y="0"/>
                </a:lnTo>
                <a:lnTo>
                  <a:pt x="8930" y="0"/>
                </a:lnTo>
                <a:lnTo>
                  <a:pt x="8930" y="8930"/>
                </a:lnTo>
                <a:lnTo>
                  <a:pt x="8930" y="17860"/>
                </a:lnTo>
                <a:lnTo>
                  <a:pt x="8930" y="35719"/>
                </a:lnTo>
                <a:lnTo>
                  <a:pt x="8930" y="53578"/>
                </a:lnTo>
                <a:lnTo>
                  <a:pt x="0" y="80368"/>
                </a:lnTo>
                <a:lnTo>
                  <a:pt x="0" y="98227"/>
                </a:lnTo>
                <a:lnTo>
                  <a:pt x="0" y="125016"/>
                </a:lnTo>
                <a:lnTo>
                  <a:pt x="0" y="151805"/>
                </a:lnTo>
                <a:lnTo>
                  <a:pt x="0" y="169664"/>
                </a:lnTo>
                <a:lnTo>
                  <a:pt x="0" y="187524"/>
                </a:lnTo>
                <a:lnTo>
                  <a:pt x="0" y="205383"/>
                </a:lnTo>
                <a:lnTo>
                  <a:pt x="0" y="214313"/>
                </a:lnTo>
                <a:lnTo>
                  <a:pt x="0" y="223243"/>
                </a:lnTo>
                <a:lnTo>
                  <a:pt x="0" y="232172"/>
                </a:lnTo>
                <a:lnTo>
                  <a:pt x="0" y="232172"/>
                </a:lnTo>
                <a:lnTo>
                  <a:pt x="0" y="241102"/>
                </a:lnTo>
                <a:lnTo>
                  <a:pt x="8930" y="241102"/>
                </a:lnTo>
                <a:lnTo>
                  <a:pt x="8930" y="241102"/>
                </a:lnTo>
                <a:lnTo>
                  <a:pt x="8930" y="241102"/>
                </a:lnTo>
                <a:lnTo>
                  <a:pt x="8930" y="232172"/>
                </a:lnTo>
                <a:lnTo>
                  <a:pt x="8930" y="223243"/>
                </a:lnTo>
                <a:lnTo>
                  <a:pt x="8930" y="214313"/>
                </a:lnTo>
                <a:lnTo>
                  <a:pt x="8930" y="196454"/>
                </a:lnTo>
                <a:lnTo>
                  <a:pt x="8930" y="187524"/>
                </a:lnTo>
                <a:lnTo>
                  <a:pt x="8930" y="178594"/>
                </a:lnTo>
                <a:lnTo>
                  <a:pt x="8930" y="160735"/>
                </a:lnTo>
                <a:lnTo>
                  <a:pt x="8930" y="151805"/>
                </a:lnTo>
                <a:lnTo>
                  <a:pt x="17860" y="142875"/>
                </a:lnTo>
                <a:lnTo>
                  <a:pt x="17860" y="142875"/>
                </a:lnTo>
                <a:lnTo>
                  <a:pt x="17860" y="133946"/>
                </a:lnTo>
                <a:lnTo>
                  <a:pt x="26789" y="133946"/>
                </a:lnTo>
                <a:lnTo>
                  <a:pt x="26789" y="133946"/>
                </a:lnTo>
                <a:lnTo>
                  <a:pt x="35719" y="133946"/>
                </a:lnTo>
                <a:lnTo>
                  <a:pt x="44649" y="133946"/>
                </a:lnTo>
                <a:lnTo>
                  <a:pt x="44649" y="133946"/>
                </a:lnTo>
                <a:lnTo>
                  <a:pt x="53579" y="133946"/>
                </a:lnTo>
                <a:lnTo>
                  <a:pt x="53579" y="133946"/>
                </a:lnTo>
                <a:lnTo>
                  <a:pt x="62508" y="142875"/>
                </a:lnTo>
                <a:lnTo>
                  <a:pt x="71438" y="142875"/>
                </a:lnTo>
                <a:lnTo>
                  <a:pt x="71438" y="151805"/>
                </a:lnTo>
                <a:lnTo>
                  <a:pt x="71438" y="160735"/>
                </a:lnTo>
                <a:lnTo>
                  <a:pt x="80368" y="169664"/>
                </a:lnTo>
                <a:lnTo>
                  <a:pt x="80368" y="178594"/>
                </a:lnTo>
                <a:lnTo>
                  <a:pt x="80368" y="187524"/>
                </a:lnTo>
                <a:lnTo>
                  <a:pt x="80368" y="205383"/>
                </a:lnTo>
                <a:lnTo>
                  <a:pt x="80368" y="214313"/>
                </a:lnTo>
                <a:lnTo>
                  <a:pt x="80368" y="223243"/>
                </a:lnTo>
                <a:lnTo>
                  <a:pt x="80368" y="232172"/>
                </a:lnTo>
                <a:lnTo>
                  <a:pt x="80368" y="232172"/>
                </a:lnTo>
                <a:lnTo>
                  <a:pt x="80368" y="232172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" name="Freeform 102"/>
          <p:cNvSpPr/>
          <p:nvPr/>
        </p:nvSpPr>
        <p:spPr>
          <a:xfrm>
            <a:off x="5286375" y="1178719"/>
            <a:ext cx="125017" cy="267891"/>
          </a:xfrm>
          <a:custGeom>
            <a:avLst/>
            <a:gdLst/>
            <a:ahLst/>
            <a:cxnLst/>
            <a:rect l="0" t="0" r="0" b="0"/>
            <a:pathLst>
              <a:path w="125017" h="267891">
                <a:moveTo>
                  <a:pt x="125016" y="0"/>
                </a:moveTo>
                <a:lnTo>
                  <a:pt x="125016" y="0"/>
                </a:lnTo>
                <a:lnTo>
                  <a:pt x="116086" y="8929"/>
                </a:lnTo>
                <a:lnTo>
                  <a:pt x="116086" y="17859"/>
                </a:lnTo>
                <a:lnTo>
                  <a:pt x="116086" y="26789"/>
                </a:lnTo>
                <a:lnTo>
                  <a:pt x="107156" y="44648"/>
                </a:lnTo>
                <a:lnTo>
                  <a:pt x="98227" y="53578"/>
                </a:lnTo>
                <a:lnTo>
                  <a:pt x="98227" y="71437"/>
                </a:lnTo>
                <a:lnTo>
                  <a:pt x="89297" y="89297"/>
                </a:lnTo>
                <a:lnTo>
                  <a:pt x="80367" y="116086"/>
                </a:lnTo>
                <a:lnTo>
                  <a:pt x="71438" y="133945"/>
                </a:lnTo>
                <a:lnTo>
                  <a:pt x="62508" y="160734"/>
                </a:lnTo>
                <a:lnTo>
                  <a:pt x="53578" y="178594"/>
                </a:lnTo>
                <a:lnTo>
                  <a:pt x="35719" y="205383"/>
                </a:lnTo>
                <a:lnTo>
                  <a:pt x="26789" y="223242"/>
                </a:lnTo>
                <a:lnTo>
                  <a:pt x="17859" y="241101"/>
                </a:lnTo>
                <a:lnTo>
                  <a:pt x="8930" y="250031"/>
                </a:lnTo>
                <a:lnTo>
                  <a:pt x="0" y="267890"/>
                </a:lnTo>
                <a:lnTo>
                  <a:pt x="0" y="267890"/>
                </a:lnTo>
                <a:lnTo>
                  <a:pt x="0" y="26789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" name="Freeform 103"/>
          <p:cNvSpPr/>
          <p:nvPr/>
        </p:nvSpPr>
        <p:spPr>
          <a:xfrm>
            <a:off x="5286375" y="1160859"/>
            <a:ext cx="35720" cy="107158"/>
          </a:xfrm>
          <a:custGeom>
            <a:avLst/>
            <a:gdLst/>
            <a:ahLst/>
            <a:cxnLst/>
            <a:rect l="0" t="0" r="0" b="0"/>
            <a:pathLst>
              <a:path w="35720" h="107158">
                <a:moveTo>
                  <a:pt x="8930" y="0"/>
                </a:moveTo>
                <a:lnTo>
                  <a:pt x="8930" y="0"/>
                </a:lnTo>
                <a:lnTo>
                  <a:pt x="0" y="0"/>
                </a:lnTo>
                <a:lnTo>
                  <a:pt x="0" y="0"/>
                </a:lnTo>
                <a:lnTo>
                  <a:pt x="0" y="8930"/>
                </a:lnTo>
                <a:lnTo>
                  <a:pt x="0" y="17860"/>
                </a:lnTo>
                <a:lnTo>
                  <a:pt x="8930" y="35719"/>
                </a:lnTo>
                <a:lnTo>
                  <a:pt x="8930" y="44649"/>
                </a:lnTo>
                <a:lnTo>
                  <a:pt x="17859" y="62508"/>
                </a:lnTo>
                <a:lnTo>
                  <a:pt x="26789" y="80368"/>
                </a:lnTo>
                <a:lnTo>
                  <a:pt x="35719" y="89297"/>
                </a:lnTo>
                <a:lnTo>
                  <a:pt x="35719" y="107157"/>
                </a:lnTo>
                <a:lnTo>
                  <a:pt x="35719" y="107157"/>
                </a:lnTo>
                <a:lnTo>
                  <a:pt x="35719" y="107157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Freeform 104"/>
          <p:cNvSpPr/>
          <p:nvPr/>
        </p:nvSpPr>
        <p:spPr>
          <a:xfrm>
            <a:off x="5420320" y="1080492"/>
            <a:ext cx="98228" cy="232173"/>
          </a:xfrm>
          <a:custGeom>
            <a:avLst/>
            <a:gdLst/>
            <a:ahLst/>
            <a:cxnLst/>
            <a:rect l="0" t="0" r="0" b="0"/>
            <a:pathLst>
              <a:path w="98228" h="232173">
                <a:moveTo>
                  <a:pt x="62508" y="0"/>
                </a:moveTo>
                <a:lnTo>
                  <a:pt x="62508" y="0"/>
                </a:lnTo>
                <a:lnTo>
                  <a:pt x="62508" y="0"/>
                </a:lnTo>
                <a:lnTo>
                  <a:pt x="62508" y="0"/>
                </a:lnTo>
                <a:lnTo>
                  <a:pt x="62508" y="0"/>
                </a:lnTo>
                <a:lnTo>
                  <a:pt x="62508" y="8930"/>
                </a:lnTo>
                <a:lnTo>
                  <a:pt x="62508" y="17859"/>
                </a:lnTo>
                <a:lnTo>
                  <a:pt x="71438" y="35719"/>
                </a:lnTo>
                <a:lnTo>
                  <a:pt x="71438" y="53578"/>
                </a:lnTo>
                <a:lnTo>
                  <a:pt x="71438" y="71438"/>
                </a:lnTo>
                <a:lnTo>
                  <a:pt x="71438" y="89297"/>
                </a:lnTo>
                <a:lnTo>
                  <a:pt x="71438" y="107156"/>
                </a:lnTo>
                <a:lnTo>
                  <a:pt x="80368" y="125016"/>
                </a:lnTo>
                <a:lnTo>
                  <a:pt x="80368" y="133945"/>
                </a:lnTo>
                <a:lnTo>
                  <a:pt x="80368" y="151805"/>
                </a:lnTo>
                <a:lnTo>
                  <a:pt x="80368" y="151805"/>
                </a:lnTo>
                <a:lnTo>
                  <a:pt x="89297" y="160735"/>
                </a:lnTo>
                <a:lnTo>
                  <a:pt x="89297" y="160735"/>
                </a:lnTo>
                <a:lnTo>
                  <a:pt x="89297" y="169664"/>
                </a:lnTo>
                <a:lnTo>
                  <a:pt x="89297" y="169664"/>
                </a:lnTo>
                <a:lnTo>
                  <a:pt x="98227" y="169664"/>
                </a:lnTo>
                <a:lnTo>
                  <a:pt x="98227" y="160735"/>
                </a:lnTo>
                <a:lnTo>
                  <a:pt x="98227" y="160735"/>
                </a:lnTo>
                <a:lnTo>
                  <a:pt x="98227" y="151805"/>
                </a:lnTo>
                <a:lnTo>
                  <a:pt x="89297" y="142875"/>
                </a:lnTo>
                <a:lnTo>
                  <a:pt x="89297" y="133945"/>
                </a:lnTo>
                <a:lnTo>
                  <a:pt x="80368" y="125016"/>
                </a:lnTo>
                <a:lnTo>
                  <a:pt x="80368" y="107156"/>
                </a:lnTo>
                <a:lnTo>
                  <a:pt x="71438" y="107156"/>
                </a:lnTo>
                <a:lnTo>
                  <a:pt x="62508" y="98227"/>
                </a:lnTo>
                <a:lnTo>
                  <a:pt x="53578" y="107156"/>
                </a:lnTo>
                <a:lnTo>
                  <a:pt x="44649" y="107156"/>
                </a:lnTo>
                <a:lnTo>
                  <a:pt x="35719" y="116086"/>
                </a:lnTo>
                <a:lnTo>
                  <a:pt x="26789" y="116086"/>
                </a:lnTo>
                <a:lnTo>
                  <a:pt x="17860" y="125016"/>
                </a:lnTo>
                <a:lnTo>
                  <a:pt x="17860" y="142875"/>
                </a:lnTo>
                <a:lnTo>
                  <a:pt x="8930" y="151805"/>
                </a:lnTo>
                <a:lnTo>
                  <a:pt x="8930" y="169664"/>
                </a:lnTo>
                <a:lnTo>
                  <a:pt x="0" y="178594"/>
                </a:lnTo>
                <a:lnTo>
                  <a:pt x="0" y="187524"/>
                </a:lnTo>
                <a:lnTo>
                  <a:pt x="0" y="205383"/>
                </a:lnTo>
                <a:lnTo>
                  <a:pt x="0" y="214313"/>
                </a:lnTo>
                <a:lnTo>
                  <a:pt x="8930" y="223242"/>
                </a:lnTo>
                <a:lnTo>
                  <a:pt x="8930" y="232172"/>
                </a:lnTo>
                <a:lnTo>
                  <a:pt x="17860" y="232172"/>
                </a:lnTo>
                <a:lnTo>
                  <a:pt x="26789" y="232172"/>
                </a:lnTo>
                <a:lnTo>
                  <a:pt x="35719" y="232172"/>
                </a:lnTo>
                <a:lnTo>
                  <a:pt x="44649" y="232172"/>
                </a:lnTo>
                <a:lnTo>
                  <a:pt x="53578" y="232172"/>
                </a:lnTo>
                <a:lnTo>
                  <a:pt x="53578" y="232172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6" name="Freeform 105"/>
          <p:cNvSpPr/>
          <p:nvPr/>
        </p:nvSpPr>
        <p:spPr>
          <a:xfrm>
            <a:off x="5563195" y="1178719"/>
            <a:ext cx="35720" cy="133946"/>
          </a:xfrm>
          <a:custGeom>
            <a:avLst/>
            <a:gdLst/>
            <a:ahLst/>
            <a:cxnLst/>
            <a:rect l="0" t="0" r="0" b="0"/>
            <a:pathLst>
              <a:path w="35720" h="133946">
                <a:moveTo>
                  <a:pt x="0" y="26789"/>
                </a:moveTo>
                <a:lnTo>
                  <a:pt x="0" y="26789"/>
                </a:lnTo>
                <a:lnTo>
                  <a:pt x="0" y="35718"/>
                </a:lnTo>
                <a:lnTo>
                  <a:pt x="0" y="35718"/>
                </a:lnTo>
                <a:lnTo>
                  <a:pt x="0" y="53578"/>
                </a:lnTo>
                <a:lnTo>
                  <a:pt x="0" y="62508"/>
                </a:lnTo>
                <a:lnTo>
                  <a:pt x="0" y="71437"/>
                </a:lnTo>
                <a:lnTo>
                  <a:pt x="0" y="89297"/>
                </a:lnTo>
                <a:lnTo>
                  <a:pt x="8930" y="98226"/>
                </a:lnTo>
                <a:lnTo>
                  <a:pt x="8930" y="107156"/>
                </a:lnTo>
                <a:lnTo>
                  <a:pt x="8930" y="116086"/>
                </a:lnTo>
                <a:lnTo>
                  <a:pt x="17859" y="125015"/>
                </a:lnTo>
                <a:lnTo>
                  <a:pt x="17859" y="125015"/>
                </a:lnTo>
                <a:lnTo>
                  <a:pt x="17859" y="125015"/>
                </a:lnTo>
                <a:lnTo>
                  <a:pt x="17859" y="133945"/>
                </a:lnTo>
                <a:lnTo>
                  <a:pt x="17859" y="133945"/>
                </a:lnTo>
                <a:lnTo>
                  <a:pt x="17859" y="125015"/>
                </a:lnTo>
                <a:lnTo>
                  <a:pt x="17859" y="125015"/>
                </a:lnTo>
                <a:lnTo>
                  <a:pt x="17859" y="116086"/>
                </a:lnTo>
                <a:lnTo>
                  <a:pt x="17859" y="107156"/>
                </a:lnTo>
                <a:lnTo>
                  <a:pt x="8930" y="89297"/>
                </a:lnTo>
                <a:lnTo>
                  <a:pt x="8930" y="71437"/>
                </a:lnTo>
                <a:lnTo>
                  <a:pt x="8930" y="53578"/>
                </a:lnTo>
                <a:lnTo>
                  <a:pt x="8930" y="44648"/>
                </a:lnTo>
                <a:lnTo>
                  <a:pt x="17859" y="26789"/>
                </a:lnTo>
                <a:lnTo>
                  <a:pt x="17859" y="17859"/>
                </a:lnTo>
                <a:lnTo>
                  <a:pt x="17859" y="8929"/>
                </a:lnTo>
                <a:lnTo>
                  <a:pt x="26789" y="8929"/>
                </a:lnTo>
                <a:lnTo>
                  <a:pt x="26789" y="0"/>
                </a:lnTo>
                <a:lnTo>
                  <a:pt x="35719" y="0"/>
                </a:lnTo>
                <a:lnTo>
                  <a:pt x="35719" y="0"/>
                </a:lnTo>
                <a:lnTo>
                  <a:pt x="35719" y="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7" name="Freeform 106"/>
          <p:cNvSpPr/>
          <p:nvPr/>
        </p:nvSpPr>
        <p:spPr>
          <a:xfrm>
            <a:off x="5652492" y="1205508"/>
            <a:ext cx="107157" cy="107157"/>
          </a:xfrm>
          <a:custGeom>
            <a:avLst/>
            <a:gdLst/>
            <a:ahLst/>
            <a:cxnLst/>
            <a:rect l="0" t="0" r="0" b="0"/>
            <a:pathLst>
              <a:path w="107157" h="107157">
                <a:moveTo>
                  <a:pt x="80367" y="35719"/>
                </a:moveTo>
                <a:lnTo>
                  <a:pt x="80367" y="35719"/>
                </a:lnTo>
                <a:lnTo>
                  <a:pt x="80367" y="35719"/>
                </a:lnTo>
                <a:lnTo>
                  <a:pt x="80367" y="26789"/>
                </a:lnTo>
                <a:lnTo>
                  <a:pt x="80367" y="26789"/>
                </a:lnTo>
                <a:lnTo>
                  <a:pt x="80367" y="17859"/>
                </a:lnTo>
                <a:lnTo>
                  <a:pt x="71437" y="8929"/>
                </a:lnTo>
                <a:lnTo>
                  <a:pt x="71437" y="8929"/>
                </a:lnTo>
                <a:lnTo>
                  <a:pt x="62508" y="8929"/>
                </a:lnTo>
                <a:lnTo>
                  <a:pt x="62508" y="8929"/>
                </a:lnTo>
                <a:lnTo>
                  <a:pt x="53578" y="8929"/>
                </a:lnTo>
                <a:lnTo>
                  <a:pt x="44648" y="8929"/>
                </a:lnTo>
                <a:lnTo>
                  <a:pt x="35719" y="8929"/>
                </a:lnTo>
                <a:lnTo>
                  <a:pt x="26789" y="17859"/>
                </a:lnTo>
                <a:lnTo>
                  <a:pt x="17859" y="26789"/>
                </a:lnTo>
                <a:lnTo>
                  <a:pt x="8929" y="35719"/>
                </a:lnTo>
                <a:lnTo>
                  <a:pt x="8929" y="44648"/>
                </a:lnTo>
                <a:lnTo>
                  <a:pt x="0" y="53578"/>
                </a:lnTo>
                <a:lnTo>
                  <a:pt x="0" y="62508"/>
                </a:lnTo>
                <a:lnTo>
                  <a:pt x="0" y="71437"/>
                </a:lnTo>
                <a:lnTo>
                  <a:pt x="0" y="71437"/>
                </a:lnTo>
                <a:lnTo>
                  <a:pt x="8929" y="80367"/>
                </a:lnTo>
                <a:lnTo>
                  <a:pt x="8929" y="80367"/>
                </a:lnTo>
                <a:lnTo>
                  <a:pt x="17859" y="80367"/>
                </a:lnTo>
                <a:lnTo>
                  <a:pt x="26789" y="80367"/>
                </a:lnTo>
                <a:lnTo>
                  <a:pt x="35719" y="80367"/>
                </a:lnTo>
                <a:lnTo>
                  <a:pt x="44648" y="71437"/>
                </a:lnTo>
                <a:lnTo>
                  <a:pt x="53578" y="71437"/>
                </a:lnTo>
                <a:lnTo>
                  <a:pt x="53578" y="62508"/>
                </a:lnTo>
                <a:lnTo>
                  <a:pt x="62508" y="53578"/>
                </a:lnTo>
                <a:lnTo>
                  <a:pt x="62508" y="44648"/>
                </a:lnTo>
                <a:lnTo>
                  <a:pt x="71437" y="35719"/>
                </a:lnTo>
                <a:lnTo>
                  <a:pt x="71437" y="17859"/>
                </a:lnTo>
                <a:lnTo>
                  <a:pt x="71437" y="8929"/>
                </a:lnTo>
                <a:lnTo>
                  <a:pt x="71437" y="0"/>
                </a:lnTo>
                <a:lnTo>
                  <a:pt x="71437" y="0"/>
                </a:lnTo>
                <a:lnTo>
                  <a:pt x="71437" y="0"/>
                </a:lnTo>
                <a:lnTo>
                  <a:pt x="71437" y="0"/>
                </a:lnTo>
                <a:lnTo>
                  <a:pt x="71437" y="8929"/>
                </a:lnTo>
                <a:lnTo>
                  <a:pt x="71437" y="17859"/>
                </a:lnTo>
                <a:lnTo>
                  <a:pt x="71437" y="26789"/>
                </a:lnTo>
                <a:lnTo>
                  <a:pt x="71437" y="35719"/>
                </a:lnTo>
                <a:lnTo>
                  <a:pt x="71437" y="53578"/>
                </a:lnTo>
                <a:lnTo>
                  <a:pt x="80367" y="62508"/>
                </a:lnTo>
                <a:lnTo>
                  <a:pt x="80367" y="80367"/>
                </a:lnTo>
                <a:lnTo>
                  <a:pt x="89297" y="89297"/>
                </a:lnTo>
                <a:lnTo>
                  <a:pt x="98226" y="98226"/>
                </a:lnTo>
                <a:lnTo>
                  <a:pt x="98226" y="98226"/>
                </a:lnTo>
                <a:lnTo>
                  <a:pt x="107156" y="107156"/>
                </a:lnTo>
                <a:lnTo>
                  <a:pt x="107156" y="107156"/>
                </a:lnTo>
                <a:lnTo>
                  <a:pt x="107156" y="107156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8" name="Freeform 107"/>
          <p:cNvSpPr/>
          <p:nvPr/>
        </p:nvSpPr>
        <p:spPr>
          <a:xfrm>
            <a:off x="5804296" y="1044773"/>
            <a:ext cx="35720" cy="294681"/>
          </a:xfrm>
          <a:custGeom>
            <a:avLst/>
            <a:gdLst/>
            <a:ahLst/>
            <a:cxnLst/>
            <a:rect l="0" t="0" r="0" b="0"/>
            <a:pathLst>
              <a:path w="35720" h="294681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8930"/>
                </a:lnTo>
                <a:lnTo>
                  <a:pt x="0" y="26789"/>
                </a:lnTo>
                <a:lnTo>
                  <a:pt x="0" y="35719"/>
                </a:lnTo>
                <a:lnTo>
                  <a:pt x="0" y="53578"/>
                </a:lnTo>
                <a:lnTo>
                  <a:pt x="0" y="80368"/>
                </a:lnTo>
                <a:lnTo>
                  <a:pt x="0" y="98227"/>
                </a:lnTo>
                <a:lnTo>
                  <a:pt x="8930" y="116086"/>
                </a:lnTo>
                <a:lnTo>
                  <a:pt x="8930" y="142875"/>
                </a:lnTo>
                <a:lnTo>
                  <a:pt x="8930" y="169664"/>
                </a:lnTo>
                <a:lnTo>
                  <a:pt x="8930" y="187524"/>
                </a:lnTo>
                <a:lnTo>
                  <a:pt x="17860" y="205383"/>
                </a:lnTo>
                <a:lnTo>
                  <a:pt x="17860" y="223243"/>
                </a:lnTo>
                <a:lnTo>
                  <a:pt x="26790" y="241102"/>
                </a:lnTo>
                <a:lnTo>
                  <a:pt x="26790" y="258961"/>
                </a:lnTo>
                <a:lnTo>
                  <a:pt x="26790" y="267891"/>
                </a:lnTo>
                <a:lnTo>
                  <a:pt x="35719" y="276821"/>
                </a:lnTo>
                <a:lnTo>
                  <a:pt x="35719" y="285750"/>
                </a:lnTo>
                <a:lnTo>
                  <a:pt x="35719" y="294680"/>
                </a:lnTo>
                <a:lnTo>
                  <a:pt x="35719" y="294680"/>
                </a:lnTo>
                <a:lnTo>
                  <a:pt x="35719" y="29468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9" name="Freeform 108"/>
          <p:cNvSpPr/>
          <p:nvPr/>
        </p:nvSpPr>
        <p:spPr>
          <a:xfrm>
            <a:off x="5732859" y="1178719"/>
            <a:ext cx="116087" cy="26790"/>
          </a:xfrm>
          <a:custGeom>
            <a:avLst/>
            <a:gdLst/>
            <a:ahLst/>
            <a:cxnLst/>
            <a:rect l="0" t="0" r="0" b="0"/>
            <a:pathLst>
              <a:path w="116087" h="26790">
                <a:moveTo>
                  <a:pt x="0" y="26789"/>
                </a:moveTo>
                <a:lnTo>
                  <a:pt x="0" y="26789"/>
                </a:lnTo>
                <a:lnTo>
                  <a:pt x="0" y="26789"/>
                </a:lnTo>
                <a:lnTo>
                  <a:pt x="0" y="26789"/>
                </a:lnTo>
                <a:lnTo>
                  <a:pt x="8930" y="26789"/>
                </a:lnTo>
                <a:lnTo>
                  <a:pt x="8930" y="17859"/>
                </a:lnTo>
                <a:lnTo>
                  <a:pt x="17859" y="17859"/>
                </a:lnTo>
                <a:lnTo>
                  <a:pt x="35719" y="17859"/>
                </a:lnTo>
                <a:lnTo>
                  <a:pt x="44648" y="8929"/>
                </a:lnTo>
                <a:lnTo>
                  <a:pt x="62508" y="8929"/>
                </a:lnTo>
                <a:lnTo>
                  <a:pt x="80367" y="8929"/>
                </a:lnTo>
                <a:lnTo>
                  <a:pt x="98227" y="0"/>
                </a:lnTo>
                <a:lnTo>
                  <a:pt x="107156" y="0"/>
                </a:lnTo>
                <a:lnTo>
                  <a:pt x="116086" y="0"/>
                </a:lnTo>
                <a:lnTo>
                  <a:pt x="116086" y="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0" name="Freeform 109"/>
          <p:cNvSpPr/>
          <p:nvPr/>
        </p:nvSpPr>
        <p:spPr>
          <a:xfrm>
            <a:off x="5884664" y="1214437"/>
            <a:ext cx="8930" cy="125017"/>
          </a:xfrm>
          <a:custGeom>
            <a:avLst/>
            <a:gdLst/>
            <a:ahLst/>
            <a:cxnLst/>
            <a:rect l="0" t="0" r="0" b="0"/>
            <a:pathLst>
              <a:path w="8930" h="125017">
                <a:moveTo>
                  <a:pt x="0" y="0"/>
                </a:moveTo>
                <a:lnTo>
                  <a:pt x="0" y="0"/>
                </a:lnTo>
                <a:lnTo>
                  <a:pt x="0" y="8930"/>
                </a:lnTo>
                <a:lnTo>
                  <a:pt x="0" y="8930"/>
                </a:lnTo>
                <a:lnTo>
                  <a:pt x="0" y="17860"/>
                </a:lnTo>
                <a:lnTo>
                  <a:pt x="0" y="26790"/>
                </a:lnTo>
                <a:lnTo>
                  <a:pt x="8929" y="44649"/>
                </a:lnTo>
                <a:lnTo>
                  <a:pt x="8929" y="53579"/>
                </a:lnTo>
                <a:lnTo>
                  <a:pt x="8929" y="71438"/>
                </a:lnTo>
                <a:lnTo>
                  <a:pt x="8929" y="80368"/>
                </a:lnTo>
                <a:lnTo>
                  <a:pt x="8929" y="98227"/>
                </a:lnTo>
                <a:lnTo>
                  <a:pt x="8929" y="107157"/>
                </a:lnTo>
                <a:lnTo>
                  <a:pt x="8929" y="116086"/>
                </a:lnTo>
                <a:lnTo>
                  <a:pt x="8929" y="125016"/>
                </a:lnTo>
                <a:lnTo>
                  <a:pt x="8929" y="125016"/>
                </a:lnTo>
                <a:lnTo>
                  <a:pt x="8929" y="125016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1" name="Freeform 110"/>
          <p:cNvSpPr/>
          <p:nvPr/>
        </p:nvSpPr>
        <p:spPr>
          <a:xfrm>
            <a:off x="5893593" y="1169789"/>
            <a:ext cx="1" cy="1"/>
          </a:xfrm>
          <a:custGeom>
            <a:avLst/>
            <a:gdLst/>
            <a:ahLst/>
            <a:cxnLst/>
            <a:rect l="0" t="0" r="0" b="0"/>
            <a:pathLst>
              <a:path w="1" h="1">
                <a:moveTo>
                  <a:pt x="0" y="0"/>
                </a:moveTo>
                <a:close/>
              </a:path>
            </a:pathLst>
          </a:cu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2" name="Freeform 111"/>
          <p:cNvSpPr/>
          <p:nvPr/>
        </p:nvSpPr>
        <p:spPr>
          <a:xfrm>
            <a:off x="5929312" y="1223367"/>
            <a:ext cx="80368" cy="89298"/>
          </a:xfrm>
          <a:custGeom>
            <a:avLst/>
            <a:gdLst/>
            <a:ahLst/>
            <a:cxnLst/>
            <a:rect l="0" t="0" r="0" b="0"/>
            <a:pathLst>
              <a:path w="80368" h="89298">
                <a:moveTo>
                  <a:pt x="62508" y="17860"/>
                </a:moveTo>
                <a:lnTo>
                  <a:pt x="62508" y="17860"/>
                </a:lnTo>
                <a:lnTo>
                  <a:pt x="62508" y="17860"/>
                </a:lnTo>
                <a:lnTo>
                  <a:pt x="62508" y="17860"/>
                </a:lnTo>
                <a:lnTo>
                  <a:pt x="62508" y="8930"/>
                </a:lnTo>
                <a:lnTo>
                  <a:pt x="53578" y="8930"/>
                </a:lnTo>
                <a:lnTo>
                  <a:pt x="53578" y="0"/>
                </a:lnTo>
                <a:lnTo>
                  <a:pt x="44649" y="0"/>
                </a:lnTo>
                <a:lnTo>
                  <a:pt x="44649" y="0"/>
                </a:lnTo>
                <a:lnTo>
                  <a:pt x="35719" y="8930"/>
                </a:lnTo>
                <a:lnTo>
                  <a:pt x="26789" y="8930"/>
                </a:lnTo>
                <a:lnTo>
                  <a:pt x="26789" y="17860"/>
                </a:lnTo>
                <a:lnTo>
                  <a:pt x="17859" y="26789"/>
                </a:lnTo>
                <a:lnTo>
                  <a:pt x="8930" y="35719"/>
                </a:lnTo>
                <a:lnTo>
                  <a:pt x="0" y="35719"/>
                </a:lnTo>
                <a:lnTo>
                  <a:pt x="0" y="53578"/>
                </a:lnTo>
                <a:lnTo>
                  <a:pt x="0" y="62508"/>
                </a:lnTo>
                <a:lnTo>
                  <a:pt x="0" y="71438"/>
                </a:lnTo>
                <a:lnTo>
                  <a:pt x="0" y="80367"/>
                </a:lnTo>
                <a:lnTo>
                  <a:pt x="0" y="89297"/>
                </a:lnTo>
                <a:lnTo>
                  <a:pt x="8930" y="89297"/>
                </a:lnTo>
                <a:lnTo>
                  <a:pt x="17859" y="89297"/>
                </a:lnTo>
                <a:lnTo>
                  <a:pt x="26789" y="89297"/>
                </a:lnTo>
                <a:lnTo>
                  <a:pt x="35719" y="89297"/>
                </a:lnTo>
                <a:lnTo>
                  <a:pt x="44649" y="89297"/>
                </a:lnTo>
                <a:lnTo>
                  <a:pt x="53578" y="89297"/>
                </a:lnTo>
                <a:lnTo>
                  <a:pt x="62508" y="80367"/>
                </a:lnTo>
                <a:lnTo>
                  <a:pt x="71438" y="71438"/>
                </a:lnTo>
                <a:lnTo>
                  <a:pt x="71438" y="71438"/>
                </a:lnTo>
                <a:lnTo>
                  <a:pt x="71438" y="62508"/>
                </a:lnTo>
                <a:lnTo>
                  <a:pt x="80367" y="53578"/>
                </a:lnTo>
                <a:lnTo>
                  <a:pt x="71438" y="44649"/>
                </a:lnTo>
                <a:lnTo>
                  <a:pt x="71438" y="35719"/>
                </a:lnTo>
                <a:lnTo>
                  <a:pt x="71438" y="26789"/>
                </a:lnTo>
                <a:lnTo>
                  <a:pt x="71438" y="17860"/>
                </a:lnTo>
                <a:lnTo>
                  <a:pt x="62508" y="17860"/>
                </a:lnTo>
                <a:close/>
              </a:path>
            </a:pathLst>
          </a:cu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3" name="Freeform 112"/>
          <p:cNvSpPr/>
          <p:nvPr/>
        </p:nvSpPr>
        <p:spPr>
          <a:xfrm>
            <a:off x="6018609" y="1214437"/>
            <a:ext cx="89298" cy="125017"/>
          </a:xfrm>
          <a:custGeom>
            <a:avLst/>
            <a:gdLst/>
            <a:ahLst/>
            <a:cxnLst/>
            <a:rect l="0" t="0" r="0" b="0"/>
            <a:pathLst>
              <a:path w="89298" h="125017">
                <a:moveTo>
                  <a:pt x="0" y="17860"/>
                </a:moveTo>
                <a:lnTo>
                  <a:pt x="0" y="17860"/>
                </a:lnTo>
                <a:lnTo>
                  <a:pt x="0" y="17860"/>
                </a:lnTo>
                <a:lnTo>
                  <a:pt x="0" y="17860"/>
                </a:lnTo>
                <a:lnTo>
                  <a:pt x="0" y="26790"/>
                </a:lnTo>
                <a:lnTo>
                  <a:pt x="0" y="26790"/>
                </a:lnTo>
                <a:lnTo>
                  <a:pt x="8930" y="35719"/>
                </a:lnTo>
                <a:lnTo>
                  <a:pt x="8930" y="44649"/>
                </a:lnTo>
                <a:lnTo>
                  <a:pt x="8930" y="53579"/>
                </a:lnTo>
                <a:lnTo>
                  <a:pt x="17859" y="62508"/>
                </a:lnTo>
                <a:lnTo>
                  <a:pt x="17859" y="71438"/>
                </a:lnTo>
                <a:lnTo>
                  <a:pt x="17859" y="89297"/>
                </a:lnTo>
                <a:lnTo>
                  <a:pt x="17859" y="98227"/>
                </a:lnTo>
                <a:lnTo>
                  <a:pt x="17859" y="107157"/>
                </a:lnTo>
                <a:lnTo>
                  <a:pt x="17859" y="116086"/>
                </a:lnTo>
                <a:lnTo>
                  <a:pt x="17859" y="125016"/>
                </a:lnTo>
                <a:lnTo>
                  <a:pt x="17859" y="125016"/>
                </a:lnTo>
                <a:lnTo>
                  <a:pt x="17859" y="125016"/>
                </a:lnTo>
                <a:lnTo>
                  <a:pt x="17859" y="125016"/>
                </a:lnTo>
                <a:lnTo>
                  <a:pt x="17859" y="125016"/>
                </a:lnTo>
                <a:lnTo>
                  <a:pt x="17859" y="125016"/>
                </a:lnTo>
                <a:lnTo>
                  <a:pt x="17859" y="116086"/>
                </a:lnTo>
                <a:lnTo>
                  <a:pt x="17859" y="107157"/>
                </a:lnTo>
                <a:lnTo>
                  <a:pt x="17859" y="98227"/>
                </a:lnTo>
                <a:lnTo>
                  <a:pt x="17859" y="89297"/>
                </a:lnTo>
                <a:lnTo>
                  <a:pt x="17859" y="71438"/>
                </a:lnTo>
                <a:lnTo>
                  <a:pt x="17859" y="53579"/>
                </a:lnTo>
                <a:lnTo>
                  <a:pt x="17859" y="44649"/>
                </a:lnTo>
                <a:lnTo>
                  <a:pt x="17859" y="26790"/>
                </a:lnTo>
                <a:lnTo>
                  <a:pt x="26789" y="17860"/>
                </a:lnTo>
                <a:lnTo>
                  <a:pt x="26789" y="8930"/>
                </a:lnTo>
                <a:lnTo>
                  <a:pt x="35719" y="8930"/>
                </a:lnTo>
                <a:lnTo>
                  <a:pt x="35719" y="0"/>
                </a:lnTo>
                <a:lnTo>
                  <a:pt x="44648" y="0"/>
                </a:lnTo>
                <a:lnTo>
                  <a:pt x="44648" y="0"/>
                </a:lnTo>
                <a:lnTo>
                  <a:pt x="53578" y="8930"/>
                </a:lnTo>
                <a:lnTo>
                  <a:pt x="53578" y="8930"/>
                </a:lnTo>
                <a:lnTo>
                  <a:pt x="62508" y="17860"/>
                </a:lnTo>
                <a:lnTo>
                  <a:pt x="71437" y="26790"/>
                </a:lnTo>
                <a:lnTo>
                  <a:pt x="71437" y="35719"/>
                </a:lnTo>
                <a:lnTo>
                  <a:pt x="80367" y="53579"/>
                </a:lnTo>
                <a:lnTo>
                  <a:pt x="80367" y="62508"/>
                </a:lnTo>
                <a:lnTo>
                  <a:pt x="80367" y="80368"/>
                </a:lnTo>
                <a:lnTo>
                  <a:pt x="80367" y="89297"/>
                </a:lnTo>
                <a:lnTo>
                  <a:pt x="80367" y="98227"/>
                </a:lnTo>
                <a:lnTo>
                  <a:pt x="80367" y="98227"/>
                </a:lnTo>
                <a:lnTo>
                  <a:pt x="80367" y="107157"/>
                </a:lnTo>
                <a:lnTo>
                  <a:pt x="89297" y="107157"/>
                </a:lnTo>
                <a:lnTo>
                  <a:pt x="89297" y="116086"/>
                </a:lnTo>
                <a:lnTo>
                  <a:pt x="89297" y="116086"/>
                </a:lnTo>
                <a:lnTo>
                  <a:pt x="89297" y="116086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4" name="Freeform 113"/>
          <p:cNvSpPr/>
          <p:nvPr/>
        </p:nvSpPr>
        <p:spPr>
          <a:xfrm>
            <a:off x="4643437" y="1571625"/>
            <a:ext cx="125017" cy="8931"/>
          </a:xfrm>
          <a:custGeom>
            <a:avLst/>
            <a:gdLst/>
            <a:ahLst/>
            <a:cxnLst/>
            <a:rect l="0" t="0" r="0" b="0"/>
            <a:pathLst>
              <a:path w="125017" h="8931">
                <a:moveTo>
                  <a:pt x="0" y="0"/>
                </a:moveTo>
                <a:lnTo>
                  <a:pt x="0" y="0"/>
                </a:lnTo>
                <a:lnTo>
                  <a:pt x="8930" y="0"/>
                </a:lnTo>
                <a:lnTo>
                  <a:pt x="8930" y="0"/>
                </a:lnTo>
                <a:lnTo>
                  <a:pt x="8930" y="0"/>
                </a:lnTo>
                <a:lnTo>
                  <a:pt x="17859" y="0"/>
                </a:lnTo>
                <a:lnTo>
                  <a:pt x="26789" y="0"/>
                </a:lnTo>
                <a:lnTo>
                  <a:pt x="35719" y="8930"/>
                </a:lnTo>
                <a:lnTo>
                  <a:pt x="44649" y="8930"/>
                </a:lnTo>
                <a:lnTo>
                  <a:pt x="53578" y="8930"/>
                </a:lnTo>
                <a:lnTo>
                  <a:pt x="62508" y="8930"/>
                </a:lnTo>
                <a:lnTo>
                  <a:pt x="80367" y="8930"/>
                </a:lnTo>
                <a:lnTo>
                  <a:pt x="98227" y="0"/>
                </a:lnTo>
                <a:lnTo>
                  <a:pt x="107156" y="0"/>
                </a:lnTo>
                <a:lnTo>
                  <a:pt x="116086" y="0"/>
                </a:lnTo>
                <a:lnTo>
                  <a:pt x="125016" y="0"/>
                </a:lnTo>
                <a:lnTo>
                  <a:pt x="125016" y="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5" name="Freeform 114"/>
          <p:cNvSpPr/>
          <p:nvPr/>
        </p:nvSpPr>
        <p:spPr>
          <a:xfrm>
            <a:off x="4866679" y="1455539"/>
            <a:ext cx="26791" cy="294681"/>
          </a:xfrm>
          <a:custGeom>
            <a:avLst/>
            <a:gdLst/>
            <a:ahLst/>
            <a:cxnLst/>
            <a:rect l="0" t="0" r="0" b="0"/>
            <a:pathLst>
              <a:path w="26791" h="294681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8930"/>
                </a:lnTo>
                <a:lnTo>
                  <a:pt x="0" y="17859"/>
                </a:lnTo>
                <a:lnTo>
                  <a:pt x="0" y="26789"/>
                </a:lnTo>
                <a:lnTo>
                  <a:pt x="0" y="44648"/>
                </a:lnTo>
                <a:lnTo>
                  <a:pt x="0" y="62508"/>
                </a:lnTo>
                <a:lnTo>
                  <a:pt x="0" y="80367"/>
                </a:lnTo>
                <a:lnTo>
                  <a:pt x="0" y="98227"/>
                </a:lnTo>
                <a:lnTo>
                  <a:pt x="8930" y="125016"/>
                </a:lnTo>
                <a:lnTo>
                  <a:pt x="8930" y="142875"/>
                </a:lnTo>
                <a:lnTo>
                  <a:pt x="8930" y="160734"/>
                </a:lnTo>
                <a:lnTo>
                  <a:pt x="8930" y="187523"/>
                </a:lnTo>
                <a:lnTo>
                  <a:pt x="8930" y="205383"/>
                </a:lnTo>
                <a:lnTo>
                  <a:pt x="8930" y="223242"/>
                </a:lnTo>
                <a:lnTo>
                  <a:pt x="17860" y="241101"/>
                </a:lnTo>
                <a:lnTo>
                  <a:pt x="17860" y="258961"/>
                </a:lnTo>
                <a:lnTo>
                  <a:pt x="17860" y="267890"/>
                </a:lnTo>
                <a:lnTo>
                  <a:pt x="17860" y="276820"/>
                </a:lnTo>
                <a:lnTo>
                  <a:pt x="26790" y="285750"/>
                </a:lnTo>
                <a:lnTo>
                  <a:pt x="26790" y="285750"/>
                </a:lnTo>
                <a:lnTo>
                  <a:pt x="26790" y="294680"/>
                </a:lnTo>
                <a:lnTo>
                  <a:pt x="26790" y="294680"/>
                </a:lnTo>
                <a:lnTo>
                  <a:pt x="26790" y="29468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6" name="Freeform 115"/>
          <p:cNvSpPr/>
          <p:nvPr/>
        </p:nvSpPr>
        <p:spPr>
          <a:xfrm>
            <a:off x="4964906" y="1428750"/>
            <a:ext cx="44650" cy="294680"/>
          </a:xfrm>
          <a:custGeom>
            <a:avLst/>
            <a:gdLst/>
            <a:ahLst/>
            <a:cxnLst/>
            <a:rect l="0" t="0" r="0" b="0"/>
            <a:pathLst>
              <a:path w="44650" h="294680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8930"/>
                </a:lnTo>
                <a:lnTo>
                  <a:pt x="0" y="8930"/>
                </a:lnTo>
                <a:lnTo>
                  <a:pt x="0" y="17859"/>
                </a:lnTo>
                <a:lnTo>
                  <a:pt x="0" y="26789"/>
                </a:lnTo>
                <a:lnTo>
                  <a:pt x="8930" y="44648"/>
                </a:lnTo>
                <a:lnTo>
                  <a:pt x="8930" y="62508"/>
                </a:lnTo>
                <a:lnTo>
                  <a:pt x="8930" y="71437"/>
                </a:lnTo>
                <a:lnTo>
                  <a:pt x="8930" y="98226"/>
                </a:lnTo>
                <a:lnTo>
                  <a:pt x="17860" y="116086"/>
                </a:lnTo>
                <a:lnTo>
                  <a:pt x="17860" y="142875"/>
                </a:lnTo>
                <a:lnTo>
                  <a:pt x="17860" y="160734"/>
                </a:lnTo>
                <a:lnTo>
                  <a:pt x="17860" y="178594"/>
                </a:lnTo>
                <a:lnTo>
                  <a:pt x="17860" y="205383"/>
                </a:lnTo>
                <a:lnTo>
                  <a:pt x="26789" y="223242"/>
                </a:lnTo>
                <a:lnTo>
                  <a:pt x="26789" y="241101"/>
                </a:lnTo>
                <a:lnTo>
                  <a:pt x="35719" y="250031"/>
                </a:lnTo>
                <a:lnTo>
                  <a:pt x="35719" y="267890"/>
                </a:lnTo>
                <a:lnTo>
                  <a:pt x="35719" y="276820"/>
                </a:lnTo>
                <a:lnTo>
                  <a:pt x="44649" y="285750"/>
                </a:lnTo>
                <a:lnTo>
                  <a:pt x="44649" y="294679"/>
                </a:lnTo>
                <a:lnTo>
                  <a:pt x="44649" y="294679"/>
                </a:lnTo>
                <a:lnTo>
                  <a:pt x="44649" y="294679"/>
                </a:lnTo>
                <a:lnTo>
                  <a:pt x="44649" y="294679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7" name="Freeform 116"/>
          <p:cNvSpPr/>
          <p:nvPr/>
        </p:nvSpPr>
        <p:spPr>
          <a:xfrm>
            <a:off x="4848820" y="1616273"/>
            <a:ext cx="80369" cy="17861"/>
          </a:xfrm>
          <a:custGeom>
            <a:avLst/>
            <a:gdLst/>
            <a:ahLst/>
            <a:cxnLst/>
            <a:rect l="0" t="0" r="0" b="0"/>
            <a:pathLst>
              <a:path w="80369" h="17861">
                <a:moveTo>
                  <a:pt x="0" y="17860"/>
                </a:moveTo>
                <a:lnTo>
                  <a:pt x="0" y="17860"/>
                </a:lnTo>
                <a:lnTo>
                  <a:pt x="0" y="17860"/>
                </a:lnTo>
                <a:lnTo>
                  <a:pt x="0" y="17860"/>
                </a:lnTo>
                <a:lnTo>
                  <a:pt x="8930" y="17860"/>
                </a:lnTo>
                <a:lnTo>
                  <a:pt x="8930" y="17860"/>
                </a:lnTo>
                <a:lnTo>
                  <a:pt x="26789" y="8930"/>
                </a:lnTo>
                <a:lnTo>
                  <a:pt x="35719" y="8930"/>
                </a:lnTo>
                <a:lnTo>
                  <a:pt x="44649" y="8930"/>
                </a:lnTo>
                <a:lnTo>
                  <a:pt x="62508" y="8930"/>
                </a:lnTo>
                <a:lnTo>
                  <a:pt x="80368" y="0"/>
                </a:lnTo>
                <a:lnTo>
                  <a:pt x="80368" y="0"/>
                </a:lnTo>
                <a:lnTo>
                  <a:pt x="80368" y="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8" name="Freeform 117"/>
          <p:cNvSpPr/>
          <p:nvPr/>
        </p:nvSpPr>
        <p:spPr>
          <a:xfrm>
            <a:off x="5045273" y="1643062"/>
            <a:ext cx="116087" cy="223243"/>
          </a:xfrm>
          <a:custGeom>
            <a:avLst/>
            <a:gdLst/>
            <a:ahLst/>
            <a:cxnLst/>
            <a:rect l="0" t="0" r="0" b="0"/>
            <a:pathLst>
              <a:path w="116087" h="223243">
                <a:moveTo>
                  <a:pt x="116086" y="0"/>
                </a:moveTo>
                <a:lnTo>
                  <a:pt x="116086" y="0"/>
                </a:lnTo>
                <a:lnTo>
                  <a:pt x="107157" y="0"/>
                </a:lnTo>
                <a:lnTo>
                  <a:pt x="107157" y="0"/>
                </a:lnTo>
                <a:lnTo>
                  <a:pt x="107157" y="8930"/>
                </a:lnTo>
                <a:lnTo>
                  <a:pt x="98227" y="17860"/>
                </a:lnTo>
                <a:lnTo>
                  <a:pt x="98227" y="26789"/>
                </a:lnTo>
                <a:lnTo>
                  <a:pt x="98227" y="35719"/>
                </a:lnTo>
                <a:lnTo>
                  <a:pt x="89297" y="44649"/>
                </a:lnTo>
                <a:lnTo>
                  <a:pt x="80368" y="62508"/>
                </a:lnTo>
                <a:lnTo>
                  <a:pt x="71438" y="71438"/>
                </a:lnTo>
                <a:lnTo>
                  <a:pt x="62508" y="89297"/>
                </a:lnTo>
                <a:lnTo>
                  <a:pt x="53579" y="107157"/>
                </a:lnTo>
                <a:lnTo>
                  <a:pt x="53579" y="125016"/>
                </a:lnTo>
                <a:lnTo>
                  <a:pt x="44649" y="142875"/>
                </a:lnTo>
                <a:lnTo>
                  <a:pt x="35719" y="160735"/>
                </a:lnTo>
                <a:lnTo>
                  <a:pt x="26790" y="178594"/>
                </a:lnTo>
                <a:lnTo>
                  <a:pt x="17860" y="187524"/>
                </a:lnTo>
                <a:lnTo>
                  <a:pt x="17860" y="196453"/>
                </a:lnTo>
                <a:lnTo>
                  <a:pt x="8930" y="205383"/>
                </a:lnTo>
                <a:lnTo>
                  <a:pt x="8930" y="214313"/>
                </a:lnTo>
                <a:lnTo>
                  <a:pt x="0" y="223242"/>
                </a:lnTo>
                <a:lnTo>
                  <a:pt x="0" y="223242"/>
                </a:lnTo>
                <a:lnTo>
                  <a:pt x="0" y="223242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9" name="Freeform 118"/>
          <p:cNvSpPr/>
          <p:nvPr/>
        </p:nvSpPr>
        <p:spPr>
          <a:xfrm>
            <a:off x="5045273" y="1607344"/>
            <a:ext cx="53580" cy="142876"/>
          </a:xfrm>
          <a:custGeom>
            <a:avLst/>
            <a:gdLst/>
            <a:ahLst/>
            <a:cxnLst/>
            <a:rect l="0" t="0" r="0" b="0"/>
            <a:pathLst>
              <a:path w="53580" h="142876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8929"/>
                </a:lnTo>
                <a:lnTo>
                  <a:pt x="8930" y="17859"/>
                </a:lnTo>
                <a:lnTo>
                  <a:pt x="8930" y="26789"/>
                </a:lnTo>
                <a:lnTo>
                  <a:pt x="17860" y="35718"/>
                </a:lnTo>
                <a:lnTo>
                  <a:pt x="26790" y="44648"/>
                </a:lnTo>
                <a:lnTo>
                  <a:pt x="26790" y="62507"/>
                </a:lnTo>
                <a:lnTo>
                  <a:pt x="35719" y="80367"/>
                </a:lnTo>
                <a:lnTo>
                  <a:pt x="35719" y="89296"/>
                </a:lnTo>
                <a:lnTo>
                  <a:pt x="44649" y="107156"/>
                </a:lnTo>
                <a:lnTo>
                  <a:pt x="44649" y="116085"/>
                </a:lnTo>
                <a:lnTo>
                  <a:pt x="53579" y="133945"/>
                </a:lnTo>
                <a:lnTo>
                  <a:pt x="53579" y="133945"/>
                </a:lnTo>
                <a:lnTo>
                  <a:pt x="53579" y="142875"/>
                </a:lnTo>
                <a:lnTo>
                  <a:pt x="53579" y="142875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0" name="Freeform 119"/>
          <p:cNvSpPr/>
          <p:nvPr/>
        </p:nvSpPr>
        <p:spPr>
          <a:xfrm>
            <a:off x="5197078" y="1500187"/>
            <a:ext cx="125017" cy="276822"/>
          </a:xfrm>
          <a:custGeom>
            <a:avLst/>
            <a:gdLst/>
            <a:ahLst/>
            <a:cxnLst/>
            <a:rect l="0" t="0" r="0" b="0"/>
            <a:pathLst>
              <a:path w="125017" h="276822">
                <a:moveTo>
                  <a:pt x="80367" y="0"/>
                </a:moveTo>
                <a:lnTo>
                  <a:pt x="80367" y="0"/>
                </a:lnTo>
                <a:lnTo>
                  <a:pt x="80367" y="0"/>
                </a:lnTo>
                <a:lnTo>
                  <a:pt x="80367" y="0"/>
                </a:lnTo>
                <a:lnTo>
                  <a:pt x="80367" y="0"/>
                </a:lnTo>
                <a:lnTo>
                  <a:pt x="80367" y="0"/>
                </a:lnTo>
                <a:lnTo>
                  <a:pt x="80367" y="8930"/>
                </a:lnTo>
                <a:lnTo>
                  <a:pt x="89297" y="26789"/>
                </a:lnTo>
                <a:lnTo>
                  <a:pt x="89297" y="35719"/>
                </a:lnTo>
                <a:lnTo>
                  <a:pt x="89297" y="53579"/>
                </a:lnTo>
                <a:lnTo>
                  <a:pt x="89297" y="62508"/>
                </a:lnTo>
                <a:lnTo>
                  <a:pt x="89297" y="80368"/>
                </a:lnTo>
                <a:lnTo>
                  <a:pt x="98227" y="98227"/>
                </a:lnTo>
                <a:lnTo>
                  <a:pt x="98227" y="116086"/>
                </a:lnTo>
                <a:lnTo>
                  <a:pt x="98227" y="133946"/>
                </a:lnTo>
                <a:lnTo>
                  <a:pt x="98227" y="151805"/>
                </a:lnTo>
                <a:lnTo>
                  <a:pt x="107156" y="169664"/>
                </a:lnTo>
                <a:lnTo>
                  <a:pt x="107156" y="178594"/>
                </a:lnTo>
                <a:lnTo>
                  <a:pt x="116086" y="187524"/>
                </a:lnTo>
                <a:lnTo>
                  <a:pt x="116086" y="205383"/>
                </a:lnTo>
                <a:lnTo>
                  <a:pt x="116086" y="214313"/>
                </a:lnTo>
                <a:lnTo>
                  <a:pt x="116086" y="223242"/>
                </a:lnTo>
                <a:lnTo>
                  <a:pt x="116086" y="223242"/>
                </a:lnTo>
                <a:lnTo>
                  <a:pt x="116086" y="223242"/>
                </a:lnTo>
                <a:lnTo>
                  <a:pt x="125016" y="223242"/>
                </a:lnTo>
                <a:lnTo>
                  <a:pt x="125016" y="223242"/>
                </a:lnTo>
                <a:lnTo>
                  <a:pt x="116086" y="223242"/>
                </a:lnTo>
                <a:lnTo>
                  <a:pt x="116086" y="214313"/>
                </a:lnTo>
                <a:lnTo>
                  <a:pt x="116086" y="214313"/>
                </a:lnTo>
                <a:lnTo>
                  <a:pt x="116086" y="205383"/>
                </a:lnTo>
                <a:lnTo>
                  <a:pt x="107156" y="196453"/>
                </a:lnTo>
                <a:lnTo>
                  <a:pt x="107156" y="187524"/>
                </a:lnTo>
                <a:lnTo>
                  <a:pt x="98227" y="169664"/>
                </a:lnTo>
                <a:lnTo>
                  <a:pt x="98227" y="169664"/>
                </a:lnTo>
                <a:lnTo>
                  <a:pt x="89297" y="160735"/>
                </a:lnTo>
                <a:lnTo>
                  <a:pt x="80367" y="151805"/>
                </a:lnTo>
                <a:lnTo>
                  <a:pt x="80367" y="151805"/>
                </a:lnTo>
                <a:lnTo>
                  <a:pt x="71438" y="142875"/>
                </a:lnTo>
                <a:lnTo>
                  <a:pt x="62508" y="142875"/>
                </a:lnTo>
                <a:lnTo>
                  <a:pt x="53578" y="142875"/>
                </a:lnTo>
                <a:lnTo>
                  <a:pt x="44649" y="151805"/>
                </a:lnTo>
                <a:lnTo>
                  <a:pt x="35719" y="151805"/>
                </a:lnTo>
                <a:lnTo>
                  <a:pt x="26789" y="160735"/>
                </a:lnTo>
                <a:lnTo>
                  <a:pt x="17860" y="169664"/>
                </a:lnTo>
                <a:lnTo>
                  <a:pt x="8930" y="178594"/>
                </a:lnTo>
                <a:lnTo>
                  <a:pt x="8930" y="196453"/>
                </a:lnTo>
                <a:lnTo>
                  <a:pt x="0" y="205383"/>
                </a:lnTo>
                <a:lnTo>
                  <a:pt x="0" y="214313"/>
                </a:lnTo>
                <a:lnTo>
                  <a:pt x="0" y="223242"/>
                </a:lnTo>
                <a:lnTo>
                  <a:pt x="0" y="241102"/>
                </a:lnTo>
                <a:lnTo>
                  <a:pt x="0" y="250032"/>
                </a:lnTo>
                <a:lnTo>
                  <a:pt x="0" y="258961"/>
                </a:lnTo>
                <a:lnTo>
                  <a:pt x="8930" y="267891"/>
                </a:lnTo>
                <a:lnTo>
                  <a:pt x="17860" y="267891"/>
                </a:lnTo>
                <a:lnTo>
                  <a:pt x="26789" y="276821"/>
                </a:lnTo>
                <a:lnTo>
                  <a:pt x="35719" y="276821"/>
                </a:lnTo>
                <a:lnTo>
                  <a:pt x="53578" y="276821"/>
                </a:lnTo>
                <a:lnTo>
                  <a:pt x="62508" y="276821"/>
                </a:lnTo>
                <a:lnTo>
                  <a:pt x="62508" y="276821"/>
                </a:lnTo>
                <a:lnTo>
                  <a:pt x="62508" y="276821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1" name="Freeform 120"/>
          <p:cNvSpPr/>
          <p:nvPr/>
        </p:nvSpPr>
        <p:spPr>
          <a:xfrm>
            <a:off x="5366742" y="1669851"/>
            <a:ext cx="1" cy="17861"/>
          </a:xfrm>
          <a:custGeom>
            <a:avLst/>
            <a:gdLst/>
            <a:ahLst/>
            <a:cxnLst/>
            <a:rect l="0" t="0" r="0" b="0"/>
            <a:pathLst>
              <a:path w="1" h="17861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8930"/>
                </a:lnTo>
                <a:lnTo>
                  <a:pt x="0" y="8930"/>
                </a:lnTo>
                <a:lnTo>
                  <a:pt x="0" y="17860"/>
                </a:lnTo>
                <a:lnTo>
                  <a:pt x="0" y="1786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2" name="Freeform 121"/>
          <p:cNvSpPr/>
          <p:nvPr/>
        </p:nvSpPr>
        <p:spPr>
          <a:xfrm>
            <a:off x="5384602" y="1634133"/>
            <a:ext cx="44649" cy="142876"/>
          </a:xfrm>
          <a:custGeom>
            <a:avLst/>
            <a:gdLst/>
            <a:ahLst/>
            <a:cxnLst/>
            <a:rect l="0" t="0" r="0" b="0"/>
            <a:pathLst>
              <a:path w="44649" h="142876">
                <a:moveTo>
                  <a:pt x="8929" y="125015"/>
                </a:moveTo>
                <a:lnTo>
                  <a:pt x="8929" y="125015"/>
                </a:lnTo>
                <a:lnTo>
                  <a:pt x="8929" y="133945"/>
                </a:lnTo>
                <a:lnTo>
                  <a:pt x="8929" y="133945"/>
                </a:lnTo>
                <a:lnTo>
                  <a:pt x="8929" y="133945"/>
                </a:lnTo>
                <a:lnTo>
                  <a:pt x="8929" y="142875"/>
                </a:lnTo>
                <a:lnTo>
                  <a:pt x="8929" y="142875"/>
                </a:lnTo>
                <a:lnTo>
                  <a:pt x="8929" y="142875"/>
                </a:lnTo>
                <a:lnTo>
                  <a:pt x="8929" y="133945"/>
                </a:lnTo>
                <a:lnTo>
                  <a:pt x="8929" y="133945"/>
                </a:lnTo>
                <a:lnTo>
                  <a:pt x="8929" y="125015"/>
                </a:lnTo>
                <a:lnTo>
                  <a:pt x="8929" y="116086"/>
                </a:lnTo>
                <a:lnTo>
                  <a:pt x="8929" y="107156"/>
                </a:lnTo>
                <a:lnTo>
                  <a:pt x="8929" y="89296"/>
                </a:lnTo>
                <a:lnTo>
                  <a:pt x="8929" y="80367"/>
                </a:lnTo>
                <a:lnTo>
                  <a:pt x="0" y="62507"/>
                </a:lnTo>
                <a:lnTo>
                  <a:pt x="8929" y="44648"/>
                </a:lnTo>
                <a:lnTo>
                  <a:pt x="8929" y="26789"/>
                </a:lnTo>
                <a:lnTo>
                  <a:pt x="8929" y="17859"/>
                </a:lnTo>
                <a:lnTo>
                  <a:pt x="17859" y="8929"/>
                </a:lnTo>
                <a:lnTo>
                  <a:pt x="17859" y="0"/>
                </a:lnTo>
                <a:lnTo>
                  <a:pt x="26789" y="0"/>
                </a:lnTo>
                <a:lnTo>
                  <a:pt x="35718" y="0"/>
                </a:lnTo>
                <a:lnTo>
                  <a:pt x="35718" y="0"/>
                </a:lnTo>
                <a:lnTo>
                  <a:pt x="44648" y="0"/>
                </a:lnTo>
                <a:lnTo>
                  <a:pt x="44648" y="0"/>
                </a:lnTo>
                <a:lnTo>
                  <a:pt x="44648" y="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3" name="Freeform 122"/>
          <p:cNvSpPr/>
          <p:nvPr/>
        </p:nvSpPr>
        <p:spPr>
          <a:xfrm>
            <a:off x="5438180" y="1678781"/>
            <a:ext cx="116087" cy="98228"/>
          </a:xfrm>
          <a:custGeom>
            <a:avLst/>
            <a:gdLst/>
            <a:ahLst/>
            <a:cxnLst/>
            <a:rect l="0" t="0" r="0" b="0"/>
            <a:pathLst>
              <a:path w="116087" h="98228">
                <a:moveTo>
                  <a:pt x="71437" y="26789"/>
                </a:moveTo>
                <a:lnTo>
                  <a:pt x="71437" y="26789"/>
                </a:lnTo>
                <a:lnTo>
                  <a:pt x="71437" y="17859"/>
                </a:lnTo>
                <a:lnTo>
                  <a:pt x="71437" y="17859"/>
                </a:lnTo>
                <a:lnTo>
                  <a:pt x="71437" y="17859"/>
                </a:lnTo>
                <a:lnTo>
                  <a:pt x="71437" y="8930"/>
                </a:lnTo>
                <a:lnTo>
                  <a:pt x="62508" y="8930"/>
                </a:lnTo>
                <a:lnTo>
                  <a:pt x="62508" y="0"/>
                </a:lnTo>
                <a:lnTo>
                  <a:pt x="62508" y="0"/>
                </a:lnTo>
                <a:lnTo>
                  <a:pt x="53578" y="0"/>
                </a:lnTo>
                <a:lnTo>
                  <a:pt x="44648" y="0"/>
                </a:lnTo>
                <a:lnTo>
                  <a:pt x="35718" y="0"/>
                </a:lnTo>
                <a:lnTo>
                  <a:pt x="26789" y="8930"/>
                </a:lnTo>
                <a:lnTo>
                  <a:pt x="26789" y="8930"/>
                </a:lnTo>
                <a:lnTo>
                  <a:pt x="17859" y="17859"/>
                </a:lnTo>
                <a:lnTo>
                  <a:pt x="8929" y="35719"/>
                </a:lnTo>
                <a:lnTo>
                  <a:pt x="0" y="35719"/>
                </a:lnTo>
                <a:lnTo>
                  <a:pt x="0" y="53578"/>
                </a:lnTo>
                <a:lnTo>
                  <a:pt x="0" y="62508"/>
                </a:lnTo>
                <a:lnTo>
                  <a:pt x="0" y="71438"/>
                </a:lnTo>
                <a:lnTo>
                  <a:pt x="0" y="80367"/>
                </a:lnTo>
                <a:lnTo>
                  <a:pt x="0" y="89297"/>
                </a:lnTo>
                <a:lnTo>
                  <a:pt x="8929" y="98227"/>
                </a:lnTo>
                <a:lnTo>
                  <a:pt x="17859" y="98227"/>
                </a:lnTo>
                <a:lnTo>
                  <a:pt x="26789" y="98227"/>
                </a:lnTo>
                <a:lnTo>
                  <a:pt x="35718" y="98227"/>
                </a:lnTo>
                <a:lnTo>
                  <a:pt x="53578" y="98227"/>
                </a:lnTo>
                <a:lnTo>
                  <a:pt x="62508" y="98227"/>
                </a:lnTo>
                <a:lnTo>
                  <a:pt x="80367" y="89297"/>
                </a:lnTo>
                <a:lnTo>
                  <a:pt x="89297" y="80367"/>
                </a:lnTo>
                <a:lnTo>
                  <a:pt x="98226" y="71438"/>
                </a:lnTo>
                <a:lnTo>
                  <a:pt x="107156" y="62508"/>
                </a:lnTo>
                <a:lnTo>
                  <a:pt x="107156" y="53578"/>
                </a:lnTo>
                <a:lnTo>
                  <a:pt x="116086" y="35719"/>
                </a:lnTo>
                <a:lnTo>
                  <a:pt x="107156" y="26789"/>
                </a:lnTo>
                <a:lnTo>
                  <a:pt x="107156" y="17859"/>
                </a:lnTo>
                <a:lnTo>
                  <a:pt x="107156" y="8930"/>
                </a:lnTo>
                <a:lnTo>
                  <a:pt x="98226" y="8930"/>
                </a:lnTo>
                <a:lnTo>
                  <a:pt x="98226" y="0"/>
                </a:lnTo>
                <a:lnTo>
                  <a:pt x="98226" y="0"/>
                </a:lnTo>
                <a:lnTo>
                  <a:pt x="98226" y="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4" name="Freeform 123"/>
          <p:cNvSpPr/>
          <p:nvPr/>
        </p:nvSpPr>
        <p:spPr>
          <a:xfrm>
            <a:off x="5607843" y="1509117"/>
            <a:ext cx="35720" cy="294681"/>
          </a:xfrm>
          <a:custGeom>
            <a:avLst/>
            <a:gdLst/>
            <a:ahLst/>
            <a:cxnLst/>
            <a:rect l="0" t="0" r="0" b="0"/>
            <a:pathLst>
              <a:path w="35720" h="294681">
                <a:moveTo>
                  <a:pt x="0" y="8930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8930"/>
                </a:lnTo>
                <a:lnTo>
                  <a:pt x="0" y="8930"/>
                </a:lnTo>
                <a:lnTo>
                  <a:pt x="0" y="17859"/>
                </a:lnTo>
                <a:lnTo>
                  <a:pt x="0" y="26789"/>
                </a:lnTo>
                <a:lnTo>
                  <a:pt x="0" y="35719"/>
                </a:lnTo>
                <a:lnTo>
                  <a:pt x="0" y="44649"/>
                </a:lnTo>
                <a:lnTo>
                  <a:pt x="0" y="62508"/>
                </a:lnTo>
                <a:lnTo>
                  <a:pt x="0" y="71438"/>
                </a:lnTo>
                <a:lnTo>
                  <a:pt x="0" y="89297"/>
                </a:lnTo>
                <a:lnTo>
                  <a:pt x="8930" y="107156"/>
                </a:lnTo>
                <a:lnTo>
                  <a:pt x="8930" y="125016"/>
                </a:lnTo>
                <a:lnTo>
                  <a:pt x="8930" y="142875"/>
                </a:lnTo>
                <a:lnTo>
                  <a:pt x="8930" y="151805"/>
                </a:lnTo>
                <a:lnTo>
                  <a:pt x="8930" y="169664"/>
                </a:lnTo>
                <a:lnTo>
                  <a:pt x="8930" y="187523"/>
                </a:lnTo>
                <a:lnTo>
                  <a:pt x="17860" y="205383"/>
                </a:lnTo>
                <a:lnTo>
                  <a:pt x="17860" y="214312"/>
                </a:lnTo>
                <a:lnTo>
                  <a:pt x="17860" y="232172"/>
                </a:lnTo>
                <a:lnTo>
                  <a:pt x="26789" y="241102"/>
                </a:lnTo>
                <a:lnTo>
                  <a:pt x="26789" y="258961"/>
                </a:lnTo>
                <a:lnTo>
                  <a:pt x="26789" y="267891"/>
                </a:lnTo>
                <a:lnTo>
                  <a:pt x="26789" y="276820"/>
                </a:lnTo>
                <a:lnTo>
                  <a:pt x="35719" y="285750"/>
                </a:lnTo>
                <a:lnTo>
                  <a:pt x="35719" y="285750"/>
                </a:lnTo>
                <a:lnTo>
                  <a:pt x="35719" y="285750"/>
                </a:lnTo>
                <a:lnTo>
                  <a:pt x="35719" y="294680"/>
                </a:lnTo>
                <a:lnTo>
                  <a:pt x="35719" y="29468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5" name="Freeform 124"/>
          <p:cNvSpPr/>
          <p:nvPr/>
        </p:nvSpPr>
        <p:spPr>
          <a:xfrm>
            <a:off x="5715000" y="1660922"/>
            <a:ext cx="44649" cy="142876"/>
          </a:xfrm>
          <a:custGeom>
            <a:avLst/>
            <a:gdLst/>
            <a:ahLst/>
            <a:cxnLst/>
            <a:rect l="0" t="0" r="0" b="0"/>
            <a:pathLst>
              <a:path w="44649" h="142876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8929" y="8929"/>
                </a:lnTo>
                <a:lnTo>
                  <a:pt x="8929" y="8929"/>
                </a:lnTo>
                <a:lnTo>
                  <a:pt x="8929" y="17859"/>
                </a:lnTo>
                <a:lnTo>
                  <a:pt x="17859" y="17859"/>
                </a:lnTo>
                <a:lnTo>
                  <a:pt x="17859" y="26789"/>
                </a:lnTo>
                <a:lnTo>
                  <a:pt x="17859" y="35718"/>
                </a:lnTo>
                <a:lnTo>
                  <a:pt x="26789" y="53578"/>
                </a:lnTo>
                <a:lnTo>
                  <a:pt x="26789" y="62507"/>
                </a:lnTo>
                <a:lnTo>
                  <a:pt x="26789" y="71437"/>
                </a:lnTo>
                <a:lnTo>
                  <a:pt x="26789" y="89297"/>
                </a:lnTo>
                <a:lnTo>
                  <a:pt x="26789" y="98226"/>
                </a:lnTo>
                <a:lnTo>
                  <a:pt x="35718" y="107156"/>
                </a:lnTo>
                <a:lnTo>
                  <a:pt x="35718" y="116086"/>
                </a:lnTo>
                <a:lnTo>
                  <a:pt x="35718" y="125015"/>
                </a:lnTo>
                <a:lnTo>
                  <a:pt x="35718" y="133945"/>
                </a:lnTo>
                <a:lnTo>
                  <a:pt x="44648" y="133945"/>
                </a:lnTo>
                <a:lnTo>
                  <a:pt x="44648" y="133945"/>
                </a:lnTo>
                <a:lnTo>
                  <a:pt x="44648" y="142875"/>
                </a:lnTo>
                <a:lnTo>
                  <a:pt x="44648" y="142875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6" name="Freeform 125"/>
          <p:cNvSpPr/>
          <p:nvPr/>
        </p:nvSpPr>
        <p:spPr>
          <a:xfrm>
            <a:off x="5723929" y="1580555"/>
            <a:ext cx="1" cy="1"/>
          </a:xfrm>
          <a:custGeom>
            <a:avLst/>
            <a:gdLst/>
            <a:ahLst/>
            <a:cxnLst/>
            <a:rect l="0" t="0" r="0" b="0"/>
            <a:pathLst>
              <a:path w="1" h="1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7" name="Freeform 126"/>
          <p:cNvSpPr/>
          <p:nvPr/>
        </p:nvSpPr>
        <p:spPr>
          <a:xfrm>
            <a:off x="5831086" y="1678781"/>
            <a:ext cx="151805" cy="133946"/>
          </a:xfrm>
          <a:custGeom>
            <a:avLst/>
            <a:gdLst/>
            <a:ahLst/>
            <a:cxnLst/>
            <a:rect l="0" t="0" r="0" b="0"/>
            <a:pathLst>
              <a:path w="151805" h="133946">
                <a:moveTo>
                  <a:pt x="89296" y="8930"/>
                </a:moveTo>
                <a:lnTo>
                  <a:pt x="89296" y="8930"/>
                </a:lnTo>
                <a:lnTo>
                  <a:pt x="89296" y="8930"/>
                </a:lnTo>
                <a:lnTo>
                  <a:pt x="80367" y="8930"/>
                </a:lnTo>
                <a:lnTo>
                  <a:pt x="80367" y="0"/>
                </a:lnTo>
                <a:lnTo>
                  <a:pt x="71437" y="0"/>
                </a:lnTo>
                <a:lnTo>
                  <a:pt x="71437" y="0"/>
                </a:lnTo>
                <a:lnTo>
                  <a:pt x="62507" y="0"/>
                </a:lnTo>
                <a:lnTo>
                  <a:pt x="53578" y="0"/>
                </a:lnTo>
                <a:lnTo>
                  <a:pt x="44648" y="0"/>
                </a:lnTo>
                <a:lnTo>
                  <a:pt x="35718" y="0"/>
                </a:lnTo>
                <a:lnTo>
                  <a:pt x="26789" y="8930"/>
                </a:lnTo>
                <a:lnTo>
                  <a:pt x="26789" y="8930"/>
                </a:lnTo>
                <a:lnTo>
                  <a:pt x="17859" y="8930"/>
                </a:lnTo>
                <a:lnTo>
                  <a:pt x="17859" y="8930"/>
                </a:lnTo>
                <a:lnTo>
                  <a:pt x="8929" y="17859"/>
                </a:lnTo>
                <a:lnTo>
                  <a:pt x="0" y="17859"/>
                </a:lnTo>
                <a:lnTo>
                  <a:pt x="0" y="26789"/>
                </a:lnTo>
                <a:lnTo>
                  <a:pt x="0" y="26789"/>
                </a:lnTo>
                <a:lnTo>
                  <a:pt x="0" y="35719"/>
                </a:lnTo>
                <a:lnTo>
                  <a:pt x="0" y="35719"/>
                </a:lnTo>
                <a:lnTo>
                  <a:pt x="0" y="35719"/>
                </a:lnTo>
                <a:lnTo>
                  <a:pt x="8929" y="44648"/>
                </a:lnTo>
                <a:lnTo>
                  <a:pt x="8929" y="44648"/>
                </a:lnTo>
                <a:lnTo>
                  <a:pt x="17859" y="53578"/>
                </a:lnTo>
                <a:lnTo>
                  <a:pt x="35718" y="53578"/>
                </a:lnTo>
                <a:lnTo>
                  <a:pt x="44648" y="53578"/>
                </a:lnTo>
                <a:lnTo>
                  <a:pt x="53578" y="53578"/>
                </a:lnTo>
                <a:lnTo>
                  <a:pt x="62507" y="62508"/>
                </a:lnTo>
                <a:lnTo>
                  <a:pt x="80367" y="62508"/>
                </a:lnTo>
                <a:lnTo>
                  <a:pt x="89296" y="62508"/>
                </a:lnTo>
                <a:lnTo>
                  <a:pt x="98226" y="62508"/>
                </a:lnTo>
                <a:lnTo>
                  <a:pt x="116085" y="62508"/>
                </a:lnTo>
                <a:lnTo>
                  <a:pt x="125015" y="71438"/>
                </a:lnTo>
                <a:lnTo>
                  <a:pt x="133945" y="71438"/>
                </a:lnTo>
                <a:lnTo>
                  <a:pt x="133945" y="80367"/>
                </a:lnTo>
                <a:lnTo>
                  <a:pt x="142875" y="80367"/>
                </a:lnTo>
                <a:lnTo>
                  <a:pt x="142875" y="89297"/>
                </a:lnTo>
                <a:lnTo>
                  <a:pt x="151804" y="89297"/>
                </a:lnTo>
                <a:lnTo>
                  <a:pt x="151804" y="98227"/>
                </a:lnTo>
                <a:lnTo>
                  <a:pt x="151804" y="98227"/>
                </a:lnTo>
                <a:lnTo>
                  <a:pt x="151804" y="107156"/>
                </a:lnTo>
                <a:lnTo>
                  <a:pt x="151804" y="107156"/>
                </a:lnTo>
                <a:lnTo>
                  <a:pt x="151804" y="116086"/>
                </a:lnTo>
                <a:lnTo>
                  <a:pt x="151804" y="116086"/>
                </a:lnTo>
                <a:lnTo>
                  <a:pt x="142875" y="125016"/>
                </a:lnTo>
                <a:lnTo>
                  <a:pt x="133945" y="125016"/>
                </a:lnTo>
                <a:lnTo>
                  <a:pt x="133945" y="133945"/>
                </a:lnTo>
                <a:lnTo>
                  <a:pt x="125015" y="133945"/>
                </a:lnTo>
                <a:lnTo>
                  <a:pt x="116085" y="133945"/>
                </a:lnTo>
                <a:lnTo>
                  <a:pt x="107156" y="133945"/>
                </a:lnTo>
                <a:lnTo>
                  <a:pt x="98226" y="133945"/>
                </a:lnTo>
                <a:lnTo>
                  <a:pt x="89296" y="133945"/>
                </a:lnTo>
                <a:lnTo>
                  <a:pt x="80367" y="133945"/>
                </a:lnTo>
                <a:lnTo>
                  <a:pt x="71437" y="125016"/>
                </a:lnTo>
                <a:lnTo>
                  <a:pt x="62507" y="125016"/>
                </a:lnTo>
                <a:lnTo>
                  <a:pt x="62507" y="125016"/>
                </a:lnTo>
                <a:lnTo>
                  <a:pt x="53578" y="116086"/>
                </a:lnTo>
                <a:lnTo>
                  <a:pt x="53578" y="116086"/>
                </a:lnTo>
                <a:lnTo>
                  <a:pt x="53578" y="116086"/>
                </a:lnTo>
                <a:lnTo>
                  <a:pt x="53578" y="116086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8" name="Freeform 127"/>
          <p:cNvSpPr/>
          <p:nvPr/>
        </p:nvSpPr>
        <p:spPr>
          <a:xfrm>
            <a:off x="6045398" y="1696640"/>
            <a:ext cx="17860" cy="125017"/>
          </a:xfrm>
          <a:custGeom>
            <a:avLst/>
            <a:gdLst/>
            <a:ahLst/>
            <a:cxnLst/>
            <a:rect l="0" t="0" r="0" b="0"/>
            <a:pathLst>
              <a:path w="17860" h="125017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8930"/>
                </a:lnTo>
                <a:lnTo>
                  <a:pt x="0" y="8930"/>
                </a:lnTo>
                <a:lnTo>
                  <a:pt x="0" y="17860"/>
                </a:lnTo>
                <a:lnTo>
                  <a:pt x="0" y="26789"/>
                </a:lnTo>
                <a:lnTo>
                  <a:pt x="0" y="44649"/>
                </a:lnTo>
                <a:lnTo>
                  <a:pt x="0" y="53579"/>
                </a:lnTo>
                <a:lnTo>
                  <a:pt x="0" y="62508"/>
                </a:lnTo>
                <a:lnTo>
                  <a:pt x="0" y="80368"/>
                </a:lnTo>
                <a:lnTo>
                  <a:pt x="8930" y="89297"/>
                </a:lnTo>
                <a:lnTo>
                  <a:pt x="8930" y="98227"/>
                </a:lnTo>
                <a:lnTo>
                  <a:pt x="8930" y="107157"/>
                </a:lnTo>
                <a:lnTo>
                  <a:pt x="8930" y="116086"/>
                </a:lnTo>
                <a:lnTo>
                  <a:pt x="8930" y="116086"/>
                </a:lnTo>
                <a:lnTo>
                  <a:pt x="8930" y="125016"/>
                </a:lnTo>
                <a:lnTo>
                  <a:pt x="17859" y="125016"/>
                </a:lnTo>
                <a:lnTo>
                  <a:pt x="17859" y="125016"/>
                </a:lnTo>
                <a:lnTo>
                  <a:pt x="17859" y="125016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9" name="Freeform 128"/>
          <p:cNvSpPr/>
          <p:nvPr/>
        </p:nvSpPr>
        <p:spPr>
          <a:xfrm>
            <a:off x="6134695" y="1651992"/>
            <a:ext cx="133946" cy="169665"/>
          </a:xfrm>
          <a:custGeom>
            <a:avLst/>
            <a:gdLst/>
            <a:ahLst/>
            <a:cxnLst/>
            <a:rect l="0" t="0" r="0" b="0"/>
            <a:pathLst>
              <a:path w="133946" h="169665">
                <a:moveTo>
                  <a:pt x="71437" y="8930"/>
                </a:moveTo>
                <a:lnTo>
                  <a:pt x="71437" y="0"/>
                </a:lnTo>
                <a:lnTo>
                  <a:pt x="71437" y="0"/>
                </a:lnTo>
                <a:lnTo>
                  <a:pt x="62508" y="0"/>
                </a:lnTo>
                <a:lnTo>
                  <a:pt x="62508" y="0"/>
                </a:lnTo>
                <a:lnTo>
                  <a:pt x="53578" y="0"/>
                </a:lnTo>
                <a:lnTo>
                  <a:pt x="44648" y="8930"/>
                </a:lnTo>
                <a:lnTo>
                  <a:pt x="35719" y="8930"/>
                </a:lnTo>
                <a:lnTo>
                  <a:pt x="26789" y="8930"/>
                </a:lnTo>
                <a:lnTo>
                  <a:pt x="17859" y="17859"/>
                </a:lnTo>
                <a:lnTo>
                  <a:pt x="8930" y="17859"/>
                </a:lnTo>
                <a:lnTo>
                  <a:pt x="0" y="26789"/>
                </a:lnTo>
                <a:lnTo>
                  <a:pt x="0" y="26789"/>
                </a:lnTo>
                <a:lnTo>
                  <a:pt x="0" y="35719"/>
                </a:lnTo>
                <a:lnTo>
                  <a:pt x="0" y="35719"/>
                </a:lnTo>
                <a:lnTo>
                  <a:pt x="0" y="44648"/>
                </a:lnTo>
                <a:lnTo>
                  <a:pt x="0" y="53578"/>
                </a:lnTo>
                <a:lnTo>
                  <a:pt x="8930" y="62508"/>
                </a:lnTo>
                <a:lnTo>
                  <a:pt x="17859" y="62508"/>
                </a:lnTo>
                <a:lnTo>
                  <a:pt x="26789" y="71437"/>
                </a:lnTo>
                <a:lnTo>
                  <a:pt x="35719" y="71437"/>
                </a:lnTo>
                <a:lnTo>
                  <a:pt x="44648" y="80367"/>
                </a:lnTo>
                <a:lnTo>
                  <a:pt x="62508" y="89297"/>
                </a:lnTo>
                <a:lnTo>
                  <a:pt x="71437" y="89297"/>
                </a:lnTo>
                <a:lnTo>
                  <a:pt x="80367" y="98227"/>
                </a:lnTo>
                <a:lnTo>
                  <a:pt x="89297" y="98227"/>
                </a:lnTo>
                <a:lnTo>
                  <a:pt x="98226" y="107156"/>
                </a:lnTo>
                <a:lnTo>
                  <a:pt x="107156" y="116086"/>
                </a:lnTo>
                <a:lnTo>
                  <a:pt x="116086" y="116086"/>
                </a:lnTo>
                <a:lnTo>
                  <a:pt x="125016" y="125016"/>
                </a:lnTo>
                <a:lnTo>
                  <a:pt x="125016" y="133945"/>
                </a:lnTo>
                <a:lnTo>
                  <a:pt x="133945" y="142875"/>
                </a:lnTo>
                <a:lnTo>
                  <a:pt x="125016" y="142875"/>
                </a:lnTo>
                <a:lnTo>
                  <a:pt x="125016" y="151805"/>
                </a:lnTo>
                <a:lnTo>
                  <a:pt x="125016" y="160734"/>
                </a:lnTo>
                <a:lnTo>
                  <a:pt x="116086" y="160734"/>
                </a:lnTo>
                <a:lnTo>
                  <a:pt x="116086" y="160734"/>
                </a:lnTo>
                <a:lnTo>
                  <a:pt x="107156" y="169664"/>
                </a:lnTo>
                <a:lnTo>
                  <a:pt x="98226" y="169664"/>
                </a:lnTo>
                <a:lnTo>
                  <a:pt x="89297" y="169664"/>
                </a:lnTo>
                <a:lnTo>
                  <a:pt x="80367" y="169664"/>
                </a:lnTo>
                <a:lnTo>
                  <a:pt x="71437" y="169664"/>
                </a:lnTo>
                <a:lnTo>
                  <a:pt x="62508" y="169664"/>
                </a:lnTo>
                <a:lnTo>
                  <a:pt x="53578" y="169664"/>
                </a:lnTo>
                <a:lnTo>
                  <a:pt x="44648" y="169664"/>
                </a:lnTo>
                <a:lnTo>
                  <a:pt x="35719" y="169664"/>
                </a:lnTo>
                <a:lnTo>
                  <a:pt x="26789" y="160734"/>
                </a:lnTo>
                <a:lnTo>
                  <a:pt x="17859" y="160734"/>
                </a:lnTo>
                <a:lnTo>
                  <a:pt x="17859" y="160734"/>
                </a:lnTo>
                <a:lnTo>
                  <a:pt x="17859" y="160734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0" name="Freeform 129"/>
          <p:cNvSpPr/>
          <p:nvPr/>
        </p:nvSpPr>
        <p:spPr>
          <a:xfrm>
            <a:off x="6402586" y="1205508"/>
            <a:ext cx="107156" cy="142876"/>
          </a:xfrm>
          <a:custGeom>
            <a:avLst/>
            <a:gdLst/>
            <a:ahLst/>
            <a:cxnLst/>
            <a:rect l="0" t="0" r="0" b="0"/>
            <a:pathLst>
              <a:path w="107156" h="142876">
                <a:moveTo>
                  <a:pt x="71437" y="26789"/>
                </a:moveTo>
                <a:lnTo>
                  <a:pt x="71437" y="17859"/>
                </a:lnTo>
                <a:lnTo>
                  <a:pt x="71437" y="17859"/>
                </a:lnTo>
                <a:lnTo>
                  <a:pt x="71437" y="17859"/>
                </a:lnTo>
                <a:lnTo>
                  <a:pt x="71437" y="8929"/>
                </a:lnTo>
                <a:lnTo>
                  <a:pt x="62507" y="8929"/>
                </a:lnTo>
                <a:lnTo>
                  <a:pt x="62507" y="0"/>
                </a:lnTo>
                <a:lnTo>
                  <a:pt x="62507" y="0"/>
                </a:lnTo>
                <a:lnTo>
                  <a:pt x="53578" y="0"/>
                </a:lnTo>
                <a:lnTo>
                  <a:pt x="53578" y="8929"/>
                </a:lnTo>
                <a:lnTo>
                  <a:pt x="44648" y="8929"/>
                </a:lnTo>
                <a:lnTo>
                  <a:pt x="35718" y="17859"/>
                </a:lnTo>
                <a:lnTo>
                  <a:pt x="26789" y="17859"/>
                </a:lnTo>
                <a:lnTo>
                  <a:pt x="17859" y="26789"/>
                </a:lnTo>
                <a:lnTo>
                  <a:pt x="8929" y="26789"/>
                </a:lnTo>
                <a:lnTo>
                  <a:pt x="8929" y="35719"/>
                </a:lnTo>
                <a:lnTo>
                  <a:pt x="0" y="35719"/>
                </a:lnTo>
                <a:lnTo>
                  <a:pt x="0" y="44648"/>
                </a:lnTo>
                <a:lnTo>
                  <a:pt x="0" y="44648"/>
                </a:lnTo>
                <a:lnTo>
                  <a:pt x="0" y="44648"/>
                </a:lnTo>
                <a:lnTo>
                  <a:pt x="0" y="53578"/>
                </a:lnTo>
                <a:lnTo>
                  <a:pt x="0" y="53578"/>
                </a:lnTo>
                <a:lnTo>
                  <a:pt x="8929" y="53578"/>
                </a:lnTo>
                <a:lnTo>
                  <a:pt x="17859" y="62508"/>
                </a:lnTo>
                <a:lnTo>
                  <a:pt x="26789" y="62508"/>
                </a:lnTo>
                <a:lnTo>
                  <a:pt x="35718" y="62508"/>
                </a:lnTo>
                <a:lnTo>
                  <a:pt x="44648" y="62508"/>
                </a:lnTo>
                <a:lnTo>
                  <a:pt x="53578" y="71437"/>
                </a:lnTo>
                <a:lnTo>
                  <a:pt x="62507" y="71437"/>
                </a:lnTo>
                <a:lnTo>
                  <a:pt x="71437" y="71437"/>
                </a:lnTo>
                <a:lnTo>
                  <a:pt x="80367" y="80367"/>
                </a:lnTo>
                <a:lnTo>
                  <a:pt x="89296" y="80367"/>
                </a:lnTo>
                <a:lnTo>
                  <a:pt x="98226" y="80367"/>
                </a:lnTo>
                <a:lnTo>
                  <a:pt x="98226" y="89297"/>
                </a:lnTo>
                <a:lnTo>
                  <a:pt x="98226" y="89297"/>
                </a:lnTo>
                <a:lnTo>
                  <a:pt x="107155" y="98226"/>
                </a:lnTo>
                <a:lnTo>
                  <a:pt x="107155" y="107156"/>
                </a:lnTo>
                <a:lnTo>
                  <a:pt x="98226" y="107156"/>
                </a:lnTo>
                <a:lnTo>
                  <a:pt x="98226" y="116086"/>
                </a:lnTo>
                <a:lnTo>
                  <a:pt x="98226" y="116086"/>
                </a:lnTo>
                <a:lnTo>
                  <a:pt x="89296" y="125015"/>
                </a:lnTo>
                <a:lnTo>
                  <a:pt x="80367" y="125015"/>
                </a:lnTo>
                <a:lnTo>
                  <a:pt x="80367" y="133945"/>
                </a:lnTo>
                <a:lnTo>
                  <a:pt x="71437" y="133945"/>
                </a:lnTo>
                <a:lnTo>
                  <a:pt x="62507" y="142875"/>
                </a:lnTo>
                <a:lnTo>
                  <a:pt x="53578" y="142875"/>
                </a:lnTo>
                <a:lnTo>
                  <a:pt x="44648" y="142875"/>
                </a:lnTo>
                <a:lnTo>
                  <a:pt x="35718" y="142875"/>
                </a:lnTo>
                <a:lnTo>
                  <a:pt x="35718" y="142875"/>
                </a:lnTo>
                <a:lnTo>
                  <a:pt x="26789" y="142875"/>
                </a:lnTo>
                <a:lnTo>
                  <a:pt x="17859" y="142875"/>
                </a:lnTo>
                <a:lnTo>
                  <a:pt x="8929" y="142875"/>
                </a:lnTo>
                <a:lnTo>
                  <a:pt x="8929" y="142875"/>
                </a:lnTo>
                <a:lnTo>
                  <a:pt x="8929" y="142875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1" name="Freeform 130"/>
          <p:cNvSpPr/>
          <p:nvPr/>
        </p:nvSpPr>
        <p:spPr>
          <a:xfrm>
            <a:off x="6518671" y="1250156"/>
            <a:ext cx="98228" cy="205384"/>
          </a:xfrm>
          <a:custGeom>
            <a:avLst/>
            <a:gdLst/>
            <a:ahLst/>
            <a:cxnLst/>
            <a:rect l="0" t="0" r="0" b="0"/>
            <a:pathLst>
              <a:path w="98228" h="205384">
                <a:moveTo>
                  <a:pt x="98227" y="0"/>
                </a:moveTo>
                <a:lnTo>
                  <a:pt x="98227" y="0"/>
                </a:lnTo>
                <a:lnTo>
                  <a:pt x="98227" y="0"/>
                </a:lnTo>
                <a:lnTo>
                  <a:pt x="98227" y="8930"/>
                </a:lnTo>
                <a:lnTo>
                  <a:pt x="98227" y="8930"/>
                </a:lnTo>
                <a:lnTo>
                  <a:pt x="98227" y="17860"/>
                </a:lnTo>
                <a:lnTo>
                  <a:pt x="89297" y="26789"/>
                </a:lnTo>
                <a:lnTo>
                  <a:pt x="80367" y="35719"/>
                </a:lnTo>
                <a:lnTo>
                  <a:pt x="80367" y="53578"/>
                </a:lnTo>
                <a:lnTo>
                  <a:pt x="71438" y="62508"/>
                </a:lnTo>
                <a:lnTo>
                  <a:pt x="62508" y="80367"/>
                </a:lnTo>
                <a:lnTo>
                  <a:pt x="53578" y="98227"/>
                </a:lnTo>
                <a:lnTo>
                  <a:pt x="44649" y="116086"/>
                </a:lnTo>
                <a:lnTo>
                  <a:pt x="35719" y="133946"/>
                </a:lnTo>
                <a:lnTo>
                  <a:pt x="26789" y="142875"/>
                </a:lnTo>
                <a:lnTo>
                  <a:pt x="17859" y="160735"/>
                </a:lnTo>
                <a:lnTo>
                  <a:pt x="17859" y="169664"/>
                </a:lnTo>
                <a:lnTo>
                  <a:pt x="8930" y="187524"/>
                </a:lnTo>
                <a:lnTo>
                  <a:pt x="8930" y="196453"/>
                </a:lnTo>
                <a:lnTo>
                  <a:pt x="0" y="205383"/>
                </a:lnTo>
                <a:lnTo>
                  <a:pt x="0" y="205383"/>
                </a:lnTo>
                <a:lnTo>
                  <a:pt x="0" y="205383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2" name="Freeform 131"/>
          <p:cNvSpPr/>
          <p:nvPr/>
        </p:nvSpPr>
        <p:spPr>
          <a:xfrm>
            <a:off x="6545460" y="1268016"/>
            <a:ext cx="1" cy="44649"/>
          </a:xfrm>
          <a:custGeom>
            <a:avLst/>
            <a:gdLst/>
            <a:ahLst/>
            <a:cxnLst/>
            <a:rect l="0" t="0" r="0" b="0"/>
            <a:pathLst>
              <a:path w="1" h="44649">
                <a:moveTo>
                  <a:pt x="0" y="0"/>
                </a:moveTo>
                <a:lnTo>
                  <a:pt x="0" y="0"/>
                </a:lnTo>
                <a:lnTo>
                  <a:pt x="0" y="8929"/>
                </a:lnTo>
                <a:lnTo>
                  <a:pt x="0" y="17859"/>
                </a:lnTo>
                <a:lnTo>
                  <a:pt x="0" y="35718"/>
                </a:lnTo>
                <a:lnTo>
                  <a:pt x="0" y="44648"/>
                </a:lnTo>
                <a:lnTo>
                  <a:pt x="0" y="44648"/>
                </a:lnTo>
                <a:lnTo>
                  <a:pt x="0" y="44648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3" name="Freeform 132"/>
          <p:cNvSpPr/>
          <p:nvPr/>
        </p:nvSpPr>
        <p:spPr>
          <a:xfrm>
            <a:off x="6634757" y="1259086"/>
            <a:ext cx="1" cy="80368"/>
          </a:xfrm>
          <a:custGeom>
            <a:avLst/>
            <a:gdLst/>
            <a:ahLst/>
            <a:cxnLst/>
            <a:rect l="0" t="0" r="0" b="0"/>
            <a:pathLst>
              <a:path w="1" h="80368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8930"/>
                </a:lnTo>
                <a:lnTo>
                  <a:pt x="0" y="8930"/>
                </a:lnTo>
                <a:lnTo>
                  <a:pt x="0" y="17859"/>
                </a:lnTo>
                <a:lnTo>
                  <a:pt x="0" y="26789"/>
                </a:lnTo>
                <a:lnTo>
                  <a:pt x="0" y="35719"/>
                </a:lnTo>
                <a:lnTo>
                  <a:pt x="0" y="53578"/>
                </a:lnTo>
                <a:lnTo>
                  <a:pt x="0" y="62508"/>
                </a:lnTo>
                <a:lnTo>
                  <a:pt x="0" y="71437"/>
                </a:lnTo>
                <a:lnTo>
                  <a:pt x="0" y="71437"/>
                </a:lnTo>
                <a:lnTo>
                  <a:pt x="0" y="80367"/>
                </a:lnTo>
                <a:lnTo>
                  <a:pt x="0" y="80367"/>
                </a:lnTo>
                <a:lnTo>
                  <a:pt x="0" y="80367"/>
                </a:lnTo>
                <a:lnTo>
                  <a:pt x="0" y="80367"/>
                </a:lnTo>
                <a:lnTo>
                  <a:pt x="0" y="80367"/>
                </a:lnTo>
                <a:lnTo>
                  <a:pt x="0" y="80367"/>
                </a:lnTo>
                <a:lnTo>
                  <a:pt x="0" y="71437"/>
                </a:lnTo>
                <a:lnTo>
                  <a:pt x="0" y="62508"/>
                </a:lnTo>
                <a:lnTo>
                  <a:pt x="0" y="53578"/>
                </a:lnTo>
                <a:lnTo>
                  <a:pt x="0" y="53578"/>
                </a:lnTo>
                <a:lnTo>
                  <a:pt x="0" y="53578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4" name="Freeform 133"/>
          <p:cNvSpPr/>
          <p:nvPr/>
        </p:nvSpPr>
        <p:spPr>
          <a:xfrm>
            <a:off x="6670476" y="1241227"/>
            <a:ext cx="53579" cy="98227"/>
          </a:xfrm>
          <a:custGeom>
            <a:avLst/>
            <a:gdLst/>
            <a:ahLst/>
            <a:cxnLst/>
            <a:rect l="0" t="0" r="0" b="0"/>
            <a:pathLst>
              <a:path w="53579" h="98227">
                <a:moveTo>
                  <a:pt x="0" y="8929"/>
                </a:moveTo>
                <a:lnTo>
                  <a:pt x="0" y="0"/>
                </a:lnTo>
                <a:lnTo>
                  <a:pt x="8929" y="0"/>
                </a:lnTo>
                <a:lnTo>
                  <a:pt x="8929" y="0"/>
                </a:lnTo>
                <a:lnTo>
                  <a:pt x="17859" y="0"/>
                </a:lnTo>
                <a:lnTo>
                  <a:pt x="26789" y="0"/>
                </a:lnTo>
                <a:lnTo>
                  <a:pt x="26789" y="0"/>
                </a:lnTo>
                <a:lnTo>
                  <a:pt x="35719" y="0"/>
                </a:lnTo>
                <a:lnTo>
                  <a:pt x="35719" y="8929"/>
                </a:lnTo>
                <a:lnTo>
                  <a:pt x="44648" y="17859"/>
                </a:lnTo>
                <a:lnTo>
                  <a:pt x="44648" y="26789"/>
                </a:lnTo>
                <a:lnTo>
                  <a:pt x="44648" y="44648"/>
                </a:lnTo>
                <a:lnTo>
                  <a:pt x="44648" y="53578"/>
                </a:lnTo>
                <a:lnTo>
                  <a:pt x="53578" y="62507"/>
                </a:lnTo>
                <a:lnTo>
                  <a:pt x="53578" y="71437"/>
                </a:lnTo>
                <a:lnTo>
                  <a:pt x="53578" y="89296"/>
                </a:lnTo>
                <a:lnTo>
                  <a:pt x="53578" y="98226"/>
                </a:lnTo>
                <a:lnTo>
                  <a:pt x="53578" y="98226"/>
                </a:lnTo>
                <a:lnTo>
                  <a:pt x="53578" y="98226"/>
                </a:lnTo>
                <a:lnTo>
                  <a:pt x="53578" y="98226"/>
                </a:lnTo>
                <a:lnTo>
                  <a:pt x="53578" y="98226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5" name="Freeform 134"/>
          <p:cNvSpPr/>
          <p:nvPr/>
        </p:nvSpPr>
        <p:spPr>
          <a:xfrm>
            <a:off x="6777632" y="1160859"/>
            <a:ext cx="17860" cy="178595"/>
          </a:xfrm>
          <a:custGeom>
            <a:avLst/>
            <a:gdLst/>
            <a:ahLst/>
            <a:cxnLst/>
            <a:rect l="0" t="0" r="0" b="0"/>
            <a:pathLst>
              <a:path w="17860" h="178595">
                <a:moveTo>
                  <a:pt x="17859" y="0"/>
                </a:moveTo>
                <a:lnTo>
                  <a:pt x="17859" y="0"/>
                </a:lnTo>
                <a:lnTo>
                  <a:pt x="8930" y="0"/>
                </a:lnTo>
                <a:lnTo>
                  <a:pt x="8930" y="0"/>
                </a:lnTo>
                <a:lnTo>
                  <a:pt x="8930" y="0"/>
                </a:lnTo>
                <a:lnTo>
                  <a:pt x="8930" y="8930"/>
                </a:lnTo>
                <a:lnTo>
                  <a:pt x="8930" y="17860"/>
                </a:lnTo>
                <a:lnTo>
                  <a:pt x="8930" y="35719"/>
                </a:lnTo>
                <a:lnTo>
                  <a:pt x="8930" y="53578"/>
                </a:lnTo>
                <a:lnTo>
                  <a:pt x="8930" y="71438"/>
                </a:lnTo>
                <a:lnTo>
                  <a:pt x="0" y="80368"/>
                </a:lnTo>
                <a:lnTo>
                  <a:pt x="0" y="98227"/>
                </a:lnTo>
                <a:lnTo>
                  <a:pt x="0" y="116086"/>
                </a:lnTo>
                <a:lnTo>
                  <a:pt x="0" y="133946"/>
                </a:lnTo>
                <a:lnTo>
                  <a:pt x="0" y="151805"/>
                </a:lnTo>
                <a:lnTo>
                  <a:pt x="0" y="160735"/>
                </a:lnTo>
                <a:lnTo>
                  <a:pt x="0" y="169664"/>
                </a:lnTo>
                <a:lnTo>
                  <a:pt x="0" y="178594"/>
                </a:lnTo>
                <a:lnTo>
                  <a:pt x="0" y="178594"/>
                </a:lnTo>
                <a:lnTo>
                  <a:pt x="0" y="178594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6" name="Freeform 135"/>
          <p:cNvSpPr/>
          <p:nvPr/>
        </p:nvSpPr>
        <p:spPr>
          <a:xfrm>
            <a:off x="6732984" y="1259086"/>
            <a:ext cx="53579" cy="26790"/>
          </a:xfrm>
          <a:custGeom>
            <a:avLst/>
            <a:gdLst/>
            <a:ahLst/>
            <a:cxnLst/>
            <a:rect l="0" t="0" r="0" b="0"/>
            <a:pathLst>
              <a:path w="53579" h="26790">
                <a:moveTo>
                  <a:pt x="0" y="26789"/>
                </a:moveTo>
                <a:lnTo>
                  <a:pt x="0" y="26789"/>
                </a:lnTo>
                <a:lnTo>
                  <a:pt x="0" y="17859"/>
                </a:lnTo>
                <a:lnTo>
                  <a:pt x="0" y="17859"/>
                </a:lnTo>
                <a:lnTo>
                  <a:pt x="8929" y="8930"/>
                </a:lnTo>
                <a:lnTo>
                  <a:pt x="8929" y="8930"/>
                </a:lnTo>
                <a:lnTo>
                  <a:pt x="17859" y="8930"/>
                </a:lnTo>
                <a:lnTo>
                  <a:pt x="26789" y="0"/>
                </a:lnTo>
                <a:lnTo>
                  <a:pt x="35718" y="0"/>
                </a:lnTo>
                <a:lnTo>
                  <a:pt x="44648" y="0"/>
                </a:lnTo>
                <a:lnTo>
                  <a:pt x="53578" y="0"/>
                </a:lnTo>
                <a:lnTo>
                  <a:pt x="53578" y="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7" name="Freeform 136"/>
          <p:cNvSpPr/>
          <p:nvPr/>
        </p:nvSpPr>
        <p:spPr>
          <a:xfrm>
            <a:off x="6831210" y="1169789"/>
            <a:ext cx="71439" cy="187525"/>
          </a:xfrm>
          <a:custGeom>
            <a:avLst/>
            <a:gdLst/>
            <a:ahLst/>
            <a:cxnLst/>
            <a:rect l="0" t="0" r="0" b="0"/>
            <a:pathLst>
              <a:path w="71439" h="187525">
                <a:moveTo>
                  <a:pt x="17860" y="0"/>
                </a:moveTo>
                <a:lnTo>
                  <a:pt x="17860" y="0"/>
                </a:lnTo>
                <a:lnTo>
                  <a:pt x="17860" y="0"/>
                </a:lnTo>
                <a:lnTo>
                  <a:pt x="17860" y="8930"/>
                </a:lnTo>
                <a:lnTo>
                  <a:pt x="17860" y="8930"/>
                </a:lnTo>
                <a:lnTo>
                  <a:pt x="17860" y="17859"/>
                </a:lnTo>
                <a:lnTo>
                  <a:pt x="17860" y="26789"/>
                </a:lnTo>
                <a:lnTo>
                  <a:pt x="17860" y="35719"/>
                </a:lnTo>
                <a:lnTo>
                  <a:pt x="17860" y="53578"/>
                </a:lnTo>
                <a:lnTo>
                  <a:pt x="8930" y="62508"/>
                </a:lnTo>
                <a:lnTo>
                  <a:pt x="8930" y="89297"/>
                </a:lnTo>
                <a:lnTo>
                  <a:pt x="8930" y="107156"/>
                </a:lnTo>
                <a:lnTo>
                  <a:pt x="8930" y="125016"/>
                </a:lnTo>
                <a:lnTo>
                  <a:pt x="8930" y="142875"/>
                </a:lnTo>
                <a:lnTo>
                  <a:pt x="8930" y="151805"/>
                </a:lnTo>
                <a:lnTo>
                  <a:pt x="8930" y="169664"/>
                </a:lnTo>
                <a:lnTo>
                  <a:pt x="8930" y="178594"/>
                </a:lnTo>
                <a:lnTo>
                  <a:pt x="8930" y="178594"/>
                </a:lnTo>
                <a:lnTo>
                  <a:pt x="8930" y="187524"/>
                </a:lnTo>
                <a:lnTo>
                  <a:pt x="8930" y="187524"/>
                </a:lnTo>
                <a:lnTo>
                  <a:pt x="8930" y="187524"/>
                </a:lnTo>
                <a:lnTo>
                  <a:pt x="0" y="187524"/>
                </a:lnTo>
                <a:lnTo>
                  <a:pt x="0" y="178594"/>
                </a:lnTo>
                <a:lnTo>
                  <a:pt x="0" y="178594"/>
                </a:lnTo>
                <a:lnTo>
                  <a:pt x="0" y="169664"/>
                </a:lnTo>
                <a:lnTo>
                  <a:pt x="0" y="151805"/>
                </a:lnTo>
                <a:lnTo>
                  <a:pt x="0" y="142875"/>
                </a:lnTo>
                <a:lnTo>
                  <a:pt x="8930" y="125016"/>
                </a:lnTo>
                <a:lnTo>
                  <a:pt x="8930" y="116086"/>
                </a:lnTo>
                <a:lnTo>
                  <a:pt x="8930" y="107156"/>
                </a:lnTo>
                <a:lnTo>
                  <a:pt x="17860" y="98227"/>
                </a:lnTo>
                <a:lnTo>
                  <a:pt x="26789" y="89297"/>
                </a:lnTo>
                <a:lnTo>
                  <a:pt x="26789" y="89297"/>
                </a:lnTo>
                <a:lnTo>
                  <a:pt x="35719" y="80367"/>
                </a:lnTo>
                <a:lnTo>
                  <a:pt x="44649" y="80367"/>
                </a:lnTo>
                <a:lnTo>
                  <a:pt x="44649" y="80367"/>
                </a:lnTo>
                <a:lnTo>
                  <a:pt x="53578" y="80367"/>
                </a:lnTo>
                <a:lnTo>
                  <a:pt x="53578" y="89297"/>
                </a:lnTo>
                <a:lnTo>
                  <a:pt x="53578" y="89297"/>
                </a:lnTo>
                <a:lnTo>
                  <a:pt x="62508" y="98227"/>
                </a:lnTo>
                <a:lnTo>
                  <a:pt x="62508" y="116086"/>
                </a:lnTo>
                <a:lnTo>
                  <a:pt x="71438" y="125016"/>
                </a:lnTo>
                <a:lnTo>
                  <a:pt x="71438" y="133945"/>
                </a:lnTo>
                <a:lnTo>
                  <a:pt x="71438" y="142875"/>
                </a:lnTo>
                <a:lnTo>
                  <a:pt x="71438" y="151805"/>
                </a:lnTo>
                <a:lnTo>
                  <a:pt x="71438" y="160734"/>
                </a:lnTo>
                <a:lnTo>
                  <a:pt x="71438" y="169664"/>
                </a:lnTo>
                <a:lnTo>
                  <a:pt x="71438" y="178594"/>
                </a:lnTo>
                <a:lnTo>
                  <a:pt x="71438" y="178594"/>
                </a:lnTo>
                <a:lnTo>
                  <a:pt x="71438" y="178594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8" name="Freeform 137"/>
          <p:cNvSpPr/>
          <p:nvPr/>
        </p:nvSpPr>
        <p:spPr>
          <a:xfrm>
            <a:off x="6911577" y="1241227"/>
            <a:ext cx="80369" cy="107157"/>
          </a:xfrm>
          <a:custGeom>
            <a:avLst/>
            <a:gdLst/>
            <a:ahLst/>
            <a:cxnLst/>
            <a:rect l="0" t="0" r="0" b="0"/>
            <a:pathLst>
              <a:path w="80369" h="107157">
                <a:moveTo>
                  <a:pt x="0" y="80367"/>
                </a:moveTo>
                <a:lnTo>
                  <a:pt x="0" y="71437"/>
                </a:lnTo>
                <a:lnTo>
                  <a:pt x="0" y="71437"/>
                </a:lnTo>
                <a:lnTo>
                  <a:pt x="8930" y="71437"/>
                </a:lnTo>
                <a:lnTo>
                  <a:pt x="8930" y="71437"/>
                </a:lnTo>
                <a:lnTo>
                  <a:pt x="8930" y="71437"/>
                </a:lnTo>
                <a:lnTo>
                  <a:pt x="17860" y="71437"/>
                </a:lnTo>
                <a:lnTo>
                  <a:pt x="26789" y="71437"/>
                </a:lnTo>
                <a:lnTo>
                  <a:pt x="35719" y="62507"/>
                </a:lnTo>
                <a:lnTo>
                  <a:pt x="44649" y="62507"/>
                </a:lnTo>
                <a:lnTo>
                  <a:pt x="53578" y="53578"/>
                </a:lnTo>
                <a:lnTo>
                  <a:pt x="53578" y="53578"/>
                </a:lnTo>
                <a:lnTo>
                  <a:pt x="62508" y="44648"/>
                </a:lnTo>
                <a:lnTo>
                  <a:pt x="71438" y="35718"/>
                </a:lnTo>
                <a:lnTo>
                  <a:pt x="71438" y="35718"/>
                </a:lnTo>
                <a:lnTo>
                  <a:pt x="71438" y="26789"/>
                </a:lnTo>
                <a:lnTo>
                  <a:pt x="80368" y="17859"/>
                </a:lnTo>
                <a:lnTo>
                  <a:pt x="80368" y="17859"/>
                </a:lnTo>
                <a:lnTo>
                  <a:pt x="80368" y="8929"/>
                </a:lnTo>
                <a:lnTo>
                  <a:pt x="71438" y="8929"/>
                </a:lnTo>
                <a:lnTo>
                  <a:pt x="71438" y="0"/>
                </a:lnTo>
                <a:lnTo>
                  <a:pt x="71438" y="0"/>
                </a:lnTo>
                <a:lnTo>
                  <a:pt x="62508" y="0"/>
                </a:lnTo>
                <a:lnTo>
                  <a:pt x="53578" y="0"/>
                </a:lnTo>
                <a:lnTo>
                  <a:pt x="44649" y="8929"/>
                </a:lnTo>
                <a:lnTo>
                  <a:pt x="35719" y="8929"/>
                </a:lnTo>
                <a:lnTo>
                  <a:pt x="26789" y="17859"/>
                </a:lnTo>
                <a:lnTo>
                  <a:pt x="17860" y="26789"/>
                </a:lnTo>
                <a:lnTo>
                  <a:pt x="17860" y="35718"/>
                </a:lnTo>
                <a:lnTo>
                  <a:pt x="8930" y="44648"/>
                </a:lnTo>
                <a:lnTo>
                  <a:pt x="8930" y="53578"/>
                </a:lnTo>
                <a:lnTo>
                  <a:pt x="0" y="62507"/>
                </a:lnTo>
                <a:lnTo>
                  <a:pt x="0" y="71437"/>
                </a:lnTo>
                <a:lnTo>
                  <a:pt x="0" y="80367"/>
                </a:lnTo>
                <a:lnTo>
                  <a:pt x="0" y="89296"/>
                </a:lnTo>
                <a:lnTo>
                  <a:pt x="8930" y="89296"/>
                </a:lnTo>
                <a:lnTo>
                  <a:pt x="17860" y="98226"/>
                </a:lnTo>
                <a:lnTo>
                  <a:pt x="17860" y="98226"/>
                </a:lnTo>
                <a:lnTo>
                  <a:pt x="26789" y="107156"/>
                </a:lnTo>
                <a:lnTo>
                  <a:pt x="35719" y="107156"/>
                </a:lnTo>
                <a:lnTo>
                  <a:pt x="44649" y="107156"/>
                </a:lnTo>
                <a:lnTo>
                  <a:pt x="62508" y="98226"/>
                </a:lnTo>
                <a:lnTo>
                  <a:pt x="62508" y="98226"/>
                </a:lnTo>
                <a:lnTo>
                  <a:pt x="62508" y="98226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9" name="Freeform 138"/>
          <p:cNvSpPr/>
          <p:nvPr/>
        </p:nvSpPr>
        <p:spPr>
          <a:xfrm>
            <a:off x="7018734" y="1241227"/>
            <a:ext cx="98227" cy="107157"/>
          </a:xfrm>
          <a:custGeom>
            <a:avLst/>
            <a:gdLst/>
            <a:ahLst/>
            <a:cxnLst/>
            <a:rect l="0" t="0" r="0" b="0"/>
            <a:pathLst>
              <a:path w="98227" h="107157">
                <a:moveTo>
                  <a:pt x="89296" y="0"/>
                </a:moveTo>
                <a:lnTo>
                  <a:pt x="89296" y="0"/>
                </a:lnTo>
                <a:lnTo>
                  <a:pt x="80367" y="0"/>
                </a:lnTo>
                <a:lnTo>
                  <a:pt x="80367" y="0"/>
                </a:lnTo>
                <a:lnTo>
                  <a:pt x="80367" y="0"/>
                </a:lnTo>
                <a:lnTo>
                  <a:pt x="80367" y="0"/>
                </a:lnTo>
                <a:lnTo>
                  <a:pt x="71437" y="0"/>
                </a:lnTo>
                <a:lnTo>
                  <a:pt x="62507" y="0"/>
                </a:lnTo>
                <a:lnTo>
                  <a:pt x="53578" y="0"/>
                </a:lnTo>
                <a:lnTo>
                  <a:pt x="44648" y="8929"/>
                </a:lnTo>
                <a:lnTo>
                  <a:pt x="35718" y="8929"/>
                </a:lnTo>
                <a:lnTo>
                  <a:pt x="26789" y="17859"/>
                </a:lnTo>
                <a:lnTo>
                  <a:pt x="17859" y="17859"/>
                </a:lnTo>
                <a:lnTo>
                  <a:pt x="8929" y="17859"/>
                </a:lnTo>
                <a:lnTo>
                  <a:pt x="8929" y="26789"/>
                </a:lnTo>
                <a:lnTo>
                  <a:pt x="0" y="26789"/>
                </a:lnTo>
                <a:lnTo>
                  <a:pt x="0" y="35718"/>
                </a:lnTo>
                <a:lnTo>
                  <a:pt x="0" y="35718"/>
                </a:lnTo>
                <a:lnTo>
                  <a:pt x="0" y="35718"/>
                </a:lnTo>
                <a:lnTo>
                  <a:pt x="8929" y="35718"/>
                </a:lnTo>
                <a:lnTo>
                  <a:pt x="8929" y="44648"/>
                </a:lnTo>
                <a:lnTo>
                  <a:pt x="17859" y="44648"/>
                </a:lnTo>
                <a:lnTo>
                  <a:pt x="26789" y="44648"/>
                </a:lnTo>
                <a:lnTo>
                  <a:pt x="35718" y="44648"/>
                </a:lnTo>
                <a:lnTo>
                  <a:pt x="44648" y="53578"/>
                </a:lnTo>
                <a:lnTo>
                  <a:pt x="53578" y="53578"/>
                </a:lnTo>
                <a:lnTo>
                  <a:pt x="62507" y="53578"/>
                </a:lnTo>
                <a:lnTo>
                  <a:pt x="71437" y="62507"/>
                </a:lnTo>
                <a:lnTo>
                  <a:pt x="80367" y="62507"/>
                </a:lnTo>
                <a:lnTo>
                  <a:pt x="89296" y="62507"/>
                </a:lnTo>
                <a:lnTo>
                  <a:pt x="98226" y="71437"/>
                </a:lnTo>
                <a:lnTo>
                  <a:pt x="98226" y="71437"/>
                </a:lnTo>
                <a:lnTo>
                  <a:pt x="98226" y="80367"/>
                </a:lnTo>
                <a:lnTo>
                  <a:pt x="98226" y="80367"/>
                </a:lnTo>
                <a:lnTo>
                  <a:pt x="98226" y="80367"/>
                </a:lnTo>
                <a:lnTo>
                  <a:pt x="98226" y="89296"/>
                </a:lnTo>
                <a:lnTo>
                  <a:pt x="98226" y="89296"/>
                </a:lnTo>
                <a:lnTo>
                  <a:pt x="89296" y="98226"/>
                </a:lnTo>
                <a:lnTo>
                  <a:pt x="89296" y="98226"/>
                </a:lnTo>
                <a:lnTo>
                  <a:pt x="80367" y="98226"/>
                </a:lnTo>
                <a:lnTo>
                  <a:pt x="71437" y="107156"/>
                </a:lnTo>
                <a:lnTo>
                  <a:pt x="62507" y="107156"/>
                </a:lnTo>
                <a:lnTo>
                  <a:pt x="53578" y="107156"/>
                </a:lnTo>
                <a:lnTo>
                  <a:pt x="44648" y="107156"/>
                </a:lnTo>
                <a:lnTo>
                  <a:pt x="35718" y="107156"/>
                </a:lnTo>
                <a:lnTo>
                  <a:pt x="26789" y="107156"/>
                </a:lnTo>
                <a:lnTo>
                  <a:pt x="17859" y="107156"/>
                </a:lnTo>
                <a:lnTo>
                  <a:pt x="17859" y="98226"/>
                </a:lnTo>
                <a:lnTo>
                  <a:pt x="8929" y="98226"/>
                </a:lnTo>
                <a:lnTo>
                  <a:pt x="8929" y="98226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0" name="Freeform 139"/>
          <p:cNvSpPr/>
          <p:nvPr/>
        </p:nvSpPr>
        <p:spPr>
          <a:xfrm>
            <a:off x="7206257" y="1241227"/>
            <a:ext cx="17860" cy="116087"/>
          </a:xfrm>
          <a:custGeom>
            <a:avLst/>
            <a:gdLst/>
            <a:ahLst/>
            <a:cxnLst/>
            <a:rect l="0" t="0" r="0" b="0"/>
            <a:pathLst>
              <a:path w="17860" h="116087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8929"/>
                </a:lnTo>
                <a:lnTo>
                  <a:pt x="0" y="8929"/>
                </a:lnTo>
                <a:lnTo>
                  <a:pt x="0" y="17859"/>
                </a:lnTo>
                <a:lnTo>
                  <a:pt x="0" y="17859"/>
                </a:lnTo>
                <a:lnTo>
                  <a:pt x="8930" y="26789"/>
                </a:lnTo>
                <a:lnTo>
                  <a:pt x="8930" y="44648"/>
                </a:lnTo>
                <a:lnTo>
                  <a:pt x="8930" y="53578"/>
                </a:lnTo>
                <a:lnTo>
                  <a:pt x="8930" y="62507"/>
                </a:lnTo>
                <a:lnTo>
                  <a:pt x="8930" y="71437"/>
                </a:lnTo>
                <a:lnTo>
                  <a:pt x="8930" y="80367"/>
                </a:lnTo>
                <a:lnTo>
                  <a:pt x="8930" y="98226"/>
                </a:lnTo>
                <a:lnTo>
                  <a:pt x="17859" y="98226"/>
                </a:lnTo>
                <a:lnTo>
                  <a:pt x="17859" y="107156"/>
                </a:lnTo>
                <a:lnTo>
                  <a:pt x="17859" y="116086"/>
                </a:lnTo>
                <a:lnTo>
                  <a:pt x="17859" y="116086"/>
                </a:lnTo>
                <a:lnTo>
                  <a:pt x="17859" y="116086"/>
                </a:lnTo>
                <a:lnTo>
                  <a:pt x="17859" y="116086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1" name="Freeform 140"/>
          <p:cNvSpPr/>
          <p:nvPr/>
        </p:nvSpPr>
        <p:spPr>
          <a:xfrm>
            <a:off x="7215187" y="1187648"/>
            <a:ext cx="8930" cy="8931"/>
          </a:xfrm>
          <a:custGeom>
            <a:avLst/>
            <a:gdLst/>
            <a:ahLst/>
            <a:cxnLst/>
            <a:rect l="0" t="0" r="0" b="0"/>
            <a:pathLst>
              <a:path w="8930" h="8931">
                <a:moveTo>
                  <a:pt x="0" y="0"/>
                </a:moveTo>
                <a:lnTo>
                  <a:pt x="0" y="8930"/>
                </a:lnTo>
                <a:lnTo>
                  <a:pt x="8929" y="8930"/>
                </a:lnTo>
                <a:lnTo>
                  <a:pt x="8929" y="893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2" name="Freeform 141"/>
          <p:cNvSpPr/>
          <p:nvPr/>
        </p:nvSpPr>
        <p:spPr>
          <a:xfrm>
            <a:off x="7286624" y="1250156"/>
            <a:ext cx="125017" cy="107158"/>
          </a:xfrm>
          <a:custGeom>
            <a:avLst/>
            <a:gdLst/>
            <a:ahLst/>
            <a:cxnLst/>
            <a:rect l="0" t="0" r="0" b="0"/>
            <a:pathLst>
              <a:path w="125017" h="107158">
                <a:moveTo>
                  <a:pt x="89297" y="8930"/>
                </a:moveTo>
                <a:lnTo>
                  <a:pt x="89297" y="0"/>
                </a:lnTo>
                <a:lnTo>
                  <a:pt x="89297" y="0"/>
                </a:lnTo>
                <a:lnTo>
                  <a:pt x="80367" y="0"/>
                </a:lnTo>
                <a:lnTo>
                  <a:pt x="80367" y="0"/>
                </a:lnTo>
                <a:lnTo>
                  <a:pt x="71438" y="0"/>
                </a:lnTo>
                <a:lnTo>
                  <a:pt x="71438" y="0"/>
                </a:lnTo>
                <a:lnTo>
                  <a:pt x="62508" y="0"/>
                </a:lnTo>
                <a:lnTo>
                  <a:pt x="53578" y="0"/>
                </a:lnTo>
                <a:lnTo>
                  <a:pt x="44649" y="0"/>
                </a:lnTo>
                <a:lnTo>
                  <a:pt x="35719" y="8930"/>
                </a:lnTo>
                <a:lnTo>
                  <a:pt x="26789" y="8930"/>
                </a:lnTo>
                <a:lnTo>
                  <a:pt x="26789" y="8930"/>
                </a:lnTo>
                <a:lnTo>
                  <a:pt x="17860" y="17860"/>
                </a:lnTo>
                <a:lnTo>
                  <a:pt x="8930" y="17860"/>
                </a:lnTo>
                <a:lnTo>
                  <a:pt x="8930" y="26789"/>
                </a:lnTo>
                <a:lnTo>
                  <a:pt x="8930" y="26789"/>
                </a:lnTo>
                <a:lnTo>
                  <a:pt x="0" y="26789"/>
                </a:lnTo>
                <a:lnTo>
                  <a:pt x="0" y="26789"/>
                </a:lnTo>
                <a:lnTo>
                  <a:pt x="8930" y="26789"/>
                </a:lnTo>
                <a:lnTo>
                  <a:pt x="8930" y="26789"/>
                </a:lnTo>
                <a:lnTo>
                  <a:pt x="17860" y="35719"/>
                </a:lnTo>
                <a:lnTo>
                  <a:pt x="17860" y="35719"/>
                </a:lnTo>
                <a:lnTo>
                  <a:pt x="26789" y="35719"/>
                </a:lnTo>
                <a:lnTo>
                  <a:pt x="44649" y="35719"/>
                </a:lnTo>
                <a:lnTo>
                  <a:pt x="53578" y="35719"/>
                </a:lnTo>
                <a:lnTo>
                  <a:pt x="62508" y="35719"/>
                </a:lnTo>
                <a:lnTo>
                  <a:pt x="71438" y="35719"/>
                </a:lnTo>
                <a:lnTo>
                  <a:pt x="80367" y="44649"/>
                </a:lnTo>
                <a:lnTo>
                  <a:pt x="98227" y="44649"/>
                </a:lnTo>
                <a:lnTo>
                  <a:pt x="98227" y="53578"/>
                </a:lnTo>
                <a:lnTo>
                  <a:pt x="107156" y="53578"/>
                </a:lnTo>
                <a:lnTo>
                  <a:pt x="116086" y="62508"/>
                </a:lnTo>
                <a:lnTo>
                  <a:pt x="116086" y="62508"/>
                </a:lnTo>
                <a:lnTo>
                  <a:pt x="125016" y="71438"/>
                </a:lnTo>
                <a:lnTo>
                  <a:pt x="125016" y="71438"/>
                </a:lnTo>
                <a:lnTo>
                  <a:pt x="125016" y="80367"/>
                </a:lnTo>
                <a:lnTo>
                  <a:pt x="125016" y="89297"/>
                </a:lnTo>
                <a:lnTo>
                  <a:pt x="116086" y="89297"/>
                </a:lnTo>
                <a:lnTo>
                  <a:pt x="116086" y="98227"/>
                </a:lnTo>
                <a:lnTo>
                  <a:pt x="107156" y="98227"/>
                </a:lnTo>
                <a:lnTo>
                  <a:pt x="98227" y="107157"/>
                </a:lnTo>
                <a:lnTo>
                  <a:pt x="89297" y="107157"/>
                </a:lnTo>
                <a:lnTo>
                  <a:pt x="80367" y="107157"/>
                </a:lnTo>
                <a:lnTo>
                  <a:pt x="80367" y="107157"/>
                </a:lnTo>
                <a:lnTo>
                  <a:pt x="71438" y="107157"/>
                </a:lnTo>
                <a:lnTo>
                  <a:pt x="62508" y="107157"/>
                </a:lnTo>
                <a:lnTo>
                  <a:pt x="44649" y="107157"/>
                </a:lnTo>
                <a:lnTo>
                  <a:pt x="35719" y="107157"/>
                </a:lnTo>
                <a:lnTo>
                  <a:pt x="26789" y="107157"/>
                </a:lnTo>
                <a:lnTo>
                  <a:pt x="17860" y="107157"/>
                </a:lnTo>
                <a:lnTo>
                  <a:pt x="8930" y="107157"/>
                </a:lnTo>
                <a:lnTo>
                  <a:pt x="8930" y="98227"/>
                </a:lnTo>
                <a:lnTo>
                  <a:pt x="0" y="98227"/>
                </a:lnTo>
                <a:lnTo>
                  <a:pt x="0" y="98227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3" name="Freeform 142"/>
          <p:cNvSpPr/>
          <p:nvPr/>
        </p:nvSpPr>
        <p:spPr>
          <a:xfrm>
            <a:off x="1071562" y="3411140"/>
            <a:ext cx="2223493" cy="544712"/>
          </a:xfrm>
          <a:custGeom>
            <a:avLst/>
            <a:gdLst/>
            <a:ahLst/>
            <a:cxnLst/>
            <a:rect l="0" t="0" r="0" b="0"/>
            <a:pathLst>
              <a:path w="2223493" h="544712">
                <a:moveTo>
                  <a:pt x="35719" y="0"/>
                </a:moveTo>
                <a:lnTo>
                  <a:pt x="35719" y="0"/>
                </a:lnTo>
                <a:lnTo>
                  <a:pt x="35719" y="8930"/>
                </a:lnTo>
                <a:lnTo>
                  <a:pt x="44649" y="8930"/>
                </a:lnTo>
                <a:lnTo>
                  <a:pt x="44649" y="17860"/>
                </a:lnTo>
                <a:lnTo>
                  <a:pt x="44649" y="17860"/>
                </a:lnTo>
                <a:lnTo>
                  <a:pt x="35719" y="26789"/>
                </a:lnTo>
                <a:lnTo>
                  <a:pt x="35719" y="44649"/>
                </a:lnTo>
                <a:lnTo>
                  <a:pt x="26789" y="53578"/>
                </a:lnTo>
                <a:lnTo>
                  <a:pt x="26789" y="71438"/>
                </a:lnTo>
                <a:lnTo>
                  <a:pt x="17860" y="80367"/>
                </a:lnTo>
                <a:lnTo>
                  <a:pt x="8930" y="98227"/>
                </a:lnTo>
                <a:lnTo>
                  <a:pt x="8930" y="116086"/>
                </a:lnTo>
                <a:lnTo>
                  <a:pt x="8930" y="125016"/>
                </a:lnTo>
                <a:lnTo>
                  <a:pt x="0" y="142875"/>
                </a:lnTo>
                <a:lnTo>
                  <a:pt x="0" y="160735"/>
                </a:lnTo>
                <a:lnTo>
                  <a:pt x="8930" y="178594"/>
                </a:lnTo>
                <a:lnTo>
                  <a:pt x="8930" y="196453"/>
                </a:lnTo>
                <a:lnTo>
                  <a:pt x="17860" y="205383"/>
                </a:lnTo>
                <a:lnTo>
                  <a:pt x="26789" y="223242"/>
                </a:lnTo>
                <a:lnTo>
                  <a:pt x="26789" y="241102"/>
                </a:lnTo>
                <a:lnTo>
                  <a:pt x="44649" y="258961"/>
                </a:lnTo>
                <a:lnTo>
                  <a:pt x="53579" y="267891"/>
                </a:lnTo>
                <a:lnTo>
                  <a:pt x="62508" y="285750"/>
                </a:lnTo>
                <a:lnTo>
                  <a:pt x="80368" y="294680"/>
                </a:lnTo>
                <a:lnTo>
                  <a:pt x="89297" y="303610"/>
                </a:lnTo>
                <a:lnTo>
                  <a:pt x="107157" y="312539"/>
                </a:lnTo>
                <a:lnTo>
                  <a:pt x="125016" y="321469"/>
                </a:lnTo>
                <a:lnTo>
                  <a:pt x="151805" y="330399"/>
                </a:lnTo>
                <a:lnTo>
                  <a:pt x="169665" y="339328"/>
                </a:lnTo>
                <a:lnTo>
                  <a:pt x="187524" y="339328"/>
                </a:lnTo>
                <a:lnTo>
                  <a:pt x="214313" y="348258"/>
                </a:lnTo>
                <a:lnTo>
                  <a:pt x="232172" y="348258"/>
                </a:lnTo>
                <a:lnTo>
                  <a:pt x="258961" y="348258"/>
                </a:lnTo>
                <a:lnTo>
                  <a:pt x="285751" y="348258"/>
                </a:lnTo>
                <a:lnTo>
                  <a:pt x="303610" y="348258"/>
                </a:lnTo>
                <a:lnTo>
                  <a:pt x="330399" y="348258"/>
                </a:lnTo>
                <a:lnTo>
                  <a:pt x="357188" y="348258"/>
                </a:lnTo>
                <a:lnTo>
                  <a:pt x="375047" y="348258"/>
                </a:lnTo>
                <a:lnTo>
                  <a:pt x="401836" y="348258"/>
                </a:lnTo>
                <a:lnTo>
                  <a:pt x="428625" y="348258"/>
                </a:lnTo>
                <a:lnTo>
                  <a:pt x="455414" y="348258"/>
                </a:lnTo>
                <a:lnTo>
                  <a:pt x="473274" y="348258"/>
                </a:lnTo>
                <a:lnTo>
                  <a:pt x="500063" y="348258"/>
                </a:lnTo>
                <a:lnTo>
                  <a:pt x="517922" y="348258"/>
                </a:lnTo>
                <a:lnTo>
                  <a:pt x="544711" y="348258"/>
                </a:lnTo>
                <a:lnTo>
                  <a:pt x="562571" y="348258"/>
                </a:lnTo>
                <a:lnTo>
                  <a:pt x="580430" y="348258"/>
                </a:lnTo>
                <a:lnTo>
                  <a:pt x="607219" y="357188"/>
                </a:lnTo>
                <a:lnTo>
                  <a:pt x="625078" y="357188"/>
                </a:lnTo>
                <a:lnTo>
                  <a:pt x="642938" y="366117"/>
                </a:lnTo>
                <a:lnTo>
                  <a:pt x="660797" y="366117"/>
                </a:lnTo>
                <a:lnTo>
                  <a:pt x="669727" y="375047"/>
                </a:lnTo>
                <a:lnTo>
                  <a:pt x="687586" y="383977"/>
                </a:lnTo>
                <a:lnTo>
                  <a:pt x="696516" y="392906"/>
                </a:lnTo>
                <a:lnTo>
                  <a:pt x="705446" y="410766"/>
                </a:lnTo>
                <a:lnTo>
                  <a:pt x="723305" y="419696"/>
                </a:lnTo>
                <a:lnTo>
                  <a:pt x="723305" y="428625"/>
                </a:lnTo>
                <a:lnTo>
                  <a:pt x="732235" y="446485"/>
                </a:lnTo>
                <a:lnTo>
                  <a:pt x="741164" y="455414"/>
                </a:lnTo>
                <a:lnTo>
                  <a:pt x="750094" y="473274"/>
                </a:lnTo>
                <a:lnTo>
                  <a:pt x="759024" y="482203"/>
                </a:lnTo>
                <a:lnTo>
                  <a:pt x="759024" y="500063"/>
                </a:lnTo>
                <a:lnTo>
                  <a:pt x="767953" y="500063"/>
                </a:lnTo>
                <a:lnTo>
                  <a:pt x="767953" y="517922"/>
                </a:lnTo>
                <a:lnTo>
                  <a:pt x="776883" y="526852"/>
                </a:lnTo>
                <a:lnTo>
                  <a:pt x="776883" y="526852"/>
                </a:lnTo>
                <a:lnTo>
                  <a:pt x="785813" y="535781"/>
                </a:lnTo>
                <a:lnTo>
                  <a:pt x="785813" y="535781"/>
                </a:lnTo>
                <a:lnTo>
                  <a:pt x="785813" y="535781"/>
                </a:lnTo>
                <a:lnTo>
                  <a:pt x="794742" y="544711"/>
                </a:lnTo>
                <a:lnTo>
                  <a:pt x="794742" y="544711"/>
                </a:lnTo>
                <a:lnTo>
                  <a:pt x="803672" y="535781"/>
                </a:lnTo>
                <a:lnTo>
                  <a:pt x="803672" y="535781"/>
                </a:lnTo>
                <a:lnTo>
                  <a:pt x="803672" y="535781"/>
                </a:lnTo>
                <a:lnTo>
                  <a:pt x="803672" y="526852"/>
                </a:lnTo>
                <a:lnTo>
                  <a:pt x="812602" y="517922"/>
                </a:lnTo>
                <a:lnTo>
                  <a:pt x="812602" y="508992"/>
                </a:lnTo>
                <a:lnTo>
                  <a:pt x="821532" y="500063"/>
                </a:lnTo>
                <a:lnTo>
                  <a:pt x="821532" y="491133"/>
                </a:lnTo>
                <a:lnTo>
                  <a:pt x="830461" y="473274"/>
                </a:lnTo>
                <a:lnTo>
                  <a:pt x="839391" y="464344"/>
                </a:lnTo>
                <a:lnTo>
                  <a:pt x="848321" y="446485"/>
                </a:lnTo>
                <a:lnTo>
                  <a:pt x="857250" y="437555"/>
                </a:lnTo>
                <a:lnTo>
                  <a:pt x="866180" y="419696"/>
                </a:lnTo>
                <a:lnTo>
                  <a:pt x="875110" y="410766"/>
                </a:lnTo>
                <a:lnTo>
                  <a:pt x="884039" y="392906"/>
                </a:lnTo>
                <a:lnTo>
                  <a:pt x="901899" y="375047"/>
                </a:lnTo>
                <a:lnTo>
                  <a:pt x="910828" y="366117"/>
                </a:lnTo>
                <a:lnTo>
                  <a:pt x="928688" y="357188"/>
                </a:lnTo>
                <a:lnTo>
                  <a:pt x="937617" y="339328"/>
                </a:lnTo>
                <a:lnTo>
                  <a:pt x="955477" y="339328"/>
                </a:lnTo>
                <a:lnTo>
                  <a:pt x="973336" y="330399"/>
                </a:lnTo>
                <a:lnTo>
                  <a:pt x="991196" y="321469"/>
                </a:lnTo>
                <a:lnTo>
                  <a:pt x="1009055" y="321469"/>
                </a:lnTo>
                <a:lnTo>
                  <a:pt x="1026914" y="321469"/>
                </a:lnTo>
                <a:lnTo>
                  <a:pt x="1044774" y="321469"/>
                </a:lnTo>
                <a:lnTo>
                  <a:pt x="1062633" y="321469"/>
                </a:lnTo>
                <a:lnTo>
                  <a:pt x="1080492" y="330399"/>
                </a:lnTo>
                <a:lnTo>
                  <a:pt x="1107282" y="339328"/>
                </a:lnTo>
                <a:lnTo>
                  <a:pt x="1125141" y="339328"/>
                </a:lnTo>
                <a:lnTo>
                  <a:pt x="1143000" y="348258"/>
                </a:lnTo>
                <a:lnTo>
                  <a:pt x="1169789" y="357188"/>
                </a:lnTo>
                <a:lnTo>
                  <a:pt x="1187649" y="366117"/>
                </a:lnTo>
                <a:lnTo>
                  <a:pt x="1214438" y="375047"/>
                </a:lnTo>
                <a:lnTo>
                  <a:pt x="1241227" y="383977"/>
                </a:lnTo>
                <a:lnTo>
                  <a:pt x="1268016" y="392906"/>
                </a:lnTo>
                <a:lnTo>
                  <a:pt x="1285875" y="401836"/>
                </a:lnTo>
                <a:lnTo>
                  <a:pt x="1312664" y="401836"/>
                </a:lnTo>
                <a:lnTo>
                  <a:pt x="1339453" y="410766"/>
                </a:lnTo>
                <a:lnTo>
                  <a:pt x="1375172" y="419696"/>
                </a:lnTo>
                <a:lnTo>
                  <a:pt x="1401961" y="419696"/>
                </a:lnTo>
                <a:lnTo>
                  <a:pt x="1428751" y="419696"/>
                </a:lnTo>
                <a:lnTo>
                  <a:pt x="1464469" y="419696"/>
                </a:lnTo>
                <a:lnTo>
                  <a:pt x="1491258" y="419696"/>
                </a:lnTo>
                <a:lnTo>
                  <a:pt x="1526977" y="419696"/>
                </a:lnTo>
                <a:lnTo>
                  <a:pt x="1571626" y="410766"/>
                </a:lnTo>
                <a:lnTo>
                  <a:pt x="1607344" y="410766"/>
                </a:lnTo>
                <a:lnTo>
                  <a:pt x="1651993" y="401836"/>
                </a:lnTo>
                <a:lnTo>
                  <a:pt x="1696641" y="401836"/>
                </a:lnTo>
                <a:lnTo>
                  <a:pt x="1741289" y="392906"/>
                </a:lnTo>
                <a:lnTo>
                  <a:pt x="1785938" y="383977"/>
                </a:lnTo>
                <a:lnTo>
                  <a:pt x="1830586" y="375047"/>
                </a:lnTo>
                <a:lnTo>
                  <a:pt x="1875235" y="366117"/>
                </a:lnTo>
                <a:lnTo>
                  <a:pt x="1919883" y="357188"/>
                </a:lnTo>
                <a:lnTo>
                  <a:pt x="1955602" y="348258"/>
                </a:lnTo>
                <a:lnTo>
                  <a:pt x="2000250" y="339328"/>
                </a:lnTo>
                <a:lnTo>
                  <a:pt x="2035969" y="321469"/>
                </a:lnTo>
                <a:lnTo>
                  <a:pt x="2071688" y="312539"/>
                </a:lnTo>
                <a:lnTo>
                  <a:pt x="2107407" y="303610"/>
                </a:lnTo>
                <a:lnTo>
                  <a:pt x="2134196" y="294680"/>
                </a:lnTo>
                <a:lnTo>
                  <a:pt x="2160985" y="285750"/>
                </a:lnTo>
                <a:lnTo>
                  <a:pt x="2187774" y="276821"/>
                </a:lnTo>
                <a:lnTo>
                  <a:pt x="2205633" y="258961"/>
                </a:lnTo>
                <a:lnTo>
                  <a:pt x="2214563" y="250031"/>
                </a:lnTo>
                <a:lnTo>
                  <a:pt x="2223492" y="232172"/>
                </a:lnTo>
                <a:lnTo>
                  <a:pt x="2223492" y="232172"/>
                </a:lnTo>
                <a:lnTo>
                  <a:pt x="2223492" y="232172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4" name="Freeform 143"/>
          <p:cNvSpPr/>
          <p:nvPr/>
        </p:nvSpPr>
        <p:spPr>
          <a:xfrm>
            <a:off x="1491258" y="4054078"/>
            <a:ext cx="62509" cy="232173"/>
          </a:xfrm>
          <a:custGeom>
            <a:avLst/>
            <a:gdLst/>
            <a:ahLst/>
            <a:cxnLst/>
            <a:rect l="0" t="0" r="0" b="0"/>
            <a:pathLst>
              <a:path w="62509" h="232173">
                <a:moveTo>
                  <a:pt x="62508" y="0"/>
                </a:moveTo>
                <a:lnTo>
                  <a:pt x="62508" y="0"/>
                </a:lnTo>
                <a:lnTo>
                  <a:pt x="62508" y="0"/>
                </a:lnTo>
                <a:lnTo>
                  <a:pt x="62508" y="8929"/>
                </a:lnTo>
                <a:lnTo>
                  <a:pt x="62508" y="8929"/>
                </a:lnTo>
                <a:lnTo>
                  <a:pt x="62508" y="17859"/>
                </a:lnTo>
                <a:lnTo>
                  <a:pt x="62508" y="17859"/>
                </a:lnTo>
                <a:lnTo>
                  <a:pt x="62508" y="26789"/>
                </a:lnTo>
                <a:lnTo>
                  <a:pt x="53578" y="35718"/>
                </a:lnTo>
                <a:lnTo>
                  <a:pt x="53578" y="53578"/>
                </a:lnTo>
                <a:lnTo>
                  <a:pt x="44648" y="62508"/>
                </a:lnTo>
                <a:lnTo>
                  <a:pt x="44648" y="71437"/>
                </a:lnTo>
                <a:lnTo>
                  <a:pt x="35718" y="89297"/>
                </a:lnTo>
                <a:lnTo>
                  <a:pt x="35718" y="107156"/>
                </a:lnTo>
                <a:lnTo>
                  <a:pt x="26789" y="125015"/>
                </a:lnTo>
                <a:lnTo>
                  <a:pt x="26789" y="142875"/>
                </a:lnTo>
                <a:lnTo>
                  <a:pt x="17859" y="160734"/>
                </a:lnTo>
                <a:lnTo>
                  <a:pt x="17859" y="178593"/>
                </a:lnTo>
                <a:lnTo>
                  <a:pt x="17859" y="196453"/>
                </a:lnTo>
                <a:lnTo>
                  <a:pt x="8929" y="205383"/>
                </a:lnTo>
                <a:lnTo>
                  <a:pt x="8929" y="214312"/>
                </a:lnTo>
                <a:lnTo>
                  <a:pt x="8929" y="223242"/>
                </a:lnTo>
                <a:lnTo>
                  <a:pt x="0" y="232172"/>
                </a:lnTo>
                <a:lnTo>
                  <a:pt x="0" y="232172"/>
                </a:lnTo>
                <a:lnTo>
                  <a:pt x="0" y="232172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5" name="Freeform 144"/>
          <p:cNvSpPr/>
          <p:nvPr/>
        </p:nvSpPr>
        <p:spPr>
          <a:xfrm>
            <a:off x="1544836" y="4036218"/>
            <a:ext cx="133946" cy="250033"/>
          </a:xfrm>
          <a:custGeom>
            <a:avLst/>
            <a:gdLst/>
            <a:ahLst/>
            <a:cxnLst/>
            <a:rect l="0" t="0" r="0" b="0"/>
            <a:pathLst>
              <a:path w="133946" h="250033">
                <a:moveTo>
                  <a:pt x="0" y="0"/>
                </a:moveTo>
                <a:lnTo>
                  <a:pt x="0" y="0"/>
                </a:lnTo>
                <a:lnTo>
                  <a:pt x="0" y="8930"/>
                </a:lnTo>
                <a:lnTo>
                  <a:pt x="0" y="8930"/>
                </a:lnTo>
                <a:lnTo>
                  <a:pt x="0" y="17860"/>
                </a:lnTo>
                <a:lnTo>
                  <a:pt x="0" y="26789"/>
                </a:lnTo>
                <a:lnTo>
                  <a:pt x="0" y="35719"/>
                </a:lnTo>
                <a:lnTo>
                  <a:pt x="8930" y="44649"/>
                </a:lnTo>
                <a:lnTo>
                  <a:pt x="8930" y="62508"/>
                </a:lnTo>
                <a:lnTo>
                  <a:pt x="8930" y="71438"/>
                </a:lnTo>
                <a:lnTo>
                  <a:pt x="17859" y="80368"/>
                </a:lnTo>
                <a:lnTo>
                  <a:pt x="17859" y="89297"/>
                </a:lnTo>
                <a:lnTo>
                  <a:pt x="17859" y="107157"/>
                </a:lnTo>
                <a:lnTo>
                  <a:pt x="26789" y="116086"/>
                </a:lnTo>
                <a:lnTo>
                  <a:pt x="26789" y="125016"/>
                </a:lnTo>
                <a:lnTo>
                  <a:pt x="35719" y="125016"/>
                </a:lnTo>
                <a:lnTo>
                  <a:pt x="44648" y="125016"/>
                </a:lnTo>
                <a:lnTo>
                  <a:pt x="53578" y="133946"/>
                </a:lnTo>
                <a:lnTo>
                  <a:pt x="53578" y="133946"/>
                </a:lnTo>
                <a:lnTo>
                  <a:pt x="62508" y="125016"/>
                </a:lnTo>
                <a:lnTo>
                  <a:pt x="71437" y="125016"/>
                </a:lnTo>
                <a:lnTo>
                  <a:pt x="71437" y="116086"/>
                </a:lnTo>
                <a:lnTo>
                  <a:pt x="71437" y="107157"/>
                </a:lnTo>
                <a:lnTo>
                  <a:pt x="80367" y="98227"/>
                </a:lnTo>
                <a:lnTo>
                  <a:pt x="80367" y="80368"/>
                </a:lnTo>
                <a:lnTo>
                  <a:pt x="89297" y="71438"/>
                </a:lnTo>
                <a:lnTo>
                  <a:pt x="89297" y="62508"/>
                </a:lnTo>
                <a:lnTo>
                  <a:pt x="98226" y="44649"/>
                </a:lnTo>
                <a:lnTo>
                  <a:pt x="98226" y="35719"/>
                </a:lnTo>
                <a:lnTo>
                  <a:pt x="107156" y="26789"/>
                </a:lnTo>
                <a:lnTo>
                  <a:pt x="107156" y="26789"/>
                </a:lnTo>
                <a:lnTo>
                  <a:pt x="107156" y="17860"/>
                </a:lnTo>
                <a:lnTo>
                  <a:pt x="116086" y="17860"/>
                </a:lnTo>
                <a:lnTo>
                  <a:pt x="116086" y="17860"/>
                </a:lnTo>
                <a:lnTo>
                  <a:pt x="116086" y="17860"/>
                </a:lnTo>
                <a:lnTo>
                  <a:pt x="116086" y="26789"/>
                </a:lnTo>
                <a:lnTo>
                  <a:pt x="116086" y="26789"/>
                </a:lnTo>
                <a:lnTo>
                  <a:pt x="116086" y="35719"/>
                </a:lnTo>
                <a:lnTo>
                  <a:pt x="116086" y="53578"/>
                </a:lnTo>
                <a:lnTo>
                  <a:pt x="116086" y="62508"/>
                </a:lnTo>
                <a:lnTo>
                  <a:pt x="116086" y="80368"/>
                </a:lnTo>
                <a:lnTo>
                  <a:pt x="116086" y="98227"/>
                </a:lnTo>
                <a:lnTo>
                  <a:pt x="116086" y="116086"/>
                </a:lnTo>
                <a:lnTo>
                  <a:pt x="116086" y="133946"/>
                </a:lnTo>
                <a:lnTo>
                  <a:pt x="125015" y="160735"/>
                </a:lnTo>
                <a:lnTo>
                  <a:pt x="125015" y="178594"/>
                </a:lnTo>
                <a:lnTo>
                  <a:pt x="125015" y="196453"/>
                </a:lnTo>
                <a:lnTo>
                  <a:pt x="125015" y="214313"/>
                </a:lnTo>
                <a:lnTo>
                  <a:pt x="125015" y="232172"/>
                </a:lnTo>
                <a:lnTo>
                  <a:pt x="133945" y="241102"/>
                </a:lnTo>
                <a:lnTo>
                  <a:pt x="133945" y="250032"/>
                </a:lnTo>
                <a:lnTo>
                  <a:pt x="133945" y="250032"/>
                </a:lnTo>
                <a:lnTo>
                  <a:pt x="133945" y="250032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6" name="Freeform 145"/>
          <p:cNvSpPr/>
          <p:nvPr/>
        </p:nvSpPr>
        <p:spPr>
          <a:xfrm>
            <a:off x="1830586" y="4188023"/>
            <a:ext cx="8930" cy="26790"/>
          </a:xfrm>
          <a:custGeom>
            <a:avLst/>
            <a:gdLst/>
            <a:ahLst/>
            <a:cxnLst/>
            <a:rect l="0" t="0" r="0" b="0"/>
            <a:pathLst>
              <a:path w="8930" h="26790">
                <a:moveTo>
                  <a:pt x="0" y="26789"/>
                </a:moveTo>
                <a:lnTo>
                  <a:pt x="0" y="26789"/>
                </a:lnTo>
                <a:lnTo>
                  <a:pt x="0" y="26789"/>
                </a:lnTo>
                <a:lnTo>
                  <a:pt x="0" y="17859"/>
                </a:lnTo>
                <a:lnTo>
                  <a:pt x="8929" y="17859"/>
                </a:lnTo>
                <a:lnTo>
                  <a:pt x="8929" y="8930"/>
                </a:lnTo>
                <a:lnTo>
                  <a:pt x="8929" y="0"/>
                </a:lnTo>
                <a:lnTo>
                  <a:pt x="8929" y="0"/>
                </a:lnTo>
                <a:lnTo>
                  <a:pt x="8929" y="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7" name="Freeform 146"/>
          <p:cNvSpPr/>
          <p:nvPr/>
        </p:nvSpPr>
        <p:spPr>
          <a:xfrm>
            <a:off x="1768078" y="4152304"/>
            <a:ext cx="89298" cy="116087"/>
          </a:xfrm>
          <a:custGeom>
            <a:avLst/>
            <a:gdLst/>
            <a:ahLst/>
            <a:cxnLst/>
            <a:rect l="0" t="0" r="0" b="0"/>
            <a:pathLst>
              <a:path w="89298" h="116087">
                <a:moveTo>
                  <a:pt x="62508" y="0"/>
                </a:moveTo>
                <a:lnTo>
                  <a:pt x="62508" y="0"/>
                </a:lnTo>
                <a:lnTo>
                  <a:pt x="62508" y="8930"/>
                </a:lnTo>
                <a:lnTo>
                  <a:pt x="53578" y="8930"/>
                </a:lnTo>
                <a:lnTo>
                  <a:pt x="44648" y="17860"/>
                </a:lnTo>
                <a:lnTo>
                  <a:pt x="35719" y="26789"/>
                </a:lnTo>
                <a:lnTo>
                  <a:pt x="26789" y="26789"/>
                </a:lnTo>
                <a:lnTo>
                  <a:pt x="26789" y="44649"/>
                </a:lnTo>
                <a:lnTo>
                  <a:pt x="17859" y="53578"/>
                </a:lnTo>
                <a:lnTo>
                  <a:pt x="8930" y="62508"/>
                </a:lnTo>
                <a:lnTo>
                  <a:pt x="8930" y="71438"/>
                </a:lnTo>
                <a:lnTo>
                  <a:pt x="0" y="80367"/>
                </a:lnTo>
                <a:lnTo>
                  <a:pt x="0" y="98227"/>
                </a:lnTo>
                <a:lnTo>
                  <a:pt x="8930" y="107157"/>
                </a:lnTo>
                <a:lnTo>
                  <a:pt x="8930" y="107157"/>
                </a:lnTo>
                <a:lnTo>
                  <a:pt x="17859" y="116086"/>
                </a:lnTo>
                <a:lnTo>
                  <a:pt x="17859" y="116086"/>
                </a:lnTo>
                <a:lnTo>
                  <a:pt x="35719" y="116086"/>
                </a:lnTo>
                <a:lnTo>
                  <a:pt x="44648" y="116086"/>
                </a:lnTo>
                <a:lnTo>
                  <a:pt x="53578" y="116086"/>
                </a:lnTo>
                <a:lnTo>
                  <a:pt x="62508" y="116086"/>
                </a:lnTo>
                <a:lnTo>
                  <a:pt x="71437" y="107157"/>
                </a:lnTo>
                <a:lnTo>
                  <a:pt x="80367" y="98227"/>
                </a:lnTo>
                <a:lnTo>
                  <a:pt x="80367" y="89297"/>
                </a:lnTo>
                <a:lnTo>
                  <a:pt x="89297" y="80367"/>
                </a:lnTo>
                <a:lnTo>
                  <a:pt x="89297" y="71438"/>
                </a:lnTo>
                <a:lnTo>
                  <a:pt x="89297" y="53578"/>
                </a:lnTo>
                <a:lnTo>
                  <a:pt x="80367" y="44649"/>
                </a:lnTo>
                <a:lnTo>
                  <a:pt x="80367" y="35719"/>
                </a:lnTo>
                <a:lnTo>
                  <a:pt x="71437" y="26789"/>
                </a:lnTo>
                <a:lnTo>
                  <a:pt x="71437" y="26789"/>
                </a:lnTo>
                <a:lnTo>
                  <a:pt x="71437" y="26789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8" name="Freeform 147"/>
          <p:cNvSpPr/>
          <p:nvPr/>
        </p:nvSpPr>
        <p:spPr>
          <a:xfrm>
            <a:off x="1919883" y="4125515"/>
            <a:ext cx="125016" cy="125017"/>
          </a:xfrm>
          <a:custGeom>
            <a:avLst/>
            <a:gdLst/>
            <a:ahLst/>
            <a:cxnLst/>
            <a:rect l="0" t="0" r="0" b="0"/>
            <a:pathLst>
              <a:path w="125016" h="125017">
                <a:moveTo>
                  <a:pt x="0" y="8930"/>
                </a:moveTo>
                <a:lnTo>
                  <a:pt x="0" y="8930"/>
                </a:lnTo>
                <a:lnTo>
                  <a:pt x="0" y="8930"/>
                </a:lnTo>
                <a:lnTo>
                  <a:pt x="0" y="8930"/>
                </a:lnTo>
                <a:lnTo>
                  <a:pt x="0" y="8930"/>
                </a:lnTo>
                <a:lnTo>
                  <a:pt x="8929" y="17860"/>
                </a:lnTo>
                <a:lnTo>
                  <a:pt x="8929" y="17860"/>
                </a:lnTo>
                <a:lnTo>
                  <a:pt x="17859" y="26789"/>
                </a:lnTo>
                <a:lnTo>
                  <a:pt x="17859" y="35719"/>
                </a:lnTo>
                <a:lnTo>
                  <a:pt x="17859" y="53578"/>
                </a:lnTo>
                <a:lnTo>
                  <a:pt x="17859" y="62508"/>
                </a:lnTo>
                <a:lnTo>
                  <a:pt x="17859" y="71438"/>
                </a:lnTo>
                <a:lnTo>
                  <a:pt x="17859" y="80367"/>
                </a:lnTo>
                <a:lnTo>
                  <a:pt x="17859" y="98227"/>
                </a:lnTo>
                <a:lnTo>
                  <a:pt x="17859" y="107156"/>
                </a:lnTo>
                <a:lnTo>
                  <a:pt x="17859" y="116086"/>
                </a:lnTo>
                <a:lnTo>
                  <a:pt x="17859" y="116086"/>
                </a:lnTo>
                <a:lnTo>
                  <a:pt x="17859" y="125016"/>
                </a:lnTo>
                <a:lnTo>
                  <a:pt x="17859" y="125016"/>
                </a:lnTo>
                <a:lnTo>
                  <a:pt x="26789" y="125016"/>
                </a:lnTo>
                <a:lnTo>
                  <a:pt x="26789" y="125016"/>
                </a:lnTo>
                <a:lnTo>
                  <a:pt x="26789" y="116086"/>
                </a:lnTo>
                <a:lnTo>
                  <a:pt x="26789" y="107156"/>
                </a:lnTo>
                <a:lnTo>
                  <a:pt x="26789" y="98227"/>
                </a:lnTo>
                <a:lnTo>
                  <a:pt x="35718" y="89297"/>
                </a:lnTo>
                <a:lnTo>
                  <a:pt x="35718" y="71438"/>
                </a:lnTo>
                <a:lnTo>
                  <a:pt x="35718" y="53578"/>
                </a:lnTo>
                <a:lnTo>
                  <a:pt x="44648" y="35719"/>
                </a:lnTo>
                <a:lnTo>
                  <a:pt x="53578" y="26789"/>
                </a:lnTo>
                <a:lnTo>
                  <a:pt x="62507" y="17860"/>
                </a:lnTo>
                <a:lnTo>
                  <a:pt x="71437" y="8930"/>
                </a:lnTo>
                <a:lnTo>
                  <a:pt x="80367" y="0"/>
                </a:lnTo>
                <a:lnTo>
                  <a:pt x="80367" y="0"/>
                </a:lnTo>
                <a:lnTo>
                  <a:pt x="89296" y="0"/>
                </a:lnTo>
                <a:lnTo>
                  <a:pt x="98226" y="0"/>
                </a:lnTo>
                <a:lnTo>
                  <a:pt x="107156" y="8930"/>
                </a:lnTo>
                <a:lnTo>
                  <a:pt x="107156" y="17860"/>
                </a:lnTo>
                <a:lnTo>
                  <a:pt x="107156" y="26789"/>
                </a:lnTo>
                <a:lnTo>
                  <a:pt x="116086" y="35719"/>
                </a:lnTo>
                <a:lnTo>
                  <a:pt x="116086" y="53578"/>
                </a:lnTo>
                <a:lnTo>
                  <a:pt x="116086" y="71438"/>
                </a:lnTo>
                <a:lnTo>
                  <a:pt x="125015" y="80367"/>
                </a:lnTo>
                <a:lnTo>
                  <a:pt x="125015" y="89297"/>
                </a:lnTo>
                <a:lnTo>
                  <a:pt x="125015" y="98227"/>
                </a:lnTo>
                <a:lnTo>
                  <a:pt x="125015" y="107156"/>
                </a:lnTo>
                <a:lnTo>
                  <a:pt x="125015" y="116086"/>
                </a:lnTo>
                <a:lnTo>
                  <a:pt x="125015" y="125016"/>
                </a:lnTo>
                <a:lnTo>
                  <a:pt x="125015" y="125016"/>
                </a:lnTo>
                <a:lnTo>
                  <a:pt x="125015" y="125016"/>
                </a:lnTo>
                <a:lnTo>
                  <a:pt x="125015" y="125016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9" name="Freeform 148"/>
          <p:cNvSpPr/>
          <p:nvPr/>
        </p:nvSpPr>
        <p:spPr>
          <a:xfrm>
            <a:off x="2080617" y="4125515"/>
            <a:ext cx="116087" cy="107157"/>
          </a:xfrm>
          <a:custGeom>
            <a:avLst/>
            <a:gdLst/>
            <a:ahLst/>
            <a:cxnLst/>
            <a:rect l="0" t="0" r="0" b="0"/>
            <a:pathLst>
              <a:path w="116087" h="107157">
                <a:moveTo>
                  <a:pt x="53578" y="26789"/>
                </a:moveTo>
                <a:lnTo>
                  <a:pt x="53578" y="17860"/>
                </a:lnTo>
                <a:lnTo>
                  <a:pt x="62508" y="17860"/>
                </a:lnTo>
                <a:lnTo>
                  <a:pt x="62508" y="17860"/>
                </a:lnTo>
                <a:lnTo>
                  <a:pt x="62508" y="8930"/>
                </a:lnTo>
                <a:lnTo>
                  <a:pt x="53578" y="0"/>
                </a:lnTo>
                <a:lnTo>
                  <a:pt x="53578" y="0"/>
                </a:lnTo>
                <a:lnTo>
                  <a:pt x="53578" y="0"/>
                </a:lnTo>
                <a:lnTo>
                  <a:pt x="44648" y="0"/>
                </a:lnTo>
                <a:lnTo>
                  <a:pt x="35719" y="0"/>
                </a:lnTo>
                <a:lnTo>
                  <a:pt x="35719" y="8930"/>
                </a:lnTo>
                <a:lnTo>
                  <a:pt x="26789" y="17860"/>
                </a:lnTo>
                <a:lnTo>
                  <a:pt x="17859" y="26789"/>
                </a:lnTo>
                <a:lnTo>
                  <a:pt x="8930" y="35719"/>
                </a:lnTo>
                <a:lnTo>
                  <a:pt x="8930" y="53578"/>
                </a:lnTo>
                <a:lnTo>
                  <a:pt x="0" y="62508"/>
                </a:lnTo>
                <a:lnTo>
                  <a:pt x="0" y="71438"/>
                </a:lnTo>
                <a:lnTo>
                  <a:pt x="8930" y="80367"/>
                </a:lnTo>
                <a:lnTo>
                  <a:pt x="8930" y="89297"/>
                </a:lnTo>
                <a:lnTo>
                  <a:pt x="17859" y="98227"/>
                </a:lnTo>
                <a:lnTo>
                  <a:pt x="26789" y="98227"/>
                </a:lnTo>
                <a:lnTo>
                  <a:pt x="35719" y="107156"/>
                </a:lnTo>
                <a:lnTo>
                  <a:pt x="53578" y="107156"/>
                </a:lnTo>
                <a:lnTo>
                  <a:pt x="62508" y="98227"/>
                </a:lnTo>
                <a:lnTo>
                  <a:pt x="80367" y="98227"/>
                </a:lnTo>
                <a:lnTo>
                  <a:pt x="89297" y="89297"/>
                </a:lnTo>
                <a:lnTo>
                  <a:pt x="98227" y="80367"/>
                </a:lnTo>
                <a:lnTo>
                  <a:pt x="107156" y="80367"/>
                </a:lnTo>
                <a:lnTo>
                  <a:pt x="116086" y="62508"/>
                </a:lnTo>
                <a:lnTo>
                  <a:pt x="116086" y="53578"/>
                </a:lnTo>
                <a:lnTo>
                  <a:pt x="116086" y="44649"/>
                </a:lnTo>
                <a:lnTo>
                  <a:pt x="116086" y="35719"/>
                </a:lnTo>
                <a:lnTo>
                  <a:pt x="107156" y="26789"/>
                </a:lnTo>
                <a:lnTo>
                  <a:pt x="107156" y="17860"/>
                </a:lnTo>
                <a:lnTo>
                  <a:pt x="98227" y="17860"/>
                </a:lnTo>
                <a:lnTo>
                  <a:pt x="98227" y="1786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0" name="Freeform 149"/>
          <p:cNvSpPr/>
          <p:nvPr/>
        </p:nvSpPr>
        <p:spPr>
          <a:xfrm>
            <a:off x="2250281" y="4098726"/>
            <a:ext cx="160735" cy="116087"/>
          </a:xfrm>
          <a:custGeom>
            <a:avLst/>
            <a:gdLst/>
            <a:ahLst/>
            <a:cxnLst/>
            <a:rect l="0" t="0" r="0" b="0"/>
            <a:pathLst>
              <a:path w="160735" h="116087">
                <a:moveTo>
                  <a:pt x="17859" y="17860"/>
                </a:moveTo>
                <a:lnTo>
                  <a:pt x="17859" y="17860"/>
                </a:lnTo>
                <a:lnTo>
                  <a:pt x="17859" y="17860"/>
                </a:lnTo>
                <a:lnTo>
                  <a:pt x="17859" y="17860"/>
                </a:lnTo>
                <a:lnTo>
                  <a:pt x="17859" y="17860"/>
                </a:lnTo>
                <a:lnTo>
                  <a:pt x="17859" y="26789"/>
                </a:lnTo>
                <a:lnTo>
                  <a:pt x="17859" y="26789"/>
                </a:lnTo>
                <a:lnTo>
                  <a:pt x="17859" y="44649"/>
                </a:lnTo>
                <a:lnTo>
                  <a:pt x="17859" y="53578"/>
                </a:lnTo>
                <a:lnTo>
                  <a:pt x="8930" y="71438"/>
                </a:lnTo>
                <a:lnTo>
                  <a:pt x="8930" y="80367"/>
                </a:lnTo>
                <a:lnTo>
                  <a:pt x="8930" y="89297"/>
                </a:lnTo>
                <a:lnTo>
                  <a:pt x="0" y="98227"/>
                </a:lnTo>
                <a:lnTo>
                  <a:pt x="0" y="107156"/>
                </a:lnTo>
                <a:lnTo>
                  <a:pt x="0" y="107156"/>
                </a:lnTo>
                <a:lnTo>
                  <a:pt x="8930" y="116086"/>
                </a:lnTo>
                <a:lnTo>
                  <a:pt x="8930" y="116086"/>
                </a:lnTo>
                <a:lnTo>
                  <a:pt x="8930" y="116086"/>
                </a:lnTo>
                <a:lnTo>
                  <a:pt x="8930" y="107156"/>
                </a:lnTo>
                <a:lnTo>
                  <a:pt x="8930" y="107156"/>
                </a:lnTo>
                <a:lnTo>
                  <a:pt x="17859" y="98227"/>
                </a:lnTo>
                <a:lnTo>
                  <a:pt x="17859" y="80367"/>
                </a:lnTo>
                <a:lnTo>
                  <a:pt x="26789" y="71438"/>
                </a:lnTo>
                <a:lnTo>
                  <a:pt x="26789" y="53578"/>
                </a:lnTo>
                <a:lnTo>
                  <a:pt x="35719" y="35719"/>
                </a:lnTo>
                <a:lnTo>
                  <a:pt x="44648" y="26789"/>
                </a:lnTo>
                <a:lnTo>
                  <a:pt x="53578" y="8930"/>
                </a:lnTo>
                <a:lnTo>
                  <a:pt x="62508" y="0"/>
                </a:lnTo>
                <a:lnTo>
                  <a:pt x="71438" y="0"/>
                </a:lnTo>
                <a:lnTo>
                  <a:pt x="80367" y="0"/>
                </a:lnTo>
                <a:lnTo>
                  <a:pt x="80367" y="0"/>
                </a:lnTo>
                <a:lnTo>
                  <a:pt x="89297" y="8930"/>
                </a:lnTo>
                <a:lnTo>
                  <a:pt x="89297" y="17860"/>
                </a:lnTo>
                <a:lnTo>
                  <a:pt x="89297" y="26789"/>
                </a:lnTo>
                <a:lnTo>
                  <a:pt x="89297" y="35719"/>
                </a:lnTo>
                <a:lnTo>
                  <a:pt x="89297" y="53578"/>
                </a:lnTo>
                <a:lnTo>
                  <a:pt x="89297" y="62508"/>
                </a:lnTo>
                <a:lnTo>
                  <a:pt x="89297" y="71438"/>
                </a:lnTo>
                <a:lnTo>
                  <a:pt x="89297" y="80367"/>
                </a:lnTo>
                <a:lnTo>
                  <a:pt x="89297" y="89297"/>
                </a:lnTo>
                <a:lnTo>
                  <a:pt x="80367" y="89297"/>
                </a:lnTo>
                <a:lnTo>
                  <a:pt x="80367" y="98227"/>
                </a:lnTo>
                <a:lnTo>
                  <a:pt x="80367" y="98227"/>
                </a:lnTo>
                <a:lnTo>
                  <a:pt x="80367" y="89297"/>
                </a:lnTo>
                <a:lnTo>
                  <a:pt x="80367" y="89297"/>
                </a:lnTo>
                <a:lnTo>
                  <a:pt x="80367" y="89297"/>
                </a:lnTo>
                <a:lnTo>
                  <a:pt x="80367" y="80367"/>
                </a:lnTo>
                <a:lnTo>
                  <a:pt x="89297" y="62508"/>
                </a:lnTo>
                <a:lnTo>
                  <a:pt x="98227" y="53578"/>
                </a:lnTo>
                <a:lnTo>
                  <a:pt x="107156" y="35719"/>
                </a:lnTo>
                <a:lnTo>
                  <a:pt x="116086" y="26789"/>
                </a:lnTo>
                <a:lnTo>
                  <a:pt x="125016" y="17860"/>
                </a:lnTo>
                <a:lnTo>
                  <a:pt x="133945" y="8930"/>
                </a:lnTo>
                <a:lnTo>
                  <a:pt x="133945" y="0"/>
                </a:lnTo>
                <a:lnTo>
                  <a:pt x="142875" y="0"/>
                </a:lnTo>
                <a:lnTo>
                  <a:pt x="151805" y="0"/>
                </a:lnTo>
                <a:lnTo>
                  <a:pt x="151805" y="8930"/>
                </a:lnTo>
                <a:lnTo>
                  <a:pt x="151805" y="17860"/>
                </a:lnTo>
                <a:lnTo>
                  <a:pt x="160734" y="26789"/>
                </a:lnTo>
                <a:lnTo>
                  <a:pt x="160734" y="35719"/>
                </a:lnTo>
                <a:lnTo>
                  <a:pt x="160734" y="53578"/>
                </a:lnTo>
                <a:lnTo>
                  <a:pt x="160734" y="62508"/>
                </a:lnTo>
                <a:lnTo>
                  <a:pt x="160734" y="80367"/>
                </a:lnTo>
                <a:lnTo>
                  <a:pt x="151805" y="89297"/>
                </a:lnTo>
                <a:lnTo>
                  <a:pt x="151805" y="98227"/>
                </a:lnTo>
                <a:lnTo>
                  <a:pt x="151805" y="107156"/>
                </a:lnTo>
                <a:lnTo>
                  <a:pt x="151805" y="107156"/>
                </a:lnTo>
                <a:lnTo>
                  <a:pt x="151805" y="107156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1" name="Freeform 150"/>
          <p:cNvSpPr/>
          <p:nvPr/>
        </p:nvSpPr>
        <p:spPr>
          <a:xfrm>
            <a:off x="2437804" y="4080867"/>
            <a:ext cx="133947" cy="125016"/>
          </a:xfrm>
          <a:custGeom>
            <a:avLst/>
            <a:gdLst/>
            <a:ahLst/>
            <a:cxnLst/>
            <a:rect l="0" t="0" r="0" b="0"/>
            <a:pathLst>
              <a:path w="133947" h="125016">
                <a:moveTo>
                  <a:pt x="0" y="71437"/>
                </a:moveTo>
                <a:lnTo>
                  <a:pt x="0" y="71437"/>
                </a:lnTo>
                <a:lnTo>
                  <a:pt x="0" y="71437"/>
                </a:lnTo>
                <a:lnTo>
                  <a:pt x="0" y="71437"/>
                </a:lnTo>
                <a:lnTo>
                  <a:pt x="8930" y="71437"/>
                </a:lnTo>
                <a:lnTo>
                  <a:pt x="8930" y="71437"/>
                </a:lnTo>
                <a:lnTo>
                  <a:pt x="17860" y="71437"/>
                </a:lnTo>
                <a:lnTo>
                  <a:pt x="26790" y="71437"/>
                </a:lnTo>
                <a:lnTo>
                  <a:pt x="35719" y="62508"/>
                </a:lnTo>
                <a:lnTo>
                  <a:pt x="44649" y="62508"/>
                </a:lnTo>
                <a:lnTo>
                  <a:pt x="53579" y="62508"/>
                </a:lnTo>
                <a:lnTo>
                  <a:pt x="62509" y="53578"/>
                </a:lnTo>
                <a:lnTo>
                  <a:pt x="71438" y="44648"/>
                </a:lnTo>
                <a:lnTo>
                  <a:pt x="71438" y="44648"/>
                </a:lnTo>
                <a:lnTo>
                  <a:pt x="80368" y="35719"/>
                </a:lnTo>
                <a:lnTo>
                  <a:pt x="89298" y="26789"/>
                </a:lnTo>
                <a:lnTo>
                  <a:pt x="89298" y="26789"/>
                </a:lnTo>
                <a:lnTo>
                  <a:pt x="89298" y="17859"/>
                </a:lnTo>
                <a:lnTo>
                  <a:pt x="89298" y="17859"/>
                </a:lnTo>
                <a:lnTo>
                  <a:pt x="89298" y="8929"/>
                </a:lnTo>
                <a:lnTo>
                  <a:pt x="89298" y="8929"/>
                </a:lnTo>
                <a:lnTo>
                  <a:pt x="80368" y="0"/>
                </a:lnTo>
                <a:lnTo>
                  <a:pt x="71438" y="0"/>
                </a:lnTo>
                <a:lnTo>
                  <a:pt x="62509" y="8929"/>
                </a:lnTo>
                <a:lnTo>
                  <a:pt x="53579" y="8929"/>
                </a:lnTo>
                <a:lnTo>
                  <a:pt x="44649" y="17859"/>
                </a:lnTo>
                <a:lnTo>
                  <a:pt x="26790" y="26789"/>
                </a:lnTo>
                <a:lnTo>
                  <a:pt x="17860" y="35719"/>
                </a:lnTo>
                <a:lnTo>
                  <a:pt x="8930" y="44648"/>
                </a:lnTo>
                <a:lnTo>
                  <a:pt x="8930" y="53578"/>
                </a:lnTo>
                <a:lnTo>
                  <a:pt x="8930" y="62508"/>
                </a:lnTo>
                <a:lnTo>
                  <a:pt x="8930" y="71437"/>
                </a:lnTo>
                <a:lnTo>
                  <a:pt x="8930" y="80367"/>
                </a:lnTo>
                <a:lnTo>
                  <a:pt x="8930" y="89297"/>
                </a:lnTo>
                <a:lnTo>
                  <a:pt x="17860" y="98226"/>
                </a:lnTo>
                <a:lnTo>
                  <a:pt x="26790" y="107156"/>
                </a:lnTo>
                <a:lnTo>
                  <a:pt x="35719" y="116086"/>
                </a:lnTo>
                <a:lnTo>
                  <a:pt x="53579" y="116086"/>
                </a:lnTo>
                <a:lnTo>
                  <a:pt x="62509" y="116086"/>
                </a:lnTo>
                <a:lnTo>
                  <a:pt x="80368" y="125015"/>
                </a:lnTo>
                <a:lnTo>
                  <a:pt x="98227" y="125015"/>
                </a:lnTo>
                <a:lnTo>
                  <a:pt x="107157" y="125015"/>
                </a:lnTo>
                <a:lnTo>
                  <a:pt x="125016" y="116086"/>
                </a:lnTo>
                <a:lnTo>
                  <a:pt x="133946" y="116086"/>
                </a:lnTo>
                <a:lnTo>
                  <a:pt x="133946" y="116086"/>
                </a:lnTo>
                <a:lnTo>
                  <a:pt x="133946" y="116086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2" name="Freeform 151"/>
          <p:cNvSpPr/>
          <p:nvPr/>
        </p:nvSpPr>
        <p:spPr>
          <a:xfrm>
            <a:off x="2616398" y="4045148"/>
            <a:ext cx="178595" cy="151806"/>
          </a:xfrm>
          <a:custGeom>
            <a:avLst/>
            <a:gdLst/>
            <a:ahLst/>
            <a:cxnLst/>
            <a:rect l="0" t="0" r="0" b="0"/>
            <a:pathLst>
              <a:path w="178595" h="151806">
                <a:moveTo>
                  <a:pt x="0" y="80367"/>
                </a:moveTo>
                <a:lnTo>
                  <a:pt x="0" y="71438"/>
                </a:lnTo>
                <a:lnTo>
                  <a:pt x="0" y="71438"/>
                </a:lnTo>
                <a:lnTo>
                  <a:pt x="0" y="71438"/>
                </a:lnTo>
                <a:lnTo>
                  <a:pt x="0" y="71438"/>
                </a:lnTo>
                <a:lnTo>
                  <a:pt x="0" y="71438"/>
                </a:lnTo>
                <a:lnTo>
                  <a:pt x="0" y="71438"/>
                </a:lnTo>
                <a:lnTo>
                  <a:pt x="8930" y="71438"/>
                </a:lnTo>
                <a:lnTo>
                  <a:pt x="8930" y="80367"/>
                </a:lnTo>
                <a:lnTo>
                  <a:pt x="8930" y="80367"/>
                </a:lnTo>
                <a:lnTo>
                  <a:pt x="8930" y="89297"/>
                </a:lnTo>
                <a:lnTo>
                  <a:pt x="8930" y="98227"/>
                </a:lnTo>
                <a:lnTo>
                  <a:pt x="8930" y="107156"/>
                </a:lnTo>
                <a:lnTo>
                  <a:pt x="8930" y="125016"/>
                </a:lnTo>
                <a:lnTo>
                  <a:pt x="8930" y="125016"/>
                </a:lnTo>
                <a:lnTo>
                  <a:pt x="17860" y="133945"/>
                </a:lnTo>
                <a:lnTo>
                  <a:pt x="17860" y="142875"/>
                </a:lnTo>
                <a:lnTo>
                  <a:pt x="17860" y="151805"/>
                </a:lnTo>
                <a:lnTo>
                  <a:pt x="26790" y="151805"/>
                </a:lnTo>
                <a:lnTo>
                  <a:pt x="26790" y="151805"/>
                </a:lnTo>
                <a:lnTo>
                  <a:pt x="26790" y="151805"/>
                </a:lnTo>
                <a:lnTo>
                  <a:pt x="26790" y="151805"/>
                </a:lnTo>
                <a:lnTo>
                  <a:pt x="26790" y="151805"/>
                </a:lnTo>
                <a:lnTo>
                  <a:pt x="35719" y="151805"/>
                </a:lnTo>
                <a:lnTo>
                  <a:pt x="35719" y="142875"/>
                </a:lnTo>
                <a:lnTo>
                  <a:pt x="35719" y="133945"/>
                </a:lnTo>
                <a:lnTo>
                  <a:pt x="35719" y="125016"/>
                </a:lnTo>
                <a:lnTo>
                  <a:pt x="35719" y="107156"/>
                </a:lnTo>
                <a:lnTo>
                  <a:pt x="35719" y="89297"/>
                </a:lnTo>
                <a:lnTo>
                  <a:pt x="44649" y="80367"/>
                </a:lnTo>
                <a:lnTo>
                  <a:pt x="44649" y="62508"/>
                </a:lnTo>
                <a:lnTo>
                  <a:pt x="44649" y="53578"/>
                </a:lnTo>
                <a:lnTo>
                  <a:pt x="53579" y="35719"/>
                </a:lnTo>
                <a:lnTo>
                  <a:pt x="62508" y="26789"/>
                </a:lnTo>
                <a:lnTo>
                  <a:pt x="62508" y="17859"/>
                </a:lnTo>
                <a:lnTo>
                  <a:pt x="71438" y="17859"/>
                </a:lnTo>
                <a:lnTo>
                  <a:pt x="80368" y="8930"/>
                </a:lnTo>
                <a:lnTo>
                  <a:pt x="89297" y="0"/>
                </a:lnTo>
                <a:lnTo>
                  <a:pt x="107157" y="0"/>
                </a:lnTo>
                <a:lnTo>
                  <a:pt x="116086" y="0"/>
                </a:lnTo>
                <a:lnTo>
                  <a:pt x="133946" y="8930"/>
                </a:lnTo>
                <a:lnTo>
                  <a:pt x="151805" y="8930"/>
                </a:lnTo>
                <a:lnTo>
                  <a:pt x="160735" y="17859"/>
                </a:lnTo>
                <a:lnTo>
                  <a:pt x="169665" y="17859"/>
                </a:lnTo>
                <a:lnTo>
                  <a:pt x="178594" y="26789"/>
                </a:lnTo>
                <a:lnTo>
                  <a:pt x="178594" y="26789"/>
                </a:lnTo>
                <a:lnTo>
                  <a:pt x="178594" y="26789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3" name="Freeform 152"/>
          <p:cNvSpPr/>
          <p:nvPr/>
        </p:nvSpPr>
        <p:spPr>
          <a:xfrm>
            <a:off x="2241351" y="1910953"/>
            <a:ext cx="8931" cy="8931"/>
          </a:xfrm>
          <a:custGeom>
            <a:avLst/>
            <a:gdLst/>
            <a:ahLst/>
            <a:cxnLst/>
            <a:rect l="0" t="0" r="0" b="0"/>
            <a:pathLst>
              <a:path w="8931" h="8931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8930"/>
                </a:lnTo>
                <a:lnTo>
                  <a:pt x="8930" y="8930"/>
                </a:lnTo>
                <a:lnTo>
                  <a:pt x="8930" y="8930"/>
                </a:lnTo>
                <a:lnTo>
                  <a:pt x="8930" y="893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4" name="Freeform 153"/>
          <p:cNvSpPr/>
          <p:nvPr/>
        </p:nvSpPr>
        <p:spPr>
          <a:xfrm>
            <a:off x="2250281" y="2080617"/>
            <a:ext cx="17860" cy="26790"/>
          </a:xfrm>
          <a:custGeom>
            <a:avLst/>
            <a:gdLst/>
            <a:ahLst/>
            <a:cxnLst/>
            <a:rect l="0" t="0" r="0" b="0"/>
            <a:pathLst>
              <a:path w="17860" h="26790">
                <a:moveTo>
                  <a:pt x="17859" y="26789"/>
                </a:moveTo>
                <a:lnTo>
                  <a:pt x="17859" y="26789"/>
                </a:lnTo>
                <a:lnTo>
                  <a:pt x="17859" y="26789"/>
                </a:lnTo>
                <a:lnTo>
                  <a:pt x="17859" y="26789"/>
                </a:lnTo>
                <a:lnTo>
                  <a:pt x="17859" y="26789"/>
                </a:lnTo>
                <a:lnTo>
                  <a:pt x="17859" y="26789"/>
                </a:lnTo>
                <a:lnTo>
                  <a:pt x="17859" y="26789"/>
                </a:lnTo>
                <a:lnTo>
                  <a:pt x="17859" y="26789"/>
                </a:lnTo>
                <a:lnTo>
                  <a:pt x="17859" y="17859"/>
                </a:lnTo>
                <a:lnTo>
                  <a:pt x="8930" y="17859"/>
                </a:lnTo>
                <a:lnTo>
                  <a:pt x="8930" y="17859"/>
                </a:lnTo>
                <a:lnTo>
                  <a:pt x="8930" y="8930"/>
                </a:lnTo>
                <a:lnTo>
                  <a:pt x="8930" y="8930"/>
                </a:lnTo>
                <a:lnTo>
                  <a:pt x="8930" y="8930"/>
                </a:lnTo>
                <a:lnTo>
                  <a:pt x="8930" y="0"/>
                </a:lnTo>
                <a:lnTo>
                  <a:pt x="8930" y="0"/>
                </a:lnTo>
                <a:lnTo>
                  <a:pt x="8930" y="0"/>
                </a:lnTo>
                <a:lnTo>
                  <a:pt x="8930" y="0"/>
                </a:lnTo>
                <a:lnTo>
                  <a:pt x="8930" y="0"/>
                </a:lnTo>
                <a:lnTo>
                  <a:pt x="8930" y="8930"/>
                </a:lnTo>
                <a:lnTo>
                  <a:pt x="8930" y="8930"/>
                </a:lnTo>
                <a:lnTo>
                  <a:pt x="8930" y="17859"/>
                </a:lnTo>
                <a:lnTo>
                  <a:pt x="0" y="17859"/>
                </a:lnTo>
                <a:lnTo>
                  <a:pt x="0" y="17859"/>
                </a:lnTo>
                <a:lnTo>
                  <a:pt x="0" y="26789"/>
                </a:lnTo>
                <a:lnTo>
                  <a:pt x="0" y="26789"/>
                </a:lnTo>
                <a:lnTo>
                  <a:pt x="0" y="26789"/>
                </a:lnTo>
                <a:lnTo>
                  <a:pt x="0" y="26789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5" name="Freeform 154"/>
          <p:cNvSpPr/>
          <p:nvPr/>
        </p:nvSpPr>
        <p:spPr>
          <a:xfrm>
            <a:off x="2348508" y="1884164"/>
            <a:ext cx="53579" cy="205384"/>
          </a:xfrm>
          <a:custGeom>
            <a:avLst/>
            <a:gdLst/>
            <a:ahLst/>
            <a:cxnLst/>
            <a:rect l="0" t="0" r="0" b="0"/>
            <a:pathLst>
              <a:path w="53579" h="205384">
                <a:moveTo>
                  <a:pt x="53578" y="0"/>
                </a:moveTo>
                <a:lnTo>
                  <a:pt x="53578" y="0"/>
                </a:lnTo>
                <a:lnTo>
                  <a:pt x="53578" y="8930"/>
                </a:lnTo>
                <a:lnTo>
                  <a:pt x="53578" y="17859"/>
                </a:lnTo>
                <a:lnTo>
                  <a:pt x="44648" y="35719"/>
                </a:lnTo>
                <a:lnTo>
                  <a:pt x="44648" y="44648"/>
                </a:lnTo>
                <a:lnTo>
                  <a:pt x="44648" y="71437"/>
                </a:lnTo>
                <a:lnTo>
                  <a:pt x="35718" y="89297"/>
                </a:lnTo>
                <a:lnTo>
                  <a:pt x="26789" y="107156"/>
                </a:lnTo>
                <a:lnTo>
                  <a:pt x="26789" y="125015"/>
                </a:lnTo>
                <a:lnTo>
                  <a:pt x="17859" y="142875"/>
                </a:lnTo>
                <a:lnTo>
                  <a:pt x="8929" y="160734"/>
                </a:lnTo>
                <a:lnTo>
                  <a:pt x="8929" y="178594"/>
                </a:lnTo>
                <a:lnTo>
                  <a:pt x="0" y="187523"/>
                </a:lnTo>
                <a:lnTo>
                  <a:pt x="0" y="196453"/>
                </a:lnTo>
                <a:lnTo>
                  <a:pt x="0" y="205383"/>
                </a:lnTo>
                <a:lnTo>
                  <a:pt x="0" y="205383"/>
                </a:lnTo>
                <a:lnTo>
                  <a:pt x="0" y="205383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6" name="Freeform 155"/>
          <p:cNvSpPr/>
          <p:nvPr/>
        </p:nvSpPr>
        <p:spPr>
          <a:xfrm>
            <a:off x="2384226" y="1884164"/>
            <a:ext cx="80369" cy="178595"/>
          </a:xfrm>
          <a:custGeom>
            <a:avLst/>
            <a:gdLst/>
            <a:ahLst/>
            <a:cxnLst/>
            <a:rect l="0" t="0" r="0" b="0"/>
            <a:pathLst>
              <a:path w="80369" h="178595">
                <a:moveTo>
                  <a:pt x="8930" y="0"/>
                </a:moveTo>
                <a:lnTo>
                  <a:pt x="893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8930" y="8930"/>
                </a:lnTo>
                <a:lnTo>
                  <a:pt x="8930" y="17859"/>
                </a:lnTo>
                <a:lnTo>
                  <a:pt x="8930" y="26789"/>
                </a:lnTo>
                <a:lnTo>
                  <a:pt x="8930" y="35719"/>
                </a:lnTo>
                <a:lnTo>
                  <a:pt x="8930" y="44648"/>
                </a:lnTo>
                <a:lnTo>
                  <a:pt x="17860" y="53578"/>
                </a:lnTo>
                <a:lnTo>
                  <a:pt x="17860" y="71437"/>
                </a:lnTo>
                <a:lnTo>
                  <a:pt x="26789" y="89297"/>
                </a:lnTo>
                <a:lnTo>
                  <a:pt x="35719" y="98226"/>
                </a:lnTo>
                <a:lnTo>
                  <a:pt x="35719" y="116086"/>
                </a:lnTo>
                <a:lnTo>
                  <a:pt x="44649" y="125015"/>
                </a:lnTo>
                <a:lnTo>
                  <a:pt x="53578" y="142875"/>
                </a:lnTo>
                <a:lnTo>
                  <a:pt x="62508" y="151805"/>
                </a:lnTo>
                <a:lnTo>
                  <a:pt x="62508" y="160734"/>
                </a:lnTo>
                <a:lnTo>
                  <a:pt x="71438" y="169664"/>
                </a:lnTo>
                <a:lnTo>
                  <a:pt x="71438" y="178594"/>
                </a:lnTo>
                <a:lnTo>
                  <a:pt x="80368" y="178594"/>
                </a:lnTo>
                <a:lnTo>
                  <a:pt x="80368" y="178594"/>
                </a:lnTo>
                <a:lnTo>
                  <a:pt x="80368" y="178594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7" name="Freeform 156"/>
          <p:cNvSpPr/>
          <p:nvPr/>
        </p:nvSpPr>
        <p:spPr>
          <a:xfrm>
            <a:off x="2357437" y="2009179"/>
            <a:ext cx="62509" cy="17861"/>
          </a:xfrm>
          <a:custGeom>
            <a:avLst/>
            <a:gdLst/>
            <a:ahLst/>
            <a:cxnLst/>
            <a:rect l="0" t="0" r="0" b="0"/>
            <a:pathLst>
              <a:path w="62509" h="17861">
                <a:moveTo>
                  <a:pt x="0" y="17860"/>
                </a:moveTo>
                <a:lnTo>
                  <a:pt x="0" y="17860"/>
                </a:lnTo>
                <a:lnTo>
                  <a:pt x="0" y="17860"/>
                </a:lnTo>
                <a:lnTo>
                  <a:pt x="0" y="17860"/>
                </a:lnTo>
                <a:lnTo>
                  <a:pt x="0" y="17860"/>
                </a:lnTo>
                <a:lnTo>
                  <a:pt x="8930" y="17860"/>
                </a:lnTo>
                <a:lnTo>
                  <a:pt x="17860" y="17860"/>
                </a:lnTo>
                <a:lnTo>
                  <a:pt x="26789" y="17860"/>
                </a:lnTo>
                <a:lnTo>
                  <a:pt x="35719" y="8930"/>
                </a:lnTo>
                <a:lnTo>
                  <a:pt x="44649" y="8930"/>
                </a:lnTo>
                <a:lnTo>
                  <a:pt x="53578" y="8930"/>
                </a:lnTo>
                <a:lnTo>
                  <a:pt x="62508" y="0"/>
                </a:lnTo>
                <a:lnTo>
                  <a:pt x="62508" y="0"/>
                </a:lnTo>
                <a:lnTo>
                  <a:pt x="62508" y="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8" name="Freeform 157"/>
          <p:cNvSpPr/>
          <p:nvPr/>
        </p:nvSpPr>
        <p:spPr>
          <a:xfrm>
            <a:off x="2509242" y="1955601"/>
            <a:ext cx="107157" cy="107158"/>
          </a:xfrm>
          <a:custGeom>
            <a:avLst/>
            <a:gdLst/>
            <a:ahLst/>
            <a:cxnLst/>
            <a:rect l="0" t="0" r="0" b="0"/>
            <a:pathLst>
              <a:path w="107157" h="107158">
                <a:moveTo>
                  <a:pt x="8930" y="8930"/>
                </a:moveTo>
                <a:lnTo>
                  <a:pt x="8930" y="8930"/>
                </a:lnTo>
                <a:lnTo>
                  <a:pt x="8930" y="8930"/>
                </a:lnTo>
                <a:lnTo>
                  <a:pt x="8930" y="8930"/>
                </a:lnTo>
                <a:lnTo>
                  <a:pt x="8930" y="17860"/>
                </a:lnTo>
                <a:lnTo>
                  <a:pt x="8930" y="26789"/>
                </a:lnTo>
                <a:lnTo>
                  <a:pt x="8930" y="35719"/>
                </a:lnTo>
                <a:lnTo>
                  <a:pt x="8930" y="44649"/>
                </a:lnTo>
                <a:lnTo>
                  <a:pt x="8930" y="53578"/>
                </a:lnTo>
                <a:lnTo>
                  <a:pt x="8930" y="71438"/>
                </a:lnTo>
                <a:lnTo>
                  <a:pt x="8930" y="80368"/>
                </a:lnTo>
                <a:lnTo>
                  <a:pt x="8930" y="89297"/>
                </a:lnTo>
                <a:lnTo>
                  <a:pt x="0" y="98227"/>
                </a:lnTo>
                <a:lnTo>
                  <a:pt x="0" y="107157"/>
                </a:lnTo>
                <a:lnTo>
                  <a:pt x="0" y="107157"/>
                </a:lnTo>
                <a:lnTo>
                  <a:pt x="0" y="107157"/>
                </a:lnTo>
                <a:lnTo>
                  <a:pt x="0" y="107157"/>
                </a:lnTo>
                <a:lnTo>
                  <a:pt x="0" y="107157"/>
                </a:lnTo>
                <a:lnTo>
                  <a:pt x="0" y="107157"/>
                </a:lnTo>
                <a:lnTo>
                  <a:pt x="8930" y="98227"/>
                </a:lnTo>
                <a:lnTo>
                  <a:pt x="8930" y="89297"/>
                </a:lnTo>
                <a:lnTo>
                  <a:pt x="8930" y="80368"/>
                </a:lnTo>
                <a:lnTo>
                  <a:pt x="0" y="71438"/>
                </a:lnTo>
                <a:lnTo>
                  <a:pt x="0" y="53578"/>
                </a:lnTo>
                <a:lnTo>
                  <a:pt x="0" y="44649"/>
                </a:lnTo>
                <a:lnTo>
                  <a:pt x="0" y="35719"/>
                </a:lnTo>
                <a:lnTo>
                  <a:pt x="8930" y="26789"/>
                </a:lnTo>
                <a:lnTo>
                  <a:pt x="8930" y="17860"/>
                </a:lnTo>
                <a:lnTo>
                  <a:pt x="8930" y="8930"/>
                </a:lnTo>
                <a:lnTo>
                  <a:pt x="17860" y="8930"/>
                </a:lnTo>
                <a:lnTo>
                  <a:pt x="17860" y="0"/>
                </a:lnTo>
                <a:lnTo>
                  <a:pt x="17860" y="0"/>
                </a:lnTo>
                <a:lnTo>
                  <a:pt x="26789" y="0"/>
                </a:lnTo>
                <a:lnTo>
                  <a:pt x="26789" y="8930"/>
                </a:lnTo>
                <a:lnTo>
                  <a:pt x="26789" y="17860"/>
                </a:lnTo>
                <a:lnTo>
                  <a:pt x="35719" y="26789"/>
                </a:lnTo>
                <a:lnTo>
                  <a:pt x="35719" y="35719"/>
                </a:lnTo>
                <a:lnTo>
                  <a:pt x="35719" y="53578"/>
                </a:lnTo>
                <a:lnTo>
                  <a:pt x="35719" y="62508"/>
                </a:lnTo>
                <a:lnTo>
                  <a:pt x="35719" y="71438"/>
                </a:lnTo>
                <a:lnTo>
                  <a:pt x="35719" y="80368"/>
                </a:lnTo>
                <a:lnTo>
                  <a:pt x="35719" y="80368"/>
                </a:lnTo>
                <a:lnTo>
                  <a:pt x="35719" y="89297"/>
                </a:lnTo>
                <a:lnTo>
                  <a:pt x="35719" y="89297"/>
                </a:lnTo>
                <a:lnTo>
                  <a:pt x="35719" y="89297"/>
                </a:lnTo>
                <a:lnTo>
                  <a:pt x="35719" y="89297"/>
                </a:lnTo>
                <a:lnTo>
                  <a:pt x="35719" y="89297"/>
                </a:lnTo>
                <a:lnTo>
                  <a:pt x="35719" y="80368"/>
                </a:lnTo>
                <a:lnTo>
                  <a:pt x="35719" y="71438"/>
                </a:lnTo>
                <a:lnTo>
                  <a:pt x="44649" y="53578"/>
                </a:lnTo>
                <a:lnTo>
                  <a:pt x="44649" y="44649"/>
                </a:lnTo>
                <a:lnTo>
                  <a:pt x="44649" y="35719"/>
                </a:lnTo>
                <a:lnTo>
                  <a:pt x="44649" y="17860"/>
                </a:lnTo>
                <a:lnTo>
                  <a:pt x="53578" y="8930"/>
                </a:lnTo>
                <a:lnTo>
                  <a:pt x="62508" y="0"/>
                </a:lnTo>
                <a:lnTo>
                  <a:pt x="62508" y="0"/>
                </a:lnTo>
                <a:lnTo>
                  <a:pt x="71438" y="0"/>
                </a:lnTo>
                <a:lnTo>
                  <a:pt x="71438" y="0"/>
                </a:lnTo>
                <a:lnTo>
                  <a:pt x="80367" y="0"/>
                </a:lnTo>
                <a:lnTo>
                  <a:pt x="80367" y="0"/>
                </a:lnTo>
                <a:lnTo>
                  <a:pt x="89297" y="8930"/>
                </a:lnTo>
                <a:lnTo>
                  <a:pt x="89297" y="17860"/>
                </a:lnTo>
                <a:lnTo>
                  <a:pt x="98227" y="26789"/>
                </a:lnTo>
                <a:lnTo>
                  <a:pt x="98227" y="44649"/>
                </a:lnTo>
                <a:lnTo>
                  <a:pt x="98227" y="53578"/>
                </a:lnTo>
                <a:lnTo>
                  <a:pt x="107156" y="62508"/>
                </a:lnTo>
                <a:lnTo>
                  <a:pt x="107156" y="71438"/>
                </a:lnTo>
                <a:lnTo>
                  <a:pt x="107156" y="71438"/>
                </a:lnTo>
                <a:lnTo>
                  <a:pt x="107156" y="80368"/>
                </a:lnTo>
                <a:lnTo>
                  <a:pt x="107156" y="80368"/>
                </a:lnTo>
                <a:lnTo>
                  <a:pt x="107156" y="80368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9" name="Freeform 158"/>
          <p:cNvSpPr/>
          <p:nvPr/>
        </p:nvSpPr>
        <p:spPr>
          <a:xfrm>
            <a:off x="2661047" y="1946672"/>
            <a:ext cx="8931" cy="107157"/>
          </a:xfrm>
          <a:custGeom>
            <a:avLst/>
            <a:gdLst/>
            <a:ahLst/>
            <a:cxnLst/>
            <a:rect l="0" t="0" r="0" b="0"/>
            <a:pathLst>
              <a:path w="8931" h="107157">
                <a:moveTo>
                  <a:pt x="8930" y="0"/>
                </a:moveTo>
                <a:lnTo>
                  <a:pt x="8930" y="0"/>
                </a:lnTo>
                <a:lnTo>
                  <a:pt x="8930" y="8929"/>
                </a:lnTo>
                <a:lnTo>
                  <a:pt x="8930" y="8929"/>
                </a:lnTo>
                <a:lnTo>
                  <a:pt x="8930" y="17859"/>
                </a:lnTo>
                <a:lnTo>
                  <a:pt x="8930" y="26789"/>
                </a:lnTo>
                <a:lnTo>
                  <a:pt x="8930" y="44648"/>
                </a:lnTo>
                <a:lnTo>
                  <a:pt x="8930" y="53578"/>
                </a:lnTo>
                <a:lnTo>
                  <a:pt x="8930" y="71437"/>
                </a:lnTo>
                <a:lnTo>
                  <a:pt x="0" y="80367"/>
                </a:lnTo>
                <a:lnTo>
                  <a:pt x="0" y="89297"/>
                </a:lnTo>
                <a:lnTo>
                  <a:pt x="0" y="98226"/>
                </a:lnTo>
                <a:lnTo>
                  <a:pt x="0" y="98226"/>
                </a:lnTo>
                <a:lnTo>
                  <a:pt x="0" y="107156"/>
                </a:lnTo>
                <a:lnTo>
                  <a:pt x="0" y="107156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0" name="Freeform 159"/>
          <p:cNvSpPr/>
          <p:nvPr/>
        </p:nvSpPr>
        <p:spPr>
          <a:xfrm>
            <a:off x="2678906" y="1902023"/>
            <a:ext cx="1" cy="1"/>
          </a:xfrm>
          <a:custGeom>
            <a:avLst/>
            <a:gdLst/>
            <a:ahLst/>
            <a:cxnLst/>
            <a:rect l="0" t="0" r="0" b="0"/>
            <a:pathLst>
              <a:path w="1" h="1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1" name="Freeform 160"/>
          <p:cNvSpPr/>
          <p:nvPr/>
        </p:nvSpPr>
        <p:spPr>
          <a:xfrm>
            <a:off x="2723555" y="1937742"/>
            <a:ext cx="62509" cy="98228"/>
          </a:xfrm>
          <a:custGeom>
            <a:avLst/>
            <a:gdLst/>
            <a:ahLst/>
            <a:cxnLst/>
            <a:rect l="0" t="0" r="0" b="0"/>
            <a:pathLst>
              <a:path w="62509" h="98228">
                <a:moveTo>
                  <a:pt x="0" y="53578"/>
                </a:moveTo>
                <a:lnTo>
                  <a:pt x="0" y="53578"/>
                </a:lnTo>
                <a:lnTo>
                  <a:pt x="0" y="62508"/>
                </a:lnTo>
                <a:lnTo>
                  <a:pt x="0" y="71437"/>
                </a:lnTo>
                <a:lnTo>
                  <a:pt x="0" y="80367"/>
                </a:lnTo>
                <a:lnTo>
                  <a:pt x="8929" y="89297"/>
                </a:lnTo>
                <a:lnTo>
                  <a:pt x="8929" y="98227"/>
                </a:lnTo>
                <a:lnTo>
                  <a:pt x="8929" y="98227"/>
                </a:lnTo>
                <a:lnTo>
                  <a:pt x="8929" y="98227"/>
                </a:lnTo>
                <a:lnTo>
                  <a:pt x="8929" y="98227"/>
                </a:lnTo>
                <a:lnTo>
                  <a:pt x="8929" y="98227"/>
                </a:lnTo>
                <a:lnTo>
                  <a:pt x="0" y="98227"/>
                </a:lnTo>
                <a:lnTo>
                  <a:pt x="8929" y="98227"/>
                </a:lnTo>
                <a:lnTo>
                  <a:pt x="8929" y="98227"/>
                </a:lnTo>
                <a:lnTo>
                  <a:pt x="8929" y="89297"/>
                </a:lnTo>
                <a:lnTo>
                  <a:pt x="8929" y="80367"/>
                </a:lnTo>
                <a:lnTo>
                  <a:pt x="8929" y="71437"/>
                </a:lnTo>
                <a:lnTo>
                  <a:pt x="8929" y="53578"/>
                </a:lnTo>
                <a:lnTo>
                  <a:pt x="8929" y="44648"/>
                </a:lnTo>
                <a:lnTo>
                  <a:pt x="8929" y="35719"/>
                </a:lnTo>
                <a:lnTo>
                  <a:pt x="8929" y="17859"/>
                </a:lnTo>
                <a:lnTo>
                  <a:pt x="8929" y="8930"/>
                </a:lnTo>
                <a:lnTo>
                  <a:pt x="17859" y="0"/>
                </a:lnTo>
                <a:lnTo>
                  <a:pt x="17859" y="0"/>
                </a:lnTo>
                <a:lnTo>
                  <a:pt x="26789" y="0"/>
                </a:lnTo>
                <a:lnTo>
                  <a:pt x="26789" y="0"/>
                </a:lnTo>
                <a:lnTo>
                  <a:pt x="35718" y="0"/>
                </a:lnTo>
                <a:lnTo>
                  <a:pt x="35718" y="0"/>
                </a:lnTo>
                <a:lnTo>
                  <a:pt x="44648" y="8930"/>
                </a:lnTo>
                <a:lnTo>
                  <a:pt x="44648" y="17859"/>
                </a:lnTo>
                <a:lnTo>
                  <a:pt x="53578" y="26789"/>
                </a:lnTo>
                <a:lnTo>
                  <a:pt x="53578" y="35719"/>
                </a:lnTo>
                <a:lnTo>
                  <a:pt x="62508" y="44648"/>
                </a:lnTo>
                <a:lnTo>
                  <a:pt x="62508" y="62508"/>
                </a:lnTo>
                <a:lnTo>
                  <a:pt x="62508" y="71437"/>
                </a:lnTo>
                <a:lnTo>
                  <a:pt x="62508" y="80367"/>
                </a:lnTo>
                <a:lnTo>
                  <a:pt x="62508" y="89297"/>
                </a:lnTo>
                <a:lnTo>
                  <a:pt x="62508" y="89297"/>
                </a:lnTo>
                <a:lnTo>
                  <a:pt x="62508" y="89297"/>
                </a:lnTo>
                <a:lnTo>
                  <a:pt x="62508" y="89297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2" name="Freeform 161"/>
          <p:cNvSpPr/>
          <p:nvPr/>
        </p:nvSpPr>
        <p:spPr>
          <a:xfrm>
            <a:off x="2803922" y="1937742"/>
            <a:ext cx="98227" cy="107157"/>
          </a:xfrm>
          <a:custGeom>
            <a:avLst/>
            <a:gdLst/>
            <a:ahLst/>
            <a:cxnLst/>
            <a:rect l="0" t="0" r="0" b="0"/>
            <a:pathLst>
              <a:path w="98227" h="107157">
                <a:moveTo>
                  <a:pt x="53578" y="26789"/>
                </a:moveTo>
                <a:lnTo>
                  <a:pt x="53578" y="26789"/>
                </a:lnTo>
                <a:lnTo>
                  <a:pt x="53578" y="17859"/>
                </a:lnTo>
                <a:lnTo>
                  <a:pt x="53578" y="17859"/>
                </a:lnTo>
                <a:lnTo>
                  <a:pt x="62507" y="17859"/>
                </a:lnTo>
                <a:lnTo>
                  <a:pt x="62507" y="17859"/>
                </a:lnTo>
                <a:lnTo>
                  <a:pt x="62507" y="8930"/>
                </a:lnTo>
                <a:lnTo>
                  <a:pt x="62507" y="8930"/>
                </a:lnTo>
                <a:lnTo>
                  <a:pt x="53578" y="8930"/>
                </a:lnTo>
                <a:lnTo>
                  <a:pt x="53578" y="8930"/>
                </a:lnTo>
                <a:lnTo>
                  <a:pt x="44648" y="17859"/>
                </a:lnTo>
                <a:lnTo>
                  <a:pt x="35718" y="26789"/>
                </a:lnTo>
                <a:lnTo>
                  <a:pt x="26789" y="35719"/>
                </a:lnTo>
                <a:lnTo>
                  <a:pt x="17859" y="44648"/>
                </a:lnTo>
                <a:lnTo>
                  <a:pt x="8929" y="62508"/>
                </a:lnTo>
                <a:lnTo>
                  <a:pt x="0" y="71437"/>
                </a:lnTo>
                <a:lnTo>
                  <a:pt x="0" y="80367"/>
                </a:lnTo>
                <a:lnTo>
                  <a:pt x="0" y="89297"/>
                </a:lnTo>
                <a:lnTo>
                  <a:pt x="8929" y="98227"/>
                </a:lnTo>
                <a:lnTo>
                  <a:pt x="8929" y="98227"/>
                </a:lnTo>
                <a:lnTo>
                  <a:pt x="17859" y="98227"/>
                </a:lnTo>
                <a:lnTo>
                  <a:pt x="26789" y="107156"/>
                </a:lnTo>
                <a:lnTo>
                  <a:pt x="44648" y="98227"/>
                </a:lnTo>
                <a:lnTo>
                  <a:pt x="53578" y="98227"/>
                </a:lnTo>
                <a:lnTo>
                  <a:pt x="62507" y="98227"/>
                </a:lnTo>
                <a:lnTo>
                  <a:pt x="71437" y="89297"/>
                </a:lnTo>
                <a:lnTo>
                  <a:pt x="80367" y="80367"/>
                </a:lnTo>
                <a:lnTo>
                  <a:pt x="89297" y="71437"/>
                </a:lnTo>
                <a:lnTo>
                  <a:pt x="89297" y="62508"/>
                </a:lnTo>
                <a:lnTo>
                  <a:pt x="98226" y="44648"/>
                </a:lnTo>
                <a:lnTo>
                  <a:pt x="98226" y="35719"/>
                </a:lnTo>
                <a:lnTo>
                  <a:pt x="98226" y="26789"/>
                </a:lnTo>
                <a:lnTo>
                  <a:pt x="98226" y="17859"/>
                </a:lnTo>
                <a:lnTo>
                  <a:pt x="89297" y="8930"/>
                </a:lnTo>
                <a:lnTo>
                  <a:pt x="89297" y="0"/>
                </a:lnTo>
                <a:lnTo>
                  <a:pt x="80367" y="0"/>
                </a:lnTo>
                <a:lnTo>
                  <a:pt x="80367" y="0"/>
                </a:lnTo>
                <a:lnTo>
                  <a:pt x="80367" y="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3" name="Freeform 162"/>
          <p:cNvSpPr/>
          <p:nvPr/>
        </p:nvSpPr>
        <p:spPr>
          <a:xfrm>
            <a:off x="2928937" y="1812726"/>
            <a:ext cx="80368" cy="214314"/>
          </a:xfrm>
          <a:custGeom>
            <a:avLst/>
            <a:gdLst/>
            <a:ahLst/>
            <a:cxnLst/>
            <a:rect l="0" t="0" r="0" b="0"/>
            <a:pathLst>
              <a:path w="80368" h="214314">
                <a:moveTo>
                  <a:pt x="80367" y="0"/>
                </a:moveTo>
                <a:lnTo>
                  <a:pt x="80367" y="0"/>
                </a:lnTo>
                <a:lnTo>
                  <a:pt x="80367" y="0"/>
                </a:lnTo>
                <a:lnTo>
                  <a:pt x="80367" y="0"/>
                </a:lnTo>
                <a:lnTo>
                  <a:pt x="80367" y="0"/>
                </a:lnTo>
                <a:lnTo>
                  <a:pt x="80367" y="8930"/>
                </a:lnTo>
                <a:lnTo>
                  <a:pt x="71438" y="8930"/>
                </a:lnTo>
                <a:lnTo>
                  <a:pt x="71438" y="17860"/>
                </a:lnTo>
                <a:lnTo>
                  <a:pt x="71438" y="35719"/>
                </a:lnTo>
                <a:lnTo>
                  <a:pt x="62508" y="44649"/>
                </a:lnTo>
                <a:lnTo>
                  <a:pt x="62508" y="62508"/>
                </a:lnTo>
                <a:lnTo>
                  <a:pt x="53578" y="80368"/>
                </a:lnTo>
                <a:lnTo>
                  <a:pt x="44649" y="98227"/>
                </a:lnTo>
                <a:lnTo>
                  <a:pt x="35719" y="116086"/>
                </a:lnTo>
                <a:lnTo>
                  <a:pt x="35719" y="133946"/>
                </a:lnTo>
                <a:lnTo>
                  <a:pt x="26789" y="151805"/>
                </a:lnTo>
                <a:lnTo>
                  <a:pt x="17860" y="169664"/>
                </a:lnTo>
                <a:lnTo>
                  <a:pt x="17860" y="178594"/>
                </a:lnTo>
                <a:lnTo>
                  <a:pt x="8930" y="196453"/>
                </a:lnTo>
                <a:lnTo>
                  <a:pt x="8930" y="205383"/>
                </a:lnTo>
                <a:lnTo>
                  <a:pt x="0" y="205383"/>
                </a:lnTo>
                <a:lnTo>
                  <a:pt x="0" y="214313"/>
                </a:lnTo>
                <a:lnTo>
                  <a:pt x="0" y="214313"/>
                </a:lnTo>
                <a:lnTo>
                  <a:pt x="0" y="214313"/>
                </a:lnTo>
                <a:lnTo>
                  <a:pt x="8930" y="214313"/>
                </a:lnTo>
                <a:lnTo>
                  <a:pt x="8930" y="214313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4" name="Freeform 163"/>
          <p:cNvSpPr/>
          <p:nvPr/>
        </p:nvSpPr>
        <p:spPr>
          <a:xfrm>
            <a:off x="3018234" y="1812726"/>
            <a:ext cx="62509" cy="196454"/>
          </a:xfrm>
          <a:custGeom>
            <a:avLst/>
            <a:gdLst/>
            <a:ahLst/>
            <a:cxnLst/>
            <a:rect l="0" t="0" r="0" b="0"/>
            <a:pathLst>
              <a:path w="62509" h="196454">
                <a:moveTo>
                  <a:pt x="8930" y="0"/>
                </a:moveTo>
                <a:lnTo>
                  <a:pt x="0" y="0"/>
                </a:lnTo>
                <a:lnTo>
                  <a:pt x="8930" y="0"/>
                </a:lnTo>
                <a:lnTo>
                  <a:pt x="8930" y="0"/>
                </a:lnTo>
                <a:lnTo>
                  <a:pt x="8930" y="0"/>
                </a:lnTo>
                <a:lnTo>
                  <a:pt x="8930" y="0"/>
                </a:lnTo>
                <a:lnTo>
                  <a:pt x="8930" y="0"/>
                </a:lnTo>
                <a:lnTo>
                  <a:pt x="8930" y="8930"/>
                </a:lnTo>
                <a:lnTo>
                  <a:pt x="17860" y="17860"/>
                </a:lnTo>
                <a:lnTo>
                  <a:pt x="17860" y="26789"/>
                </a:lnTo>
                <a:lnTo>
                  <a:pt x="17860" y="35719"/>
                </a:lnTo>
                <a:lnTo>
                  <a:pt x="26789" y="44649"/>
                </a:lnTo>
                <a:lnTo>
                  <a:pt x="26789" y="62508"/>
                </a:lnTo>
                <a:lnTo>
                  <a:pt x="26789" y="80368"/>
                </a:lnTo>
                <a:lnTo>
                  <a:pt x="35719" y="89297"/>
                </a:lnTo>
                <a:lnTo>
                  <a:pt x="35719" y="116086"/>
                </a:lnTo>
                <a:lnTo>
                  <a:pt x="35719" y="125016"/>
                </a:lnTo>
                <a:lnTo>
                  <a:pt x="44649" y="142875"/>
                </a:lnTo>
                <a:lnTo>
                  <a:pt x="44649" y="160735"/>
                </a:lnTo>
                <a:lnTo>
                  <a:pt x="44649" y="169664"/>
                </a:lnTo>
                <a:lnTo>
                  <a:pt x="53578" y="178594"/>
                </a:lnTo>
                <a:lnTo>
                  <a:pt x="53578" y="187524"/>
                </a:lnTo>
                <a:lnTo>
                  <a:pt x="62508" y="196453"/>
                </a:lnTo>
                <a:lnTo>
                  <a:pt x="62508" y="196453"/>
                </a:lnTo>
                <a:lnTo>
                  <a:pt x="62508" y="196453"/>
                </a:lnTo>
                <a:lnTo>
                  <a:pt x="62508" y="196453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5" name="Freeform 164"/>
          <p:cNvSpPr/>
          <p:nvPr/>
        </p:nvSpPr>
        <p:spPr>
          <a:xfrm>
            <a:off x="2991445" y="1955601"/>
            <a:ext cx="62509" cy="1"/>
          </a:xfrm>
          <a:custGeom>
            <a:avLst/>
            <a:gdLst/>
            <a:ahLst/>
            <a:cxnLst/>
            <a:rect l="0" t="0" r="0" b="0"/>
            <a:pathLst>
              <a:path w="62509" h="1">
                <a:moveTo>
                  <a:pt x="8930" y="0"/>
                </a:moveTo>
                <a:lnTo>
                  <a:pt x="8930" y="0"/>
                </a:lnTo>
                <a:lnTo>
                  <a:pt x="893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8930" y="0"/>
                </a:lnTo>
                <a:lnTo>
                  <a:pt x="8930" y="0"/>
                </a:lnTo>
                <a:lnTo>
                  <a:pt x="17859" y="0"/>
                </a:lnTo>
                <a:lnTo>
                  <a:pt x="26789" y="0"/>
                </a:lnTo>
                <a:lnTo>
                  <a:pt x="35719" y="0"/>
                </a:lnTo>
                <a:lnTo>
                  <a:pt x="44649" y="0"/>
                </a:lnTo>
                <a:lnTo>
                  <a:pt x="53578" y="0"/>
                </a:lnTo>
                <a:lnTo>
                  <a:pt x="62508" y="0"/>
                </a:lnTo>
                <a:lnTo>
                  <a:pt x="62508" y="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6" name="Freeform 165"/>
          <p:cNvSpPr/>
          <p:nvPr/>
        </p:nvSpPr>
        <p:spPr>
          <a:xfrm>
            <a:off x="3080742" y="1910953"/>
            <a:ext cx="98228" cy="107157"/>
          </a:xfrm>
          <a:custGeom>
            <a:avLst/>
            <a:gdLst/>
            <a:ahLst/>
            <a:cxnLst/>
            <a:rect l="0" t="0" r="0" b="0"/>
            <a:pathLst>
              <a:path w="98228" h="107157">
                <a:moveTo>
                  <a:pt x="98227" y="26789"/>
                </a:moveTo>
                <a:lnTo>
                  <a:pt x="98227" y="26789"/>
                </a:lnTo>
                <a:lnTo>
                  <a:pt x="98227" y="17859"/>
                </a:lnTo>
                <a:lnTo>
                  <a:pt x="98227" y="17859"/>
                </a:lnTo>
                <a:lnTo>
                  <a:pt x="98227" y="8930"/>
                </a:lnTo>
                <a:lnTo>
                  <a:pt x="98227" y="8930"/>
                </a:lnTo>
                <a:lnTo>
                  <a:pt x="98227" y="8930"/>
                </a:lnTo>
                <a:lnTo>
                  <a:pt x="98227" y="0"/>
                </a:lnTo>
                <a:lnTo>
                  <a:pt x="89297" y="0"/>
                </a:lnTo>
                <a:lnTo>
                  <a:pt x="89297" y="0"/>
                </a:lnTo>
                <a:lnTo>
                  <a:pt x="80367" y="0"/>
                </a:lnTo>
                <a:lnTo>
                  <a:pt x="71437" y="0"/>
                </a:lnTo>
                <a:lnTo>
                  <a:pt x="62508" y="0"/>
                </a:lnTo>
                <a:lnTo>
                  <a:pt x="44648" y="8930"/>
                </a:lnTo>
                <a:lnTo>
                  <a:pt x="35719" y="17859"/>
                </a:lnTo>
                <a:lnTo>
                  <a:pt x="35719" y="17859"/>
                </a:lnTo>
                <a:lnTo>
                  <a:pt x="26789" y="35719"/>
                </a:lnTo>
                <a:lnTo>
                  <a:pt x="17859" y="44648"/>
                </a:lnTo>
                <a:lnTo>
                  <a:pt x="8930" y="53578"/>
                </a:lnTo>
                <a:lnTo>
                  <a:pt x="8930" y="62508"/>
                </a:lnTo>
                <a:lnTo>
                  <a:pt x="0" y="71437"/>
                </a:lnTo>
                <a:lnTo>
                  <a:pt x="0" y="80367"/>
                </a:lnTo>
                <a:lnTo>
                  <a:pt x="8930" y="89297"/>
                </a:lnTo>
                <a:lnTo>
                  <a:pt x="8930" y="98226"/>
                </a:lnTo>
                <a:lnTo>
                  <a:pt x="17859" y="98226"/>
                </a:lnTo>
                <a:lnTo>
                  <a:pt x="26789" y="107156"/>
                </a:lnTo>
                <a:lnTo>
                  <a:pt x="35719" y="107156"/>
                </a:lnTo>
                <a:lnTo>
                  <a:pt x="53578" y="107156"/>
                </a:lnTo>
                <a:lnTo>
                  <a:pt x="71437" y="107156"/>
                </a:lnTo>
                <a:lnTo>
                  <a:pt x="71437" y="107156"/>
                </a:lnTo>
                <a:lnTo>
                  <a:pt x="71437" y="107156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7" name="Freeform 166"/>
          <p:cNvSpPr/>
          <p:nvPr/>
        </p:nvSpPr>
        <p:spPr>
          <a:xfrm>
            <a:off x="3214687" y="1928812"/>
            <a:ext cx="8931" cy="80368"/>
          </a:xfrm>
          <a:custGeom>
            <a:avLst/>
            <a:gdLst/>
            <a:ahLst/>
            <a:cxnLst/>
            <a:rect l="0" t="0" r="0" b="0"/>
            <a:pathLst>
              <a:path w="8931" h="80368">
                <a:moveTo>
                  <a:pt x="8930" y="0"/>
                </a:moveTo>
                <a:lnTo>
                  <a:pt x="893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8930"/>
                </a:lnTo>
                <a:lnTo>
                  <a:pt x="0" y="17860"/>
                </a:lnTo>
                <a:lnTo>
                  <a:pt x="0" y="26789"/>
                </a:lnTo>
                <a:lnTo>
                  <a:pt x="0" y="44649"/>
                </a:lnTo>
                <a:lnTo>
                  <a:pt x="0" y="53578"/>
                </a:lnTo>
                <a:lnTo>
                  <a:pt x="0" y="62508"/>
                </a:lnTo>
                <a:lnTo>
                  <a:pt x="0" y="71438"/>
                </a:lnTo>
                <a:lnTo>
                  <a:pt x="0" y="80367"/>
                </a:lnTo>
                <a:lnTo>
                  <a:pt x="0" y="80367"/>
                </a:lnTo>
                <a:lnTo>
                  <a:pt x="0" y="80367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8" name="Freeform 167"/>
          <p:cNvSpPr/>
          <p:nvPr/>
        </p:nvSpPr>
        <p:spPr>
          <a:xfrm>
            <a:off x="3223617" y="1884164"/>
            <a:ext cx="1" cy="1"/>
          </a:xfrm>
          <a:custGeom>
            <a:avLst/>
            <a:gdLst/>
            <a:ahLst/>
            <a:cxnLst/>
            <a:rect l="0" t="0" r="0" b="0"/>
            <a:pathLst>
              <a:path w="1" h="1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9" name="Freeform 168"/>
          <p:cNvSpPr/>
          <p:nvPr/>
        </p:nvSpPr>
        <p:spPr>
          <a:xfrm>
            <a:off x="3268265" y="1785937"/>
            <a:ext cx="89298" cy="232173"/>
          </a:xfrm>
          <a:custGeom>
            <a:avLst/>
            <a:gdLst/>
            <a:ahLst/>
            <a:cxnLst/>
            <a:rect l="0" t="0" r="0" b="0"/>
            <a:pathLst>
              <a:path w="89298" h="232173">
                <a:moveTo>
                  <a:pt x="71438" y="0"/>
                </a:moveTo>
                <a:lnTo>
                  <a:pt x="71438" y="8930"/>
                </a:lnTo>
                <a:lnTo>
                  <a:pt x="71438" y="8930"/>
                </a:lnTo>
                <a:lnTo>
                  <a:pt x="71438" y="8930"/>
                </a:lnTo>
                <a:lnTo>
                  <a:pt x="71438" y="17860"/>
                </a:lnTo>
                <a:lnTo>
                  <a:pt x="71438" y="26789"/>
                </a:lnTo>
                <a:lnTo>
                  <a:pt x="80367" y="35719"/>
                </a:lnTo>
                <a:lnTo>
                  <a:pt x="71438" y="53578"/>
                </a:lnTo>
                <a:lnTo>
                  <a:pt x="71438" y="62508"/>
                </a:lnTo>
                <a:lnTo>
                  <a:pt x="71438" y="80367"/>
                </a:lnTo>
                <a:lnTo>
                  <a:pt x="71438" y="89297"/>
                </a:lnTo>
                <a:lnTo>
                  <a:pt x="71438" y="107157"/>
                </a:lnTo>
                <a:lnTo>
                  <a:pt x="71438" y="125016"/>
                </a:lnTo>
                <a:lnTo>
                  <a:pt x="71438" y="133946"/>
                </a:lnTo>
                <a:lnTo>
                  <a:pt x="71438" y="151805"/>
                </a:lnTo>
                <a:lnTo>
                  <a:pt x="71438" y="160735"/>
                </a:lnTo>
                <a:lnTo>
                  <a:pt x="71438" y="169664"/>
                </a:lnTo>
                <a:lnTo>
                  <a:pt x="71438" y="178594"/>
                </a:lnTo>
                <a:lnTo>
                  <a:pt x="80367" y="187524"/>
                </a:lnTo>
                <a:lnTo>
                  <a:pt x="80367" y="187524"/>
                </a:lnTo>
                <a:lnTo>
                  <a:pt x="80367" y="196453"/>
                </a:lnTo>
                <a:lnTo>
                  <a:pt x="80367" y="196453"/>
                </a:lnTo>
                <a:lnTo>
                  <a:pt x="80367" y="205383"/>
                </a:lnTo>
                <a:lnTo>
                  <a:pt x="89297" y="205383"/>
                </a:lnTo>
                <a:lnTo>
                  <a:pt x="89297" y="205383"/>
                </a:lnTo>
                <a:lnTo>
                  <a:pt x="89297" y="214313"/>
                </a:lnTo>
                <a:lnTo>
                  <a:pt x="89297" y="214313"/>
                </a:lnTo>
                <a:lnTo>
                  <a:pt x="89297" y="214313"/>
                </a:lnTo>
                <a:lnTo>
                  <a:pt x="89297" y="214313"/>
                </a:lnTo>
                <a:lnTo>
                  <a:pt x="89297" y="205383"/>
                </a:lnTo>
                <a:lnTo>
                  <a:pt x="89297" y="205383"/>
                </a:lnTo>
                <a:lnTo>
                  <a:pt x="89297" y="196453"/>
                </a:lnTo>
                <a:lnTo>
                  <a:pt x="89297" y="196453"/>
                </a:lnTo>
                <a:lnTo>
                  <a:pt x="89297" y="187524"/>
                </a:lnTo>
                <a:lnTo>
                  <a:pt x="89297" y="178594"/>
                </a:lnTo>
                <a:lnTo>
                  <a:pt x="89297" y="169664"/>
                </a:lnTo>
                <a:lnTo>
                  <a:pt x="80367" y="169664"/>
                </a:lnTo>
                <a:lnTo>
                  <a:pt x="80367" y="160735"/>
                </a:lnTo>
                <a:lnTo>
                  <a:pt x="71438" y="151805"/>
                </a:lnTo>
                <a:lnTo>
                  <a:pt x="71438" y="142875"/>
                </a:lnTo>
                <a:lnTo>
                  <a:pt x="71438" y="142875"/>
                </a:lnTo>
                <a:lnTo>
                  <a:pt x="62508" y="133946"/>
                </a:lnTo>
                <a:lnTo>
                  <a:pt x="62508" y="133946"/>
                </a:lnTo>
                <a:lnTo>
                  <a:pt x="53578" y="133946"/>
                </a:lnTo>
                <a:lnTo>
                  <a:pt x="44649" y="133946"/>
                </a:lnTo>
                <a:lnTo>
                  <a:pt x="44649" y="142875"/>
                </a:lnTo>
                <a:lnTo>
                  <a:pt x="35719" y="142875"/>
                </a:lnTo>
                <a:lnTo>
                  <a:pt x="26789" y="151805"/>
                </a:lnTo>
                <a:lnTo>
                  <a:pt x="26789" y="151805"/>
                </a:lnTo>
                <a:lnTo>
                  <a:pt x="17860" y="160735"/>
                </a:lnTo>
                <a:lnTo>
                  <a:pt x="8930" y="169664"/>
                </a:lnTo>
                <a:lnTo>
                  <a:pt x="8930" y="178594"/>
                </a:lnTo>
                <a:lnTo>
                  <a:pt x="0" y="187524"/>
                </a:lnTo>
                <a:lnTo>
                  <a:pt x="0" y="196453"/>
                </a:lnTo>
                <a:lnTo>
                  <a:pt x="0" y="205383"/>
                </a:lnTo>
                <a:lnTo>
                  <a:pt x="0" y="214313"/>
                </a:lnTo>
                <a:lnTo>
                  <a:pt x="0" y="214313"/>
                </a:lnTo>
                <a:lnTo>
                  <a:pt x="0" y="223242"/>
                </a:lnTo>
                <a:lnTo>
                  <a:pt x="8930" y="223242"/>
                </a:lnTo>
                <a:lnTo>
                  <a:pt x="17860" y="232172"/>
                </a:lnTo>
                <a:lnTo>
                  <a:pt x="26789" y="232172"/>
                </a:lnTo>
                <a:lnTo>
                  <a:pt x="35719" y="232172"/>
                </a:lnTo>
                <a:lnTo>
                  <a:pt x="53578" y="232172"/>
                </a:lnTo>
                <a:lnTo>
                  <a:pt x="53578" y="232172"/>
                </a:lnTo>
                <a:lnTo>
                  <a:pt x="53578" y="232172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0" name="Freeform 169"/>
          <p:cNvSpPr/>
          <p:nvPr/>
        </p:nvSpPr>
        <p:spPr>
          <a:xfrm>
            <a:off x="3455789" y="1937742"/>
            <a:ext cx="71438" cy="17860"/>
          </a:xfrm>
          <a:custGeom>
            <a:avLst/>
            <a:gdLst/>
            <a:ahLst/>
            <a:cxnLst/>
            <a:rect l="0" t="0" r="0" b="0"/>
            <a:pathLst>
              <a:path w="71438" h="17860">
                <a:moveTo>
                  <a:pt x="0" y="8930"/>
                </a:moveTo>
                <a:lnTo>
                  <a:pt x="0" y="8930"/>
                </a:lnTo>
                <a:lnTo>
                  <a:pt x="0" y="8930"/>
                </a:lnTo>
                <a:lnTo>
                  <a:pt x="0" y="0"/>
                </a:lnTo>
                <a:lnTo>
                  <a:pt x="8929" y="0"/>
                </a:lnTo>
                <a:lnTo>
                  <a:pt x="8929" y="0"/>
                </a:lnTo>
                <a:lnTo>
                  <a:pt x="17859" y="0"/>
                </a:lnTo>
                <a:lnTo>
                  <a:pt x="26789" y="8930"/>
                </a:lnTo>
                <a:lnTo>
                  <a:pt x="35718" y="8930"/>
                </a:lnTo>
                <a:lnTo>
                  <a:pt x="44648" y="8930"/>
                </a:lnTo>
                <a:lnTo>
                  <a:pt x="53578" y="8930"/>
                </a:lnTo>
                <a:lnTo>
                  <a:pt x="62507" y="17859"/>
                </a:lnTo>
                <a:lnTo>
                  <a:pt x="71437" y="17859"/>
                </a:lnTo>
                <a:lnTo>
                  <a:pt x="71437" y="17859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1" name="Freeform 170"/>
          <p:cNvSpPr/>
          <p:nvPr/>
        </p:nvSpPr>
        <p:spPr>
          <a:xfrm>
            <a:off x="3661171" y="1812726"/>
            <a:ext cx="17861" cy="241103"/>
          </a:xfrm>
          <a:custGeom>
            <a:avLst/>
            <a:gdLst/>
            <a:ahLst/>
            <a:cxnLst/>
            <a:rect l="0" t="0" r="0" b="0"/>
            <a:pathLst>
              <a:path w="17861" h="241103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8930" y="0"/>
                </a:lnTo>
                <a:lnTo>
                  <a:pt x="8930" y="8930"/>
                </a:lnTo>
                <a:lnTo>
                  <a:pt x="8930" y="8930"/>
                </a:lnTo>
                <a:lnTo>
                  <a:pt x="8930" y="8930"/>
                </a:lnTo>
                <a:lnTo>
                  <a:pt x="8930" y="17860"/>
                </a:lnTo>
                <a:lnTo>
                  <a:pt x="8930" y="35719"/>
                </a:lnTo>
                <a:lnTo>
                  <a:pt x="8930" y="44649"/>
                </a:lnTo>
                <a:lnTo>
                  <a:pt x="8930" y="62508"/>
                </a:lnTo>
                <a:lnTo>
                  <a:pt x="8930" y="71438"/>
                </a:lnTo>
                <a:lnTo>
                  <a:pt x="8930" y="89297"/>
                </a:lnTo>
                <a:lnTo>
                  <a:pt x="8930" y="107157"/>
                </a:lnTo>
                <a:lnTo>
                  <a:pt x="8930" y="125016"/>
                </a:lnTo>
                <a:lnTo>
                  <a:pt x="8930" y="142875"/>
                </a:lnTo>
                <a:lnTo>
                  <a:pt x="8930" y="160735"/>
                </a:lnTo>
                <a:lnTo>
                  <a:pt x="8930" y="169664"/>
                </a:lnTo>
                <a:lnTo>
                  <a:pt x="8930" y="187524"/>
                </a:lnTo>
                <a:lnTo>
                  <a:pt x="8930" y="196453"/>
                </a:lnTo>
                <a:lnTo>
                  <a:pt x="8930" y="214313"/>
                </a:lnTo>
                <a:lnTo>
                  <a:pt x="8930" y="223243"/>
                </a:lnTo>
                <a:lnTo>
                  <a:pt x="8930" y="232172"/>
                </a:lnTo>
                <a:lnTo>
                  <a:pt x="8930" y="241102"/>
                </a:lnTo>
                <a:lnTo>
                  <a:pt x="17860" y="241102"/>
                </a:lnTo>
                <a:lnTo>
                  <a:pt x="17860" y="241102"/>
                </a:lnTo>
                <a:lnTo>
                  <a:pt x="17860" y="241102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2" name="Freeform 171"/>
          <p:cNvSpPr/>
          <p:nvPr/>
        </p:nvSpPr>
        <p:spPr>
          <a:xfrm>
            <a:off x="3670101" y="1812726"/>
            <a:ext cx="8931" cy="26790"/>
          </a:xfrm>
          <a:custGeom>
            <a:avLst/>
            <a:gdLst/>
            <a:ahLst/>
            <a:cxnLst/>
            <a:rect l="0" t="0" r="0" b="0"/>
            <a:pathLst>
              <a:path w="8931" h="26790">
                <a:moveTo>
                  <a:pt x="0" y="26789"/>
                </a:moveTo>
                <a:lnTo>
                  <a:pt x="0" y="17860"/>
                </a:lnTo>
                <a:lnTo>
                  <a:pt x="0" y="17860"/>
                </a:lnTo>
                <a:lnTo>
                  <a:pt x="0" y="8930"/>
                </a:lnTo>
                <a:lnTo>
                  <a:pt x="8930" y="8930"/>
                </a:lnTo>
                <a:lnTo>
                  <a:pt x="8930" y="0"/>
                </a:lnTo>
                <a:lnTo>
                  <a:pt x="8930" y="0"/>
                </a:lnTo>
                <a:lnTo>
                  <a:pt x="8930" y="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3" name="Freeform 172"/>
          <p:cNvSpPr/>
          <p:nvPr/>
        </p:nvSpPr>
        <p:spPr>
          <a:xfrm>
            <a:off x="3705820" y="1759148"/>
            <a:ext cx="98227" cy="169665"/>
          </a:xfrm>
          <a:custGeom>
            <a:avLst/>
            <a:gdLst/>
            <a:ahLst/>
            <a:cxnLst/>
            <a:rect l="0" t="0" r="0" b="0"/>
            <a:pathLst>
              <a:path w="98227" h="169665">
                <a:moveTo>
                  <a:pt x="44648" y="0"/>
                </a:moveTo>
                <a:lnTo>
                  <a:pt x="44648" y="0"/>
                </a:lnTo>
                <a:lnTo>
                  <a:pt x="44648" y="0"/>
                </a:lnTo>
                <a:lnTo>
                  <a:pt x="53578" y="0"/>
                </a:lnTo>
                <a:lnTo>
                  <a:pt x="62508" y="0"/>
                </a:lnTo>
                <a:lnTo>
                  <a:pt x="71437" y="8930"/>
                </a:lnTo>
                <a:lnTo>
                  <a:pt x="71437" y="17860"/>
                </a:lnTo>
                <a:lnTo>
                  <a:pt x="80367" y="26789"/>
                </a:lnTo>
                <a:lnTo>
                  <a:pt x="80367" y="35719"/>
                </a:lnTo>
                <a:lnTo>
                  <a:pt x="89297" y="44649"/>
                </a:lnTo>
                <a:lnTo>
                  <a:pt x="89297" y="53578"/>
                </a:lnTo>
                <a:lnTo>
                  <a:pt x="98226" y="71438"/>
                </a:lnTo>
                <a:lnTo>
                  <a:pt x="98226" y="80367"/>
                </a:lnTo>
                <a:lnTo>
                  <a:pt x="98226" y="89297"/>
                </a:lnTo>
                <a:lnTo>
                  <a:pt x="89297" y="107156"/>
                </a:lnTo>
                <a:lnTo>
                  <a:pt x="89297" y="116086"/>
                </a:lnTo>
                <a:lnTo>
                  <a:pt x="89297" y="125016"/>
                </a:lnTo>
                <a:lnTo>
                  <a:pt x="80367" y="133946"/>
                </a:lnTo>
                <a:lnTo>
                  <a:pt x="71437" y="142875"/>
                </a:lnTo>
                <a:lnTo>
                  <a:pt x="62508" y="151805"/>
                </a:lnTo>
                <a:lnTo>
                  <a:pt x="53578" y="160735"/>
                </a:lnTo>
                <a:lnTo>
                  <a:pt x="44648" y="169664"/>
                </a:lnTo>
                <a:lnTo>
                  <a:pt x="35719" y="169664"/>
                </a:lnTo>
                <a:lnTo>
                  <a:pt x="26789" y="169664"/>
                </a:lnTo>
                <a:lnTo>
                  <a:pt x="8930" y="169664"/>
                </a:lnTo>
                <a:lnTo>
                  <a:pt x="0" y="169664"/>
                </a:lnTo>
                <a:lnTo>
                  <a:pt x="0" y="169664"/>
                </a:lnTo>
                <a:lnTo>
                  <a:pt x="0" y="169664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4" name="Freeform 173"/>
          <p:cNvSpPr/>
          <p:nvPr/>
        </p:nvSpPr>
        <p:spPr>
          <a:xfrm>
            <a:off x="3723679" y="1937742"/>
            <a:ext cx="71439" cy="133946"/>
          </a:xfrm>
          <a:custGeom>
            <a:avLst/>
            <a:gdLst/>
            <a:ahLst/>
            <a:cxnLst/>
            <a:rect l="0" t="0" r="0" b="0"/>
            <a:pathLst>
              <a:path w="71439" h="133946">
                <a:moveTo>
                  <a:pt x="35719" y="71437"/>
                </a:moveTo>
                <a:lnTo>
                  <a:pt x="35719" y="71437"/>
                </a:lnTo>
                <a:lnTo>
                  <a:pt x="35719" y="71437"/>
                </a:lnTo>
                <a:lnTo>
                  <a:pt x="35719" y="71437"/>
                </a:lnTo>
                <a:lnTo>
                  <a:pt x="35719" y="71437"/>
                </a:lnTo>
                <a:lnTo>
                  <a:pt x="35719" y="71437"/>
                </a:lnTo>
                <a:lnTo>
                  <a:pt x="44649" y="62508"/>
                </a:lnTo>
                <a:lnTo>
                  <a:pt x="44649" y="62508"/>
                </a:lnTo>
                <a:lnTo>
                  <a:pt x="53578" y="53578"/>
                </a:lnTo>
                <a:lnTo>
                  <a:pt x="53578" y="53578"/>
                </a:lnTo>
                <a:lnTo>
                  <a:pt x="62508" y="44648"/>
                </a:lnTo>
                <a:lnTo>
                  <a:pt x="62508" y="44648"/>
                </a:lnTo>
                <a:lnTo>
                  <a:pt x="71438" y="35719"/>
                </a:lnTo>
                <a:lnTo>
                  <a:pt x="71438" y="26789"/>
                </a:lnTo>
                <a:lnTo>
                  <a:pt x="71438" y="17859"/>
                </a:lnTo>
                <a:lnTo>
                  <a:pt x="71438" y="8930"/>
                </a:lnTo>
                <a:lnTo>
                  <a:pt x="71438" y="8930"/>
                </a:lnTo>
                <a:lnTo>
                  <a:pt x="71438" y="0"/>
                </a:lnTo>
                <a:lnTo>
                  <a:pt x="71438" y="0"/>
                </a:lnTo>
                <a:lnTo>
                  <a:pt x="71438" y="0"/>
                </a:lnTo>
                <a:lnTo>
                  <a:pt x="62508" y="0"/>
                </a:lnTo>
                <a:lnTo>
                  <a:pt x="62508" y="0"/>
                </a:lnTo>
                <a:lnTo>
                  <a:pt x="53578" y="0"/>
                </a:lnTo>
                <a:lnTo>
                  <a:pt x="53578" y="8930"/>
                </a:lnTo>
                <a:lnTo>
                  <a:pt x="44649" y="8930"/>
                </a:lnTo>
                <a:lnTo>
                  <a:pt x="35719" y="17859"/>
                </a:lnTo>
                <a:lnTo>
                  <a:pt x="26789" y="26789"/>
                </a:lnTo>
                <a:lnTo>
                  <a:pt x="17860" y="35719"/>
                </a:lnTo>
                <a:lnTo>
                  <a:pt x="17860" y="53578"/>
                </a:lnTo>
                <a:lnTo>
                  <a:pt x="8930" y="62508"/>
                </a:lnTo>
                <a:lnTo>
                  <a:pt x="8930" y="71437"/>
                </a:lnTo>
                <a:lnTo>
                  <a:pt x="0" y="89297"/>
                </a:lnTo>
                <a:lnTo>
                  <a:pt x="0" y="98227"/>
                </a:lnTo>
                <a:lnTo>
                  <a:pt x="0" y="107156"/>
                </a:lnTo>
                <a:lnTo>
                  <a:pt x="0" y="116086"/>
                </a:lnTo>
                <a:lnTo>
                  <a:pt x="8930" y="116086"/>
                </a:lnTo>
                <a:lnTo>
                  <a:pt x="17860" y="125016"/>
                </a:lnTo>
                <a:lnTo>
                  <a:pt x="26789" y="125016"/>
                </a:lnTo>
                <a:lnTo>
                  <a:pt x="35719" y="133945"/>
                </a:lnTo>
                <a:lnTo>
                  <a:pt x="53578" y="133945"/>
                </a:lnTo>
                <a:lnTo>
                  <a:pt x="62508" y="125016"/>
                </a:lnTo>
                <a:lnTo>
                  <a:pt x="62508" y="125016"/>
                </a:lnTo>
                <a:lnTo>
                  <a:pt x="62508" y="125016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5" name="Freeform 174"/>
          <p:cNvSpPr/>
          <p:nvPr/>
        </p:nvSpPr>
        <p:spPr>
          <a:xfrm>
            <a:off x="3857625" y="1946672"/>
            <a:ext cx="71438" cy="205383"/>
          </a:xfrm>
          <a:custGeom>
            <a:avLst/>
            <a:gdLst/>
            <a:ahLst/>
            <a:cxnLst/>
            <a:rect l="0" t="0" r="0" b="0"/>
            <a:pathLst>
              <a:path w="71438" h="205383">
                <a:moveTo>
                  <a:pt x="17859" y="35718"/>
                </a:moveTo>
                <a:lnTo>
                  <a:pt x="17859" y="35718"/>
                </a:lnTo>
                <a:lnTo>
                  <a:pt x="17859" y="35718"/>
                </a:lnTo>
                <a:lnTo>
                  <a:pt x="8929" y="35718"/>
                </a:lnTo>
                <a:lnTo>
                  <a:pt x="8929" y="44648"/>
                </a:lnTo>
                <a:lnTo>
                  <a:pt x="8929" y="53578"/>
                </a:lnTo>
                <a:lnTo>
                  <a:pt x="8929" y="62507"/>
                </a:lnTo>
                <a:lnTo>
                  <a:pt x="8929" y="80367"/>
                </a:lnTo>
                <a:lnTo>
                  <a:pt x="8929" y="98226"/>
                </a:lnTo>
                <a:lnTo>
                  <a:pt x="8929" y="116086"/>
                </a:lnTo>
                <a:lnTo>
                  <a:pt x="8929" y="133945"/>
                </a:lnTo>
                <a:lnTo>
                  <a:pt x="8929" y="151804"/>
                </a:lnTo>
                <a:lnTo>
                  <a:pt x="8929" y="160734"/>
                </a:lnTo>
                <a:lnTo>
                  <a:pt x="8929" y="178593"/>
                </a:lnTo>
                <a:lnTo>
                  <a:pt x="8929" y="187523"/>
                </a:lnTo>
                <a:lnTo>
                  <a:pt x="8929" y="196453"/>
                </a:lnTo>
                <a:lnTo>
                  <a:pt x="8929" y="196453"/>
                </a:lnTo>
                <a:lnTo>
                  <a:pt x="8929" y="205382"/>
                </a:lnTo>
                <a:lnTo>
                  <a:pt x="8929" y="205382"/>
                </a:lnTo>
                <a:lnTo>
                  <a:pt x="8929" y="205382"/>
                </a:lnTo>
                <a:lnTo>
                  <a:pt x="8929" y="196453"/>
                </a:lnTo>
                <a:lnTo>
                  <a:pt x="8929" y="196453"/>
                </a:lnTo>
                <a:lnTo>
                  <a:pt x="8929" y="187523"/>
                </a:lnTo>
                <a:lnTo>
                  <a:pt x="8929" y="178593"/>
                </a:lnTo>
                <a:lnTo>
                  <a:pt x="0" y="160734"/>
                </a:lnTo>
                <a:lnTo>
                  <a:pt x="0" y="151804"/>
                </a:lnTo>
                <a:lnTo>
                  <a:pt x="0" y="133945"/>
                </a:lnTo>
                <a:lnTo>
                  <a:pt x="0" y="116086"/>
                </a:lnTo>
                <a:lnTo>
                  <a:pt x="0" y="98226"/>
                </a:lnTo>
                <a:lnTo>
                  <a:pt x="0" y="80367"/>
                </a:lnTo>
                <a:lnTo>
                  <a:pt x="0" y="62507"/>
                </a:lnTo>
                <a:lnTo>
                  <a:pt x="0" y="44648"/>
                </a:lnTo>
                <a:lnTo>
                  <a:pt x="8929" y="35718"/>
                </a:lnTo>
                <a:lnTo>
                  <a:pt x="8929" y="17859"/>
                </a:lnTo>
                <a:lnTo>
                  <a:pt x="17859" y="8929"/>
                </a:lnTo>
                <a:lnTo>
                  <a:pt x="17859" y="8929"/>
                </a:lnTo>
                <a:lnTo>
                  <a:pt x="26789" y="0"/>
                </a:lnTo>
                <a:lnTo>
                  <a:pt x="26789" y="0"/>
                </a:lnTo>
                <a:lnTo>
                  <a:pt x="35718" y="0"/>
                </a:lnTo>
                <a:lnTo>
                  <a:pt x="44648" y="0"/>
                </a:lnTo>
                <a:lnTo>
                  <a:pt x="44648" y="0"/>
                </a:lnTo>
                <a:lnTo>
                  <a:pt x="53578" y="8929"/>
                </a:lnTo>
                <a:lnTo>
                  <a:pt x="62507" y="8929"/>
                </a:lnTo>
                <a:lnTo>
                  <a:pt x="62507" y="17859"/>
                </a:lnTo>
                <a:lnTo>
                  <a:pt x="71437" y="26789"/>
                </a:lnTo>
                <a:lnTo>
                  <a:pt x="71437" y="44648"/>
                </a:lnTo>
                <a:lnTo>
                  <a:pt x="71437" y="53578"/>
                </a:lnTo>
                <a:lnTo>
                  <a:pt x="71437" y="62507"/>
                </a:lnTo>
                <a:lnTo>
                  <a:pt x="71437" y="80367"/>
                </a:lnTo>
                <a:lnTo>
                  <a:pt x="71437" y="89297"/>
                </a:lnTo>
                <a:lnTo>
                  <a:pt x="71437" y="89297"/>
                </a:lnTo>
                <a:lnTo>
                  <a:pt x="71437" y="98226"/>
                </a:lnTo>
                <a:lnTo>
                  <a:pt x="71437" y="107156"/>
                </a:lnTo>
                <a:lnTo>
                  <a:pt x="62507" y="116086"/>
                </a:lnTo>
                <a:lnTo>
                  <a:pt x="62507" y="116086"/>
                </a:lnTo>
                <a:lnTo>
                  <a:pt x="62507" y="125015"/>
                </a:lnTo>
                <a:lnTo>
                  <a:pt x="53578" y="125015"/>
                </a:lnTo>
                <a:lnTo>
                  <a:pt x="53578" y="125015"/>
                </a:lnTo>
                <a:lnTo>
                  <a:pt x="53578" y="125015"/>
                </a:lnTo>
                <a:lnTo>
                  <a:pt x="44648" y="116086"/>
                </a:lnTo>
                <a:lnTo>
                  <a:pt x="35718" y="116086"/>
                </a:lnTo>
                <a:lnTo>
                  <a:pt x="35718" y="107156"/>
                </a:lnTo>
                <a:lnTo>
                  <a:pt x="26789" y="107156"/>
                </a:lnTo>
                <a:lnTo>
                  <a:pt x="26789" y="98226"/>
                </a:lnTo>
                <a:lnTo>
                  <a:pt x="26789" y="98226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6" name="Freeform 175"/>
          <p:cNvSpPr/>
          <p:nvPr/>
        </p:nvSpPr>
        <p:spPr>
          <a:xfrm>
            <a:off x="4000500" y="1839515"/>
            <a:ext cx="17860" cy="232173"/>
          </a:xfrm>
          <a:custGeom>
            <a:avLst/>
            <a:gdLst/>
            <a:ahLst/>
            <a:cxnLst/>
            <a:rect l="0" t="0" r="0" b="0"/>
            <a:pathLst>
              <a:path w="17860" h="232173">
                <a:moveTo>
                  <a:pt x="0" y="8930"/>
                </a:moveTo>
                <a:lnTo>
                  <a:pt x="0" y="0"/>
                </a:lnTo>
                <a:lnTo>
                  <a:pt x="0" y="0"/>
                </a:lnTo>
                <a:lnTo>
                  <a:pt x="8929" y="0"/>
                </a:lnTo>
                <a:lnTo>
                  <a:pt x="8929" y="0"/>
                </a:lnTo>
                <a:lnTo>
                  <a:pt x="8929" y="0"/>
                </a:lnTo>
                <a:lnTo>
                  <a:pt x="17859" y="0"/>
                </a:lnTo>
                <a:lnTo>
                  <a:pt x="17859" y="0"/>
                </a:lnTo>
                <a:lnTo>
                  <a:pt x="17859" y="0"/>
                </a:lnTo>
                <a:lnTo>
                  <a:pt x="17859" y="8930"/>
                </a:lnTo>
                <a:lnTo>
                  <a:pt x="17859" y="17860"/>
                </a:lnTo>
                <a:lnTo>
                  <a:pt x="17859" y="35719"/>
                </a:lnTo>
                <a:lnTo>
                  <a:pt x="8929" y="44649"/>
                </a:lnTo>
                <a:lnTo>
                  <a:pt x="8929" y="62508"/>
                </a:lnTo>
                <a:lnTo>
                  <a:pt x="8929" y="80368"/>
                </a:lnTo>
                <a:lnTo>
                  <a:pt x="8929" y="98227"/>
                </a:lnTo>
                <a:lnTo>
                  <a:pt x="0" y="116086"/>
                </a:lnTo>
                <a:lnTo>
                  <a:pt x="0" y="142875"/>
                </a:lnTo>
                <a:lnTo>
                  <a:pt x="0" y="160735"/>
                </a:lnTo>
                <a:lnTo>
                  <a:pt x="0" y="178594"/>
                </a:lnTo>
                <a:lnTo>
                  <a:pt x="8929" y="196454"/>
                </a:lnTo>
                <a:lnTo>
                  <a:pt x="8929" y="205383"/>
                </a:lnTo>
                <a:lnTo>
                  <a:pt x="8929" y="214313"/>
                </a:lnTo>
                <a:lnTo>
                  <a:pt x="17859" y="223243"/>
                </a:lnTo>
                <a:lnTo>
                  <a:pt x="17859" y="232172"/>
                </a:lnTo>
                <a:lnTo>
                  <a:pt x="17859" y="232172"/>
                </a:lnTo>
                <a:lnTo>
                  <a:pt x="17859" y="232172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7" name="Freeform 176"/>
          <p:cNvSpPr/>
          <p:nvPr/>
        </p:nvSpPr>
        <p:spPr>
          <a:xfrm>
            <a:off x="3937992" y="1946672"/>
            <a:ext cx="80368" cy="35719"/>
          </a:xfrm>
          <a:custGeom>
            <a:avLst/>
            <a:gdLst/>
            <a:ahLst/>
            <a:cxnLst/>
            <a:rect l="0" t="0" r="0" b="0"/>
            <a:pathLst>
              <a:path w="80368" h="35719">
                <a:moveTo>
                  <a:pt x="0" y="35718"/>
                </a:moveTo>
                <a:lnTo>
                  <a:pt x="0" y="35718"/>
                </a:lnTo>
                <a:lnTo>
                  <a:pt x="0" y="35718"/>
                </a:lnTo>
                <a:lnTo>
                  <a:pt x="0" y="35718"/>
                </a:lnTo>
                <a:lnTo>
                  <a:pt x="8929" y="35718"/>
                </a:lnTo>
                <a:lnTo>
                  <a:pt x="8929" y="35718"/>
                </a:lnTo>
                <a:lnTo>
                  <a:pt x="8929" y="35718"/>
                </a:lnTo>
                <a:lnTo>
                  <a:pt x="17859" y="26789"/>
                </a:lnTo>
                <a:lnTo>
                  <a:pt x="26789" y="26789"/>
                </a:lnTo>
                <a:lnTo>
                  <a:pt x="44648" y="17859"/>
                </a:lnTo>
                <a:lnTo>
                  <a:pt x="53578" y="8929"/>
                </a:lnTo>
                <a:lnTo>
                  <a:pt x="71437" y="8929"/>
                </a:lnTo>
                <a:lnTo>
                  <a:pt x="80367" y="8929"/>
                </a:lnTo>
                <a:lnTo>
                  <a:pt x="80367" y="0"/>
                </a:lnTo>
                <a:lnTo>
                  <a:pt x="80367" y="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8" name="Freeform 177"/>
          <p:cNvSpPr/>
          <p:nvPr/>
        </p:nvSpPr>
        <p:spPr>
          <a:xfrm>
            <a:off x="4080867" y="1964531"/>
            <a:ext cx="8930" cy="80368"/>
          </a:xfrm>
          <a:custGeom>
            <a:avLst/>
            <a:gdLst/>
            <a:ahLst/>
            <a:cxnLst/>
            <a:rect l="0" t="0" r="0" b="0"/>
            <a:pathLst>
              <a:path w="8930" h="80368">
                <a:moveTo>
                  <a:pt x="0" y="0"/>
                </a:moveTo>
                <a:lnTo>
                  <a:pt x="0" y="8930"/>
                </a:lnTo>
                <a:lnTo>
                  <a:pt x="0" y="17859"/>
                </a:lnTo>
                <a:lnTo>
                  <a:pt x="0" y="26789"/>
                </a:lnTo>
                <a:lnTo>
                  <a:pt x="0" y="35719"/>
                </a:lnTo>
                <a:lnTo>
                  <a:pt x="0" y="44648"/>
                </a:lnTo>
                <a:lnTo>
                  <a:pt x="0" y="62508"/>
                </a:lnTo>
                <a:lnTo>
                  <a:pt x="8929" y="71438"/>
                </a:lnTo>
                <a:lnTo>
                  <a:pt x="8929" y="80367"/>
                </a:lnTo>
                <a:lnTo>
                  <a:pt x="8929" y="80367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9" name="Freeform 178"/>
          <p:cNvSpPr/>
          <p:nvPr/>
        </p:nvSpPr>
        <p:spPr>
          <a:xfrm>
            <a:off x="4089796" y="1928812"/>
            <a:ext cx="8931" cy="1"/>
          </a:xfrm>
          <a:custGeom>
            <a:avLst/>
            <a:gdLst/>
            <a:ahLst/>
            <a:cxnLst/>
            <a:rect l="0" t="0" r="0" b="0"/>
            <a:pathLst>
              <a:path w="8931" h="1">
                <a:moveTo>
                  <a:pt x="8930" y="0"/>
                </a:moveTo>
                <a:lnTo>
                  <a:pt x="893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0" name="Freeform 179"/>
          <p:cNvSpPr/>
          <p:nvPr/>
        </p:nvSpPr>
        <p:spPr>
          <a:xfrm>
            <a:off x="4107656" y="1821656"/>
            <a:ext cx="89298" cy="258962"/>
          </a:xfrm>
          <a:custGeom>
            <a:avLst/>
            <a:gdLst/>
            <a:ahLst/>
            <a:cxnLst/>
            <a:rect l="0" t="0" r="0" b="0"/>
            <a:pathLst>
              <a:path w="89298" h="258962">
                <a:moveTo>
                  <a:pt x="89297" y="0"/>
                </a:moveTo>
                <a:lnTo>
                  <a:pt x="89297" y="0"/>
                </a:lnTo>
                <a:lnTo>
                  <a:pt x="89297" y="0"/>
                </a:lnTo>
                <a:lnTo>
                  <a:pt x="89297" y="0"/>
                </a:lnTo>
                <a:lnTo>
                  <a:pt x="80367" y="8930"/>
                </a:lnTo>
                <a:lnTo>
                  <a:pt x="80367" y="8930"/>
                </a:lnTo>
                <a:lnTo>
                  <a:pt x="80367" y="17859"/>
                </a:lnTo>
                <a:lnTo>
                  <a:pt x="80367" y="26789"/>
                </a:lnTo>
                <a:lnTo>
                  <a:pt x="80367" y="44648"/>
                </a:lnTo>
                <a:lnTo>
                  <a:pt x="80367" y="62508"/>
                </a:lnTo>
                <a:lnTo>
                  <a:pt x="80367" y="80367"/>
                </a:lnTo>
                <a:lnTo>
                  <a:pt x="80367" y="98227"/>
                </a:lnTo>
                <a:lnTo>
                  <a:pt x="71437" y="116086"/>
                </a:lnTo>
                <a:lnTo>
                  <a:pt x="71437" y="133945"/>
                </a:lnTo>
                <a:lnTo>
                  <a:pt x="71437" y="151805"/>
                </a:lnTo>
                <a:lnTo>
                  <a:pt x="71437" y="169664"/>
                </a:lnTo>
                <a:lnTo>
                  <a:pt x="71437" y="178594"/>
                </a:lnTo>
                <a:lnTo>
                  <a:pt x="71437" y="187523"/>
                </a:lnTo>
                <a:lnTo>
                  <a:pt x="80367" y="196453"/>
                </a:lnTo>
                <a:lnTo>
                  <a:pt x="80367" y="205383"/>
                </a:lnTo>
                <a:lnTo>
                  <a:pt x="80367" y="205383"/>
                </a:lnTo>
                <a:lnTo>
                  <a:pt x="80367" y="214313"/>
                </a:lnTo>
                <a:lnTo>
                  <a:pt x="80367" y="214313"/>
                </a:lnTo>
                <a:lnTo>
                  <a:pt x="80367" y="214313"/>
                </a:lnTo>
                <a:lnTo>
                  <a:pt x="80367" y="205383"/>
                </a:lnTo>
                <a:lnTo>
                  <a:pt x="89297" y="205383"/>
                </a:lnTo>
                <a:lnTo>
                  <a:pt x="89297" y="196453"/>
                </a:lnTo>
                <a:lnTo>
                  <a:pt x="89297" y="187523"/>
                </a:lnTo>
                <a:lnTo>
                  <a:pt x="89297" y="178594"/>
                </a:lnTo>
                <a:lnTo>
                  <a:pt x="89297" y="169664"/>
                </a:lnTo>
                <a:lnTo>
                  <a:pt x="89297" y="160734"/>
                </a:lnTo>
                <a:lnTo>
                  <a:pt x="80367" y="160734"/>
                </a:lnTo>
                <a:lnTo>
                  <a:pt x="80367" y="151805"/>
                </a:lnTo>
                <a:lnTo>
                  <a:pt x="80367" y="142875"/>
                </a:lnTo>
                <a:lnTo>
                  <a:pt x="71437" y="142875"/>
                </a:lnTo>
                <a:lnTo>
                  <a:pt x="62508" y="133945"/>
                </a:lnTo>
                <a:lnTo>
                  <a:pt x="62508" y="133945"/>
                </a:lnTo>
                <a:lnTo>
                  <a:pt x="53578" y="133945"/>
                </a:lnTo>
                <a:lnTo>
                  <a:pt x="44648" y="133945"/>
                </a:lnTo>
                <a:lnTo>
                  <a:pt x="44648" y="142875"/>
                </a:lnTo>
                <a:lnTo>
                  <a:pt x="35719" y="151805"/>
                </a:lnTo>
                <a:lnTo>
                  <a:pt x="26789" y="151805"/>
                </a:lnTo>
                <a:lnTo>
                  <a:pt x="17859" y="160734"/>
                </a:lnTo>
                <a:lnTo>
                  <a:pt x="8930" y="178594"/>
                </a:lnTo>
                <a:lnTo>
                  <a:pt x="8930" y="187523"/>
                </a:lnTo>
                <a:lnTo>
                  <a:pt x="0" y="196453"/>
                </a:lnTo>
                <a:lnTo>
                  <a:pt x="0" y="214313"/>
                </a:lnTo>
                <a:lnTo>
                  <a:pt x="0" y="223242"/>
                </a:lnTo>
                <a:lnTo>
                  <a:pt x="0" y="232172"/>
                </a:lnTo>
                <a:lnTo>
                  <a:pt x="0" y="241102"/>
                </a:lnTo>
                <a:lnTo>
                  <a:pt x="0" y="241102"/>
                </a:lnTo>
                <a:lnTo>
                  <a:pt x="8930" y="250031"/>
                </a:lnTo>
                <a:lnTo>
                  <a:pt x="17859" y="250031"/>
                </a:lnTo>
                <a:lnTo>
                  <a:pt x="26789" y="250031"/>
                </a:lnTo>
                <a:lnTo>
                  <a:pt x="35719" y="258961"/>
                </a:lnTo>
                <a:lnTo>
                  <a:pt x="35719" y="258961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1" name="Freeform 180"/>
          <p:cNvSpPr/>
          <p:nvPr/>
        </p:nvSpPr>
        <p:spPr>
          <a:xfrm>
            <a:off x="4250531" y="2009179"/>
            <a:ext cx="17860" cy="8931"/>
          </a:xfrm>
          <a:custGeom>
            <a:avLst/>
            <a:gdLst/>
            <a:ahLst/>
            <a:cxnLst/>
            <a:rect l="0" t="0" r="0" b="0"/>
            <a:pathLst>
              <a:path w="17860" h="8931">
                <a:moveTo>
                  <a:pt x="0" y="8930"/>
                </a:moveTo>
                <a:lnTo>
                  <a:pt x="0" y="8930"/>
                </a:lnTo>
                <a:lnTo>
                  <a:pt x="0" y="8930"/>
                </a:lnTo>
                <a:lnTo>
                  <a:pt x="0" y="8930"/>
                </a:lnTo>
                <a:lnTo>
                  <a:pt x="0" y="8930"/>
                </a:lnTo>
                <a:lnTo>
                  <a:pt x="8930" y="0"/>
                </a:lnTo>
                <a:lnTo>
                  <a:pt x="8930" y="0"/>
                </a:lnTo>
                <a:lnTo>
                  <a:pt x="17859" y="0"/>
                </a:lnTo>
                <a:lnTo>
                  <a:pt x="17859" y="0"/>
                </a:lnTo>
                <a:lnTo>
                  <a:pt x="17859" y="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2" name="Freeform 181"/>
          <p:cNvSpPr/>
          <p:nvPr/>
        </p:nvSpPr>
        <p:spPr>
          <a:xfrm>
            <a:off x="4205882" y="1955601"/>
            <a:ext cx="98228" cy="125017"/>
          </a:xfrm>
          <a:custGeom>
            <a:avLst/>
            <a:gdLst/>
            <a:ahLst/>
            <a:cxnLst/>
            <a:rect l="0" t="0" r="0" b="0"/>
            <a:pathLst>
              <a:path w="98228" h="125017">
                <a:moveTo>
                  <a:pt x="98227" y="26789"/>
                </a:moveTo>
                <a:lnTo>
                  <a:pt x="98227" y="26789"/>
                </a:lnTo>
                <a:lnTo>
                  <a:pt x="89297" y="17860"/>
                </a:lnTo>
                <a:lnTo>
                  <a:pt x="89297" y="17860"/>
                </a:lnTo>
                <a:lnTo>
                  <a:pt x="89297" y="8930"/>
                </a:lnTo>
                <a:lnTo>
                  <a:pt x="89297" y="8930"/>
                </a:lnTo>
                <a:lnTo>
                  <a:pt x="89297" y="0"/>
                </a:lnTo>
                <a:lnTo>
                  <a:pt x="89297" y="0"/>
                </a:lnTo>
                <a:lnTo>
                  <a:pt x="80368" y="0"/>
                </a:lnTo>
                <a:lnTo>
                  <a:pt x="71438" y="0"/>
                </a:lnTo>
                <a:lnTo>
                  <a:pt x="62508" y="0"/>
                </a:lnTo>
                <a:lnTo>
                  <a:pt x="53579" y="8930"/>
                </a:lnTo>
                <a:lnTo>
                  <a:pt x="35719" y="8930"/>
                </a:lnTo>
                <a:lnTo>
                  <a:pt x="26789" y="17860"/>
                </a:lnTo>
                <a:lnTo>
                  <a:pt x="17860" y="26789"/>
                </a:lnTo>
                <a:lnTo>
                  <a:pt x="8930" y="44649"/>
                </a:lnTo>
                <a:lnTo>
                  <a:pt x="0" y="53578"/>
                </a:lnTo>
                <a:lnTo>
                  <a:pt x="0" y="62508"/>
                </a:lnTo>
                <a:lnTo>
                  <a:pt x="0" y="71438"/>
                </a:lnTo>
                <a:lnTo>
                  <a:pt x="0" y="80368"/>
                </a:lnTo>
                <a:lnTo>
                  <a:pt x="0" y="89297"/>
                </a:lnTo>
                <a:lnTo>
                  <a:pt x="0" y="98227"/>
                </a:lnTo>
                <a:lnTo>
                  <a:pt x="8930" y="107157"/>
                </a:lnTo>
                <a:lnTo>
                  <a:pt x="17860" y="116086"/>
                </a:lnTo>
                <a:lnTo>
                  <a:pt x="26789" y="116086"/>
                </a:lnTo>
                <a:lnTo>
                  <a:pt x="44649" y="125016"/>
                </a:lnTo>
                <a:lnTo>
                  <a:pt x="53579" y="125016"/>
                </a:lnTo>
                <a:lnTo>
                  <a:pt x="62508" y="125016"/>
                </a:lnTo>
                <a:lnTo>
                  <a:pt x="62508" y="125016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3" name="Freeform 182"/>
          <p:cNvSpPr/>
          <p:nvPr/>
        </p:nvSpPr>
        <p:spPr>
          <a:xfrm>
            <a:off x="4473773" y="1910953"/>
            <a:ext cx="17860" cy="160735"/>
          </a:xfrm>
          <a:custGeom>
            <a:avLst/>
            <a:gdLst/>
            <a:ahLst/>
            <a:cxnLst/>
            <a:rect l="0" t="0" r="0" b="0"/>
            <a:pathLst>
              <a:path w="17860" h="160735">
                <a:moveTo>
                  <a:pt x="17859" y="0"/>
                </a:moveTo>
                <a:lnTo>
                  <a:pt x="17859" y="0"/>
                </a:lnTo>
                <a:lnTo>
                  <a:pt x="17859" y="0"/>
                </a:lnTo>
                <a:lnTo>
                  <a:pt x="17859" y="0"/>
                </a:lnTo>
                <a:lnTo>
                  <a:pt x="17859" y="8930"/>
                </a:lnTo>
                <a:lnTo>
                  <a:pt x="17859" y="17859"/>
                </a:lnTo>
                <a:lnTo>
                  <a:pt x="8930" y="35719"/>
                </a:lnTo>
                <a:lnTo>
                  <a:pt x="8930" y="44648"/>
                </a:lnTo>
                <a:lnTo>
                  <a:pt x="8930" y="62508"/>
                </a:lnTo>
                <a:lnTo>
                  <a:pt x="8930" y="71437"/>
                </a:lnTo>
                <a:lnTo>
                  <a:pt x="8930" y="89297"/>
                </a:lnTo>
                <a:lnTo>
                  <a:pt x="8930" y="98226"/>
                </a:lnTo>
                <a:lnTo>
                  <a:pt x="8930" y="116086"/>
                </a:lnTo>
                <a:lnTo>
                  <a:pt x="0" y="125016"/>
                </a:lnTo>
                <a:lnTo>
                  <a:pt x="0" y="142875"/>
                </a:lnTo>
                <a:lnTo>
                  <a:pt x="0" y="151805"/>
                </a:lnTo>
                <a:lnTo>
                  <a:pt x="0" y="151805"/>
                </a:lnTo>
                <a:lnTo>
                  <a:pt x="0" y="160734"/>
                </a:lnTo>
                <a:lnTo>
                  <a:pt x="0" y="160734"/>
                </a:lnTo>
                <a:lnTo>
                  <a:pt x="0" y="160734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4" name="Freeform 183"/>
          <p:cNvSpPr/>
          <p:nvPr/>
        </p:nvSpPr>
        <p:spPr>
          <a:xfrm>
            <a:off x="4491632" y="1902023"/>
            <a:ext cx="80369" cy="89298"/>
          </a:xfrm>
          <a:custGeom>
            <a:avLst/>
            <a:gdLst/>
            <a:ahLst/>
            <a:cxnLst/>
            <a:rect l="0" t="0" r="0" b="0"/>
            <a:pathLst>
              <a:path w="80369" h="89298">
                <a:moveTo>
                  <a:pt x="0" y="17860"/>
                </a:moveTo>
                <a:lnTo>
                  <a:pt x="0" y="8930"/>
                </a:lnTo>
                <a:lnTo>
                  <a:pt x="0" y="8930"/>
                </a:lnTo>
                <a:lnTo>
                  <a:pt x="0" y="8930"/>
                </a:lnTo>
                <a:lnTo>
                  <a:pt x="0" y="8930"/>
                </a:lnTo>
                <a:lnTo>
                  <a:pt x="0" y="8930"/>
                </a:lnTo>
                <a:lnTo>
                  <a:pt x="0" y="0"/>
                </a:lnTo>
                <a:lnTo>
                  <a:pt x="8930" y="0"/>
                </a:lnTo>
                <a:lnTo>
                  <a:pt x="8930" y="0"/>
                </a:lnTo>
                <a:lnTo>
                  <a:pt x="17860" y="0"/>
                </a:lnTo>
                <a:lnTo>
                  <a:pt x="26789" y="0"/>
                </a:lnTo>
                <a:lnTo>
                  <a:pt x="35719" y="0"/>
                </a:lnTo>
                <a:lnTo>
                  <a:pt x="44649" y="0"/>
                </a:lnTo>
                <a:lnTo>
                  <a:pt x="53579" y="0"/>
                </a:lnTo>
                <a:lnTo>
                  <a:pt x="62508" y="0"/>
                </a:lnTo>
                <a:lnTo>
                  <a:pt x="62508" y="0"/>
                </a:lnTo>
                <a:lnTo>
                  <a:pt x="71438" y="0"/>
                </a:lnTo>
                <a:lnTo>
                  <a:pt x="71438" y="8930"/>
                </a:lnTo>
                <a:lnTo>
                  <a:pt x="80368" y="8930"/>
                </a:lnTo>
                <a:lnTo>
                  <a:pt x="80368" y="17860"/>
                </a:lnTo>
                <a:lnTo>
                  <a:pt x="80368" y="26789"/>
                </a:lnTo>
                <a:lnTo>
                  <a:pt x="80368" y="26789"/>
                </a:lnTo>
                <a:lnTo>
                  <a:pt x="71438" y="44649"/>
                </a:lnTo>
                <a:lnTo>
                  <a:pt x="71438" y="53578"/>
                </a:lnTo>
                <a:lnTo>
                  <a:pt x="62508" y="53578"/>
                </a:lnTo>
                <a:lnTo>
                  <a:pt x="53579" y="62508"/>
                </a:lnTo>
                <a:lnTo>
                  <a:pt x="53579" y="71438"/>
                </a:lnTo>
                <a:lnTo>
                  <a:pt x="44649" y="71438"/>
                </a:lnTo>
                <a:lnTo>
                  <a:pt x="35719" y="80367"/>
                </a:lnTo>
                <a:lnTo>
                  <a:pt x="26789" y="80367"/>
                </a:lnTo>
                <a:lnTo>
                  <a:pt x="26789" y="80367"/>
                </a:lnTo>
                <a:lnTo>
                  <a:pt x="26789" y="80367"/>
                </a:lnTo>
                <a:lnTo>
                  <a:pt x="17860" y="89297"/>
                </a:lnTo>
                <a:lnTo>
                  <a:pt x="17860" y="89297"/>
                </a:lnTo>
                <a:lnTo>
                  <a:pt x="26789" y="80367"/>
                </a:lnTo>
                <a:lnTo>
                  <a:pt x="26789" y="80367"/>
                </a:lnTo>
                <a:lnTo>
                  <a:pt x="35719" y="80367"/>
                </a:lnTo>
                <a:lnTo>
                  <a:pt x="35719" y="80367"/>
                </a:lnTo>
                <a:lnTo>
                  <a:pt x="35719" y="80367"/>
                </a:lnTo>
                <a:lnTo>
                  <a:pt x="35719" y="80367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5" name="Freeform 184"/>
          <p:cNvSpPr/>
          <p:nvPr/>
        </p:nvSpPr>
        <p:spPr>
          <a:xfrm>
            <a:off x="4500562" y="1991320"/>
            <a:ext cx="125017" cy="125017"/>
          </a:xfrm>
          <a:custGeom>
            <a:avLst/>
            <a:gdLst/>
            <a:ahLst/>
            <a:cxnLst/>
            <a:rect l="0" t="0" r="0" b="0"/>
            <a:pathLst>
              <a:path w="125017" h="125017">
                <a:moveTo>
                  <a:pt x="107156" y="0"/>
                </a:moveTo>
                <a:lnTo>
                  <a:pt x="107156" y="0"/>
                </a:lnTo>
                <a:lnTo>
                  <a:pt x="116086" y="0"/>
                </a:lnTo>
                <a:lnTo>
                  <a:pt x="116086" y="8930"/>
                </a:lnTo>
                <a:lnTo>
                  <a:pt x="125016" y="17859"/>
                </a:lnTo>
                <a:lnTo>
                  <a:pt x="125016" y="26789"/>
                </a:lnTo>
                <a:lnTo>
                  <a:pt x="125016" y="35719"/>
                </a:lnTo>
                <a:lnTo>
                  <a:pt x="125016" y="44649"/>
                </a:lnTo>
                <a:lnTo>
                  <a:pt x="125016" y="53578"/>
                </a:lnTo>
                <a:lnTo>
                  <a:pt x="125016" y="62508"/>
                </a:lnTo>
                <a:lnTo>
                  <a:pt x="116086" y="71438"/>
                </a:lnTo>
                <a:lnTo>
                  <a:pt x="116086" y="89297"/>
                </a:lnTo>
                <a:lnTo>
                  <a:pt x="107156" y="98227"/>
                </a:lnTo>
                <a:lnTo>
                  <a:pt x="98227" y="107156"/>
                </a:lnTo>
                <a:lnTo>
                  <a:pt x="89297" y="107156"/>
                </a:lnTo>
                <a:lnTo>
                  <a:pt x="80367" y="116086"/>
                </a:lnTo>
                <a:lnTo>
                  <a:pt x="71438" y="116086"/>
                </a:lnTo>
                <a:lnTo>
                  <a:pt x="62508" y="125016"/>
                </a:lnTo>
                <a:lnTo>
                  <a:pt x="53578" y="125016"/>
                </a:lnTo>
                <a:lnTo>
                  <a:pt x="44649" y="125016"/>
                </a:lnTo>
                <a:lnTo>
                  <a:pt x="35719" y="125016"/>
                </a:lnTo>
                <a:lnTo>
                  <a:pt x="26789" y="116086"/>
                </a:lnTo>
                <a:lnTo>
                  <a:pt x="17859" y="116086"/>
                </a:lnTo>
                <a:lnTo>
                  <a:pt x="0" y="116086"/>
                </a:lnTo>
                <a:lnTo>
                  <a:pt x="0" y="116086"/>
                </a:lnTo>
                <a:lnTo>
                  <a:pt x="0" y="116086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6" name="Freeform 185"/>
          <p:cNvSpPr/>
          <p:nvPr/>
        </p:nvSpPr>
        <p:spPr>
          <a:xfrm>
            <a:off x="4634507" y="2009179"/>
            <a:ext cx="98228" cy="116087"/>
          </a:xfrm>
          <a:custGeom>
            <a:avLst/>
            <a:gdLst/>
            <a:ahLst/>
            <a:cxnLst/>
            <a:rect l="0" t="0" r="0" b="0"/>
            <a:pathLst>
              <a:path w="98228" h="116087">
                <a:moveTo>
                  <a:pt x="53579" y="53579"/>
                </a:moveTo>
                <a:lnTo>
                  <a:pt x="53579" y="53579"/>
                </a:lnTo>
                <a:lnTo>
                  <a:pt x="53579" y="53579"/>
                </a:lnTo>
                <a:lnTo>
                  <a:pt x="62508" y="53579"/>
                </a:lnTo>
                <a:lnTo>
                  <a:pt x="62508" y="44649"/>
                </a:lnTo>
                <a:lnTo>
                  <a:pt x="71438" y="44649"/>
                </a:lnTo>
                <a:lnTo>
                  <a:pt x="71438" y="35719"/>
                </a:lnTo>
                <a:lnTo>
                  <a:pt x="80368" y="26790"/>
                </a:lnTo>
                <a:lnTo>
                  <a:pt x="80368" y="26790"/>
                </a:lnTo>
                <a:lnTo>
                  <a:pt x="80368" y="17860"/>
                </a:lnTo>
                <a:lnTo>
                  <a:pt x="80368" y="17860"/>
                </a:lnTo>
                <a:lnTo>
                  <a:pt x="71438" y="17860"/>
                </a:lnTo>
                <a:lnTo>
                  <a:pt x="71438" y="8930"/>
                </a:lnTo>
                <a:lnTo>
                  <a:pt x="62508" y="8930"/>
                </a:lnTo>
                <a:lnTo>
                  <a:pt x="62508" y="8930"/>
                </a:lnTo>
                <a:lnTo>
                  <a:pt x="53579" y="8930"/>
                </a:lnTo>
                <a:lnTo>
                  <a:pt x="53579" y="8930"/>
                </a:lnTo>
                <a:lnTo>
                  <a:pt x="44649" y="17860"/>
                </a:lnTo>
                <a:lnTo>
                  <a:pt x="35719" y="26790"/>
                </a:lnTo>
                <a:lnTo>
                  <a:pt x="26789" y="35719"/>
                </a:lnTo>
                <a:lnTo>
                  <a:pt x="17860" y="44649"/>
                </a:lnTo>
                <a:lnTo>
                  <a:pt x="8930" y="53579"/>
                </a:lnTo>
                <a:lnTo>
                  <a:pt x="0" y="62508"/>
                </a:lnTo>
                <a:lnTo>
                  <a:pt x="0" y="71438"/>
                </a:lnTo>
                <a:lnTo>
                  <a:pt x="0" y="80368"/>
                </a:lnTo>
                <a:lnTo>
                  <a:pt x="0" y="89297"/>
                </a:lnTo>
                <a:lnTo>
                  <a:pt x="0" y="98227"/>
                </a:lnTo>
                <a:lnTo>
                  <a:pt x="0" y="107157"/>
                </a:lnTo>
                <a:lnTo>
                  <a:pt x="8930" y="107157"/>
                </a:lnTo>
                <a:lnTo>
                  <a:pt x="17860" y="116086"/>
                </a:lnTo>
                <a:lnTo>
                  <a:pt x="26789" y="116086"/>
                </a:lnTo>
                <a:lnTo>
                  <a:pt x="35719" y="116086"/>
                </a:lnTo>
                <a:lnTo>
                  <a:pt x="53579" y="107157"/>
                </a:lnTo>
                <a:lnTo>
                  <a:pt x="62508" y="107157"/>
                </a:lnTo>
                <a:lnTo>
                  <a:pt x="71438" y="107157"/>
                </a:lnTo>
                <a:lnTo>
                  <a:pt x="80368" y="98227"/>
                </a:lnTo>
                <a:lnTo>
                  <a:pt x="80368" y="89297"/>
                </a:lnTo>
                <a:lnTo>
                  <a:pt x="89297" y="80368"/>
                </a:lnTo>
                <a:lnTo>
                  <a:pt x="89297" y="62508"/>
                </a:lnTo>
                <a:lnTo>
                  <a:pt x="98227" y="53579"/>
                </a:lnTo>
                <a:lnTo>
                  <a:pt x="98227" y="35719"/>
                </a:lnTo>
                <a:lnTo>
                  <a:pt x="98227" y="26790"/>
                </a:lnTo>
                <a:lnTo>
                  <a:pt x="98227" y="17860"/>
                </a:lnTo>
                <a:lnTo>
                  <a:pt x="89297" y="8930"/>
                </a:lnTo>
                <a:lnTo>
                  <a:pt x="89297" y="0"/>
                </a:lnTo>
                <a:lnTo>
                  <a:pt x="80368" y="0"/>
                </a:lnTo>
                <a:lnTo>
                  <a:pt x="80368" y="0"/>
                </a:lnTo>
                <a:lnTo>
                  <a:pt x="80368" y="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7" name="Freeform 186"/>
          <p:cNvSpPr/>
          <p:nvPr/>
        </p:nvSpPr>
        <p:spPr>
          <a:xfrm>
            <a:off x="4786312" y="1991320"/>
            <a:ext cx="80368" cy="125017"/>
          </a:xfrm>
          <a:custGeom>
            <a:avLst/>
            <a:gdLst/>
            <a:ahLst/>
            <a:cxnLst/>
            <a:rect l="0" t="0" r="0" b="0"/>
            <a:pathLst>
              <a:path w="80368" h="125017">
                <a:moveTo>
                  <a:pt x="8930" y="35719"/>
                </a:moveTo>
                <a:lnTo>
                  <a:pt x="8930" y="35719"/>
                </a:lnTo>
                <a:lnTo>
                  <a:pt x="8930" y="35719"/>
                </a:lnTo>
                <a:lnTo>
                  <a:pt x="8930" y="44649"/>
                </a:lnTo>
                <a:lnTo>
                  <a:pt x="8930" y="53578"/>
                </a:lnTo>
                <a:lnTo>
                  <a:pt x="8930" y="62508"/>
                </a:lnTo>
                <a:lnTo>
                  <a:pt x="8930" y="80367"/>
                </a:lnTo>
                <a:lnTo>
                  <a:pt x="8930" y="89297"/>
                </a:lnTo>
                <a:lnTo>
                  <a:pt x="0" y="98227"/>
                </a:lnTo>
                <a:lnTo>
                  <a:pt x="0" y="107156"/>
                </a:lnTo>
                <a:lnTo>
                  <a:pt x="0" y="116086"/>
                </a:lnTo>
                <a:lnTo>
                  <a:pt x="0" y="125016"/>
                </a:lnTo>
                <a:lnTo>
                  <a:pt x="0" y="125016"/>
                </a:lnTo>
                <a:lnTo>
                  <a:pt x="0" y="125016"/>
                </a:lnTo>
                <a:lnTo>
                  <a:pt x="0" y="125016"/>
                </a:lnTo>
                <a:lnTo>
                  <a:pt x="0" y="125016"/>
                </a:lnTo>
                <a:lnTo>
                  <a:pt x="0" y="125016"/>
                </a:lnTo>
                <a:lnTo>
                  <a:pt x="0" y="125016"/>
                </a:lnTo>
                <a:lnTo>
                  <a:pt x="0" y="116086"/>
                </a:lnTo>
                <a:lnTo>
                  <a:pt x="0" y="107156"/>
                </a:lnTo>
                <a:lnTo>
                  <a:pt x="0" y="98227"/>
                </a:lnTo>
                <a:lnTo>
                  <a:pt x="0" y="89297"/>
                </a:lnTo>
                <a:lnTo>
                  <a:pt x="0" y="71438"/>
                </a:lnTo>
                <a:lnTo>
                  <a:pt x="8930" y="53578"/>
                </a:lnTo>
                <a:lnTo>
                  <a:pt x="17859" y="44649"/>
                </a:lnTo>
                <a:lnTo>
                  <a:pt x="17859" y="26789"/>
                </a:lnTo>
                <a:lnTo>
                  <a:pt x="26789" y="17859"/>
                </a:lnTo>
                <a:lnTo>
                  <a:pt x="35719" y="8930"/>
                </a:lnTo>
                <a:lnTo>
                  <a:pt x="35719" y="8930"/>
                </a:lnTo>
                <a:lnTo>
                  <a:pt x="44649" y="0"/>
                </a:lnTo>
                <a:lnTo>
                  <a:pt x="53578" y="0"/>
                </a:lnTo>
                <a:lnTo>
                  <a:pt x="53578" y="0"/>
                </a:lnTo>
                <a:lnTo>
                  <a:pt x="62508" y="0"/>
                </a:lnTo>
                <a:lnTo>
                  <a:pt x="62508" y="8930"/>
                </a:lnTo>
                <a:lnTo>
                  <a:pt x="62508" y="17859"/>
                </a:lnTo>
                <a:lnTo>
                  <a:pt x="71438" y="17859"/>
                </a:lnTo>
                <a:lnTo>
                  <a:pt x="71438" y="35719"/>
                </a:lnTo>
                <a:lnTo>
                  <a:pt x="71438" y="44649"/>
                </a:lnTo>
                <a:lnTo>
                  <a:pt x="71438" y="62508"/>
                </a:lnTo>
                <a:lnTo>
                  <a:pt x="80367" y="71438"/>
                </a:lnTo>
                <a:lnTo>
                  <a:pt x="80367" y="89297"/>
                </a:lnTo>
                <a:lnTo>
                  <a:pt x="80367" y="98227"/>
                </a:lnTo>
                <a:lnTo>
                  <a:pt x="80367" y="107156"/>
                </a:lnTo>
                <a:lnTo>
                  <a:pt x="80367" y="116086"/>
                </a:lnTo>
                <a:lnTo>
                  <a:pt x="80367" y="125016"/>
                </a:lnTo>
                <a:lnTo>
                  <a:pt x="80367" y="125016"/>
                </a:lnTo>
                <a:lnTo>
                  <a:pt x="80367" y="125016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8" name="Freeform 187"/>
          <p:cNvSpPr/>
          <p:nvPr/>
        </p:nvSpPr>
        <p:spPr>
          <a:xfrm>
            <a:off x="4893469" y="1902023"/>
            <a:ext cx="125016" cy="232173"/>
          </a:xfrm>
          <a:custGeom>
            <a:avLst/>
            <a:gdLst/>
            <a:ahLst/>
            <a:cxnLst/>
            <a:rect l="0" t="0" r="0" b="0"/>
            <a:pathLst>
              <a:path w="125016" h="232173">
                <a:moveTo>
                  <a:pt x="125015" y="0"/>
                </a:moveTo>
                <a:lnTo>
                  <a:pt x="125015" y="0"/>
                </a:lnTo>
                <a:lnTo>
                  <a:pt x="125015" y="0"/>
                </a:lnTo>
                <a:lnTo>
                  <a:pt x="125015" y="8930"/>
                </a:lnTo>
                <a:lnTo>
                  <a:pt x="125015" y="8930"/>
                </a:lnTo>
                <a:lnTo>
                  <a:pt x="125015" y="17860"/>
                </a:lnTo>
                <a:lnTo>
                  <a:pt x="125015" y="35719"/>
                </a:lnTo>
                <a:lnTo>
                  <a:pt x="125015" y="44649"/>
                </a:lnTo>
                <a:lnTo>
                  <a:pt x="116086" y="62508"/>
                </a:lnTo>
                <a:lnTo>
                  <a:pt x="116086" y="89297"/>
                </a:lnTo>
                <a:lnTo>
                  <a:pt x="116086" y="107156"/>
                </a:lnTo>
                <a:lnTo>
                  <a:pt x="116086" y="125016"/>
                </a:lnTo>
                <a:lnTo>
                  <a:pt x="116086" y="142875"/>
                </a:lnTo>
                <a:lnTo>
                  <a:pt x="116086" y="160735"/>
                </a:lnTo>
                <a:lnTo>
                  <a:pt x="116086" y="178594"/>
                </a:lnTo>
                <a:lnTo>
                  <a:pt x="116086" y="196453"/>
                </a:lnTo>
                <a:lnTo>
                  <a:pt x="116086" y="205383"/>
                </a:lnTo>
                <a:lnTo>
                  <a:pt x="116086" y="214313"/>
                </a:lnTo>
                <a:lnTo>
                  <a:pt x="116086" y="223242"/>
                </a:lnTo>
                <a:lnTo>
                  <a:pt x="116086" y="223242"/>
                </a:lnTo>
                <a:lnTo>
                  <a:pt x="116086" y="223242"/>
                </a:lnTo>
                <a:lnTo>
                  <a:pt x="116086" y="232172"/>
                </a:lnTo>
                <a:lnTo>
                  <a:pt x="116086" y="232172"/>
                </a:lnTo>
                <a:lnTo>
                  <a:pt x="116086" y="223242"/>
                </a:lnTo>
                <a:lnTo>
                  <a:pt x="116086" y="223242"/>
                </a:lnTo>
                <a:lnTo>
                  <a:pt x="116086" y="214313"/>
                </a:lnTo>
                <a:lnTo>
                  <a:pt x="116086" y="205383"/>
                </a:lnTo>
                <a:lnTo>
                  <a:pt x="107156" y="196453"/>
                </a:lnTo>
                <a:lnTo>
                  <a:pt x="107156" y="178594"/>
                </a:lnTo>
                <a:lnTo>
                  <a:pt x="107156" y="169664"/>
                </a:lnTo>
                <a:lnTo>
                  <a:pt x="107156" y="160735"/>
                </a:lnTo>
                <a:lnTo>
                  <a:pt x="98226" y="151805"/>
                </a:lnTo>
                <a:lnTo>
                  <a:pt x="98226" y="142875"/>
                </a:lnTo>
                <a:lnTo>
                  <a:pt x="89297" y="133946"/>
                </a:lnTo>
                <a:lnTo>
                  <a:pt x="89297" y="133946"/>
                </a:lnTo>
                <a:lnTo>
                  <a:pt x="80367" y="133946"/>
                </a:lnTo>
                <a:lnTo>
                  <a:pt x="71437" y="125016"/>
                </a:lnTo>
                <a:lnTo>
                  <a:pt x="62508" y="125016"/>
                </a:lnTo>
                <a:lnTo>
                  <a:pt x="53578" y="133946"/>
                </a:lnTo>
                <a:lnTo>
                  <a:pt x="44648" y="133946"/>
                </a:lnTo>
                <a:lnTo>
                  <a:pt x="44648" y="142875"/>
                </a:lnTo>
                <a:lnTo>
                  <a:pt x="35719" y="142875"/>
                </a:lnTo>
                <a:lnTo>
                  <a:pt x="26789" y="151805"/>
                </a:lnTo>
                <a:lnTo>
                  <a:pt x="17859" y="160735"/>
                </a:lnTo>
                <a:lnTo>
                  <a:pt x="8929" y="169664"/>
                </a:lnTo>
                <a:lnTo>
                  <a:pt x="8929" y="178594"/>
                </a:lnTo>
                <a:lnTo>
                  <a:pt x="0" y="178594"/>
                </a:lnTo>
                <a:lnTo>
                  <a:pt x="0" y="187524"/>
                </a:lnTo>
                <a:lnTo>
                  <a:pt x="0" y="196453"/>
                </a:lnTo>
                <a:lnTo>
                  <a:pt x="8929" y="205383"/>
                </a:lnTo>
                <a:lnTo>
                  <a:pt x="8929" y="214313"/>
                </a:lnTo>
                <a:lnTo>
                  <a:pt x="17859" y="214313"/>
                </a:lnTo>
                <a:lnTo>
                  <a:pt x="17859" y="214313"/>
                </a:lnTo>
                <a:lnTo>
                  <a:pt x="17859" y="214313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9" name="Freeform 188"/>
          <p:cNvSpPr/>
          <p:nvPr/>
        </p:nvSpPr>
        <p:spPr>
          <a:xfrm>
            <a:off x="5080992" y="1991320"/>
            <a:ext cx="98228" cy="133946"/>
          </a:xfrm>
          <a:custGeom>
            <a:avLst/>
            <a:gdLst/>
            <a:ahLst/>
            <a:cxnLst/>
            <a:rect l="0" t="0" r="0" b="0"/>
            <a:pathLst>
              <a:path w="98228" h="133946">
                <a:moveTo>
                  <a:pt x="71438" y="35719"/>
                </a:moveTo>
                <a:lnTo>
                  <a:pt x="71438" y="35719"/>
                </a:lnTo>
                <a:lnTo>
                  <a:pt x="80367" y="35719"/>
                </a:lnTo>
                <a:lnTo>
                  <a:pt x="89297" y="26789"/>
                </a:lnTo>
                <a:lnTo>
                  <a:pt x="89297" y="26789"/>
                </a:lnTo>
                <a:lnTo>
                  <a:pt x="98227" y="17859"/>
                </a:lnTo>
                <a:lnTo>
                  <a:pt x="98227" y="17859"/>
                </a:lnTo>
                <a:lnTo>
                  <a:pt x="98227" y="8930"/>
                </a:lnTo>
                <a:lnTo>
                  <a:pt x="98227" y="8930"/>
                </a:lnTo>
                <a:lnTo>
                  <a:pt x="89297" y="0"/>
                </a:lnTo>
                <a:lnTo>
                  <a:pt x="89297" y="0"/>
                </a:lnTo>
                <a:lnTo>
                  <a:pt x="80367" y="0"/>
                </a:lnTo>
                <a:lnTo>
                  <a:pt x="71438" y="0"/>
                </a:lnTo>
                <a:lnTo>
                  <a:pt x="62508" y="0"/>
                </a:lnTo>
                <a:lnTo>
                  <a:pt x="53578" y="8930"/>
                </a:lnTo>
                <a:lnTo>
                  <a:pt x="44649" y="8930"/>
                </a:lnTo>
                <a:lnTo>
                  <a:pt x="35719" y="17859"/>
                </a:lnTo>
                <a:lnTo>
                  <a:pt x="26789" y="17859"/>
                </a:lnTo>
                <a:lnTo>
                  <a:pt x="17860" y="26789"/>
                </a:lnTo>
                <a:lnTo>
                  <a:pt x="8930" y="26789"/>
                </a:lnTo>
                <a:lnTo>
                  <a:pt x="0" y="35719"/>
                </a:lnTo>
                <a:lnTo>
                  <a:pt x="0" y="35719"/>
                </a:lnTo>
                <a:lnTo>
                  <a:pt x="0" y="44649"/>
                </a:lnTo>
                <a:lnTo>
                  <a:pt x="0" y="44649"/>
                </a:lnTo>
                <a:lnTo>
                  <a:pt x="0" y="44649"/>
                </a:lnTo>
                <a:lnTo>
                  <a:pt x="8930" y="44649"/>
                </a:lnTo>
                <a:lnTo>
                  <a:pt x="17860" y="53578"/>
                </a:lnTo>
                <a:lnTo>
                  <a:pt x="26789" y="53578"/>
                </a:lnTo>
                <a:lnTo>
                  <a:pt x="35719" y="62508"/>
                </a:lnTo>
                <a:lnTo>
                  <a:pt x="44649" y="62508"/>
                </a:lnTo>
                <a:lnTo>
                  <a:pt x="53578" y="62508"/>
                </a:lnTo>
                <a:lnTo>
                  <a:pt x="62508" y="71438"/>
                </a:lnTo>
                <a:lnTo>
                  <a:pt x="62508" y="71438"/>
                </a:lnTo>
                <a:lnTo>
                  <a:pt x="71438" y="80367"/>
                </a:lnTo>
                <a:lnTo>
                  <a:pt x="80367" y="80367"/>
                </a:lnTo>
                <a:lnTo>
                  <a:pt x="80367" y="89297"/>
                </a:lnTo>
                <a:lnTo>
                  <a:pt x="80367" y="98227"/>
                </a:lnTo>
                <a:lnTo>
                  <a:pt x="80367" y="98227"/>
                </a:lnTo>
                <a:lnTo>
                  <a:pt x="80367" y="107156"/>
                </a:lnTo>
                <a:lnTo>
                  <a:pt x="80367" y="116086"/>
                </a:lnTo>
                <a:lnTo>
                  <a:pt x="80367" y="116086"/>
                </a:lnTo>
                <a:lnTo>
                  <a:pt x="71438" y="125016"/>
                </a:lnTo>
                <a:lnTo>
                  <a:pt x="71438" y="125016"/>
                </a:lnTo>
                <a:lnTo>
                  <a:pt x="62508" y="133945"/>
                </a:lnTo>
                <a:lnTo>
                  <a:pt x="62508" y="133945"/>
                </a:lnTo>
                <a:lnTo>
                  <a:pt x="53578" y="133945"/>
                </a:lnTo>
                <a:lnTo>
                  <a:pt x="44649" y="133945"/>
                </a:lnTo>
                <a:lnTo>
                  <a:pt x="44649" y="133945"/>
                </a:lnTo>
                <a:lnTo>
                  <a:pt x="35719" y="133945"/>
                </a:lnTo>
                <a:lnTo>
                  <a:pt x="35719" y="133945"/>
                </a:lnTo>
                <a:lnTo>
                  <a:pt x="26789" y="125016"/>
                </a:lnTo>
                <a:lnTo>
                  <a:pt x="17860" y="125016"/>
                </a:lnTo>
                <a:lnTo>
                  <a:pt x="17860" y="125016"/>
                </a:lnTo>
                <a:lnTo>
                  <a:pt x="8930" y="116086"/>
                </a:lnTo>
                <a:lnTo>
                  <a:pt x="8930" y="116086"/>
                </a:lnTo>
                <a:lnTo>
                  <a:pt x="0" y="116086"/>
                </a:lnTo>
                <a:lnTo>
                  <a:pt x="0" y="116086"/>
                </a:lnTo>
                <a:lnTo>
                  <a:pt x="0" y="116086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0" name="Freeform 189"/>
          <p:cNvSpPr/>
          <p:nvPr/>
        </p:nvSpPr>
        <p:spPr>
          <a:xfrm>
            <a:off x="2937867" y="1268016"/>
            <a:ext cx="17860" cy="26790"/>
          </a:xfrm>
          <a:custGeom>
            <a:avLst/>
            <a:gdLst/>
            <a:ahLst/>
            <a:cxnLst/>
            <a:rect l="0" t="0" r="0" b="0"/>
            <a:pathLst>
              <a:path w="17860" h="26790">
                <a:moveTo>
                  <a:pt x="0" y="26789"/>
                </a:moveTo>
                <a:lnTo>
                  <a:pt x="0" y="26789"/>
                </a:lnTo>
                <a:lnTo>
                  <a:pt x="0" y="17859"/>
                </a:lnTo>
                <a:lnTo>
                  <a:pt x="0" y="17859"/>
                </a:lnTo>
                <a:lnTo>
                  <a:pt x="0" y="8929"/>
                </a:lnTo>
                <a:lnTo>
                  <a:pt x="0" y="8929"/>
                </a:lnTo>
                <a:lnTo>
                  <a:pt x="0" y="0"/>
                </a:lnTo>
                <a:lnTo>
                  <a:pt x="8930" y="0"/>
                </a:lnTo>
                <a:lnTo>
                  <a:pt x="8930" y="0"/>
                </a:lnTo>
                <a:lnTo>
                  <a:pt x="8930" y="8929"/>
                </a:lnTo>
                <a:lnTo>
                  <a:pt x="8930" y="8929"/>
                </a:lnTo>
                <a:lnTo>
                  <a:pt x="17859" y="8929"/>
                </a:lnTo>
                <a:lnTo>
                  <a:pt x="17859" y="17859"/>
                </a:lnTo>
                <a:lnTo>
                  <a:pt x="17859" y="17859"/>
                </a:lnTo>
                <a:lnTo>
                  <a:pt x="17859" y="17859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1" name="Freeform 190"/>
          <p:cNvSpPr/>
          <p:nvPr/>
        </p:nvSpPr>
        <p:spPr>
          <a:xfrm>
            <a:off x="2937867" y="1518047"/>
            <a:ext cx="44649" cy="196454"/>
          </a:xfrm>
          <a:custGeom>
            <a:avLst/>
            <a:gdLst/>
            <a:ahLst/>
            <a:cxnLst/>
            <a:rect l="0" t="0" r="0" b="0"/>
            <a:pathLst>
              <a:path w="44649" h="196454">
                <a:moveTo>
                  <a:pt x="44648" y="0"/>
                </a:moveTo>
                <a:lnTo>
                  <a:pt x="44648" y="0"/>
                </a:lnTo>
                <a:lnTo>
                  <a:pt x="44648" y="8929"/>
                </a:lnTo>
                <a:lnTo>
                  <a:pt x="44648" y="8929"/>
                </a:lnTo>
                <a:lnTo>
                  <a:pt x="44648" y="17859"/>
                </a:lnTo>
                <a:lnTo>
                  <a:pt x="44648" y="35719"/>
                </a:lnTo>
                <a:lnTo>
                  <a:pt x="44648" y="44648"/>
                </a:lnTo>
                <a:lnTo>
                  <a:pt x="44648" y="62508"/>
                </a:lnTo>
                <a:lnTo>
                  <a:pt x="44648" y="89297"/>
                </a:lnTo>
                <a:lnTo>
                  <a:pt x="44648" y="107156"/>
                </a:lnTo>
                <a:lnTo>
                  <a:pt x="35719" y="125015"/>
                </a:lnTo>
                <a:lnTo>
                  <a:pt x="26789" y="151804"/>
                </a:lnTo>
                <a:lnTo>
                  <a:pt x="17859" y="169664"/>
                </a:lnTo>
                <a:lnTo>
                  <a:pt x="8930" y="187523"/>
                </a:lnTo>
                <a:lnTo>
                  <a:pt x="8930" y="196453"/>
                </a:lnTo>
                <a:lnTo>
                  <a:pt x="0" y="196453"/>
                </a:lnTo>
                <a:lnTo>
                  <a:pt x="0" y="196453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2" name="Freeform 191"/>
          <p:cNvSpPr/>
          <p:nvPr/>
        </p:nvSpPr>
        <p:spPr>
          <a:xfrm>
            <a:off x="3098601" y="1339453"/>
            <a:ext cx="26790" cy="241103"/>
          </a:xfrm>
          <a:custGeom>
            <a:avLst/>
            <a:gdLst/>
            <a:ahLst/>
            <a:cxnLst/>
            <a:rect l="0" t="0" r="0" b="0"/>
            <a:pathLst>
              <a:path w="26790" h="241103">
                <a:moveTo>
                  <a:pt x="0" y="0"/>
                </a:moveTo>
                <a:lnTo>
                  <a:pt x="0" y="8930"/>
                </a:lnTo>
                <a:lnTo>
                  <a:pt x="0" y="8930"/>
                </a:lnTo>
                <a:lnTo>
                  <a:pt x="0" y="17860"/>
                </a:lnTo>
                <a:lnTo>
                  <a:pt x="0" y="26789"/>
                </a:lnTo>
                <a:lnTo>
                  <a:pt x="0" y="44649"/>
                </a:lnTo>
                <a:lnTo>
                  <a:pt x="0" y="53578"/>
                </a:lnTo>
                <a:lnTo>
                  <a:pt x="8930" y="71438"/>
                </a:lnTo>
                <a:lnTo>
                  <a:pt x="8930" y="89297"/>
                </a:lnTo>
                <a:lnTo>
                  <a:pt x="17860" y="107156"/>
                </a:lnTo>
                <a:lnTo>
                  <a:pt x="17860" y="125016"/>
                </a:lnTo>
                <a:lnTo>
                  <a:pt x="17860" y="142875"/>
                </a:lnTo>
                <a:lnTo>
                  <a:pt x="26789" y="160734"/>
                </a:lnTo>
                <a:lnTo>
                  <a:pt x="26789" y="178594"/>
                </a:lnTo>
                <a:lnTo>
                  <a:pt x="26789" y="196453"/>
                </a:lnTo>
                <a:lnTo>
                  <a:pt x="26789" y="214313"/>
                </a:lnTo>
                <a:lnTo>
                  <a:pt x="26789" y="223242"/>
                </a:lnTo>
                <a:lnTo>
                  <a:pt x="26789" y="232172"/>
                </a:lnTo>
                <a:lnTo>
                  <a:pt x="26789" y="232172"/>
                </a:lnTo>
                <a:lnTo>
                  <a:pt x="26789" y="241102"/>
                </a:lnTo>
                <a:lnTo>
                  <a:pt x="17860" y="241102"/>
                </a:lnTo>
                <a:lnTo>
                  <a:pt x="17860" y="241102"/>
                </a:lnTo>
                <a:lnTo>
                  <a:pt x="17860" y="241102"/>
                </a:lnTo>
                <a:lnTo>
                  <a:pt x="17860" y="241102"/>
                </a:lnTo>
                <a:lnTo>
                  <a:pt x="17860" y="241102"/>
                </a:lnTo>
                <a:lnTo>
                  <a:pt x="17860" y="232172"/>
                </a:lnTo>
                <a:lnTo>
                  <a:pt x="17860" y="214313"/>
                </a:lnTo>
                <a:lnTo>
                  <a:pt x="8930" y="205383"/>
                </a:lnTo>
                <a:lnTo>
                  <a:pt x="8930" y="187523"/>
                </a:lnTo>
                <a:lnTo>
                  <a:pt x="0" y="160734"/>
                </a:lnTo>
                <a:lnTo>
                  <a:pt x="0" y="142875"/>
                </a:lnTo>
                <a:lnTo>
                  <a:pt x="0" y="125016"/>
                </a:lnTo>
                <a:lnTo>
                  <a:pt x="0" y="107156"/>
                </a:lnTo>
                <a:lnTo>
                  <a:pt x="0" y="98227"/>
                </a:lnTo>
                <a:lnTo>
                  <a:pt x="0" y="98227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3" name="Freeform 192"/>
          <p:cNvSpPr/>
          <p:nvPr/>
        </p:nvSpPr>
        <p:spPr>
          <a:xfrm>
            <a:off x="3116461" y="1285875"/>
            <a:ext cx="98227" cy="142876"/>
          </a:xfrm>
          <a:custGeom>
            <a:avLst/>
            <a:gdLst/>
            <a:ahLst/>
            <a:cxnLst/>
            <a:rect l="0" t="0" r="0" b="0"/>
            <a:pathLst>
              <a:path w="98227" h="142876">
                <a:moveTo>
                  <a:pt x="0" y="35719"/>
                </a:moveTo>
                <a:lnTo>
                  <a:pt x="0" y="26789"/>
                </a:lnTo>
                <a:lnTo>
                  <a:pt x="8929" y="26789"/>
                </a:lnTo>
                <a:lnTo>
                  <a:pt x="8929" y="17859"/>
                </a:lnTo>
                <a:lnTo>
                  <a:pt x="8929" y="8930"/>
                </a:lnTo>
                <a:lnTo>
                  <a:pt x="17859" y="8930"/>
                </a:lnTo>
                <a:lnTo>
                  <a:pt x="17859" y="0"/>
                </a:lnTo>
                <a:lnTo>
                  <a:pt x="26789" y="0"/>
                </a:lnTo>
                <a:lnTo>
                  <a:pt x="35718" y="0"/>
                </a:lnTo>
                <a:lnTo>
                  <a:pt x="44648" y="0"/>
                </a:lnTo>
                <a:lnTo>
                  <a:pt x="53578" y="8930"/>
                </a:lnTo>
                <a:lnTo>
                  <a:pt x="62508" y="17859"/>
                </a:lnTo>
                <a:lnTo>
                  <a:pt x="71437" y="26789"/>
                </a:lnTo>
                <a:lnTo>
                  <a:pt x="71437" y="26789"/>
                </a:lnTo>
                <a:lnTo>
                  <a:pt x="80367" y="35719"/>
                </a:lnTo>
                <a:lnTo>
                  <a:pt x="89297" y="44648"/>
                </a:lnTo>
                <a:lnTo>
                  <a:pt x="89297" y="53578"/>
                </a:lnTo>
                <a:lnTo>
                  <a:pt x="89297" y="62508"/>
                </a:lnTo>
                <a:lnTo>
                  <a:pt x="98226" y="71438"/>
                </a:lnTo>
                <a:lnTo>
                  <a:pt x="98226" y="80367"/>
                </a:lnTo>
                <a:lnTo>
                  <a:pt x="89297" y="98227"/>
                </a:lnTo>
                <a:lnTo>
                  <a:pt x="89297" y="107156"/>
                </a:lnTo>
                <a:lnTo>
                  <a:pt x="89297" y="107156"/>
                </a:lnTo>
                <a:lnTo>
                  <a:pt x="89297" y="116086"/>
                </a:lnTo>
                <a:lnTo>
                  <a:pt x="80367" y="125016"/>
                </a:lnTo>
                <a:lnTo>
                  <a:pt x="80367" y="133945"/>
                </a:lnTo>
                <a:lnTo>
                  <a:pt x="71437" y="133945"/>
                </a:lnTo>
                <a:lnTo>
                  <a:pt x="62508" y="142875"/>
                </a:lnTo>
                <a:lnTo>
                  <a:pt x="53578" y="142875"/>
                </a:lnTo>
                <a:lnTo>
                  <a:pt x="44648" y="142875"/>
                </a:lnTo>
                <a:lnTo>
                  <a:pt x="35718" y="142875"/>
                </a:lnTo>
                <a:lnTo>
                  <a:pt x="35718" y="142875"/>
                </a:lnTo>
                <a:lnTo>
                  <a:pt x="35718" y="142875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4" name="Freeform 193"/>
          <p:cNvSpPr/>
          <p:nvPr/>
        </p:nvSpPr>
        <p:spPr>
          <a:xfrm>
            <a:off x="3232547" y="1285875"/>
            <a:ext cx="107157" cy="267892"/>
          </a:xfrm>
          <a:custGeom>
            <a:avLst/>
            <a:gdLst/>
            <a:ahLst/>
            <a:cxnLst/>
            <a:rect l="0" t="0" r="0" b="0"/>
            <a:pathLst>
              <a:path w="107157" h="267892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8930"/>
                </a:lnTo>
                <a:lnTo>
                  <a:pt x="0" y="17859"/>
                </a:lnTo>
                <a:lnTo>
                  <a:pt x="8929" y="26789"/>
                </a:lnTo>
                <a:lnTo>
                  <a:pt x="8929" y="44648"/>
                </a:lnTo>
                <a:lnTo>
                  <a:pt x="8929" y="62508"/>
                </a:lnTo>
                <a:lnTo>
                  <a:pt x="17859" y="80367"/>
                </a:lnTo>
                <a:lnTo>
                  <a:pt x="17859" y="98227"/>
                </a:lnTo>
                <a:lnTo>
                  <a:pt x="17859" y="116086"/>
                </a:lnTo>
                <a:lnTo>
                  <a:pt x="17859" y="142875"/>
                </a:lnTo>
                <a:lnTo>
                  <a:pt x="17859" y="160734"/>
                </a:lnTo>
                <a:lnTo>
                  <a:pt x="17859" y="187523"/>
                </a:lnTo>
                <a:lnTo>
                  <a:pt x="26789" y="205383"/>
                </a:lnTo>
                <a:lnTo>
                  <a:pt x="26789" y="214312"/>
                </a:lnTo>
                <a:lnTo>
                  <a:pt x="26789" y="232172"/>
                </a:lnTo>
                <a:lnTo>
                  <a:pt x="26789" y="241101"/>
                </a:lnTo>
                <a:lnTo>
                  <a:pt x="26789" y="250031"/>
                </a:lnTo>
                <a:lnTo>
                  <a:pt x="26789" y="250031"/>
                </a:lnTo>
                <a:lnTo>
                  <a:pt x="26789" y="258961"/>
                </a:lnTo>
                <a:lnTo>
                  <a:pt x="26789" y="258961"/>
                </a:lnTo>
                <a:lnTo>
                  <a:pt x="26789" y="258961"/>
                </a:lnTo>
                <a:lnTo>
                  <a:pt x="26789" y="258961"/>
                </a:lnTo>
                <a:lnTo>
                  <a:pt x="26789" y="258961"/>
                </a:lnTo>
                <a:lnTo>
                  <a:pt x="26789" y="250031"/>
                </a:lnTo>
                <a:lnTo>
                  <a:pt x="26789" y="250031"/>
                </a:lnTo>
                <a:lnTo>
                  <a:pt x="26789" y="241101"/>
                </a:lnTo>
                <a:lnTo>
                  <a:pt x="26789" y="223242"/>
                </a:lnTo>
                <a:lnTo>
                  <a:pt x="17859" y="214312"/>
                </a:lnTo>
                <a:lnTo>
                  <a:pt x="17859" y="205383"/>
                </a:lnTo>
                <a:lnTo>
                  <a:pt x="26789" y="187523"/>
                </a:lnTo>
                <a:lnTo>
                  <a:pt x="26789" y="178594"/>
                </a:lnTo>
                <a:lnTo>
                  <a:pt x="26789" y="169664"/>
                </a:lnTo>
                <a:lnTo>
                  <a:pt x="35718" y="160734"/>
                </a:lnTo>
                <a:lnTo>
                  <a:pt x="35718" y="142875"/>
                </a:lnTo>
                <a:lnTo>
                  <a:pt x="44648" y="133945"/>
                </a:lnTo>
                <a:lnTo>
                  <a:pt x="53578" y="133945"/>
                </a:lnTo>
                <a:lnTo>
                  <a:pt x="62507" y="125016"/>
                </a:lnTo>
                <a:lnTo>
                  <a:pt x="71437" y="125016"/>
                </a:lnTo>
                <a:lnTo>
                  <a:pt x="80367" y="125016"/>
                </a:lnTo>
                <a:lnTo>
                  <a:pt x="80367" y="125016"/>
                </a:lnTo>
                <a:lnTo>
                  <a:pt x="80367" y="133945"/>
                </a:lnTo>
                <a:lnTo>
                  <a:pt x="89296" y="142875"/>
                </a:lnTo>
                <a:lnTo>
                  <a:pt x="89296" y="160734"/>
                </a:lnTo>
                <a:lnTo>
                  <a:pt x="98226" y="169664"/>
                </a:lnTo>
                <a:lnTo>
                  <a:pt x="98226" y="187523"/>
                </a:lnTo>
                <a:lnTo>
                  <a:pt x="98226" y="196453"/>
                </a:lnTo>
                <a:lnTo>
                  <a:pt x="107156" y="214312"/>
                </a:lnTo>
                <a:lnTo>
                  <a:pt x="107156" y="223242"/>
                </a:lnTo>
                <a:lnTo>
                  <a:pt x="107156" y="241101"/>
                </a:lnTo>
                <a:lnTo>
                  <a:pt x="107156" y="250031"/>
                </a:lnTo>
                <a:lnTo>
                  <a:pt x="107156" y="258961"/>
                </a:lnTo>
                <a:lnTo>
                  <a:pt x="107156" y="258961"/>
                </a:lnTo>
                <a:lnTo>
                  <a:pt x="107156" y="267891"/>
                </a:lnTo>
                <a:lnTo>
                  <a:pt x="107156" y="267891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5" name="Freeform 194"/>
          <p:cNvSpPr/>
          <p:nvPr/>
        </p:nvSpPr>
        <p:spPr>
          <a:xfrm>
            <a:off x="3357562" y="1428750"/>
            <a:ext cx="80368" cy="116087"/>
          </a:xfrm>
          <a:custGeom>
            <a:avLst/>
            <a:gdLst/>
            <a:ahLst/>
            <a:cxnLst/>
            <a:rect l="0" t="0" r="0" b="0"/>
            <a:pathLst>
              <a:path w="80368" h="116087">
                <a:moveTo>
                  <a:pt x="44649" y="35719"/>
                </a:moveTo>
                <a:lnTo>
                  <a:pt x="44649" y="35719"/>
                </a:lnTo>
                <a:lnTo>
                  <a:pt x="44649" y="26789"/>
                </a:lnTo>
                <a:lnTo>
                  <a:pt x="44649" y="26789"/>
                </a:lnTo>
                <a:lnTo>
                  <a:pt x="44649" y="17859"/>
                </a:lnTo>
                <a:lnTo>
                  <a:pt x="44649" y="8930"/>
                </a:lnTo>
                <a:lnTo>
                  <a:pt x="44649" y="8930"/>
                </a:lnTo>
                <a:lnTo>
                  <a:pt x="44649" y="0"/>
                </a:lnTo>
                <a:lnTo>
                  <a:pt x="35719" y="0"/>
                </a:lnTo>
                <a:lnTo>
                  <a:pt x="35719" y="0"/>
                </a:lnTo>
                <a:lnTo>
                  <a:pt x="26789" y="8930"/>
                </a:lnTo>
                <a:lnTo>
                  <a:pt x="26789" y="8930"/>
                </a:lnTo>
                <a:lnTo>
                  <a:pt x="17859" y="17859"/>
                </a:lnTo>
                <a:lnTo>
                  <a:pt x="17859" y="26789"/>
                </a:lnTo>
                <a:lnTo>
                  <a:pt x="8930" y="44648"/>
                </a:lnTo>
                <a:lnTo>
                  <a:pt x="8930" y="53578"/>
                </a:lnTo>
                <a:lnTo>
                  <a:pt x="0" y="62508"/>
                </a:lnTo>
                <a:lnTo>
                  <a:pt x="0" y="80367"/>
                </a:lnTo>
                <a:lnTo>
                  <a:pt x="0" y="89297"/>
                </a:lnTo>
                <a:lnTo>
                  <a:pt x="8930" y="98226"/>
                </a:lnTo>
                <a:lnTo>
                  <a:pt x="8930" y="107156"/>
                </a:lnTo>
                <a:lnTo>
                  <a:pt x="17859" y="116086"/>
                </a:lnTo>
                <a:lnTo>
                  <a:pt x="17859" y="116086"/>
                </a:lnTo>
                <a:lnTo>
                  <a:pt x="26789" y="116086"/>
                </a:lnTo>
                <a:lnTo>
                  <a:pt x="35719" y="116086"/>
                </a:lnTo>
                <a:lnTo>
                  <a:pt x="44649" y="116086"/>
                </a:lnTo>
                <a:lnTo>
                  <a:pt x="53578" y="116086"/>
                </a:lnTo>
                <a:lnTo>
                  <a:pt x="62508" y="107156"/>
                </a:lnTo>
                <a:lnTo>
                  <a:pt x="71438" y="98226"/>
                </a:lnTo>
                <a:lnTo>
                  <a:pt x="71438" y="98226"/>
                </a:lnTo>
                <a:lnTo>
                  <a:pt x="71438" y="89297"/>
                </a:lnTo>
                <a:lnTo>
                  <a:pt x="80367" y="71437"/>
                </a:lnTo>
                <a:lnTo>
                  <a:pt x="71438" y="62508"/>
                </a:lnTo>
                <a:lnTo>
                  <a:pt x="71438" y="53578"/>
                </a:lnTo>
                <a:lnTo>
                  <a:pt x="71438" y="44648"/>
                </a:lnTo>
                <a:lnTo>
                  <a:pt x="71438" y="35719"/>
                </a:lnTo>
                <a:lnTo>
                  <a:pt x="62508" y="26789"/>
                </a:lnTo>
                <a:lnTo>
                  <a:pt x="62508" y="26789"/>
                </a:lnTo>
                <a:lnTo>
                  <a:pt x="62508" y="17859"/>
                </a:lnTo>
                <a:lnTo>
                  <a:pt x="62508" y="17859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6" name="Freeform 195"/>
          <p:cNvSpPr/>
          <p:nvPr/>
        </p:nvSpPr>
        <p:spPr>
          <a:xfrm>
            <a:off x="3446859" y="1303734"/>
            <a:ext cx="44649" cy="276822"/>
          </a:xfrm>
          <a:custGeom>
            <a:avLst/>
            <a:gdLst/>
            <a:ahLst/>
            <a:cxnLst/>
            <a:rect l="0" t="0" r="0" b="0"/>
            <a:pathLst>
              <a:path w="44649" h="276822">
                <a:moveTo>
                  <a:pt x="8930" y="0"/>
                </a:moveTo>
                <a:lnTo>
                  <a:pt x="8930" y="0"/>
                </a:lnTo>
                <a:lnTo>
                  <a:pt x="8930" y="0"/>
                </a:lnTo>
                <a:lnTo>
                  <a:pt x="8930" y="0"/>
                </a:lnTo>
                <a:lnTo>
                  <a:pt x="8930" y="8930"/>
                </a:lnTo>
                <a:lnTo>
                  <a:pt x="0" y="8930"/>
                </a:lnTo>
                <a:lnTo>
                  <a:pt x="8930" y="26789"/>
                </a:lnTo>
                <a:lnTo>
                  <a:pt x="8930" y="35719"/>
                </a:lnTo>
                <a:lnTo>
                  <a:pt x="8930" y="53579"/>
                </a:lnTo>
                <a:lnTo>
                  <a:pt x="8930" y="71438"/>
                </a:lnTo>
                <a:lnTo>
                  <a:pt x="17859" y="89297"/>
                </a:lnTo>
                <a:lnTo>
                  <a:pt x="17859" y="107157"/>
                </a:lnTo>
                <a:lnTo>
                  <a:pt x="17859" y="125016"/>
                </a:lnTo>
                <a:lnTo>
                  <a:pt x="17859" y="151805"/>
                </a:lnTo>
                <a:lnTo>
                  <a:pt x="17859" y="169664"/>
                </a:lnTo>
                <a:lnTo>
                  <a:pt x="26789" y="196453"/>
                </a:lnTo>
                <a:lnTo>
                  <a:pt x="26789" y="214313"/>
                </a:lnTo>
                <a:lnTo>
                  <a:pt x="26789" y="232172"/>
                </a:lnTo>
                <a:lnTo>
                  <a:pt x="26789" y="241102"/>
                </a:lnTo>
                <a:lnTo>
                  <a:pt x="35719" y="250032"/>
                </a:lnTo>
                <a:lnTo>
                  <a:pt x="35719" y="258961"/>
                </a:lnTo>
                <a:lnTo>
                  <a:pt x="35719" y="267891"/>
                </a:lnTo>
                <a:lnTo>
                  <a:pt x="44648" y="276821"/>
                </a:lnTo>
                <a:lnTo>
                  <a:pt x="44648" y="276821"/>
                </a:lnTo>
                <a:lnTo>
                  <a:pt x="44648" y="276821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7" name="Freeform 196"/>
          <p:cNvSpPr/>
          <p:nvPr/>
        </p:nvSpPr>
        <p:spPr>
          <a:xfrm>
            <a:off x="3429000" y="1455539"/>
            <a:ext cx="26790" cy="8931"/>
          </a:xfrm>
          <a:custGeom>
            <a:avLst/>
            <a:gdLst/>
            <a:ahLst/>
            <a:cxnLst/>
            <a:rect l="0" t="0" r="0" b="0"/>
            <a:pathLst>
              <a:path w="26790" h="8931">
                <a:moveTo>
                  <a:pt x="0" y="8930"/>
                </a:moveTo>
                <a:lnTo>
                  <a:pt x="0" y="8930"/>
                </a:lnTo>
                <a:lnTo>
                  <a:pt x="0" y="8930"/>
                </a:lnTo>
                <a:lnTo>
                  <a:pt x="0" y="8930"/>
                </a:lnTo>
                <a:lnTo>
                  <a:pt x="0" y="8930"/>
                </a:lnTo>
                <a:lnTo>
                  <a:pt x="8929" y="8930"/>
                </a:lnTo>
                <a:lnTo>
                  <a:pt x="17859" y="0"/>
                </a:lnTo>
                <a:lnTo>
                  <a:pt x="26789" y="0"/>
                </a:lnTo>
                <a:lnTo>
                  <a:pt x="26789" y="0"/>
                </a:lnTo>
                <a:lnTo>
                  <a:pt x="26789" y="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8" name="Freeform 197"/>
          <p:cNvSpPr/>
          <p:nvPr/>
        </p:nvSpPr>
        <p:spPr>
          <a:xfrm>
            <a:off x="3536156" y="1446609"/>
            <a:ext cx="89298" cy="116087"/>
          </a:xfrm>
          <a:custGeom>
            <a:avLst/>
            <a:gdLst/>
            <a:ahLst/>
            <a:cxnLst/>
            <a:rect l="0" t="0" r="0" b="0"/>
            <a:pathLst>
              <a:path w="89298" h="116087">
                <a:moveTo>
                  <a:pt x="53578" y="0"/>
                </a:moveTo>
                <a:lnTo>
                  <a:pt x="53578" y="0"/>
                </a:lnTo>
                <a:lnTo>
                  <a:pt x="53578" y="0"/>
                </a:lnTo>
                <a:lnTo>
                  <a:pt x="53578" y="0"/>
                </a:lnTo>
                <a:lnTo>
                  <a:pt x="53578" y="0"/>
                </a:lnTo>
                <a:lnTo>
                  <a:pt x="53578" y="0"/>
                </a:lnTo>
                <a:lnTo>
                  <a:pt x="53578" y="0"/>
                </a:lnTo>
                <a:lnTo>
                  <a:pt x="44648" y="8930"/>
                </a:lnTo>
                <a:lnTo>
                  <a:pt x="44648" y="8930"/>
                </a:lnTo>
                <a:lnTo>
                  <a:pt x="35719" y="17860"/>
                </a:lnTo>
                <a:lnTo>
                  <a:pt x="26789" y="17860"/>
                </a:lnTo>
                <a:lnTo>
                  <a:pt x="17859" y="26789"/>
                </a:lnTo>
                <a:lnTo>
                  <a:pt x="17859" y="35719"/>
                </a:lnTo>
                <a:lnTo>
                  <a:pt x="8930" y="44649"/>
                </a:lnTo>
                <a:lnTo>
                  <a:pt x="0" y="53578"/>
                </a:lnTo>
                <a:lnTo>
                  <a:pt x="0" y="62508"/>
                </a:lnTo>
                <a:lnTo>
                  <a:pt x="0" y="71438"/>
                </a:lnTo>
                <a:lnTo>
                  <a:pt x="0" y="80367"/>
                </a:lnTo>
                <a:lnTo>
                  <a:pt x="0" y="89297"/>
                </a:lnTo>
                <a:lnTo>
                  <a:pt x="8930" y="98227"/>
                </a:lnTo>
                <a:lnTo>
                  <a:pt x="17859" y="107157"/>
                </a:lnTo>
                <a:lnTo>
                  <a:pt x="26789" y="107157"/>
                </a:lnTo>
                <a:lnTo>
                  <a:pt x="35719" y="107157"/>
                </a:lnTo>
                <a:lnTo>
                  <a:pt x="44648" y="116086"/>
                </a:lnTo>
                <a:lnTo>
                  <a:pt x="44648" y="107157"/>
                </a:lnTo>
                <a:lnTo>
                  <a:pt x="62508" y="107157"/>
                </a:lnTo>
                <a:lnTo>
                  <a:pt x="62508" y="98227"/>
                </a:lnTo>
                <a:lnTo>
                  <a:pt x="71437" y="89297"/>
                </a:lnTo>
                <a:lnTo>
                  <a:pt x="80367" y="80367"/>
                </a:lnTo>
                <a:lnTo>
                  <a:pt x="80367" y="71438"/>
                </a:lnTo>
                <a:lnTo>
                  <a:pt x="89297" y="62508"/>
                </a:lnTo>
                <a:lnTo>
                  <a:pt x="89297" y="44649"/>
                </a:lnTo>
                <a:lnTo>
                  <a:pt x="80367" y="35719"/>
                </a:lnTo>
                <a:lnTo>
                  <a:pt x="80367" y="26789"/>
                </a:lnTo>
                <a:lnTo>
                  <a:pt x="71437" y="17860"/>
                </a:lnTo>
                <a:lnTo>
                  <a:pt x="71437" y="17860"/>
                </a:lnTo>
                <a:lnTo>
                  <a:pt x="62508" y="8930"/>
                </a:lnTo>
                <a:lnTo>
                  <a:pt x="53578" y="8930"/>
                </a:lnTo>
                <a:lnTo>
                  <a:pt x="44648" y="8930"/>
                </a:lnTo>
                <a:lnTo>
                  <a:pt x="44648" y="8930"/>
                </a:lnTo>
                <a:lnTo>
                  <a:pt x="44648" y="893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9" name="Freeform 198"/>
          <p:cNvSpPr/>
          <p:nvPr/>
        </p:nvSpPr>
        <p:spPr>
          <a:xfrm>
            <a:off x="3384351" y="1446609"/>
            <a:ext cx="142876" cy="1"/>
          </a:xfrm>
          <a:custGeom>
            <a:avLst/>
            <a:gdLst/>
            <a:ahLst/>
            <a:cxnLst/>
            <a:rect l="0" t="0" r="0" b="0"/>
            <a:pathLst>
              <a:path w="142876" h="1">
                <a:moveTo>
                  <a:pt x="8930" y="0"/>
                </a:moveTo>
                <a:lnTo>
                  <a:pt x="893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8930" y="0"/>
                </a:lnTo>
                <a:lnTo>
                  <a:pt x="8930" y="0"/>
                </a:lnTo>
                <a:lnTo>
                  <a:pt x="8930" y="0"/>
                </a:lnTo>
                <a:lnTo>
                  <a:pt x="8930" y="0"/>
                </a:lnTo>
                <a:lnTo>
                  <a:pt x="17860" y="0"/>
                </a:lnTo>
                <a:lnTo>
                  <a:pt x="17860" y="0"/>
                </a:lnTo>
                <a:lnTo>
                  <a:pt x="26789" y="0"/>
                </a:lnTo>
                <a:lnTo>
                  <a:pt x="35719" y="0"/>
                </a:lnTo>
                <a:lnTo>
                  <a:pt x="44649" y="0"/>
                </a:lnTo>
                <a:lnTo>
                  <a:pt x="62508" y="0"/>
                </a:lnTo>
                <a:lnTo>
                  <a:pt x="71438" y="0"/>
                </a:lnTo>
                <a:lnTo>
                  <a:pt x="89297" y="0"/>
                </a:lnTo>
                <a:lnTo>
                  <a:pt x="107156" y="0"/>
                </a:lnTo>
                <a:lnTo>
                  <a:pt x="125016" y="0"/>
                </a:lnTo>
                <a:lnTo>
                  <a:pt x="133945" y="0"/>
                </a:lnTo>
                <a:lnTo>
                  <a:pt x="142875" y="0"/>
                </a:lnTo>
                <a:lnTo>
                  <a:pt x="142875" y="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0" name="Freeform 199"/>
          <p:cNvSpPr/>
          <p:nvPr/>
        </p:nvSpPr>
        <p:spPr>
          <a:xfrm>
            <a:off x="3723679" y="1491258"/>
            <a:ext cx="1" cy="1"/>
          </a:xfrm>
          <a:custGeom>
            <a:avLst/>
            <a:gdLst/>
            <a:ahLst/>
            <a:cxnLst/>
            <a:rect l="0" t="0" r="0" b="0"/>
            <a:pathLst>
              <a:path w="1" h="1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1" name="Freeform 200"/>
          <p:cNvSpPr/>
          <p:nvPr/>
        </p:nvSpPr>
        <p:spPr>
          <a:xfrm>
            <a:off x="3652242" y="1473398"/>
            <a:ext cx="116087" cy="151806"/>
          </a:xfrm>
          <a:custGeom>
            <a:avLst/>
            <a:gdLst/>
            <a:ahLst/>
            <a:cxnLst/>
            <a:rect l="0" t="0" r="0" b="0"/>
            <a:pathLst>
              <a:path w="116087" h="151806">
                <a:moveTo>
                  <a:pt x="44648" y="0"/>
                </a:moveTo>
                <a:lnTo>
                  <a:pt x="44648" y="0"/>
                </a:lnTo>
                <a:lnTo>
                  <a:pt x="35719" y="0"/>
                </a:lnTo>
                <a:lnTo>
                  <a:pt x="26789" y="0"/>
                </a:lnTo>
                <a:lnTo>
                  <a:pt x="17859" y="8930"/>
                </a:lnTo>
                <a:lnTo>
                  <a:pt x="8929" y="8930"/>
                </a:lnTo>
                <a:lnTo>
                  <a:pt x="8929" y="17860"/>
                </a:lnTo>
                <a:lnTo>
                  <a:pt x="0" y="26789"/>
                </a:lnTo>
                <a:lnTo>
                  <a:pt x="0" y="26789"/>
                </a:lnTo>
                <a:lnTo>
                  <a:pt x="0" y="26789"/>
                </a:lnTo>
                <a:lnTo>
                  <a:pt x="0" y="35719"/>
                </a:lnTo>
                <a:lnTo>
                  <a:pt x="0" y="35719"/>
                </a:lnTo>
                <a:lnTo>
                  <a:pt x="0" y="44649"/>
                </a:lnTo>
                <a:lnTo>
                  <a:pt x="8929" y="44649"/>
                </a:lnTo>
                <a:lnTo>
                  <a:pt x="17859" y="44649"/>
                </a:lnTo>
                <a:lnTo>
                  <a:pt x="26789" y="44649"/>
                </a:lnTo>
                <a:lnTo>
                  <a:pt x="35719" y="44649"/>
                </a:lnTo>
                <a:lnTo>
                  <a:pt x="53578" y="44649"/>
                </a:lnTo>
                <a:lnTo>
                  <a:pt x="62508" y="44649"/>
                </a:lnTo>
                <a:lnTo>
                  <a:pt x="71437" y="44649"/>
                </a:lnTo>
                <a:lnTo>
                  <a:pt x="80367" y="53578"/>
                </a:lnTo>
                <a:lnTo>
                  <a:pt x="89297" y="53578"/>
                </a:lnTo>
                <a:lnTo>
                  <a:pt x="98226" y="53578"/>
                </a:lnTo>
                <a:lnTo>
                  <a:pt x="107156" y="62508"/>
                </a:lnTo>
                <a:lnTo>
                  <a:pt x="107156" y="62508"/>
                </a:lnTo>
                <a:lnTo>
                  <a:pt x="116086" y="71438"/>
                </a:lnTo>
                <a:lnTo>
                  <a:pt x="116086" y="71438"/>
                </a:lnTo>
                <a:lnTo>
                  <a:pt x="116086" y="80368"/>
                </a:lnTo>
                <a:lnTo>
                  <a:pt x="116086" y="80368"/>
                </a:lnTo>
                <a:lnTo>
                  <a:pt x="116086" y="89297"/>
                </a:lnTo>
                <a:lnTo>
                  <a:pt x="107156" y="98227"/>
                </a:lnTo>
                <a:lnTo>
                  <a:pt x="107156" y="107157"/>
                </a:lnTo>
                <a:lnTo>
                  <a:pt x="98226" y="116086"/>
                </a:lnTo>
                <a:lnTo>
                  <a:pt x="89297" y="125016"/>
                </a:lnTo>
                <a:lnTo>
                  <a:pt x="80367" y="125016"/>
                </a:lnTo>
                <a:lnTo>
                  <a:pt x="71437" y="133946"/>
                </a:lnTo>
                <a:lnTo>
                  <a:pt x="62508" y="133946"/>
                </a:lnTo>
                <a:lnTo>
                  <a:pt x="53578" y="142875"/>
                </a:lnTo>
                <a:lnTo>
                  <a:pt x="44648" y="142875"/>
                </a:lnTo>
                <a:lnTo>
                  <a:pt x="35719" y="151805"/>
                </a:lnTo>
                <a:lnTo>
                  <a:pt x="26789" y="151805"/>
                </a:lnTo>
                <a:lnTo>
                  <a:pt x="17859" y="151805"/>
                </a:lnTo>
                <a:lnTo>
                  <a:pt x="17859" y="151805"/>
                </a:lnTo>
                <a:lnTo>
                  <a:pt x="17859" y="151805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2" name="Freeform 201"/>
          <p:cNvSpPr/>
          <p:nvPr/>
        </p:nvSpPr>
        <p:spPr>
          <a:xfrm>
            <a:off x="3759398" y="1491258"/>
            <a:ext cx="80368" cy="196454"/>
          </a:xfrm>
          <a:custGeom>
            <a:avLst/>
            <a:gdLst/>
            <a:ahLst/>
            <a:cxnLst/>
            <a:rect l="0" t="0" r="0" b="0"/>
            <a:pathLst>
              <a:path w="80368" h="196454">
                <a:moveTo>
                  <a:pt x="80367" y="0"/>
                </a:moveTo>
                <a:lnTo>
                  <a:pt x="80367" y="0"/>
                </a:lnTo>
                <a:lnTo>
                  <a:pt x="71438" y="0"/>
                </a:lnTo>
                <a:lnTo>
                  <a:pt x="71438" y="0"/>
                </a:lnTo>
                <a:lnTo>
                  <a:pt x="71438" y="0"/>
                </a:lnTo>
                <a:lnTo>
                  <a:pt x="71438" y="8929"/>
                </a:lnTo>
                <a:lnTo>
                  <a:pt x="71438" y="17859"/>
                </a:lnTo>
                <a:lnTo>
                  <a:pt x="62508" y="35718"/>
                </a:lnTo>
                <a:lnTo>
                  <a:pt x="53578" y="44648"/>
                </a:lnTo>
                <a:lnTo>
                  <a:pt x="53578" y="62508"/>
                </a:lnTo>
                <a:lnTo>
                  <a:pt x="44648" y="80367"/>
                </a:lnTo>
                <a:lnTo>
                  <a:pt x="35719" y="98226"/>
                </a:lnTo>
                <a:lnTo>
                  <a:pt x="26789" y="116086"/>
                </a:lnTo>
                <a:lnTo>
                  <a:pt x="17859" y="133945"/>
                </a:lnTo>
                <a:lnTo>
                  <a:pt x="17859" y="151804"/>
                </a:lnTo>
                <a:lnTo>
                  <a:pt x="8930" y="169664"/>
                </a:lnTo>
                <a:lnTo>
                  <a:pt x="0" y="178593"/>
                </a:lnTo>
                <a:lnTo>
                  <a:pt x="0" y="187523"/>
                </a:lnTo>
                <a:lnTo>
                  <a:pt x="0" y="196453"/>
                </a:lnTo>
                <a:lnTo>
                  <a:pt x="0" y="196453"/>
                </a:lnTo>
                <a:lnTo>
                  <a:pt x="0" y="196453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3" name="Freeform 202"/>
          <p:cNvSpPr/>
          <p:nvPr/>
        </p:nvSpPr>
        <p:spPr>
          <a:xfrm>
            <a:off x="3786187" y="1482328"/>
            <a:ext cx="17860" cy="62509"/>
          </a:xfrm>
          <a:custGeom>
            <a:avLst/>
            <a:gdLst/>
            <a:ahLst/>
            <a:cxnLst/>
            <a:rect l="0" t="0" r="0" b="0"/>
            <a:pathLst>
              <a:path w="17860" h="62509">
                <a:moveTo>
                  <a:pt x="0" y="0"/>
                </a:moveTo>
                <a:lnTo>
                  <a:pt x="0" y="0"/>
                </a:lnTo>
                <a:lnTo>
                  <a:pt x="0" y="8930"/>
                </a:lnTo>
                <a:lnTo>
                  <a:pt x="0" y="17859"/>
                </a:lnTo>
                <a:lnTo>
                  <a:pt x="0" y="17859"/>
                </a:lnTo>
                <a:lnTo>
                  <a:pt x="0" y="35719"/>
                </a:lnTo>
                <a:lnTo>
                  <a:pt x="8930" y="44648"/>
                </a:lnTo>
                <a:lnTo>
                  <a:pt x="17859" y="62508"/>
                </a:lnTo>
                <a:lnTo>
                  <a:pt x="17859" y="62508"/>
                </a:lnTo>
                <a:lnTo>
                  <a:pt x="17859" y="62508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4" name="Freeform 203"/>
          <p:cNvSpPr/>
          <p:nvPr/>
        </p:nvSpPr>
        <p:spPr>
          <a:xfrm>
            <a:off x="3875484" y="1482328"/>
            <a:ext cx="71438" cy="107157"/>
          </a:xfrm>
          <a:custGeom>
            <a:avLst/>
            <a:gdLst/>
            <a:ahLst/>
            <a:cxnLst/>
            <a:rect l="0" t="0" r="0" b="0"/>
            <a:pathLst>
              <a:path w="71438" h="107157">
                <a:moveTo>
                  <a:pt x="0" y="0"/>
                </a:moveTo>
                <a:lnTo>
                  <a:pt x="0" y="0"/>
                </a:lnTo>
                <a:lnTo>
                  <a:pt x="0" y="8930"/>
                </a:lnTo>
                <a:lnTo>
                  <a:pt x="0" y="17859"/>
                </a:lnTo>
                <a:lnTo>
                  <a:pt x="8930" y="26789"/>
                </a:lnTo>
                <a:lnTo>
                  <a:pt x="8930" y="35719"/>
                </a:lnTo>
                <a:lnTo>
                  <a:pt x="8930" y="53578"/>
                </a:lnTo>
                <a:lnTo>
                  <a:pt x="8930" y="71438"/>
                </a:lnTo>
                <a:lnTo>
                  <a:pt x="8930" y="80367"/>
                </a:lnTo>
                <a:lnTo>
                  <a:pt x="8930" y="89297"/>
                </a:lnTo>
                <a:lnTo>
                  <a:pt x="8930" y="98227"/>
                </a:lnTo>
                <a:lnTo>
                  <a:pt x="8930" y="107156"/>
                </a:lnTo>
                <a:lnTo>
                  <a:pt x="8930" y="107156"/>
                </a:lnTo>
                <a:lnTo>
                  <a:pt x="8930" y="107156"/>
                </a:lnTo>
                <a:lnTo>
                  <a:pt x="17859" y="107156"/>
                </a:lnTo>
                <a:lnTo>
                  <a:pt x="17859" y="107156"/>
                </a:lnTo>
                <a:lnTo>
                  <a:pt x="17859" y="107156"/>
                </a:lnTo>
                <a:lnTo>
                  <a:pt x="17859" y="98227"/>
                </a:lnTo>
                <a:lnTo>
                  <a:pt x="17859" y="98227"/>
                </a:lnTo>
                <a:lnTo>
                  <a:pt x="17859" y="80367"/>
                </a:lnTo>
                <a:lnTo>
                  <a:pt x="17859" y="71438"/>
                </a:lnTo>
                <a:lnTo>
                  <a:pt x="26789" y="53578"/>
                </a:lnTo>
                <a:lnTo>
                  <a:pt x="26789" y="35719"/>
                </a:lnTo>
                <a:lnTo>
                  <a:pt x="26789" y="17859"/>
                </a:lnTo>
                <a:lnTo>
                  <a:pt x="35719" y="8930"/>
                </a:lnTo>
                <a:lnTo>
                  <a:pt x="35719" y="8930"/>
                </a:lnTo>
                <a:lnTo>
                  <a:pt x="44648" y="0"/>
                </a:lnTo>
                <a:lnTo>
                  <a:pt x="44648" y="0"/>
                </a:lnTo>
                <a:lnTo>
                  <a:pt x="53578" y="0"/>
                </a:lnTo>
                <a:lnTo>
                  <a:pt x="53578" y="0"/>
                </a:lnTo>
                <a:lnTo>
                  <a:pt x="53578" y="8930"/>
                </a:lnTo>
                <a:lnTo>
                  <a:pt x="53578" y="8930"/>
                </a:lnTo>
                <a:lnTo>
                  <a:pt x="62508" y="17859"/>
                </a:lnTo>
                <a:lnTo>
                  <a:pt x="62508" y="35719"/>
                </a:lnTo>
                <a:lnTo>
                  <a:pt x="62508" y="44648"/>
                </a:lnTo>
                <a:lnTo>
                  <a:pt x="71437" y="62508"/>
                </a:lnTo>
                <a:lnTo>
                  <a:pt x="71437" y="71438"/>
                </a:lnTo>
                <a:lnTo>
                  <a:pt x="71437" y="80367"/>
                </a:lnTo>
                <a:lnTo>
                  <a:pt x="71437" y="98227"/>
                </a:lnTo>
                <a:lnTo>
                  <a:pt x="71437" y="98227"/>
                </a:lnTo>
                <a:lnTo>
                  <a:pt x="71437" y="107156"/>
                </a:lnTo>
                <a:lnTo>
                  <a:pt x="71437" y="107156"/>
                </a:lnTo>
                <a:lnTo>
                  <a:pt x="71437" y="107156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5" name="Freeform 204"/>
          <p:cNvSpPr/>
          <p:nvPr/>
        </p:nvSpPr>
        <p:spPr>
          <a:xfrm>
            <a:off x="4009429" y="1401961"/>
            <a:ext cx="8931" cy="178595"/>
          </a:xfrm>
          <a:custGeom>
            <a:avLst/>
            <a:gdLst/>
            <a:ahLst/>
            <a:cxnLst/>
            <a:rect l="0" t="0" r="0" b="0"/>
            <a:pathLst>
              <a:path w="8931" h="178595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8930"/>
                </a:lnTo>
                <a:lnTo>
                  <a:pt x="0" y="17859"/>
                </a:lnTo>
                <a:lnTo>
                  <a:pt x="0" y="26789"/>
                </a:lnTo>
                <a:lnTo>
                  <a:pt x="8930" y="44648"/>
                </a:lnTo>
                <a:lnTo>
                  <a:pt x="8930" y="62508"/>
                </a:lnTo>
                <a:lnTo>
                  <a:pt x="8930" y="80367"/>
                </a:lnTo>
                <a:lnTo>
                  <a:pt x="8930" y="98226"/>
                </a:lnTo>
                <a:lnTo>
                  <a:pt x="8930" y="116086"/>
                </a:lnTo>
                <a:lnTo>
                  <a:pt x="8930" y="125015"/>
                </a:lnTo>
                <a:lnTo>
                  <a:pt x="8930" y="142875"/>
                </a:lnTo>
                <a:lnTo>
                  <a:pt x="8930" y="160734"/>
                </a:lnTo>
                <a:lnTo>
                  <a:pt x="8930" y="178594"/>
                </a:lnTo>
                <a:lnTo>
                  <a:pt x="8930" y="178594"/>
                </a:lnTo>
                <a:lnTo>
                  <a:pt x="8930" y="178594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6" name="Freeform 205"/>
          <p:cNvSpPr/>
          <p:nvPr/>
        </p:nvSpPr>
        <p:spPr>
          <a:xfrm>
            <a:off x="3982640" y="1482328"/>
            <a:ext cx="71439" cy="35720"/>
          </a:xfrm>
          <a:custGeom>
            <a:avLst/>
            <a:gdLst/>
            <a:ahLst/>
            <a:cxnLst/>
            <a:rect l="0" t="0" r="0" b="0"/>
            <a:pathLst>
              <a:path w="71439" h="35720">
                <a:moveTo>
                  <a:pt x="0" y="35719"/>
                </a:moveTo>
                <a:lnTo>
                  <a:pt x="0" y="26789"/>
                </a:lnTo>
                <a:lnTo>
                  <a:pt x="0" y="26789"/>
                </a:lnTo>
                <a:lnTo>
                  <a:pt x="0" y="26789"/>
                </a:lnTo>
                <a:lnTo>
                  <a:pt x="0" y="26789"/>
                </a:lnTo>
                <a:lnTo>
                  <a:pt x="0" y="17859"/>
                </a:lnTo>
                <a:lnTo>
                  <a:pt x="8930" y="17859"/>
                </a:lnTo>
                <a:lnTo>
                  <a:pt x="17860" y="8930"/>
                </a:lnTo>
                <a:lnTo>
                  <a:pt x="26789" y="8930"/>
                </a:lnTo>
                <a:lnTo>
                  <a:pt x="35719" y="0"/>
                </a:lnTo>
                <a:lnTo>
                  <a:pt x="53578" y="0"/>
                </a:lnTo>
                <a:lnTo>
                  <a:pt x="62508" y="0"/>
                </a:lnTo>
                <a:lnTo>
                  <a:pt x="71438" y="0"/>
                </a:lnTo>
                <a:lnTo>
                  <a:pt x="71438" y="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7" name="Freeform 206"/>
          <p:cNvSpPr/>
          <p:nvPr/>
        </p:nvSpPr>
        <p:spPr>
          <a:xfrm>
            <a:off x="4063007" y="1393031"/>
            <a:ext cx="80369" cy="187525"/>
          </a:xfrm>
          <a:custGeom>
            <a:avLst/>
            <a:gdLst/>
            <a:ahLst/>
            <a:cxnLst/>
            <a:rect l="0" t="0" r="0" b="0"/>
            <a:pathLst>
              <a:path w="80369" h="187525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8930"/>
                </a:lnTo>
                <a:lnTo>
                  <a:pt x="0" y="17860"/>
                </a:lnTo>
                <a:lnTo>
                  <a:pt x="0" y="35719"/>
                </a:lnTo>
                <a:lnTo>
                  <a:pt x="0" y="44649"/>
                </a:lnTo>
                <a:lnTo>
                  <a:pt x="8930" y="62508"/>
                </a:lnTo>
                <a:lnTo>
                  <a:pt x="8930" y="80367"/>
                </a:lnTo>
                <a:lnTo>
                  <a:pt x="8930" y="98227"/>
                </a:lnTo>
                <a:lnTo>
                  <a:pt x="8930" y="116086"/>
                </a:lnTo>
                <a:lnTo>
                  <a:pt x="8930" y="133945"/>
                </a:lnTo>
                <a:lnTo>
                  <a:pt x="8930" y="142875"/>
                </a:lnTo>
                <a:lnTo>
                  <a:pt x="8930" y="160735"/>
                </a:lnTo>
                <a:lnTo>
                  <a:pt x="17860" y="169664"/>
                </a:lnTo>
                <a:lnTo>
                  <a:pt x="8930" y="178594"/>
                </a:lnTo>
                <a:lnTo>
                  <a:pt x="17860" y="178594"/>
                </a:lnTo>
                <a:lnTo>
                  <a:pt x="17860" y="178594"/>
                </a:lnTo>
                <a:lnTo>
                  <a:pt x="17860" y="178594"/>
                </a:lnTo>
                <a:lnTo>
                  <a:pt x="17860" y="178594"/>
                </a:lnTo>
                <a:lnTo>
                  <a:pt x="17860" y="178594"/>
                </a:lnTo>
                <a:lnTo>
                  <a:pt x="17860" y="178594"/>
                </a:lnTo>
                <a:lnTo>
                  <a:pt x="17860" y="169664"/>
                </a:lnTo>
                <a:lnTo>
                  <a:pt x="17860" y="160735"/>
                </a:lnTo>
                <a:lnTo>
                  <a:pt x="17860" y="151805"/>
                </a:lnTo>
                <a:lnTo>
                  <a:pt x="17860" y="133945"/>
                </a:lnTo>
                <a:lnTo>
                  <a:pt x="17860" y="116086"/>
                </a:lnTo>
                <a:lnTo>
                  <a:pt x="26789" y="107156"/>
                </a:lnTo>
                <a:lnTo>
                  <a:pt x="26789" y="98227"/>
                </a:lnTo>
                <a:lnTo>
                  <a:pt x="35719" y="89297"/>
                </a:lnTo>
                <a:lnTo>
                  <a:pt x="35719" y="80367"/>
                </a:lnTo>
                <a:lnTo>
                  <a:pt x="44649" y="80367"/>
                </a:lnTo>
                <a:lnTo>
                  <a:pt x="53579" y="80367"/>
                </a:lnTo>
                <a:lnTo>
                  <a:pt x="53579" y="80367"/>
                </a:lnTo>
                <a:lnTo>
                  <a:pt x="62508" y="80367"/>
                </a:lnTo>
                <a:lnTo>
                  <a:pt x="62508" y="89297"/>
                </a:lnTo>
                <a:lnTo>
                  <a:pt x="71438" y="98227"/>
                </a:lnTo>
                <a:lnTo>
                  <a:pt x="71438" y="107156"/>
                </a:lnTo>
                <a:lnTo>
                  <a:pt x="71438" y="116086"/>
                </a:lnTo>
                <a:lnTo>
                  <a:pt x="80368" y="133945"/>
                </a:lnTo>
                <a:lnTo>
                  <a:pt x="80368" y="142875"/>
                </a:lnTo>
                <a:lnTo>
                  <a:pt x="80368" y="151805"/>
                </a:lnTo>
                <a:lnTo>
                  <a:pt x="80368" y="160735"/>
                </a:lnTo>
                <a:lnTo>
                  <a:pt x="80368" y="169664"/>
                </a:lnTo>
                <a:lnTo>
                  <a:pt x="80368" y="178594"/>
                </a:lnTo>
                <a:lnTo>
                  <a:pt x="80368" y="187524"/>
                </a:lnTo>
                <a:lnTo>
                  <a:pt x="80368" y="187524"/>
                </a:lnTo>
                <a:lnTo>
                  <a:pt x="80368" y="187524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8" name="Freeform 207"/>
          <p:cNvSpPr/>
          <p:nvPr/>
        </p:nvSpPr>
        <p:spPr>
          <a:xfrm>
            <a:off x="4152304" y="1473398"/>
            <a:ext cx="71439" cy="116087"/>
          </a:xfrm>
          <a:custGeom>
            <a:avLst/>
            <a:gdLst/>
            <a:ahLst/>
            <a:cxnLst/>
            <a:rect l="0" t="0" r="0" b="0"/>
            <a:pathLst>
              <a:path w="71439" h="116087">
                <a:moveTo>
                  <a:pt x="0" y="62508"/>
                </a:moveTo>
                <a:lnTo>
                  <a:pt x="0" y="62508"/>
                </a:lnTo>
                <a:lnTo>
                  <a:pt x="0" y="62508"/>
                </a:lnTo>
                <a:lnTo>
                  <a:pt x="0" y="62508"/>
                </a:lnTo>
                <a:lnTo>
                  <a:pt x="8930" y="62508"/>
                </a:lnTo>
                <a:lnTo>
                  <a:pt x="8930" y="62508"/>
                </a:lnTo>
                <a:lnTo>
                  <a:pt x="17860" y="62508"/>
                </a:lnTo>
                <a:lnTo>
                  <a:pt x="26789" y="62508"/>
                </a:lnTo>
                <a:lnTo>
                  <a:pt x="26789" y="62508"/>
                </a:lnTo>
                <a:lnTo>
                  <a:pt x="35719" y="53578"/>
                </a:lnTo>
                <a:lnTo>
                  <a:pt x="44649" y="53578"/>
                </a:lnTo>
                <a:lnTo>
                  <a:pt x="53578" y="44649"/>
                </a:lnTo>
                <a:lnTo>
                  <a:pt x="53578" y="35719"/>
                </a:lnTo>
                <a:lnTo>
                  <a:pt x="62508" y="35719"/>
                </a:lnTo>
                <a:lnTo>
                  <a:pt x="62508" y="26789"/>
                </a:lnTo>
                <a:lnTo>
                  <a:pt x="71438" y="17860"/>
                </a:lnTo>
                <a:lnTo>
                  <a:pt x="71438" y="8930"/>
                </a:lnTo>
                <a:lnTo>
                  <a:pt x="71438" y="8930"/>
                </a:lnTo>
                <a:lnTo>
                  <a:pt x="71438" y="0"/>
                </a:lnTo>
                <a:lnTo>
                  <a:pt x="71438" y="0"/>
                </a:lnTo>
                <a:lnTo>
                  <a:pt x="62508" y="0"/>
                </a:lnTo>
                <a:lnTo>
                  <a:pt x="62508" y="0"/>
                </a:lnTo>
                <a:lnTo>
                  <a:pt x="62508" y="0"/>
                </a:lnTo>
                <a:lnTo>
                  <a:pt x="53578" y="0"/>
                </a:lnTo>
                <a:lnTo>
                  <a:pt x="44649" y="8930"/>
                </a:lnTo>
                <a:lnTo>
                  <a:pt x="35719" y="17860"/>
                </a:lnTo>
                <a:lnTo>
                  <a:pt x="35719" y="26789"/>
                </a:lnTo>
                <a:lnTo>
                  <a:pt x="26789" y="35719"/>
                </a:lnTo>
                <a:lnTo>
                  <a:pt x="17860" y="44649"/>
                </a:lnTo>
                <a:lnTo>
                  <a:pt x="17860" y="53578"/>
                </a:lnTo>
                <a:lnTo>
                  <a:pt x="8930" y="71438"/>
                </a:lnTo>
                <a:lnTo>
                  <a:pt x="8930" y="80368"/>
                </a:lnTo>
                <a:lnTo>
                  <a:pt x="8930" y="89297"/>
                </a:lnTo>
                <a:lnTo>
                  <a:pt x="8930" y="98227"/>
                </a:lnTo>
                <a:lnTo>
                  <a:pt x="8930" y="107157"/>
                </a:lnTo>
                <a:lnTo>
                  <a:pt x="17860" y="107157"/>
                </a:lnTo>
                <a:lnTo>
                  <a:pt x="26789" y="116086"/>
                </a:lnTo>
                <a:lnTo>
                  <a:pt x="35719" y="116086"/>
                </a:lnTo>
                <a:lnTo>
                  <a:pt x="44649" y="116086"/>
                </a:lnTo>
                <a:lnTo>
                  <a:pt x="53578" y="116086"/>
                </a:lnTo>
                <a:lnTo>
                  <a:pt x="62508" y="116086"/>
                </a:lnTo>
                <a:lnTo>
                  <a:pt x="62508" y="116086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9" name="Freeform 208"/>
          <p:cNvSpPr/>
          <p:nvPr/>
        </p:nvSpPr>
        <p:spPr>
          <a:xfrm>
            <a:off x="4250531" y="1473398"/>
            <a:ext cx="89298" cy="107158"/>
          </a:xfrm>
          <a:custGeom>
            <a:avLst/>
            <a:gdLst/>
            <a:ahLst/>
            <a:cxnLst/>
            <a:rect l="0" t="0" r="0" b="0"/>
            <a:pathLst>
              <a:path w="89298" h="107158">
                <a:moveTo>
                  <a:pt x="80367" y="0"/>
                </a:moveTo>
                <a:lnTo>
                  <a:pt x="80367" y="0"/>
                </a:lnTo>
                <a:lnTo>
                  <a:pt x="80367" y="0"/>
                </a:lnTo>
                <a:lnTo>
                  <a:pt x="71437" y="0"/>
                </a:lnTo>
                <a:lnTo>
                  <a:pt x="71437" y="0"/>
                </a:lnTo>
                <a:lnTo>
                  <a:pt x="62508" y="0"/>
                </a:lnTo>
                <a:lnTo>
                  <a:pt x="62508" y="0"/>
                </a:lnTo>
                <a:lnTo>
                  <a:pt x="53578" y="8930"/>
                </a:lnTo>
                <a:lnTo>
                  <a:pt x="44648" y="17860"/>
                </a:lnTo>
                <a:lnTo>
                  <a:pt x="35719" y="17860"/>
                </a:lnTo>
                <a:lnTo>
                  <a:pt x="26789" y="26789"/>
                </a:lnTo>
                <a:lnTo>
                  <a:pt x="17859" y="26789"/>
                </a:lnTo>
                <a:lnTo>
                  <a:pt x="17859" y="35719"/>
                </a:lnTo>
                <a:lnTo>
                  <a:pt x="8930" y="35719"/>
                </a:lnTo>
                <a:lnTo>
                  <a:pt x="8930" y="35719"/>
                </a:lnTo>
                <a:lnTo>
                  <a:pt x="8930" y="44649"/>
                </a:lnTo>
                <a:lnTo>
                  <a:pt x="8930" y="44649"/>
                </a:lnTo>
                <a:lnTo>
                  <a:pt x="17859" y="44649"/>
                </a:lnTo>
                <a:lnTo>
                  <a:pt x="17859" y="53578"/>
                </a:lnTo>
                <a:lnTo>
                  <a:pt x="26789" y="53578"/>
                </a:lnTo>
                <a:lnTo>
                  <a:pt x="35719" y="53578"/>
                </a:lnTo>
                <a:lnTo>
                  <a:pt x="44648" y="53578"/>
                </a:lnTo>
                <a:lnTo>
                  <a:pt x="62508" y="53578"/>
                </a:lnTo>
                <a:lnTo>
                  <a:pt x="71437" y="62508"/>
                </a:lnTo>
                <a:lnTo>
                  <a:pt x="80367" y="62508"/>
                </a:lnTo>
                <a:lnTo>
                  <a:pt x="80367" y="62508"/>
                </a:lnTo>
                <a:lnTo>
                  <a:pt x="89297" y="71438"/>
                </a:lnTo>
                <a:lnTo>
                  <a:pt x="89297" y="71438"/>
                </a:lnTo>
                <a:lnTo>
                  <a:pt x="89297" y="80368"/>
                </a:lnTo>
                <a:lnTo>
                  <a:pt x="89297" y="80368"/>
                </a:lnTo>
                <a:lnTo>
                  <a:pt x="89297" y="89297"/>
                </a:lnTo>
                <a:lnTo>
                  <a:pt x="89297" y="89297"/>
                </a:lnTo>
                <a:lnTo>
                  <a:pt x="80367" y="98227"/>
                </a:lnTo>
                <a:lnTo>
                  <a:pt x="80367" y="98227"/>
                </a:lnTo>
                <a:lnTo>
                  <a:pt x="71437" y="107157"/>
                </a:lnTo>
                <a:lnTo>
                  <a:pt x="62508" y="107157"/>
                </a:lnTo>
                <a:lnTo>
                  <a:pt x="53578" y="107157"/>
                </a:lnTo>
                <a:lnTo>
                  <a:pt x="35719" y="107157"/>
                </a:lnTo>
                <a:lnTo>
                  <a:pt x="26789" y="107157"/>
                </a:lnTo>
                <a:lnTo>
                  <a:pt x="17859" y="107157"/>
                </a:lnTo>
                <a:lnTo>
                  <a:pt x="8930" y="98227"/>
                </a:lnTo>
                <a:lnTo>
                  <a:pt x="8930" y="98227"/>
                </a:lnTo>
                <a:lnTo>
                  <a:pt x="0" y="98227"/>
                </a:lnTo>
                <a:lnTo>
                  <a:pt x="0" y="98227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0" name="Freeform 209"/>
          <p:cNvSpPr/>
          <p:nvPr/>
        </p:nvSpPr>
        <p:spPr>
          <a:xfrm>
            <a:off x="4384476" y="1491258"/>
            <a:ext cx="8931" cy="89298"/>
          </a:xfrm>
          <a:custGeom>
            <a:avLst/>
            <a:gdLst/>
            <a:ahLst/>
            <a:cxnLst/>
            <a:rect l="0" t="0" r="0" b="0"/>
            <a:pathLst>
              <a:path w="8931" h="89298">
                <a:moveTo>
                  <a:pt x="8930" y="0"/>
                </a:moveTo>
                <a:lnTo>
                  <a:pt x="8930" y="0"/>
                </a:lnTo>
                <a:lnTo>
                  <a:pt x="8930" y="0"/>
                </a:lnTo>
                <a:lnTo>
                  <a:pt x="8930" y="8929"/>
                </a:lnTo>
                <a:lnTo>
                  <a:pt x="8930" y="8929"/>
                </a:lnTo>
                <a:lnTo>
                  <a:pt x="8930" y="17859"/>
                </a:lnTo>
                <a:lnTo>
                  <a:pt x="8930" y="35718"/>
                </a:lnTo>
                <a:lnTo>
                  <a:pt x="8930" y="44648"/>
                </a:lnTo>
                <a:lnTo>
                  <a:pt x="8930" y="53578"/>
                </a:lnTo>
                <a:lnTo>
                  <a:pt x="8930" y="71437"/>
                </a:lnTo>
                <a:lnTo>
                  <a:pt x="8930" y="80367"/>
                </a:lnTo>
                <a:lnTo>
                  <a:pt x="8930" y="80367"/>
                </a:lnTo>
                <a:lnTo>
                  <a:pt x="8930" y="89297"/>
                </a:lnTo>
                <a:lnTo>
                  <a:pt x="0" y="89297"/>
                </a:lnTo>
                <a:lnTo>
                  <a:pt x="0" y="89297"/>
                </a:lnTo>
                <a:lnTo>
                  <a:pt x="0" y="89297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1" name="Freeform 210"/>
          <p:cNvSpPr/>
          <p:nvPr/>
        </p:nvSpPr>
        <p:spPr>
          <a:xfrm>
            <a:off x="4420195" y="1491258"/>
            <a:ext cx="133946" cy="116087"/>
          </a:xfrm>
          <a:custGeom>
            <a:avLst/>
            <a:gdLst/>
            <a:ahLst/>
            <a:cxnLst/>
            <a:rect l="0" t="0" r="0" b="0"/>
            <a:pathLst>
              <a:path w="133946" h="116087">
                <a:moveTo>
                  <a:pt x="71437" y="0"/>
                </a:moveTo>
                <a:lnTo>
                  <a:pt x="71437" y="0"/>
                </a:lnTo>
                <a:lnTo>
                  <a:pt x="71437" y="0"/>
                </a:lnTo>
                <a:lnTo>
                  <a:pt x="71437" y="0"/>
                </a:lnTo>
                <a:lnTo>
                  <a:pt x="62508" y="0"/>
                </a:lnTo>
                <a:lnTo>
                  <a:pt x="62508" y="0"/>
                </a:lnTo>
                <a:lnTo>
                  <a:pt x="62508" y="0"/>
                </a:lnTo>
                <a:lnTo>
                  <a:pt x="53578" y="0"/>
                </a:lnTo>
                <a:lnTo>
                  <a:pt x="44648" y="0"/>
                </a:lnTo>
                <a:lnTo>
                  <a:pt x="35719" y="0"/>
                </a:lnTo>
                <a:lnTo>
                  <a:pt x="26789" y="0"/>
                </a:lnTo>
                <a:lnTo>
                  <a:pt x="17859" y="8929"/>
                </a:lnTo>
                <a:lnTo>
                  <a:pt x="17859" y="8929"/>
                </a:lnTo>
                <a:lnTo>
                  <a:pt x="8930" y="8929"/>
                </a:lnTo>
                <a:lnTo>
                  <a:pt x="8930" y="17859"/>
                </a:lnTo>
                <a:lnTo>
                  <a:pt x="8930" y="17859"/>
                </a:lnTo>
                <a:lnTo>
                  <a:pt x="8930" y="17859"/>
                </a:lnTo>
                <a:lnTo>
                  <a:pt x="8930" y="17859"/>
                </a:lnTo>
                <a:lnTo>
                  <a:pt x="8930" y="26789"/>
                </a:lnTo>
                <a:lnTo>
                  <a:pt x="17859" y="26789"/>
                </a:lnTo>
                <a:lnTo>
                  <a:pt x="26789" y="26789"/>
                </a:lnTo>
                <a:lnTo>
                  <a:pt x="26789" y="35718"/>
                </a:lnTo>
                <a:lnTo>
                  <a:pt x="35719" y="35718"/>
                </a:lnTo>
                <a:lnTo>
                  <a:pt x="44648" y="35718"/>
                </a:lnTo>
                <a:lnTo>
                  <a:pt x="53578" y="44648"/>
                </a:lnTo>
                <a:lnTo>
                  <a:pt x="71437" y="44648"/>
                </a:lnTo>
                <a:lnTo>
                  <a:pt x="80367" y="53578"/>
                </a:lnTo>
                <a:lnTo>
                  <a:pt x="89297" y="53578"/>
                </a:lnTo>
                <a:lnTo>
                  <a:pt x="98226" y="62508"/>
                </a:lnTo>
                <a:lnTo>
                  <a:pt x="107156" y="62508"/>
                </a:lnTo>
                <a:lnTo>
                  <a:pt x="116086" y="62508"/>
                </a:lnTo>
                <a:lnTo>
                  <a:pt x="125016" y="71437"/>
                </a:lnTo>
                <a:lnTo>
                  <a:pt x="125016" y="80367"/>
                </a:lnTo>
                <a:lnTo>
                  <a:pt x="133945" y="80367"/>
                </a:lnTo>
                <a:lnTo>
                  <a:pt x="133945" y="89297"/>
                </a:lnTo>
                <a:lnTo>
                  <a:pt x="133945" y="89297"/>
                </a:lnTo>
                <a:lnTo>
                  <a:pt x="133945" y="98226"/>
                </a:lnTo>
                <a:lnTo>
                  <a:pt x="133945" y="107156"/>
                </a:lnTo>
                <a:lnTo>
                  <a:pt x="125016" y="107156"/>
                </a:lnTo>
                <a:lnTo>
                  <a:pt x="125016" y="116086"/>
                </a:lnTo>
                <a:lnTo>
                  <a:pt x="116086" y="116086"/>
                </a:lnTo>
                <a:lnTo>
                  <a:pt x="107156" y="116086"/>
                </a:lnTo>
                <a:lnTo>
                  <a:pt x="98226" y="116086"/>
                </a:lnTo>
                <a:lnTo>
                  <a:pt x="89297" y="116086"/>
                </a:lnTo>
                <a:lnTo>
                  <a:pt x="80367" y="116086"/>
                </a:lnTo>
                <a:lnTo>
                  <a:pt x="71437" y="116086"/>
                </a:lnTo>
                <a:lnTo>
                  <a:pt x="53578" y="116086"/>
                </a:lnTo>
                <a:lnTo>
                  <a:pt x="44648" y="107156"/>
                </a:lnTo>
                <a:lnTo>
                  <a:pt x="35719" y="107156"/>
                </a:lnTo>
                <a:lnTo>
                  <a:pt x="26789" y="107156"/>
                </a:lnTo>
                <a:lnTo>
                  <a:pt x="17859" y="107156"/>
                </a:lnTo>
                <a:lnTo>
                  <a:pt x="8930" y="107156"/>
                </a:lnTo>
                <a:lnTo>
                  <a:pt x="8930" y="107156"/>
                </a:lnTo>
                <a:lnTo>
                  <a:pt x="0" y="107156"/>
                </a:lnTo>
                <a:lnTo>
                  <a:pt x="0" y="107156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2" name="Freeform 211"/>
          <p:cNvSpPr/>
          <p:nvPr/>
        </p:nvSpPr>
        <p:spPr>
          <a:xfrm>
            <a:off x="3107531" y="982266"/>
            <a:ext cx="151806" cy="214313"/>
          </a:xfrm>
          <a:custGeom>
            <a:avLst/>
            <a:gdLst/>
            <a:ahLst/>
            <a:cxnLst/>
            <a:rect l="0" t="0" r="0" b="0"/>
            <a:pathLst>
              <a:path w="151806" h="214313">
                <a:moveTo>
                  <a:pt x="151805" y="17859"/>
                </a:moveTo>
                <a:lnTo>
                  <a:pt x="151805" y="17859"/>
                </a:lnTo>
                <a:lnTo>
                  <a:pt x="151805" y="17859"/>
                </a:lnTo>
                <a:lnTo>
                  <a:pt x="142875" y="17859"/>
                </a:lnTo>
                <a:lnTo>
                  <a:pt x="142875" y="8929"/>
                </a:lnTo>
                <a:lnTo>
                  <a:pt x="133945" y="8929"/>
                </a:lnTo>
                <a:lnTo>
                  <a:pt x="133945" y="0"/>
                </a:lnTo>
                <a:lnTo>
                  <a:pt x="125016" y="0"/>
                </a:lnTo>
                <a:lnTo>
                  <a:pt x="116086" y="0"/>
                </a:lnTo>
                <a:lnTo>
                  <a:pt x="107156" y="0"/>
                </a:lnTo>
                <a:lnTo>
                  <a:pt x="98227" y="0"/>
                </a:lnTo>
                <a:lnTo>
                  <a:pt x="89297" y="8929"/>
                </a:lnTo>
                <a:lnTo>
                  <a:pt x="80367" y="8929"/>
                </a:lnTo>
                <a:lnTo>
                  <a:pt x="62508" y="17859"/>
                </a:lnTo>
                <a:lnTo>
                  <a:pt x="53578" y="26789"/>
                </a:lnTo>
                <a:lnTo>
                  <a:pt x="44648" y="35718"/>
                </a:lnTo>
                <a:lnTo>
                  <a:pt x="35719" y="53578"/>
                </a:lnTo>
                <a:lnTo>
                  <a:pt x="26789" y="62507"/>
                </a:lnTo>
                <a:lnTo>
                  <a:pt x="17859" y="80367"/>
                </a:lnTo>
                <a:lnTo>
                  <a:pt x="8930" y="98226"/>
                </a:lnTo>
                <a:lnTo>
                  <a:pt x="8930" y="107156"/>
                </a:lnTo>
                <a:lnTo>
                  <a:pt x="0" y="125015"/>
                </a:lnTo>
                <a:lnTo>
                  <a:pt x="0" y="142875"/>
                </a:lnTo>
                <a:lnTo>
                  <a:pt x="0" y="151804"/>
                </a:lnTo>
                <a:lnTo>
                  <a:pt x="0" y="160734"/>
                </a:lnTo>
                <a:lnTo>
                  <a:pt x="0" y="169664"/>
                </a:lnTo>
                <a:lnTo>
                  <a:pt x="8930" y="187523"/>
                </a:lnTo>
                <a:lnTo>
                  <a:pt x="17859" y="187523"/>
                </a:lnTo>
                <a:lnTo>
                  <a:pt x="26789" y="196453"/>
                </a:lnTo>
                <a:lnTo>
                  <a:pt x="35719" y="205382"/>
                </a:lnTo>
                <a:lnTo>
                  <a:pt x="44648" y="205382"/>
                </a:lnTo>
                <a:lnTo>
                  <a:pt x="62508" y="205382"/>
                </a:lnTo>
                <a:lnTo>
                  <a:pt x="71438" y="214312"/>
                </a:lnTo>
                <a:lnTo>
                  <a:pt x="80367" y="214312"/>
                </a:lnTo>
                <a:lnTo>
                  <a:pt x="80367" y="214312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3" name="Freeform 212"/>
          <p:cNvSpPr/>
          <p:nvPr/>
        </p:nvSpPr>
        <p:spPr>
          <a:xfrm>
            <a:off x="3277195" y="1125141"/>
            <a:ext cx="17860" cy="17860"/>
          </a:xfrm>
          <a:custGeom>
            <a:avLst/>
            <a:gdLst/>
            <a:ahLst/>
            <a:cxnLst/>
            <a:rect l="0" t="0" r="0" b="0"/>
            <a:pathLst>
              <a:path w="17860" h="17860">
                <a:moveTo>
                  <a:pt x="0" y="17859"/>
                </a:moveTo>
                <a:lnTo>
                  <a:pt x="0" y="17859"/>
                </a:lnTo>
                <a:lnTo>
                  <a:pt x="0" y="17859"/>
                </a:lnTo>
                <a:lnTo>
                  <a:pt x="0" y="17859"/>
                </a:lnTo>
                <a:lnTo>
                  <a:pt x="0" y="8929"/>
                </a:lnTo>
                <a:lnTo>
                  <a:pt x="8930" y="8929"/>
                </a:lnTo>
                <a:lnTo>
                  <a:pt x="17859" y="0"/>
                </a:lnTo>
                <a:lnTo>
                  <a:pt x="17859" y="0"/>
                </a:lnTo>
                <a:lnTo>
                  <a:pt x="17859" y="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4" name="Freeform 213"/>
          <p:cNvSpPr/>
          <p:nvPr/>
        </p:nvSpPr>
        <p:spPr>
          <a:xfrm>
            <a:off x="3232547" y="1098351"/>
            <a:ext cx="80368" cy="116087"/>
          </a:xfrm>
          <a:custGeom>
            <a:avLst/>
            <a:gdLst/>
            <a:ahLst/>
            <a:cxnLst/>
            <a:rect l="0" t="0" r="0" b="0"/>
            <a:pathLst>
              <a:path w="80368" h="116087">
                <a:moveTo>
                  <a:pt x="80367" y="0"/>
                </a:moveTo>
                <a:lnTo>
                  <a:pt x="80367" y="0"/>
                </a:lnTo>
                <a:lnTo>
                  <a:pt x="71437" y="0"/>
                </a:lnTo>
                <a:lnTo>
                  <a:pt x="71437" y="0"/>
                </a:lnTo>
                <a:lnTo>
                  <a:pt x="62507" y="0"/>
                </a:lnTo>
                <a:lnTo>
                  <a:pt x="62507" y="0"/>
                </a:lnTo>
                <a:lnTo>
                  <a:pt x="53578" y="8930"/>
                </a:lnTo>
                <a:lnTo>
                  <a:pt x="44648" y="8930"/>
                </a:lnTo>
                <a:lnTo>
                  <a:pt x="35718" y="17860"/>
                </a:lnTo>
                <a:lnTo>
                  <a:pt x="26789" y="26790"/>
                </a:lnTo>
                <a:lnTo>
                  <a:pt x="26789" y="35719"/>
                </a:lnTo>
                <a:lnTo>
                  <a:pt x="17859" y="44649"/>
                </a:lnTo>
                <a:lnTo>
                  <a:pt x="8929" y="53579"/>
                </a:lnTo>
                <a:lnTo>
                  <a:pt x="8929" y="71438"/>
                </a:lnTo>
                <a:lnTo>
                  <a:pt x="8929" y="80368"/>
                </a:lnTo>
                <a:lnTo>
                  <a:pt x="0" y="89297"/>
                </a:lnTo>
                <a:lnTo>
                  <a:pt x="0" y="98227"/>
                </a:lnTo>
                <a:lnTo>
                  <a:pt x="0" y="107157"/>
                </a:lnTo>
                <a:lnTo>
                  <a:pt x="8929" y="107157"/>
                </a:lnTo>
                <a:lnTo>
                  <a:pt x="17859" y="107157"/>
                </a:lnTo>
                <a:lnTo>
                  <a:pt x="26789" y="116086"/>
                </a:lnTo>
                <a:lnTo>
                  <a:pt x="35718" y="116086"/>
                </a:lnTo>
                <a:lnTo>
                  <a:pt x="53578" y="107157"/>
                </a:lnTo>
                <a:lnTo>
                  <a:pt x="62507" y="107157"/>
                </a:lnTo>
                <a:lnTo>
                  <a:pt x="71437" y="107157"/>
                </a:lnTo>
                <a:lnTo>
                  <a:pt x="71437" y="107157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5" name="Freeform 214"/>
          <p:cNvSpPr/>
          <p:nvPr/>
        </p:nvSpPr>
        <p:spPr>
          <a:xfrm>
            <a:off x="3339703" y="1009055"/>
            <a:ext cx="8930" cy="178594"/>
          </a:xfrm>
          <a:custGeom>
            <a:avLst/>
            <a:gdLst/>
            <a:ahLst/>
            <a:cxnLst/>
            <a:rect l="0" t="0" r="0" b="0"/>
            <a:pathLst>
              <a:path w="8930" h="178594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8929"/>
                </a:lnTo>
                <a:lnTo>
                  <a:pt x="0" y="8929"/>
                </a:lnTo>
                <a:lnTo>
                  <a:pt x="0" y="17859"/>
                </a:lnTo>
                <a:lnTo>
                  <a:pt x="0" y="35718"/>
                </a:lnTo>
                <a:lnTo>
                  <a:pt x="0" y="44648"/>
                </a:lnTo>
                <a:lnTo>
                  <a:pt x="0" y="62507"/>
                </a:lnTo>
                <a:lnTo>
                  <a:pt x="0" y="80367"/>
                </a:lnTo>
                <a:lnTo>
                  <a:pt x="0" y="89296"/>
                </a:lnTo>
                <a:lnTo>
                  <a:pt x="0" y="107156"/>
                </a:lnTo>
                <a:lnTo>
                  <a:pt x="0" y="125015"/>
                </a:lnTo>
                <a:lnTo>
                  <a:pt x="0" y="142875"/>
                </a:lnTo>
                <a:lnTo>
                  <a:pt x="8929" y="151804"/>
                </a:lnTo>
                <a:lnTo>
                  <a:pt x="8929" y="169664"/>
                </a:lnTo>
                <a:lnTo>
                  <a:pt x="8929" y="178593"/>
                </a:lnTo>
                <a:lnTo>
                  <a:pt x="8929" y="178593"/>
                </a:lnTo>
                <a:lnTo>
                  <a:pt x="8929" y="178593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6" name="Freeform 215"/>
          <p:cNvSpPr/>
          <p:nvPr/>
        </p:nvSpPr>
        <p:spPr>
          <a:xfrm>
            <a:off x="3384351" y="1017984"/>
            <a:ext cx="26790" cy="187525"/>
          </a:xfrm>
          <a:custGeom>
            <a:avLst/>
            <a:gdLst/>
            <a:ahLst/>
            <a:cxnLst/>
            <a:rect l="0" t="0" r="0" b="0"/>
            <a:pathLst>
              <a:path w="26790" h="187525">
                <a:moveTo>
                  <a:pt x="8930" y="0"/>
                </a:moveTo>
                <a:lnTo>
                  <a:pt x="893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8930"/>
                </a:lnTo>
                <a:lnTo>
                  <a:pt x="8930" y="26789"/>
                </a:lnTo>
                <a:lnTo>
                  <a:pt x="8930" y="35719"/>
                </a:lnTo>
                <a:lnTo>
                  <a:pt x="8930" y="53578"/>
                </a:lnTo>
                <a:lnTo>
                  <a:pt x="8930" y="71438"/>
                </a:lnTo>
                <a:lnTo>
                  <a:pt x="8930" y="89297"/>
                </a:lnTo>
                <a:lnTo>
                  <a:pt x="8930" y="107157"/>
                </a:lnTo>
                <a:lnTo>
                  <a:pt x="8930" y="125016"/>
                </a:lnTo>
                <a:lnTo>
                  <a:pt x="8930" y="142875"/>
                </a:lnTo>
                <a:lnTo>
                  <a:pt x="17860" y="160735"/>
                </a:lnTo>
                <a:lnTo>
                  <a:pt x="17860" y="169664"/>
                </a:lnTo>
                <a:lnTo>
                  <a:pt x="17860" y="178594"/>
                </a:lnTo>
                <a:lnTo>
                  <a:pt x="26789" y="187524"/>
                </a:lnTo>
                <a:lnTo>
                  <a:pt x="26789" y="187524"/>
                </a:lnTo>
                <a:lnTo>
                  <a:pt x="26789" y="187524"/>
                </a:lnTo>
                <a:lnTo>
                  <a:pt x="26789" y="187524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7" name="Freeform 216"/>
          <p:cNvSpPr/>
          <p:nvPr/>
        </p:nvSpPr>
        <p:spPr>
          <a:xfrm>
            <a:off x="3473648" y="1125141"/>
            <a:ext cx="17860" cy="8930"/>
          </a:xfrm>
          <a:custGeom>
            <a:avLst/>
            <a:gdLst/>
            <a:ahLst/>
            <a:cxnLst/>
            <a:rect l="0" t="0" r="0" b="0"/>
            <a:pathLst>
              <a:path w="17860" h="8930">
                <a:moveTo>
                  <a:pt x="17859" y="8929"/>
                </a:moveTo>
                <a:lnTo>
                  <a:pt x="17859" y="8929"/>
                </a:lnTo>
                <a:lnTo>
                  <a:pt x="17859" y="8929"/>
                </a:lnTo>
                <a:lnTo>
                  <a:pt x="17859" y="8929"/>
                </a:lnTo>
                <a:lnTo>
                  <a:pt x="17859" y="0"/>
                </a:lnTo>
                <a:lnTo>
                  <a:pt x="8930" y="0"/>
                </a:lnTo>
                <a:lnTo>
                  <a:pt x="8930" y="0"/>
                </a:lnTo>
                <a:lnTo>
                  <a:pt x="8930" y="0"/>
                </a:lnTo>
                <a:lnTo>
                  <a:pt x="8930" y="0"/>
                </a:lnTo>
                <a:lnTo>
                  <a:pt x="893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8" name="Freeform 217"/>
          <p:cNvSpPr/>
          <p:nvPr/>
        </p:nvSpPr>
        <p:spPr>
          <a:xfrm>
            <a:off x="3437929" y="1125141"/>
            <a:ext cx="89298" cy="98227"/>
          </a:xfrm>
          <a:custGeom>
            <a:avLst/>
            <a:gdLst/>
            <a:ahLst/>
            <a:cxnLst/>
            <a:rect l="0" t="0" r="0" b="0"/>
            <a:pathLst>
              <a:path w="89298" h="98227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8929"/>
                </a:lnTo>
                <a:lnTo>
                  <a:pt x="0" y="8929"/>
                </a:lnTo>
                <a:lnTo>
                  <a:pt x="0" y="17859"/>
                </a:lnTo>
                <a:lnTo>
                  <a:pt x="0" y="17859"/>
                </a:lnTo>
                <a:lnTo>
                  <a:pt x="0" y="26789"/>
                </a:lnTo>
                <a:lnTo>
                  <a:pt x="0" y="26789"/>
                </a:lnTo>
                <a:lnTo>
                  <a:pt x="0" y="35718"/>
                </a:lnTo>
                <a:lnTo>
                  <a:pt x="0" y="44648"/>
                </a:lnTo>
                <a:lnTo>
                  <a:pt x="0" y="53578"/>
                </a:lnTo>
                <a:lnTo>
                  <a:pt x="8930" y="62507"/>
                </a:lnTo>
                <a:lnTo>
                  <a:pt x="8930" y="71437"/>
                </a:lnTo>
                <a:lnTo>
                  <a:pt x="8930" y="80367"/>
                </a:lnTo>
                <a:lnTo>
                  <a:pt x="17860" y="80367"/>
                </a:lnTo>
                <a:lnTo>
                  <a:pt x="17860" y="89296"/>
                </a:lnTo>
                <a:lnTo>
                  <a:pt x="26789" y="98226"/>
                </a:lnTo>
                <a:lnTo>
                  <a:pt x="26789" y="98226"/>
                </a:lnTo>
                <a:lnTo>
                  <a:pt x="26789" y="98226"/>
                </a:lnTo>
                <a:lnTo>
                  <a:pt x="35719" y="98226"/>
                </a:lnTo>
                <a:lnTo>
                  <a:pt x="35719" y="98226"/>
                </a:lnTo>
                <a:lnTo>
                  <a:pt x="44649" y="98226"/>
                </a:lnTo>
                <a:lnTo>
                  <a:pt x="53578" y="98226"/>
                </a:lnTo>
                <a:lnTo>
                  <a:pt x="53578" y="89296"/>
                </a:lnTo>
                <a:lnTo>
                  <a:pt x="53578" y="89296"/>
                </a:lnTo>
                <a:lnTo>
                  <a:pt x="62508" y="80367"/>
                </a:lnTo>
                <a:lnTo>
                  <a:pt x="62508" y="71437"/>
                </a:lnTo>
                <a:lnTo>
                  <a:pt x="71438" y="62507"/>
                </a:lnTo>
                <a:lnTo>
                  <a:pt x="71438" y="53578"/>
                </a:lnTo>
                <a:lnTo>
                  <a:pt x="71438" y="44648"/>
                </a:lnTo>
                <a:lnTo>
                  <a:pt x="71438" y="35718"/>
                </a:lnTo>
                <a:lnTo>
                  <a:pt x="71438" y="26789"/>
                </a:lnTo>
                <a:lnTo>
                  <a:pt x="71438" y="17859"/>
                </a:lnTo>
                <a:lnTo>
                  <a:pt x="71438" y="17859"/>
                </a:lnTo>
                <a:lnTo>
                  <a:pt x="71438" y="8929"/>
                </a:lnTo>
                <a:lnTo>
                  <a:pt x="71438" y="8929"/>
                </a:lnTo>
                <a:lnTo>
                  <a:pt x="71438" y="0"/>
                </a:lnTo>
                <a:lnTo>
                  <a:pt x="62508" y="0"/>
                </a:lnTo>
                <a:lnTo>
                  <a:pt x="62508" y="0"/>
                </a:lnTo>
                <a:lnTo>
                  <a:pt x="62508" y="0"/>
                </a:lnTo>
                <a:lnTo>
                  <a:pt x="62508" y="8929"/>
                </a:lnTo>
                <a:lnTo>
                  <a:pt x="62508" y="8929"/>
                </a:lnTo>
                <a:lnTo>
                  <a:pt x="62508" y="17859"/>
                </a:lnTo>
                <a:lnTo>
                  <a:pt x="62508" y="26789"/>
                </a:lnTo>
                <a:lnTo>
                  <a:pt x="62508" y="35718"/>
                </a:lnTo>
                <a:lnTo>
                  <a:pt x="62508" y="44648"/>
                </a:lnTo>
                <a:lnTo>
                  <a:pt x="62508" y="53578"/>
                </a:lnTo>
                <a:lnTo>
                  <a:pt x="71438" y="62507"/>
                </a:lnTo>
                <a:lnTo>
                  <a:pt x="71438" y="71437"/>
                </a:lnTo>
                <a:lnTo>
                  <a:pt x="80367" y="80367"/>
                </a:lnTo>
                <a:lnTo>
                  <a:pt x="89297" y="89296"/>
                </a:lnTo>
                <a:lnTo>
                  <a:pt x="89297" y="89296"/>
                </a:lnTo>
                <a:lnTo>
                  <a:pt x="89297" y="89296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9" name="Freeform 218"/>
          <p:cNvSpPr/>
          <p:nvPr/>
        </p:nvSpPr>
        <p:spPr>
          <a:xfrm>
            <a:off x="3554015" y="1026914"/>
            <a:ext cx="26790" cy="187524"/>
          </a:xfrm>
          <a:custGeom>
            <a:avLst/>
            <a:gdLst/>
            <a:ahLst/>
            <a:cxnLst/>
            <a:rect l="0" t="0" r="0" b="0"/>
            <a:pathLst>
              <a:path w="26790" h="187524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8930"/>
                </a:lnTo>
                <a:lnTo>
                  <a:pt x="0" y="17859"/>
                </a:lnTo>
                <a:lnTo>
                  <a:pt x="0" y="26789"/>
                </a:lnTo>
                <a:lnTo>
                  <a:pt x="0" y="44648"/>
                </a:lnTo>
                <a:lnTo>
                  <a:pt x="0" y="53578"/>
                </a:lnTo>
                <a:lnTo>
                  <a:pt x="0" y="71437"/>
                </a:lnTo>
                <a:lnTo>
                  <a:pt x="0" y="89297"/>
                </a:lnTo>
                <a:lnTo>
                  <a:pt x="0" y="98227"/>
                </a:lnTo>
                <a:lnTo>
                  <a:pt x="0" y="116086"/>
                </a:lnTo>
                <a:lnTo>
                  <a:pt x="8930" y="133945"/>
                </a:lnTo>
                <a:lnTo>
                  <a:pt x="8930" y="151805"/>
                </a:lnTo>
                <a:lnTo>
                  <a:pt x="17860" y="160734"/>
                </a:lnTo>
                <a:lnTo>
                  <a:pt x="17860" y="169664"/>
                </a:lnTo>
                <a:lnTo>
                  <a:pt x="17860" y="178594"/>
                </a:lnTo>
                <a:lnTo>
                  <a:pt x="17860" y="187523"/>
                </a:lnTo>
                <a:lnTo>
                  <a:pt x="26789" y="187523"/>
                </a:lnTo>
                <a:lnTo>
                  <a:pt x="26789" y="187523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0" name="Freeform 219"/>
          <p:cNvSpPr/>
          <p:nvPr/>
        </p:nvSpPr>
        <p:spPr>
          <a:xfrm>
            <a:off x="3580804" y="1125141"/>
            <a:ext cx="80368" cy="98227"/>
          </a:xfrm>
          <a:custGeom>
            <a:avLst/>
            <a:gdLst/>
            <a:ahLst/>
            <a:cxnLst/>
            <a:rect l="0" t="0" r="0" b="0"/>
            <a:pathLst>
              <a:path w="80368" h="98227">
                <a:moveTo>
                  <a:pt x="62508" y="17859"/>
                </a:moveTo>
                <a:lnTo>
                  <a:pt x="62508" y="17859"/>
                </a:lnTo>
                <a:lnTo>
                  <a:pt x="53578" y="8929"/>
                </a:lnTo>
                <a:lnTo>
                  <a:pt x="53578" y="8929"/>
                </a:lnTo>
                <a:lnTo>
                  <a:pt x="53578" y="8929"/>
                </a:lnTo>
                <a:lnTo>
                  <a:pt x="53578" y="0"/>
                </a:lnTo>
                <a:lnTo>
                  <a:pt x="44649" y="0"/>
                </a:lnTo>
                <a:lnTo>
                  <a:pt x="44649" y="0"/>
                </a:lnTo>
                <a:lnTo>
                  <a:pt x="35719" y="0"/>
                </a:lnTo>
                <a:lnTo>
                  <a:pt x="35719" y="0"/>
                </a:lnTo>
                <a:lnTo>
                  <a:pt x="26789" y="8929"/>
                </a:lnTo>
                <a:lnTo>
                  <a:pt x="26789" y="17859"/>
                </a:lnTo>
                <a:lnTo>
                  <a:pt x="17860" y="26789"/>
                </a:lnTo>
                <a:lnTo>
                  <a:pt x="8930" y="35718"/>
                </a:lnTo>
                <a:lnTo>
                  <a:pt x="8930" y="44648"/>
                </a:lnTo>
                <a:lnTo>
                  <a:pt x="0" y="53578"/>
                </a:lnTo>
                <a:lnTo>
                  <a:pt x="0" y="53578"/>
                </a:lnTo>
                <a:lnTo>
                  <a:pt x="0" y="62507"/>
                </a:lnTo>
                <a:lnTo>
                  <a:pt x="0" y="71437"/>
                </a:lnTo>
                <a:lnTo>
                  <a:pt x="0" y="80367"/>
                </a:lnTo>
                <a:lnTo>
                  <a:pt x="8930" y="89296"/>
                </a:lnTo>
                <a:lnTo>
                  <a:pt x="8930" y="89296"/>
                </a:lnTo>
                <a:lnTo>
                  <a:pt x="17860" y="89296"/>
                </a:lnTo>
                <a:lnTo>
                  <a:pt x="26789" y="98226"/>
                </a:lnTo>
                <a:lnTo>
                  <a:pt x="26789" y="89296"/>
                </a:lnTo>
                <a:lnTo>
                  <a:pt x="35719" y="89296"/>
                </a:lnTo>
                <a:lnTo>
                  <a:pt x="44649" y="89296"/>
                </a:lnTo>
                <a:lnTo>
                  <a:pt x="53578" y="80367"/>
                </a:lnTo>
                <a:lnTo>
                  <a:pt x="53578" y="80367"/>
                </a:lnTo>
                <a:lnTo>
                  <a:pt x="62508" y="71437"/>
                </a:lnTo>
                <a:lnTo>
                  <a:pt x="62508" y="62507"/>
                </a:lnTo>
                <a:lnTo>
                  <a:pt x="71438" y="53578"/>
                </a:lnTo>
                <a:lnTo>
                  <a:pt x="71438" y="44648"/>
                </a:lnTo>
                <a:lnTo>
                  <a:pt x="71438" y="35718"/>
                </a:lnTo>
                <a:lnTo>
                  <a:pt x="71438" y="26789"/>
                </a:lnTo>
                <a:lnTo>
                  <a:pt x="71438" y="26789"/>
                </a:lnTo>
                <a:lnTo>
                  <a:pt x="71438" y="26789"/>
                </a:lnTo>
                <a:lnTo>
                  <a:pt x="71438" y="26789"/>
                </a:lnTo>
                <a:lnTo>
                  <a:pt x="71438" y="17859"/>
                </a:lnTo>
                <a:lnTo>
                  <a:pt x="71438" y="17859"/>
                </a:lnTo>
                <a:lnTo>
                  <a:pt x="71438" y="17859"/>
                </a:lnTo>
                <a:lnTo>
                  <a:pt x="71438" y="26789"/>
                </a:lnTo>
                <a:lnTo>
                  <a:pt x="71438" y="26789"/>
                </a:lnTo>
                <a:lnTo>
                  <a:pt x="71438" y="35718"/>
                </a:lnTo>
                <a:lnTo>
                  <a:pt x="71438" y="35718"/>
                </a:lnTo>
                <a:lnTo>
                  <a:pt x="71438" y="44648"/>
                </a:lnTo>
                <a:lnTo>
                  <a:pt x="80367" y="53578"/>
                </a:lnTo>
                <a:lnTo>
                  <a:pt x="80367" y="62507"/>
                </a:lnTo>
                <a:lnTo>
                  <a:pt x="80367" y="71437"/>
                </a:lnTo>
                <a:lnTo>
                  <a:pt x="80367" y="71437"/>
                </a:lnTo>
                <a:lnTo>
                  <a:pt x="80367" y="71437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1" name="Freeform 220"/>
          <p:cNvSpPr/>
          <p:nvPr/>
        </p:nvSpPr>
        <p:spPr>
          <a:xfrm>
            <a:off x="3714750" y="1116211"/>
            <a:ext cx="44649" cy="107157"/>
          </a:xfrm>
          <a:custGeom>
            <a:avLst/>
            <a:gdLst/>
            <a:ahLst/>
            <a:cxnLst/>
            <a:rect l="0" t="0" r="0" b="0"/>
            <a:pathLst>
              <a:path w="44649" h="107157">
                <a:moveTo>
                  <a:pt x="0" y="35719"/>
                </a:moveTo>
                <a:lnTo>
                  <a:pt x="0" y="35719"/>
                </a:lnTo>
                <a:lnTo>
                  <a:pt x="0" y="35719"/>
                </a:lnTo>
                <a:lnTo>
                  <a:pt x="0" y="35719"/>
                </a:lnTo>
                <a:lnTo>
                  <a:pt x="0" y="35719"/>
                </a:lnTo>
                <a:lnTo>
                  <a:pt x="0" y="44648"/>
                </a:lnTo>
                <a:lnTo>
                  <a:pt x="0" y="53578"/>
                </a:lnTo>
                <a:lnTo>
                  <a:pt x="0" y="62508"/>
                </a:lnTo>
                <a:lnTo>
                  <a:pt x="8929" y="62508"/>
                </a:lnTo>
                <a:lnTo>
                  <a:pt x="8929" y="80367"/>
                </a:lnTo>
                <a:lnTo>
                  <a:pt x="8929" y="89297"/>
                </a:lnTo>
                <a:lnTo>
                  <a:pt x="8929" y="89297"/>
                </a:lnTo>
                <a:lnTo>
                  <a:pt x="8929" y="98226"/>
                </a:lnTo>
                <a:lnTo>
                  <a:pt x="8929" y="98226"/>
                </a:lnTo>
                <a:lnTo>
                  <a:pt x="8929" y="98226"/>
                </a:lnTo>
                <a:lnTo>
                  <a:pt x="8929" y="107156"/>
                </a:lnTo>
                <a:lnTo>
                  <a:pt x="8929" y="98226"/>
                </a:lnTo>
                <a:lnTo>
                  <a:pt x="8929" y="98226"/>
                </a:lnTo>
                <a:lnTo>
                  <a:pt x="8929" y="98226"/>
                </a:lnTo>
                <a:lnTo>
                  <a:pt x="8929" y="89297"/>
                </a:lnTo>
                <a:lnTo>
                  <a:pt x="8929" y="80367"/>
                </a:lnTo>
                <a:lnTo>
                  <a:pt x="8929" y="71437"/>
                </a:lnTo>
                <a:lnTo>
                  <a:pt x="8929" y="62508"/>
                </a:lnTo>
                <a:lnTo>
                  <a:pt x="8929" y="44648"/>
                </a:lnTo>
                <a:lnTo>
                  <a:pt x="8929" y="35719"/>
                </a:lnTo>
                <a:lnTo>
                  <a:pt x="8929" y="26789"/>
                </a:lnTo>
                <a:lnTo>
                  <a:pt x="8929" y="17859"/>
                </a:lnTo>
                <a:lnTo>
                  <a:pt x="17859" y="8930"/>
                </a:lnTo>
                <a:lnTo>
                  <a:pt x="17859" y="8930"/>
                </a:lnTo>
                <a:lnTo>
                  <a:pt x="26789" y="8930"/>
                </a:lnTo>
                <a:lnTo>
                  <a:pt x="26789" y="0"/>
                </a:lnTo>
                <a:lnTo>
                  <a:pt x="35718" y="0"/>
                </a:lnTo>
                <a:lnTo>
                  <a:pt x="35718" y="0"/>
                </a:lnTo>
                <a:lnTo>
                  <a:pt x="44648" y="0"/>
                </a:lnTo>
                <a:lnTo>
                  <a:pt x="44648" y="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2" name="Freeform 221"/>
          <p:cNvSpPr/>
          <p:nvPr/>
        </p:nvSpPr>
        <p:spPr>
          <a:xfrm>
            <a:off x="3893343" y="1098351"/>
            <a:ext cx="71439" cy="125017"/>
          </a:xfrm>
          <a:custGeom>
            <a:avLst/>
            <a:gdLst/>
            <a:ahLst/>
            <a:cxnLst/>
            <a:rect l="0" t="0" r="0" b="0"/>
            <a:pathLst>
              <a:path w="71439" h="125017">
                <a:moveTo>
                  <a:pt x="0" y="26790"/>
                </a:moveTo>
                <a:lnTo>
                  <a:pt x="0" y="17860"/>
                </a:lnTo>
                <a:lnTo>
                  <a:pt x="0" y="17860"/>
                </a:lnTo>
                <a:lnTo>
                  <a:pt x="0" y="17860"/>
                </a:lnTo>
                <a:lnTo>
                  <a:pt x="0" y="26790"/>
                </a:lnTo>
                <a:lnTo>
                  <a:pt x="0" y="26790"/>
                </a:lnTo>
                <a:lnTo>
                  <a:pt x="0" y="35719"/>
                </a:lnTo>
                <a:lnTo>
                  <a:pt x="8930" y="44649"/>
                </a:lnTo>
                <a:lnTo>
                  <a:pt x="8930" y="53579"/>
                </a:lnTo>
                <a:lnTo>
                  <a:pt x="8930" y="62508"/>
                </a:lnTo>
                <a:lnTo>
                  <a:pt x="8930" y="71438"/>
                </a:lnTo>
                <a:lnTo>
                  <a:pt x="8930" y="80368"/>
                </a:lnTo>
                <a:lnTo>
                  <a:pt x="8930" y="98227"/>
                </a:lnTo>
                <a:lnTo>
                  <a:pt x="17860" y="107157"/>
                </a:lnTo>
                <a:lnTo>
                  <a:pt x="17860" y="107157"/>
                </a:lnTo>
                <a:lnTo>
                  <a:pt x="17860" y="116086"/>
                </a:lnTo>
                <a:lnTo>
                  <a:pt x="17860" y="125016"/>
                </a:lnTo>
                <a:lnTo>
                  <a:pt x="17860" y="125016"/>
                </a:lnTo>
                <a:lnTo>
                  <a:pt x="17860" y="125016"/>
                </a:lnTo>
                <a:lnTo>
                  <a:pt x="17860" y="125016"/>
                </a:lnTo>
                <a:lnTo>
                  <a:pt x="17860" y="125016"/>
                </a:lnTo>
                <a:lnTo>
                  <a:pt x="17860" y="125016"/>
                </a:lnTo>
                <a:lnTo>
                  <a:pt x="17860" y="125016"/>
                </a:lnTo>
                <a:lnTo>
                  <a:pt x="17860" y="116086"/>
                </a:lnTo>
                <a:lnTo>
                  <a:pt x="17860" y="116086"/>
                </a:lnTo>
                <a:lnTo>
                  <a:pt x="17860" y="107157"/>
                </a:lnTo>
                <a:lnTo>
                  <a:pt x="17860" y="89297"/>
                </a:lnTo>
                <a:lnTo>
                  <a:pt x="17860" y="80368"/>
                </a:lnTo>
                <a:lnTo>
                  <a:pt x="17860" y="71438"/>
                </a:lnTo>
                <a:lnTo>
                  <a:pt x="8930" y="53579"/>
                </a:lnTo>
                <a:lnTo>
                  <a:pt x="8930" y="44649"/>
                </a:lnTo>
                <a:lnTo>
                  <a:pt x="17860" y="35719"/>
                </a:lnTo>
                <a:lnTo>
                  <a:pt x="17860" y="26790"/>
                </a:lnTo>
                <a:lnTo>
                  <a:pt x="17860" y="17860"/>
                </a:lnTo>
                <a:lnTo>
                  <a:pt x="17860" y="17860"/>
                </a:lnTo>
                <a:lnTo>
                  <a:pt x="26789" y="8930"/>
                </a:lnTo>
                <a:lnTo>
                  <a:pt x="26789" y="8930"/>
                </a:lnTo>
                <a:lnTo>
                  <a:pt x="35719" y="0"/>
                </a:lnTo>
                <a:lnTo>
                  <a:pt x="35719" y="0"/>
                </a:lnTo>
                <a:lnTo>
                  <a:pt x="44649" y="0"/>
                </a:lnTo>
                <a:lnTo>
                  <a:pt x="53578" y="0"/>
                </a:lnTo>
                <a:lnTo>
                  <a:pt x="53578" y="0"/>
                </a:lnTo>
                <a:lnTo>
                  <a:pt x="62508" y="8930"/>
                </a:lnTo>
                <a:lnTo>
                  <a:pt x="71438" y="8930"/>
                </a:lnTo>
                <a:lnTo>
                  <a:pt x="71438" y="8930"/>
                </a:lnTo>
                <a:lnTo>
                  <a:pt x="71438" y="893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3" name="Freeform 222"/>
          <p:cNvSpPr/>
          <p:nvPr/>
        </p:nvSpPr>
        <p:spPr>
          <a:xfrm>
            <a:off x="3982640" y="1134070"/>
            <a:ext cx="71439" cy="98228"/>
          </a:xfrm>
          <a:custGeom>
            <a:avLst/>
            <a:gdLst/>
            <a:ahLst/>
            <a:cxnLst/>
            <a:rect l="0" t="0" r="0" b="0"/>
            <a:pathLst>
              <a:path w="71439" h="98228">
                <a:moveTo>
                  <a:pt x="0" y="53578"/>
                </a:moveTo>
                <a:lnTo>
                  <a:pt x="0" y="53578"/>
                </a:lnTo>
                <a:lnTo>
                  <a:pt x="0" y="53578"/>
                </a:lnTo>
                <a:lnTo>
                  <a:pt x="0" y="53578"/>
                </a:lnTo>
                <a:lnTo>
                  <a:pt x="0" y="53578"/>
                </a:lnTo>
                <a:lnTo>
                  <a:pt x="8930" y="53578"/>
                </a:lnTo>
                <a:lnTo>
                  <a:pt x="17860" y="53578"/>
                </a:lnTo>
                <a:lnTo>
                  <a:pt x="17860" y="53578"/>
                </a:lnTo>
                <a:lnTo>
                  <a:pt x="26789" y="53578"/>
                </a:lnTo>
                <a:lnTo>
                  <a:pt x="26789" y="53578"/>
                </a:lnTo>
                <a:lnTo>
                  <a:pt x="35719" y="44649"/>
                </a:lnTo>
                <a:lnTo>
                  <a:pt x="44649" y="44649"/>
                </a:lnTo>
                <a:lnTo>
                  <a:pt x="53578" y="44649"/>
                </a:lnTo>
                <a:lnTo>
                  <a:pt x="53578" y="35719"/>
                </a:lnTo>
                <a:lnTo>
                  <a:pt x="62508" y="35719"/>
                </a:lnTo>
                <a:lnTo>
                  <a:pt x="62508" y="26789"/>
                </a:lnTo>
                <a:lnTo>
                  <a:pt x="71438" y="26789"/>
                </a:lnTo>
                <a:lnTo>
                  <a:pt x="71438" y="17860"/>
                </a:lnTo>
                <a:lnTo>
                  <a:pt x="71438" y="17860"/>
                </a:lnTo>
                <a:lnTo>
                  <a:pt x="71438" y="8930"/>
                </a:lnTo>
                <a:lnTo>
                  <a:pt x="62508" y="8930"/>
                </a:lnTo>
                <a:lnTo>
                  <a:pt x="62508" y="0"/>
                </a:lnTo>
                <a:lnTo>
                  <a:pt x="62508" y="0"/>
                </a:lnTo>
                <a:lnTo>
                  <a:pt x="53578" y="0"/>
                </a:lnTo>
                <a:lnTo>
                  <a:pt x="53578" y="0"/>
                </a:lnTo>
                <a:lnTo>
                  <a:pt x="44649" y="0"/>
                </a:lnTo>
                <a:lnTo>
                  <a:pt x="44649" y="8930"/>
                </a:lnTo>
                <a:lnTo>
                  <a:pt x="35719" y="8930"/>
                </a:lnTo>
                <a:lnTo>
                  <a:pt x="35719" y="17860"/>
                </a:lnTo>
                <a:lnTo>
                  <a:pt x="26789" y="26789"/>
                </a:lnTo>
                <a:lnTo>
                  <a:pt x="26789" y="35719"/>
                </a:lnTo>
                <a:lnTo>
                  <a:pt x="26789" y="44649"/>
                </a:lnTo>
                <a:lnTo>
                  <a:pt x="17860" y="53578"/>
                </a:lnTo>
                <a:lnTo>
                  <a:pt x="17860" y="62508"/>
                </a:lnTo>
                <a:lnTo>
                  <a:pt x="17860" y="71438"/>
                </a:lnTo>
                <a:lnTo>
                  <a:pt x="17860" y="80367"/>
                </a:lnTo>
                <a:lnTo>
                  <a:pt x="17860" y="89297"/>
                </a:lnTo>
                <a:lnTo>
                  <a:pt x="26789" y="98227"/>
                </a:lnTo>
                <a:lnTo>
                  <a:pt x="35719" y="98227"/>
                </a:lnTo>
                <a:lnTo>
                  <a:pt x="35719" y="98227"/>
                </a:lnTo>
                <a:lnTo>
                  <a:pt x="44649" y="98227"/>
                </a:lnTo>
                <a:lnTo>
                  <a:pt x="44649" y="98227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4" name="Freeform 223"/>
          <p:cNvSpPr/>
          <p:nvPr/>
        </p:nvSpPr>
        <p:spPr>
          <a:xfrm>
            <a:off x="4063007" y="1134070"/>
            <a:ext cx="89298" cy="98228"/>
          </a:xfrm>
          <a:custGeom>
            <a:avLst/>
            <a:gdLst/>
            <a:ahLst/>
            <a:cxnLst/>
            <a:rect l="0" t="0" r="0" b="0"/>
            <a:pathLst>
              <a:path w="89298" h="98228">
                <a:moveTo>
                  <a:pt x="80368" y="17860"/>
                </a:moveTo>
                <a:lnTo>
                  <a:pt x="80368" y="17860"/>
                </a:lnTo>
                <a:lnTo>
                  <a:pt x="80368" y="17860"/>
                </a:lnTo>
                <a:lnTo>
                  <a:pt x="80368" y="17860"/>
                </a:lnTo>
                <a:lnTo>
                  <a:pt x="80368" y="8930"/>
                </a:lnTo>
                <a:lnTo>
                  <a:pt x="80368" y="8930"/>
                </a:lnTo>
                <a:lnTo>
                  <a:pt x="71438" y="0"/>
                </a:lnTo>
                <a:lnTo>
                  <a:pt x="71438" y="0"/>
                </a:lnTo>
                <a:lnTo>
                  <a:pt x="62508" y="0"/>
                </a:lnTo>
                <a:lnTo>
                  <a:pt x="53579" y="0"/>
                </a:lnTo>
                <a:lnTo>
                  <a:pt x="44649" y="8930"/>
                </a:lnTo>
                <a:lnTo>
                  <a:pt x="35719" y="8930"/>
                </a:lnTo>
                <a:lnTo>
                  <a:pt x="26789" y="17860"/>
                </a:lnTo>
                <a:lnTo>
                  <a:pt x="17860" y="17860"/>
                </a:lnTo>
                <a:lnTo>
                  <a:pt x="17860" y="26789"/>
                </a:lnTo>
                <a:lnTo>
                  <a:pt x="8930" y="26789"/>
                </a:lnTo>
                <a:lnTo>
                  <a:pt x="0" y="35719"/>
                </a:lnTo>
                <a:lnTo>
                  <a:pt x="0" y="35719"/>
                </a:lnTo>
                <a:lnTo>
                  <a:pt x="0" y="35719"/>
                </a:lnTo>
                <a:lnTo>
                  <a:pt x="0" y="35719"/>
                </a:lnTo>
                <a:lnTo>
                  <a:pt x="0" y="35719"/>
                </a:lnTo>
                <a:lnTo>
                  <a:pt x="8930" y="35719"/>
                </a:lnTo>
                <a:lnTo>
                  <a:pt x="17860" y="35719"/>
                </a:lnTo>
                <a:lnTo>
                  <a:pt x="17860" y="35719"/>
                </a:lnTo>
                <a:lnTo>
                  <a:pt x="26789" y="35719"/>
                </a:lnTo>
                <a:lnTo>
                  <a:pt x="35719" y="44649"/>
                </a:lnTo>
                <a:lnTo>
                  <a:pt x="53579" y="44649"/>
                </a:lnTo>
                <a:lnTo>
                  <a:pt x="62508" y="44649"/>
                </a:lnTo>
                <a:lnTo>
                  <a:pt x="71438" y="44649"/>
                </a:lnTo>
                <a:lnTo>
                  <a:pt x="71438" y="53578"/>
                </a:lnTo>
                <a:lnTo>
                  <a:pt x="80368" y="53578"/>
                </a:lnTo>
                <a:lnTo>
                  <a:pt x="80368" y="62508"/>
                </a:lnTo>
                <a:lnTo>
                  <a:pt x="89297" y="62508"/>
                </a:lnTo>
                <a:lnTo>
                  <a:pt x="89297" y="71438"/>
                </a:lnTo>
                <a:lnTo>
                  <a:pt x="80368" y="71438"/>
                </a:lnTo>
                <a:lnTo>
                  <a:pt x="80368" y="80367"/>
                </a:lnTo>
                <a:lnTo>
                  <a:pt x="80368" y="80367"/>
                </a:lnTo>
                <a:lnTo>
                  <a:pt x="80368" y="89297"/>
                </a:lnTo>
                <a:lnTo>
                  <a:pt x="80368" y="89297"/>
                </a:lnTo>
                <a:lnTo>
                  <a:pt x="71438" y="98227"/>
                </a:lnTo>
                <a:lnTo>
                  <a:pt x="62508" y="98227"/>
                </a:lnTo>
                <a:lnTo>
                  <a:pt x="53579" y="98227"/>
                </a:lnTo>
                <a:lnTo>
                  <a:pt x="44649" y="98227"/>
                </a:lnTo>
                <a:lnTo>
                  <a:pt x="35719" y="89297"/>
                </a:lnTo>
                <a:lnTo>
                  <a:pt x="35719" y="89297"/>
                </a:lnTo>
                <a:lnTo>
                  <a:pt x="26789" y="89297"/>
                </a:lnTo>
                <a:lnTo>
                  <a:pt x="26789" y="89297"/>
                </a:lnTo>
                <a:lnTo>
                  <a:pt x="17860" y="89297"/>
                </a:lnTo>
                <a:lnTo>
                  <a:pt x="17860" y="89297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5" name="Freeform 224"/>
          <p:cNvSpPr/>
          <p:nvPr/>
        </p:nvSpPr>
        <p:spPr>
          <a:xfrm>
            <a:off x="4161234" y="1125141"/>
            <a:ext cx="80368" cy="178594"/>
          </a:xfrm>
          <a:custGeom>
            <a:avLst/>
            <a:gdLst/>
            <a:ahLst/>
            <a:cxnLst/>
            <a:rect l="0" t="0" r="0" b="0"/>
            <a:pathLst>
              <a:path w="80368" h="178594">
                <a:moveTo>
                  <a:pt x="8930" y="80367"/>
                </a:moveTo>
                <a:lnTo>
                  <a:pt x="8930" y="80367"/>
                </a:lnTo>
                <a:lnTo>
                  <a:pt x="0" y="80367"/>
                </a:lnTo>
                <a:lnTo>
                  <a:pt x="0" y="80367"/>
                </a:lnTo>
                <a:lnTo>
                  <a:pt x="0" y="89296"/>
                </a:lnTo>
                <a:lnTo>
                  <a:pt x="0" y="89296"/>
                </a:lnTo>
                <a:lnTo>
                  <a:pt x="8930" y="98226"/>
                </a:lnTo>
                <a:lnTo>
                  <a:pt x="8930" y="107156"/>
                </a:lnTo>
                <a:lnTo>
                  <a:pt x="8930" y="116086"/>
                </a:lnTo>
                <a:lnTo>
                  <a:pt x="8930" y="133945"/>
                </a:lnTo>
                <a:lnTo>
                  <a:pt x="8930" y="142875"/>
                </a:lnTo>
                <a:lnTo>
                  <a:pt x="8930" y="151804"/>
                </a:lnTo>
                <a:lnTo>
                  <a:pt x="8930" y="160734"/>
                </a:lnTo>
                <a:lnTo>
                  <a:pt x="8930" y="169664"/>
                </a:lnTo>
                <a:lnTo>
                  <a:pt x="8930" y="169664"/>
                </a:lnTo>
                <a:lnTo>
                  <a:pt x="8930" y="178593"/>
                </a:lnTo>
                <a:lnTo>
                  <a:pt x="8930" y="178593"/>
                </a:lnTo>
                <a:lnTo>
                  <a:pt x="8930" y="178593"/>
                </a:lnTo>
                <a:lnTo>
                  <a:pt x="8930" y="178593"/>
                </a:lnTo>
                <a:lnTo>
                  <a:pt x="8930" y="178593"/>
                </a:lnTo>
                <a:lnTo>
                  <a:pt x="8930" y="169664"/>
                </a:lnTo>
                <a:lnTo>
                  <a:pt x="8930" y="169664"/>
                </a:lnTo>
                <a:lnTo>
                  <a:pt x="8930" y="160734"/>
                </a:lnTo>
                <a:lnTo>
                  <a:pt x="8930" y="151804"/>
                </a:lnTo>
                <a:lnTo>
                  <a:pt x="8930" y="133945"/>
                </a:lnTo>
                <a:lnTo>
                  <a:pt x="8930" y="125015"/>
                </a:lnTo>
                <a:lnTo>
                  <a:pt x="8930" y="107156"/>
                </a:lnTo>
                <a:lnTo>
                  <a:pt x="8930" y="89296"/>
                </a:lnTo>
                <a:lnTo>
                  <a:pt x="8930" y="80367"/>
                </a:lnTo>
                <a:lnTo>
                  <a:pt x="8930" y="62507"/>
                </a:lnTo>
                <a:lnTo>
                  <a:pt x="17859" y="44648"/>
                </a:lnTo>
                <a:lnTo>
                  <a:pt x="17859" y="35718"/>
                </a:lnTo>
                <a:lnTo>
                  <a:pt x="17859" y="26789"/>
                </a:lnTo>
                <a:lnTo>
                  <a:pt x="26789" y="17859"/>
                </a:lnTo>
                <a:lnTo>
                  <a:pt x="26789" y="17859"/>
                </a:lnTo>
                <a:lnTo>
                  <a:pt x="35719" y="8929"/>
                </a:lnTo>
                <a:lnTo>
                  <a:pt x="35719" y="8929"/>
                </a:lnTo>
                <a:lnTo>
                  <a:pt x="44648" y="0"/>
                </a:lnTo>
                <a:lnTo>
                  <a:pt x="44648" y="0"/>
                </a:lnTo>
                <a:lnTo>
                  <a:pt x="53578" y="0"/>
                </a:lnTo>
                <a:lnTo>
                  <a:pt x="53578" y="0"/>
                </a:lnTo>
                <a:lnTo>
                  <a:pt x="62508" y="8929"/>
                </a:lnTo>
                <a:lnTo>
                  <a:pt x="71437" y="8929"/>
                </a:lnTo>
                <a:lnTo>
                  <a:pt x="71437" y="17859"/>
                </a:lnTo>
                <a:lnTo>
                  <a:pt x="71437" y="26789"/>
                </a:lnTo>
                <a:lnTo>
                  <a:pt x="80367" y="35718"/>
                </a:lnTo>
                <a:lnTo>
                  <a:pt x="80367" y="44648"/>
                </a:lnTo>
                <a:lnTo>
                  <a:pt x="80367" y="53578"/>
                </a:lnTo>
                <a:lnTo>
                  <a:pt x="80367" y="62507"/>
                </a:lnTo>
                <a:lnTo>
                  <a:pt x="80367" y="71437"/>
                </a:lnTo>
                <a:lnTo>
                  <a:pt x="80367" y="80367"/>
                </a:lnTo>
                <a:lnTo>
                  <a:pt x="71437" y="80367"/>
                </a:lnTo>
                <a:lnTo>
                  <a:pt x="71437" y="89296"/>
                </a:lnTo>
                <a:lnTo>
                  <a:pt x="71437" y="98226"/>
                </a:lnTo>
                <a:lnTo>
                  <a:pt x="62508" y="98226"/>
                </a:lnTo>
                <a:lnTo>
                  <a:pt x="62508" y="107156"/>
                </a:lnTo>
                <a:lnTo>
                  <a:pt x="53578" y="107156"/>
                </a:lnTo>
                <a:lnTo>
                  <a:pt x="53578" y="107156"/>
                </a:lnTo>
                <a:lnTo>
                  <a:pt x="44648" y="107156"/>
                </a:lnTo>
                <a:lnTo>
                  <a:pt x="44648" y="107156"/>
                </a:lnTo>
                <a:lnTo>
                  <a:pt x="35719" y="107156"/>
                </a:lnTo>
                <a:lnTo>
                  <a:pt x="26789" y="107156"/>
                </a:lnTo>
                <a:lnTo>
                  <a:pt x="26789" y="98226"/>
                </a:lnTo>
                <a:lnTo>
                  <a:pt x="17859" y="98226"/>
                </a:lnTo>
                <a:lnTo>
                  <a:pt x="17859" y="98226"/>
                </a:lnTo>
                <a:lnTo>
                  <a:pt x="17859" y="98226"/>
                </a:lnTo>
                <a:lnTo>
                  <a:pt x="17859" y="98226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6" name="Freeform 225"/>
          <p:cNvSpPr/>
          <p:nvPr/>
        </p:nvSpPr>
        <p:spPr>
          <a:xfrm>
            <a:off x="4295179" y="1151930"/>
            <a:ext cx="17861" cy="89298"/>
          </a:xfrm>
          <a:custGeom>
            <a:avLst/>
            <a:gdLst/>
            <a:ahLst/>
            <a:cxnLst/>
            <a:rect l="0" t="0" r="0" b="0"/>
            <a:pathLst>
              <a:path w="17861" h="89298">
                <a:moveTo>
                  <a:pt x="0" y="0"/>
                </a:moveTo>
                <a:lnTo>
                  <a:pt x="0" y="0"/>
                </a:lnTo>
                <a:lnTo>
                  <a:pt x="0" y="8929"/>
                </a:lnTo>
                <a:lnTo>
                  <a:pt x="0" y="8929"/>
                </a:lnTo>
                <a:lnTo>
                  <a:pt x="8930" y="17859"/>
                </a:lnTo>
                <a:lnTo>
                  <a:pt x="8930" y="26789"/>
                </a:lnTo>
                <a:lnTo>
                  <a:pt x="8930" y="35718"/>
                </a:lnTo>
                <a:lnTo>
                  <a:pt x="8930" y="44648"/>
                </a:lnTo>
                <a:lnTo>
                  <a:pt x="8930" y="53578"/>
                </a:lnTo>
                <a:lnTo>
                  <a:pt x="8930" y="62507"/>
                </a:lnTo>
                <a:lnTo>
                  <a:pt x="8930" y="71437"/>
                </a:lnTo>
                <a:lnTo>
                  <a:pt x="8930" y="80367"/>
                </a:lnTo>
                <a:lnTo>
                  <a:pt x="8930" y="89297"/>
                </a:lnTo>
                <a:lnTo>
                  <a:pt x="17860" y="89297"/>
                </a:lnTo>
                <a:lnTo>
                  <a:pt x="17860" y="89297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7" name="Freeform 226"/>
          <p:cNvSpPr/>
          <p:nvPr/>
        </p:nvSpPr>
        <p:spPr>
          <a:xfrm>
            <a:off x="4295179" y="1125141"/>
            <a:ext cx="1" cy="17860"/>
          </a:xfrm>
          <a:custGeom>
            <a:avLst/>
            <a:gdLst/>
            <a:ahLst/>
            <a:cxnLst/>
            <a:rect l="0" t="0" r="0" b="0"/>
            <a:pathLst>
              <a:path w="1" h="17860">
                <a:moveTo>
                  <a:pt x="0" y="17859"/>
                </a:moveTo>
                <a:lnTo>
                  <a:pt x="0" y="17859"/>
                </a:lnTo>
                <a:lnTo>
                  <a:pt x="0" y="8929"/>
                </a:lnTo>
                <a:lnTo>
                  <a:pt x="0" y="8929"/>
                </a:lnTo>
                <a:lnTo>
                  <a:pt x="0" y="8929"/>
                </a:lnTo>
                <a:lnTo>
                  <a:pt x="0" y="0"/>
                </a:lnTo>
                <a:lnTo>
                  <a:pt x="0" y="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8" name="Freeform 227"/>
          <p:cNvSpPr/>
          <p:nvPr/>
        </p:nvSpPr>
        <p:spPr>
          <a:xfrm>
            <a:off x="4321968" y="1151930"/>
            <a:ext cx="80369" cy="107157"/>
          </a:xfrm>
          <a:custGeom>
            <a:avLst/>
            <a:gdLst/>
            <a:ahLst/>
            <a:cxnLst/>
            <a:rect l="0" t="0" r="0" b="0"/>
            <a:pathLst>
              <a:path w="80369" h="107157">
                <a:moveTo>
                  <a:pt x="0" y="17859"/>
                </a:moveTo>
                <a:lnTo>
                  <a:pt x="0" y="17859"/>
                </a:lnTo>
                <a:lnTo>
                  <a:pt x="0" y="17859"/>
                </a:lnTo>
                <a:lnTo>
                  <a:pt x="8930" y="26789"/>
                </a:lnTo>
                <a:lnTo>
                  <a:pt x="8930" y="35718"/>
                </a:lnTo>
                <a:lnTo>
                  <a:pt x="17860" y="44648"/>
                </a:lnTo>
                <a:lnTo>
                  <a:pt x="17860" y="53578"/>
                </a:lnTo>
                <a:lnTo>
                  <a:pt x="17860" y="62507"/>
                </a:lnTo>
                <a:lnTo>
                  <a:pt x="26789" y="71437"/>
                </a:lnTo>
                <a:lnTo>
                  <a:pt x="26789" y="80367"/>
                </a:lnTo>
                <a:lnTo>
                  <a:pt x="26789" y="80367"/>
                </a:lnTo>
                <a:lnTo>
                  <a:pt x="26789" y="89297"/>
                </a:lnTo>
                <a:lnTo>
                  <a:pt x="35719" y="98226"/>
                </a:lnTo>
                <a:lnTo>
                  <a:pt x="35719" y="98226"/>
                </a:lnTo>
                <a:lnTo>
                  <a:pt x="35719" y="107156"/>
                </a:lnTo>
                <a:lnTo>
                  <a:pt x="35719" y="107156"/>
                </a:lnTo>
                <a:lnTo>
                  <a:pt x="35719" y="107156"/>
                </a:lnTo>
                <a:lnTo>
                  <a:pt x="35719" y="107156"/>
                </a:lnTo>
                <a:lnTo>
                  <a:pt x="35719" y="107156"/>
                </a:lnTo>
                <a:lnTo>
                  <a:pt x="35719" y="107156"/>
                </a:lnTo>
                <a:lnTo>
                  <a:pt x="35719" y="107156"/>
                </a:lnTo>
                <a:lnTo>
                  <a:pt x="35719" y="98226"/>
                </a:lnTo>
                <a:lnTo>
                  <a:pt x="35719" y="89297"/>
                </a:lnTo>
                <a:lnTo>
                  <a:pt x="35719" y="80367"/>
                </a:lnTo>
                <a:lnTo>
                  <a:pt x="35719" y="62507"/>
                </a:lnTo>
                <a:lnTo>
                  <a:pt x="35719" y="53578"/>
                </a:lnTo>
                <a:lnTo>
                  <a:pt x="35719" y="35718"/>
                </a:lnTo>
                <a:lnTo>
                  <a:pt x="35719" y="26789"/>
                </a:lnTo>
                <a:lnTo>
                  <a:pt x="35719" y="17859"/>
                </a:lnTo>
                <a:lnTo>
                  <a:pt x="35719" y="8929"/>
                </a:lnTo>
                <a:lnTo>
                  <a:pt x="44649" y="8929"/>
                </a:lnTo>
                <a:lnTo>
                  <a:pt x="44649" y="0"/>
                </a:lnTo>
                <a:lnTo>
                  <a:pt x="53578" y="0"/>
                </a:lnTo>
                <a:lnTo>
                  <a:pt x="62508" y="0"/>
                </a:lnTo>
                <a:lnTo>
                  <a:pt x="62508" y="0"/>
                </a:lnTo>
                <a:lnTo>
                  <a:pt x="71438" y="0"/>
                </a:lnTo>
                <a:lnTo>
                  <a:pt x="71438" y="0"/>
                </a:lnTo>
                <a:lnTo>
                  <a:pt x="80368" y="0"/>
                </a:lnTo>
                <a:lnTo>
                  <a:pt x="80368" y="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9" name="Freeform 228"/>
          <p:cNvSpPr/>
          <p:nvPr/>
        </p:nvSpPr>
        <p:spPr>
          <a:xfrm>
            <a:off x="4402336" y="1169789"/>
            <a:ext cx="89297" cy="89298"/>
          </a:xfrm>
          <a:custGeom>
            <a:avLst/>
            <a:gdLst/>
            <a:ahLst/>
            <a:cxnLst/>
            <a:rect l="0" t="0" r="0" b="0"/>
            <a:pathLst>
              <a:path w="89297" h="89298">
                <a:moveTo>
                  <a:pt x="44648" y="35719"/>
                </a:moveTo>
                <a:lnTo>
                  <a:pt x="44648" y="35719"/>
                </a:lnTo>
                <a:lnTo>
                  <a:pt x="44648" y="35719"/>
                </a:lnTo>
                <a:lnTo>
                  <a:pt x="44648" y="35719"/>
                </a:lnTo>
                <a:lnTo>
                  <a:pt x="44648" y="35719"/>
                </a:lnTo>
                <a:lnTo>
                  <a:pt x="44648" y="35719"/>
                </a:lnTo>
                <a:lnTo>
                  <a:pt x="44648" y="35719"/>
                </a:lnTo>
                <a:lnTo>
                  <a:pt x="44648" y="26789"/>
                </a:lnTo>
                <a:lnTo>
                  <a:pt x="44648" y="26789"/>
                </a:lnTo>
                <a:lnTo>
                  <a:pt x="44648" y="17859"/>
                </a:lnTo>
                <a:lnTo>
                  <a:pt x="44648" y="8930"/>
                </a:lnTo>
                <a:lnTo>
                  <a:pt x="35718" y="8930"/>
                </a:lnTo>
                <a:lnTo>
                  <a:pt x="35718" y="8930"/>
                </a:lnTo>
                <a:lnTo>
                  <a:pt x="35718" y="0"/>
                </a:lnTo>
                <a:lnTo>
                  <a:pt x="26789" y="0"/>
                </a:lnTo>
                <a:lnTo>
                  <a:pt x="26789" y="8930"/>
                </a:lnTo>
                <a:lnTo>
                  <a:pt x="17859" y="8930"/>
                </a:lnTo>
                <a:lnTo>
                  <a:pt x="8929" y="8930"/>
                </a:lnTo>
                <a:lnTo>
                  <a:pt x="8929" y="17859"/>
                </a:lnTo>
                <a:lnTo>
                  <a:pt x="8929" y="26789"/>
                </a:lnTo>
                <a:lnTo>
                  <a:pt x="0" y="35719"/>
                </a:lnTo>
                <a:lnTo>
                  <a:pt x="0" y="35719"/>
                </a:lnTo>
                <a:lnTo>
                  <a:pt x="0" y="44648"/>
                </a:lnTo>
                <a:lnTo>
                  <a:pt x="0" y="53578"/>
                </a:lnTo>
                <a:lnTo>
                  <a:pt x="0" y="62508"/>
                </a:lnTo>
                <a:lnTo>
                  <a:pt x="8929" y="62508"/>
                </a:lnTo>
                <a:lnTo>
                  <a:pt x="8929" y="71438"/>
                </a:lnTo>
                <a:lnTo>
                  <a:pt x="17859" y="71438"/>
                </a:lnTo>
                <a:lnTo>
                  <a:pt x="17859" y="71438"/>
                </a:lnTo>
                <a:lnTo>
                  <a:pt x="26789" y="62508"/>
                </a:lnTo>
                <a:lnTo>
                  <a:pt x="35718" y="62508"/>
                </a:lnTo>
                <a:lnTo>
                  <a:pt x="35718" y="62508"/>
                </a:lnTo>
                <a:lnTo>
                  <a:pt x="44648" y="53578"/>
                </a:lnTo>
                <a:lnTo>
                  <a:pt x="53578" y="44648"/>
                </a:lnTo>
                <a:lnTo>
                  <a:pt x="53578" y="35719"/>
                </a:lnTo>
                <a:lnTo>
                  <a:pt x="62507" y="35719"/>
                </a:lnTo>
                <a:lnTo>
                  <a:pt x="62507" y="26789"/>
                </a:lnTo>
                <a:lnTo>
                  <a:pt x="62507" y="17859"/>
                </a:lnTo>
                <a:lnTo>
                  <a:pt x="62507" y="8930"/>
                </a:lnTo>
                <a:lnTo>
                  <a:pt x="62507" y="8930"/>
                </a:lnTo>
                <a:lnTo>
                  <a:pt x="62507" y="8930"/>
                </a:lnTo>
                <a:lnTo>
                  <a:pt x="62507" y="8930"/>
                </a:lnTo>
                <a:lnTo>
                  <a:pt x="62507" y="8930"/>
                </a:lnTo>
                <a:lnTo>
                  <a:pt x="62507" y="8930"/>
                </a:lnTo>
                <a:lnTo>
                  <a:pt x="62507" y="17859"/>
                </a:lnTo>
                <a:lnTo>
                  <a:pt x="62507" y="17859"/>
                </a:lnTo>
                <a:lnTo>
                  <a:pt x="62507" y="26789"/>
                </a:lnTo>
                <a:lnTo>
                  <a:pt x="62507" y="35719"/>
                </a:lnTo>
                <a:lnTo>
                  <a:pt x="62507" y="44648"/>
                </a:lnTo>
                <a:lnTo>
                  <a:pt x="62507" y="53578"/>
                </a:lnTo>
                <a:lnTo>
                  <a:pt x="62507" y="62508"/>
                </a:lnTo>
                <a:lnTo>
                  <a:pt x="62507" y="71438"/>
                </a:lnTo>
                <a:lnTo>
                  <a:pt x="62507" y="71438"/>
                </a:lnTo>
                <a:lnTo>
                  <a:pt x="71437" y="80367"/>
                </a:lnTo>
                <a:lnTo>
                  <a:pt x="71437" y="89297"/>
                </a:lnTo>
                <a:lnTo>
                  <a:pt x="80367" y="89297"/>
                </a:lnTo>
                <a:lnTo>
                  <a:pt x="80367" y="89297"/>
                </a:lnTo>
                <a:lnTo>
                  <a:pt x="89296" y="89297"/>
                </a:lnTo>
                <a:lnTo>
                  <a:pt x="89296" y="89297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0" name="Freeform 229"/>
          <p:cNvSpPr/>
          <p:nvPr/>
        </p:nvSpPr>
        <p:spPr>
          <a:xfrm>
            <a:off x="4563070" y="1071562"/>
            <a:ext cx="35720" cy="214314"/>
          </a:xfrm>
          <a:custGeom>
            <a:avLst/>
            <a:gdLst/>
            <a:ahLst/>
            <a:cxnLst/>
            <a:rect l="0" t="0" r="0" b="0"/>
            <a:pathLst>
              <a:path w="35720" h="214314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8930"/>
                </a:lnTo>
                <a:lnTo>
                  <a:pt x="0" y="8930"/>
                </a:lnTo>
                <a:lnTo>
                  <a:pt x="8930" y="17860"/>
                </a:lnTo>
                <a:lnTo>
                  <a:pt x="8930" y="35719"/>
                </a:lnTo>
                <a:lnTo>
                  <a:pt x="8930" y="44649"/>
                </a:lnTo>
                <a:lnTo>
                  <a:pt x="8930" y="62508"/>
                </a:lnTo>
                <a:lnTo>
                  <a:pt x="8930" y="80368"/>
                </a:lnTo>
                <a:lnTo>
                  <a:pt x="8930" y="98227"/>
                </a:lnTo>
                <a:lnTo>
                  <a:pt x="8930" y="116086"/>
                </a:lnTo>
                <a:lnTo>
                  <a:pt x="17859" y="133946"/>
                </a:lnTo>
                <a:lnTo>
                  <a:pt x="17859" y="151805"/>
                </a:lnTo>
                <a:lnTo>
                  <a:pt x="17859" y="160735"/>
                </a:lnTo>
                <a:lnTo>
                  <a:pt x="26789" y="178594"/>
                </a:lnTo>
                <a:lnTo>
                  <a:pt x="26789" y="187524"/>
                </a:lnTo>
                <a:lnTo>
                  <a:pt x="26789" y="196454"/>
                </a:lnTo>
                <a:lnTo>
                  <a:pt x="35719" y="205383"/>
                </a:lnTo>
                <a:lnTo>
                  <a:pt x="35719" y="214313"/>
                </a:lnTo>
                <a:lnTo>
                  <a:pt x="35719" y="214313"/>
                </a:lnTo>
                <a:lnTo>
                  <a:pt x="35719" y="214313"/>
                </a:lnTo>
                <a:lnTo>
                  <a:pt x="35719" y="214313"/>
                </a:lnTo>
                <a:lnTo>
                  <a:pt x="35719" y="214313"/>
                </a:lnTo>
                <a:lnTo>
                  <a:pt x="35719" y="214313"/>
                </a:lnTo>
                <a:lnTo>
                  <a:pt x="26789" y="214313"/>
                </a:lnTo>
                <a:lnTo>
                  <a:pt x="26789" y="214313"/>
                </a:lnTo>
                <a:lnTo>
                  <a:pt x="17859" y="205383"/>
                </a:lnTo>
                <a:lnTo>
                  <a:pt x="17859" y="205383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1" name="Freeform 230"/>
          <p:cNvSpPr/>
          <p:nvPr/>
        </p:nvSpPr>
        <p:spPr>
          <a:xfrm>
            <a:off x="4527351" y="1187648"/>
            <a:ext cx="133946" cy="35720"/>
          </a:xfrm>
          <a:custGeom>
            <a:avLst/>
            <a:gdLst/>
            <a:ahLst/>
            <a:cxnLst/>
            <a:rect l="0" t="0" r="0" b="0"/>
            <a:pathLst>
              <a:path w="133946" h="35720">
                <a:moveTo>
                  <a:pt x="8930" y="35719"/>
                </a:moveTo>
                <a:lnTo>
                  <a:pt x="8930" y="35719"/>
                </a:lnTo>
                <a:lnTo>
                  <a:pt x="8930" y="35719"/>
                </a:lnTo>
                <a:lnTo>
                  <a:pt x="8930" y="35719"/>
                </a:lnTo>
                <a:lnTo>
                  <a:pt x="0" y="35719"/>
                </a:lnTo>
                <a:lnTo>
                  <a:pt x="0" y="26789"/>
                </a:lnTo>
                <a:lnTo>
                  <a:pt x="0" y="26789"/>
                </a:lnTo>
                <a:lnTo>
                  <a:pt x="8930" y="26789"/>
                </a:lnTo>
                <a:lnTo>
                  <a:pt x="8930" y="17860"/>
                </a:lnTo>
                <a:lnTo>
                  <a:pt x="17860" y="17860"/>
                </a:lnTo>
                <a:lnTo>
                  <a:pt x="26789" y="17860"/>
                </a:lnTo>
                <a:lnTo>
                  <a:pt x="35719" y="8930"/>
                </a:lnTo>
                <a:lnTo>
                  <a:pt x="44649" y="8930"/>
                </a:lnTo>
                <a:lnTo>
                  <a:pt x="53578" y="8930"/>
                </a:lnTo>
                <a:lnTo>
                  <a:pt x="71438" y="0"/>
                </a:lnTo>
                <a:lnTo>
                  <a:pt x="89297" y="0"/>
                </a:lnTo>
                <a:lnTo>
                  <a:pt x="98227" y="0"/>
                </a:lnTo>
                <a:lnTo>
                  <a:pt x="116086" y="0"/>
                </a:lnTo>
                <a:lnTo>
                  <a:pt x="125016" y="0"/>
                </a:lnTo>
                <a:lnTo>
                  <a:pt x="125016" y="0"/>
                </a:lnTo>
                <a:lnTo>
                  <a:pt x="133945" y="0"/>
                </a:lnTo>
                <a:lnTo>
                  <a:pt x="133945" y="0"/>
                </a:lnTo>
                <a:lnTo>
                  <a:pt x="133945" y="0"/>
                </a:lnTo>
                <a:lnTo>
                  <a:pt x="133945" y="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2" name="Freeform 231"/>
          <p:cNvSpPr/>
          <p:nvPr/>
        </p:nvSpPr>
        <p:spPr>
          <a:xfrm>
            <a:off x="4652367" y="1205508"/>
            <a:ext cx="8930" cy="89298"/>
          </a:xfrm>
          <a:custGeom>
            <a:avLst/>
            <a:gdLst/>
            <a:ahLst/>
            <a:cxnLst/>
            <a:rect l="0" t="0" r="0" b="0"/>
            <a:pathLst>
              <a:path w="8930" h="89298">
                <a:moveTo>
                  <a:pt x="8929" y="0"/>
                </a:moveTo>
                <a:lnTo>
                  <a:pt x="8929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8929"/>
                </a:lnTo>
                <a:lnTo>
                  <a:pt x="0" y="17859"/>
                </a:lnTo>
                <a:lnTo>
                  <a:pt x="0" y="26789"/>
                </a:lnTo>
                <a:lnTo>
                  <a:pt x="0" y="35719"/>
                </a:lnTo>
                <a:lnTo>
                  <a:pt x="0" y="44648"/>
                </a:lnTo>
                <a:lnTo>
                  <a:pt x="0" y="53578"/>
                </a:lnTo>
                <a:lnTo>
                  <a:pt x="0" y="62508"/>
                </a:lnTo>
                <a:lnTo>
                  <a:pt x="0" y="71437"/>
                </a:lnTo>
                <a:lnTo>
                  <a:pt x="0" y="80367"/>
                </a:lnTo>
                <a:lnTo>
                  <a:pt x="0" y="80367"/>
                </a:lnTo>
                <a:lnTo>
                  <a:pt x="0" y="89297"/>
                </a:lnTo>
                <a:lnTo>
                  <a:pt x="0" y="89297"/>
                </a:lnTo>
                <a:lnTo>
                  <a:pt x="0" y="89297"/>
                </a:lnTo>
                <a:lnTo>
                  <a:pt x="0" y="89297"/>
                </a:lnTo>
                <a:lnTo>
                  <a:pt x="0" y="80367"/>
                </a:lnTo>
                <a:lnTo>
                  <a:pt x="0" y="80367"/>
                </a:lnTo>
                <a:lnTo>
                  <a:pt x="0" y="71437"/>
                </a:lnTo>
                <a:lnTo>
                  <a:pt x="0" y="53578"/>
                </a:lnTo>
                <a:lnTo>
                  <a:pt x="0" y="44648"/>
                </a:lnTo>
                <a:lnTo>
                  <a:pt x="0" y="26789"/>
                </a:lnTo>
                <a:lnTo>
                  <a:pt x="0" y="17859"/>
                </a:lnTo>
                <a:lnTo>
                  <a:pt x="0" y="8929"/>
                </a:lnTo>
                <a:lnTo>
                  <a:pt x="0" y="0"/>
                </a:lnTo>
                <a:lnTo>
                  <a:pt x="0" y="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3" name="Freeform 232"/>
          <p:cNvSpPr/>
          <p:nvPr/>
        </p:nvSpPr>
        <p:spPr>
          <a:xfrm>
            <a:off x="4714875" y="1250156"/>
            <a:ext cx="62508" cy="71439"/>
          </a:xfrm>
          <a:custGeom>
            <a:avLst/>
            <a:gdLst/>
            <a:ahLst/>
            <a:cxnLst/>
            <a:rect l="0" t="0" r="0" b="0"/>
            <a:pathLst>
              <a:path w="62508" h="71439">
                <a:moveTo>
                  <a:pt x="8929" y="8930"/>
                </a:moveTo>
                <a:lnTo>
                  <a:pt x="8929" y="8930"/>
                </a:lnTo>
                <a:lnTo>
                  <a:pt x="17859" y="8930"/>
                </a:lnTo>
                <a:lnTo>
                  <a:pt x="17859" y="8930"/>
                </a:lnTo>
                <a:lnTo>
                  <a:pt x="17859" y="8930"/>
                </a:lnTo>
                <a:lnTo>
                  <a:pt x="26789" y="8930"/>
                </a:lnTo>
                <a:lnTo>
                  <a:pt x="26789" y="8930"/>
                </a:lnTo>
                <a:lnTo>
                  <a:pt x="26789" y="0"/>
                </a:lnTo>
                <a:lnTo>
                  <a:pt x="26789" y="0"/>
                </a:lnTo>
                <a:lnTo>
                  <a:pt x="26789" y="0"/>
                </a:lnTo>
                <a:lnTo>
                  <a:pt x="26789" y="0"/>
                </a:lnTo>
                <a:lnTo>
                  <a:pt x="26789" y="0"/>
                </a:lnTo>
                <a:lnTo>
                  <a:pt x="26789" y="0"/>
                </a:lnTo>
                <a:lnTo>
                  <a:pt x="17859" y="0"/>
                </a:lnTo>
                <a:lnTo>
                  <a:pt x="17859" y="8930"/>
                </a:lnTo>
                <a:lnTo>
                  <a:pt x="17859" y="8930"/>
                </a:lnTo>
                <a:lnTo>
                  <a:pt x="8929" y="17860"/>
                </a:lnTo>
                <a:lnTo>
                  <a:pt x="8929" y="17860"/>
                </a:lnTo>
                <a:lnTo>
                  <a:pt x="8929" y="26789"/>
                </a:lnTo>
                <a:lnTo>
                  <a:pt x="0" y="35719"/>
                </a:lnTo>
                <a:lnTo>
                  <a:pt x="0" y="44649"/>
                </a:lnTo>
                <a:lnTo>
                  <a:pt x="0" y="44649"/>
                </a:lnTo>
                <a:lnTo>
                  <a:pt x="0" y="53578"/>
                </a:lnTo>
                <a:lnTo>
                  <a:pt x="8929" y="62508"/>
                </a:lnTo>
                <a:lnTo>
                  <a:pt x="8929" y="62508"/>
                </a:lnTo>
                <a:lnTo>
                  <a:pt x="8929" y="71438"/>
                </a:lnTo>
                <a:lnTo>
                  <a:pt x="17859" y="71438"/>
                </a:lnTo>
                <a:lnTo>
                  <a:pt x="26789" y="71438"/>
                </a:lnTo>
                <a:lnTo>
                  <a:pt x="26789" y="71438"/>
                </a:lnTo>
                <a:lnTo>
                  <a:pt x="35718" y="71438"/>
                </a:lnTo>
                <a:lnTo>
                  <a:pt x="44648" y="62508"/>
                </a:lnTo>
                <a:lnTo>
                  <a:pt x="44648" y="62508"/>
                </a:lnTo>
                <a:lnTo>
                  <a:pt x="53578" y="53578"/>
                </a:lnTo>
                <a:lnTo>
                  <a:pt x="53578" y="44649"/>
                </a:lnTo>
                <a:lnTo>
                  <a:pt x="62507" y="44649"/>
                </a:lnTo>
                <a:lnTo>
                  <a:pt x="62507" y="35719"/>
                </a:lnTo>
                <a:lnTo>
                  <a:pt x="62507" y="26789"/>
                </a:lnTo>
                <a:lnTo>
                  <a:pt x="62507" y="17860"/>
                </a:lnTo>
                <a:lnTo>
                  <a:pt x="62507" y="17860"/>
                </a:lnTo>
                <a:lnTo>
                  <a:pt x="53578" y="8930"/>
                </a:lnTo>
                <a:lnTo>
                  <a:pt x="53578" y="8930"/>
                </a:lnTo>
                <a:lnTo>
                  <a:pt x="53578" y="8930"/>
                </a:lnTo>
                <a:lnTo>
                  <a:pt x="44648" y="8930"/>
                </a:lnTo>
                <a:lnTo>
                  <a:pt x="44648" y="893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4" name="Freeform 233"/>
          <p:cNvSpPr/>
          <p:nvPr/>
        </p:nvSpPr>
        <p:spPr>
          <a:xfrm>
            <a:off x="4786312" y="1294805"/>
            <a:ext cx="80368" cy="116087"/>
          </a:xfrm>
          <a:custGeom>
            <a:avLst/>
            <a:gdLst/>
            <a:ahLst/>
            <a:cxnLst/>
            <a:rect l="0" t="0" r="0" b="0"/>
            <a:pathLst>
              <a:path w="80368" h="116087">
                <a:moveTo>
                  <a:pt x="0" y="17859"/>
                </a:moveTo>
                <a:lnTo>
                  <a:pt x="0" y="17859"/>
                </a:lnTo>
                <a:lnTo>
                  <a:pt x="0" y="26789"/>
                </a:lnTo>
                <a:lnTo>
                  <a:pt x="0" y="26789"/>
                </a:lnTo>
                <a:lnTo>
                  <a:pt x="8930" y="35718"/>
                </a:lnTo>
                <a:lnTo>
                  <a:pt x="8930" y="44648"/>
                </a:lnTo>
                <a:lnTo>
                  <a:pt x="8930" y="53578"/>
                </a:lnTo>
                <a:lnTo>
                  <a:pt x="8930" y="62508"/>
                </a:lnTo>
                <a:lnTo>
                  <a:pt x="0" y="71437"/>
                </a:lnTo>
                <a:lnTo>
                  <a:pt x="0" y="71437"/>
                </a:lnTo>
                <a:lnTo>
                  <a:pt x="0" y="80367"/>
                </a:lnTo>
                <a:lnTo>
                  <a:pt x="0" y="80367"/>
                </a:lnTo>
                <a:lnTo>
                  <a:pt x="0" y="89297"/>
                </a:lnTo>
                <a:lnTo>
                  <a:pt x="0" y="89297"/>
                </a:lnTo>
                <a:lnTo>
                  <a:pt x="0" y="89297"/>
                </a:lnTo>
                <a:lnTo>
                  <a:pt x="0" y="80367"/>
                </a:lnTo>
                <a:lnTo>
                  <a:pt x="0" y="80367"/>
                </a:lnTo>
                <a:lnTo>
                  <a:pt x="0" y="71437"/>
                </a:lnTo>
                <a:lnTo>
                  <a:pt x="0" y="71437"/>
                </a:lnTo>
                <a:lnTo>
                  <a:pt x="8930" y="53578"/>
                </a:lnTo>
                <a:lnTo>
                  <a:pt x="8930" y="44648"/>
                </a:lnTo>
                <a:lnTo>
                  <a:pt x="8930" y="35718"/>
                </a:lnTo>
                <a:lnTo>
                  <a:pt x="17859" y="17859"/>
                </a:lnTo>
                <a:lnTo>
                  <a:pt x="17859" y="17859"/>
                </a:lnTo>
                <a:lnTo>
                  <a:pt x="26789" y="8929"/>
                </a:lnTo>
                <a:lnTo>
                  <a:pt x="35719" y="0"/>
                </a:lnTo>
                <a:lnTo>
                  <a:pt x="35719" y="0"/>
                </a:lnTo>
                <a:lnTo>
                  <a:pt x="44649" y="0"/>
                </a:lnTo>
                <a:lnTo>
                  <a:pt x="53578" y="0"/>
                </a:lnTo>
                <a:lnTo>
                  <a:pt x="53578" y="8929"/>
                </a:lnTo>
                <a:lnTo>
                  <a:pt x="62508" y="8929"/>
                </a:lnTo>
                <a:lnTo>
                  <a:pt x="62508" y="17859"/>
                </a:lnTo>
                <a:lnTo>
                  <a:pt x="62508" y="26789"/>
                </a:lnTo>
                <a:lnTo>
                  <a:pt x="71438" y="35718"/>
                </a:lnTo>
                <a:lnTo>
                  <a:pt x="71438" y="44648"/>
                </a:lnTo>
                <a:lnTo>
                  <a:pt x="71438" y="62508"/>
                </a:lnTo>
                <a:lnTo>
                  <a:pt x="71438" y="71437"/>
                </a:lnTo>
                <a:lnTo>
                  <a:pt x="71438" y="80367"/>
                </a:lnTo>
                <a:lnTo>
                  <a:pt x="71438" y="89297"/>
                </a:lnTo>
                <a:lnTo>
                  <a:pt x="80367" y="98226"/>
                </a:lnTo>
                <a:lnTo>
                  <a:pt x="80367" y="107156"/>
                </a:lnTo>
                <a:lnTo>
                  <a:pt x="80367" y="107156"/>
                </a:lnTo>
                <a:lnTo>
                  <a:pt x="80367" y="116086"/>
                </a:lnTo>
                <a:lnTo>
                  <a:pt x="80367" y="116086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5" name="Freeform 234"/>
          <p:cNvSpPr/>
          <p:nvPr/>
        </p:nvSpPr>
        <p:spPr>
          <a:xfrm>
            <a:off x="2071687" y="2357437"/>
            <a:ext cx="8931" cy="8931"/>
          </a:xfrm>
          <a:custGeom>
            <a:avLst/>
            <a:gdLst/>
            <a:ahLst/>
            <a:cxnLst/>
            <a:rect l="0" t="0" r="0" b="0"/>
            <a:pathLst>
              <a:path w="8931" h="8931">
                <a:moveTo>
                  <a:pt x="8930" y="8930"/>
                </a:moveTo>
                <a:lnTo>
                  <a:pt x="8930" y="8930"/>
                </a:lnTo>
                <a:lnTo>
                  <a:pt x="0" y="8930"/>
                </a:lnTo>
                <a:lnTo>
                  <a:pt x="0" y="8930"/>
                </a:lnTo>
                <a:lnTo>
                  <a:pt x="0" y="893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6" name="Freeform 235"/>
          <p:cNvSpPr/>
          <p:nvPr/>
        </p:nvSpPr>
        <p:spPr>
          <a:xfrm>
            <a:off x="2062758" y="2366367"/>
            <a:ext cx="26790" cy="17860"/>
          </a:xfrm>
          <a:custGeom>
            <a:avLst/>
            <a:gdLst/>
            <a:ahLst/>
            <a:cxnLst/>
            <a:rect l="0" t="0" r="0" b="0"/>
            <a:pathLst>
              <a:path w="26790" h="17860">
                <a:moveTo>
                  <a:pt x="26789" y="0"/>
                </a:moveTo>
                <a:lnTo>
                  <a:pt x="26789" y="0"/>
                </a:lnTo>
                <a:lnTo>
                  <a:pt x="26789" y="0"/>
                </a:lnTo>
                <a:lnTo>
                  <a:pt x="26789" y="8930"/>
                </a:lnTo>
                <a:lnTo>
                  <a:pt x="26789" y="8930"/>
                </a:lnTo>
                <a:lnTo>
                  <a:pt x="17859" y="17859"/>
                </a:lnTo>
                <a:lnTo>
                  <a:pt x="17859" y="17859"/>
                </a:lnTo>
                <a:lnTo>
                  <a:pt x="17859" y="17859"/>
                </a:lnTo>
                <a:lnTo>
                  <a:pt x="8929" y="17859"/>
                </a:lnTo>
                <a:lnTo>
                  <a:pt x="8929" y="17859"/>
                </a:lnTo>
                <a:lnTo>
                  <a:pt x="0" y="17859"/>
                </a:lnTo>
                <a:lnTo>
                  <a:pt x="0" y="17859"/>
                </a:lnTo>
                <a:lnTo>
                  <a:pt x="0" y="17859"/>
                </a:lnTo>
                <a:lnTo>
                  <a:pt x="0" y="17859"/>
                </a:lnTo>
                <a:lnTo>
                  <a:pt x="0" y="17859"/>
                </a:lnTo>
                <a:lnTo>
                  <a:pt x="8929" y="8930"/>
                </a:lnTo>
                <a:lnTo>
                  <a:pt x="8929" y="8930"/>
                </a:lnTo>
                <a:lnTo>
                  <a:pt x="8929" y="0"/>
                </a:lnTo>
                <a:lnTo>
                  <a:pt x="17859" y="0"/>
                </a:lnTo>
                <a:lnTo>
                  <a:pt x="17859" y="0"/>
                </a:lnTo>
                <a:lnTo>
                  <a:pt x="17859" y="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7" name="Freeform 236"/>
          <p:cNvSpPr/>
          <p:nvPr/>
        </p:nvSpPr>
        <p:spPr>
          <a:xfrm>
            <a:off x="2125265" y="2571750"/>
            <a:ext cx="35720" cy="26790"/>
          </a:xfrm>
          <a:custGeom>
            <a:avLst/>
            <a:gdLst/>
            <a:ahLst/>
            <a:cxnLst/>
            <a:rect l="0" t="0" r="0" b="0"/>
            <a:pathLst>
              <a:path w="35720" h="26790">
                <a:moveTo>
                  <a:pt x="35719" y="0"/>
                </a:moveTo>
                <a:lnTo>
                  <a:pt x="35719" y="0"/>
                </a:lnTo>
                <a:lnTo>
                  <a:pt x="35719" y="0"/>
                </a:lnTo>
                <a:lnTo>
                  <a:pt x="35719" y="0"/>
                </a:lnTo>
                <a:lnTo>
                  <a:pt x="35719" y="0"/>
                </a:lnTo>
                <a:lnTo>
                  <a:pt x="35719" y="0"/>
                </a:lnTo>
                <a:lnTo>
                  <a:pt x="35719" y="0"/>
                </a:lnTo>
                <a:lnTo>
                  <a:pt x="35719" y="0"/>
                </a:lnTo>
                <a:lnTo>
                  <a:pt x="35719" y="0"/>
                </a:lnTo>
                <a:lnTo>
                  <a:pt x="35719" y="8930"/>
                </a:lnTo>
                <a:lnTo>
                  <a:pt x="26789" y="8930"/>
                </a:lnTo>
                <a:lnTo>
                  <a:pt x="26789" y="8930"/>
                </a:lnTo>
                <a:lnTo>
                  <a:pt x="26789" y="8930"/>
                </a:lnTo>
                <a:lnTo>
                  <a:pt x="26789" y="17859"/>
                </a:lnTo>
                <a:lnTo>
                  <a:pt x="17860" y="17859"/>
                </a:lnTo>
                <a:lnTo>
                  <a:pt x="17860" y="17859"/>
                </a:lnTo>
                <a:lnTo>
                  <a:pt x="8930" y="17859"/>
                </a:lnTo>
                <a:lnTo>
                  <a:pt x="8930" y="26789"/>
                </a:lnTo>
                <a:lnTo>
                  <a:pt x="8930" y="17859"/>
                </a:lnTo>
                <a:lnTo>
                  <a:pt x="8930" y="17859"/>
                </a:lnTo>
                <a:lnTo>
                  <a:pt x="8930" y="17859"/>
                </a:lnTo>
                <a:lnTo>
                  <a:pt x="0" y="17859"/>
                </a:lnTo>
                <a:lnTo>
                  <a:pt x="0" y="8930"/>
                </a:lnTo>
                <a:lnTo>
                  <a:pt x="0" y="8930"/>
                </a:lnTo>
                <a:lnTo>
                  <a:pt x="0" y="8930"/>
                </a:lnTo>
                <a:lnTo>
                  <a:pt x="0" y="8930"/>
                </a:lnTo>
                <a:lnTo>
                  <a:pt x="0" y="0"/>
                </a:lnTo>
                <a:lnTo>
                  <a:pt x="0" y="0"/>
                </a:lnTo>
                <a:lnTo>
                  <a:pt x="8930" y="0"/>
                </a:lnTo>
                <a:lnTo>
                  <a:pt x="8930" y="0"/>
                </a:lnTo>
                <a:lnTo>
                  <a:pt x="8930" y="8930"/>
                </a:lnTo>
                <a:lnTo>
                  <a:pt x="8930" y="8930"/>
                </a:lnTo>
                <a:lnTo>
                  <a:pt x="8930" y="8930"/>
                </a:lnTo>
                <a:lnTo>
                  <a:pt x="8930" y="17859"/>
                </a:lnTo>
                <a:lnTo>
                  <a:pt x="8930" y="17859"/>
                </a:lnTo>
                <a:lnTo>
                  <a:pt x="8930" y="17859"/>
                </a:lnTo>
                <a:lnTo>
                  <a:pt x="8930" y="26789"/>
                </a:lnTo>
                <a:lnTo>
                  <a:pt x="8930" y="26789"/>
                </a:lnTo>
                <a:lnTo>
                  <a:pt x="8930" y="26789"/>
                </a:lnTo>
                <a:lnTo>
                  <a:pt x="0" y="26789"/>
                </a:lnTo>
                <a:lnTo>
                  <a:pt x="0" y="17859"/>
                </a:lnTo>
                <a:lnTo>
                  <a:pt x="0" y="17859"/>
                </a:lnTo>
                <a:lnTo>
                  <a:pt x="0" y="17859"/>
                </a:lnTo>
                <a:lnTo>
                  <a:pt x="0" y="17859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8" name="Freeform 237"/>
          <p:cNvSpPr/>
          <p:nvPr/>
        </p:nvSpPr>
        <p:spPr>
          <a:xfrm>
            <a:off x="2205633" y="2348508"/>
            <a:ext cx="133946" cy="241102"/>
          </a:xfrm>
          <a:custGeom>
            <a:avLst/>
            <a:gdLst/>
            <a:ahLst/>
            <a:cxnLst/>
            <a:rect l="0" t="0" r="0" b="0"/>
            <a:pathLst>
              <a:path w="133946" h="241102">
                <a:moveTo>
                  <a:pt x="133945" y="35718"/>
                </a:moveTo>
                <a:lnTo>
                  <a:pt x="133945" y="35718"/>
                </a:lnTo>
                <a:lnTo>
                  <a:pt x="133945" y="35718"/>
                </a:lnTo>
                <a:lnTo>
                  <a:pt x="133945" y="26789"/>
                </a:lnTo>
                <a:lnTo>
                  <a:pt x="133945" y="26789"/>
                </a:lnTo>
                <a:lnTo>
                  <a:pt x="133945" y="17859"/>
                </a:lnTo>
                <a:lnTo>
                  <a:pt x="133945" y="17859"/>
                </a:lnTo>
                <a:lnTo>
                  <a:pt x="133945" y="8929"/>
                </a:lnTo>
                <a:lnTo>
                  <a:pt x="133945" y="8929"/>
                </a:lnTo>
                <a:lnTo>
                  <a:pt x="125015" y="0"/>
                </a:lnTo>
                <a:lnTo>
                  <a:pt x="125015" y="0"/>
                </a:lnTo>
                <a:lnTo>
                  <a:pt x="116086" y="0"/>
                </a:lnTo>
                <a:lnTo>
                  <a:pt x="107156" y="0"/>
                </a:lnTo>
                <a:lnTo>
                  <a:pt x="98226" y="8929"/>
                </a:lnTo>
                <a:lnTo>
                  <a:pt x="89296" y="8929"/>
                </a:lnTo>
                <a:lnTo>
                  <a:pt x="80367" y="17859"/>
                </a:lnTo>
                <a:lnTo>
                  <a:pt x="62507" y="26789"/>
                </a:lnTo>
                <a:lnTo>
                  <a:pt x="53578" y="44648"/>
                </a:lnTo>
                <a:lnTo>
                  <a:pt x="44648" y="53578"/>
                </a:lnTo>
                <a:lnTo>
                  <a:pt x="35718" y="71437"/>
                </a:lnTo>
                <a:lnTo>
                  <a:pt x="26789" y="89296"/>
                </a:lnTo>
                <a:lnTo>
                  <a:pt x="17859" y="116086"/>
                </a:lnTo>
                <a:lnTo>
                  <a:pt x="17859" y="133945"/>
                </a:lnTo>
                <a:lnTo>
                  <a:pt x="8929" y="151805"/>
                </a:lnTo>
                <a:lnTo>
                  <a:pt x="0" y="169664"/>
                </a:lnTo>
                <a:lnTo>
                  <a:pt x="0" y="187523"/>
                </a:lnTo>
                <a:lnTo>
                  <a:pt x="0" y="196453"/>
                </a:lnTo>
                <a:lnTo>
                  <a:pt x="0" y="205383"/>
                </a:lnTo>
                <a:lnTo>
                  <a:pt x="8929" y="214312"/>
                </a:lnTo>
                <a:lnTo>
                  <a:pt x="44648" y="223242"/>
                </a:lnTo>
                <a:lnTo>
                  <a:pt x="53578" y="232172"/>
                </a:lnTo>
                <a:lnTo>
                  <a:pt x="62507" y="232172"/>
                </a:lnTo>
                <a:lnTo>
                  <a:pt x="71437" y="241101"/>
                </a:lnTo>
                <a:lnTo>
                  <a:pt x="89296" y="241101"/>
                </a:lnTo>
                <a:lnTo>
                  <a:pt x="107156" y="241101"/>
                </a:lnTo>
                <a:lnTo>
                  <a:pt x="116086" y="241101"/>
                </a:lnTo>
                <a:lnTo>
                  <a:pt x="125015" y="241101"/>
                </a:lnTo>
                <a:lnTo>
                  <a:pt x="125015" y="241101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9" name="Freeform 238"/>
          <p:cNvSpPr/>
          <p:nvPr/>
        </p:nvSpPr>
        <p:spPr>
          <a:xfrm>
            <a:off x="2375297" y="2518172"/>
            <a:ext cx="26790" cy="17860"/>
          </a:xfrm>
          <a:custGeom>
            <a:avLst/>
            <a:gdLst/>
            <a:ahLst/>
            <a:cxnLst/>
            <a:rect l="0" t="0" r="0" b="0"/>
            <a:pathLst>
              <a:path w="26790" h="17860">
                <a:moveTo>
                  <a:pt x="0" y="17859"/>
                </a:moveTo>
                <a:lnTo>
                  <a:pt x="0" y="17859"/>
                </a:lnTo>
                <a:lnTo>
                  <a:pt x="0" y="17859"/>
                </a:lnTo>
                <a:lnTo>
                  <a:pt x="8929" y="17859"/>
                </a:lnTo>
                <a:lnTo>
                  <a:pt x="8929" y="8930"/>
                </a:lnTo>
                <a:lnTo>
                  <a:pt x="17859" y="8930"/>
                </a:lnTo>
                <a:lnTo>
                  <a:pt x="17859" y="0"/>
                </a:lnTo>
                <a:lnTo>
                  <a:pt x="26789" y="0"/>
                </a:lnTo>
                <a:lnTo>
                  <a:pt x="26789" y="0"/>
                </a:lnTo>
                <a:lnTo>
                  <a:pt x="26789" y="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0" name="Freeform 239"/>
          <p:cNvSpPr/>
          <p:nvPr/>
        </p:nvSpPr>
        <p:spPr>
          <a:xfrm>
            <a:off x="2339578" y="2473523"/>
            <a:ext cx="107157" cy="116087"/>
          </a:xfrm>
          <a:custGeom>
            <a:avLst/>
            <a:gdLst/>
            <a:ahLst/>
            <a:cxnLst/>
            <a:rect l="0" t="0" r="0" b="0"/>
            <a:pathLst>
              <a:path w="107157" h="116087">
                <a:moveTo>
                  <a:pt x="80367" y="17860"/>
                </a:moveTo>
                <a:lnTo>
                  <a:pt x="80367" y="17860"/>
                </a:lnTo>
                <a:lnTo>
                  <a:pt x="80367" y="17860"/>
                </a:lnTo>
                <a:lnTo>
                  <a:pt x="71437" y="8930"/>
                </a:lnTo>
                <a:lnTo>
                  <a:pt x="71437" y="8930"/>
                </a:lnTo>
                <a:lnTo>
                  <a:pt x="71437" y="0"/>
                </a:lnTo>
                <a:lnTo>
                  <a:pt x="62508" y="0"/>
                </a:lnTo>
                <a:lnTo>
                  <a:pt x="53578" y="0"/>
                </a:lnTo>
                <a:lnTo>
                  <a:pt x="53578" y="8930"/>
                </a:lnTo>
                <a:lnTo>
                  <a:pt x="44648" y="8930"/>
                </a:lnTo>
                <a:lnTo>
                  <a:pt x="35719" y="17860"/>
                </a:lnTo>
                <a:lnTo>
                  <a:pt x="26789" y="26790"/>
                </a:lnTo>
                <a:lnTo>
                  <a:pt x="17859" y="35719"/>
                </a:lnTo>
                <a:lnTo>
                  <a:pt x="8930" y="44649"/>
                </a:lnTo>
                <a:lnTo>
                  <a:pt x="8930" y="53579"/>
                </a:lnTo>
                <a:lnTo>
                  <a:pt x="0" y="71438"/>
                </a:lnTo>
                <a:lnTo>
                  <a:pt x="0" y="80368"/>
                </a:lnTo>
                <a:lnTo>
                  <a:pt x="0" y="89297"/>
                </a:lnTo>
                <a:lnTo>
                  <a:pt x="35719" y="98227"/>
                </a:lnTo>
                <a:lnTo>
                  <a:pt x="35719" y="107157"/>
                </a:lnTo>
                <a:lnTo>
                  <a:pt x="35719" y="107157"/>
                </a:lnTo>
                <a:lnTo>
                  <a:pt x="44648" y="116086"/>
                </a:lnTo>
                <a:lnTo>
                  <a:pt x="53578" y="116086"/>
                </a:lnTo>
                <a:lnTo>
                  <a:pt x="62508" y="116086"/>
                </a:lnTo>
                <a:lnTo>
                  <a:pt x="80367" y="116086"/>
                </a:lnTo>
                <a:lnTo>
                  <a:pt x="89297" y="107157"/>
                </a:lnTo>
                <a:lnTo>
                  <a:pt x="107156" y="107157"/>
                </a:lnTo>
                <a:lnTo>
                  <a:pt x="107156" y="107157"/>
                </a:lnTo>
                <a:lnTo>
                  <a:pt x="107156" y="107157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1" name="Freeform 240"/>
          <p:cNvSpPr/>
          <p:nvPr/>
        </p:nvSpPr>
        <p:spPr>
          <a:xfrm>
            <a:off x="2464594" y="2348508"/>
            <a:ext cx="62509" cy="223243"/>
          </a:xfrm>
          <a:custGeom>
            <a:avLst/>
            <a:gdLst/>
            <a:ahLst/>
            <a:cxnLst/>
            <a:rect l="0" t="0" r="0" b="0"/>
            <a:pathLst>
              <a:path w="62509" h="223243">
                <a:moveTo>
                  <a:pt x="8929" y="0"/>
                </a:moveTo>
                <a:lnTo>
                  <a:pt x="8929" y="0"/>
                </a:lnTo>
                <a:lnTo>
                  <a:pt x="8929" y="8929"/>
                </a:lnTo>
                <a:lnTo>
                  <a:pt x="0" y="8929"/>
                </a:lnTo>
                <a:lnTo>
                  <a:pt x="0" y="8929"/>
                </a:lnTo>
                <a:lnTo>
                  <a:pt x="8929" y="26789"/>
                </a:lnTo>
                <a:lnTo>
                  <a:pt x="8929" y="35718"/>
                </a:lnTo>
                <a:lnTo>
                  <a:pt x="8929" y="53578"/>
                </a:lnTo>
                <a:lnTo>
                  <a:pt x="8929" y="71437"/>
                </a:lnTo>
                <a:lnTo>
                  <a:pt x="8929" y="89296"/>
                </a:lnTo>
                <a:lnTo>
                  <a:pt x="8929" y="107156"/>
                </a:lnTo>
                <a:lnTo>
                  <a:pt x="8929" y="125015"/>
                </a:lnTo>
                <a:lnTo>
                  <a:pt x="8929" y="142875"/>
                </a:lnTo>
                <a:lnTo>
                  <a:pt x="8929" y="160734"/>
                </a:lnTo>
                <a:lnTo>
                  <a:pt x="17859" y="178594"/>
                </a:lnTo>
                <a:lnTo>
                  <a:pt x="17859" y="196453"/>
                </a:lnTo>
                <a:lnTo>
                  <a:pt x="17859" y="205383"/>
                </a:lnTo>
                <a:lnTo>
                  <a:pt x="17859" y="214312"/>
                </a:lnTo>
                <a:lnTo>
                  <a:pt x="26789" y="214312"/>
                </a:lnTo>
                <a:lnTo>
                  <a:pt x="62508" y="223242"/>
                </a:lnTo>
                <a:lnTo>
                  <a:pt x="62508" y="223242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2" name="Freeform 241"/>
          <p:cNvSpPr/>
          <p:nvPr/>
        </p:nvSpPr>
        <p:spPr>
          <a:xfrm>
            <a:off x="2527102" y="2348508"/>
            <a:ext cx="53579" cy="241102"/>
          </a:xfrm>
          <a:custGeom>
            <a:avLst/>
            <a:gdLst/>
            <a:ahLst/>
            <a:cxnLst/>
            <a:rect l="0" t="0" r="0" b="0"/>
            <a:pathLst>
              <a:path w="53579" h="241102">
                <a:moveTo>
                  <a:pt x="8929" y="0"/>
                </a:moveTo>
                <a:lnTo>
                  <a:pt x="8929" y="0"/>
                </a:lnTo>
                <a:lnTo>
                  <a:pt x="8929" y="0"/>
                </a:lnTo>
                <a:lnTo>
                  <a:pt x="8929" y="0"/>
                </a:lnTo>
                <a:lnTo>
                  <a:pt x="8929" y="8929"/>
                </a:lnTo>
                <a:lnTo>
                  <a:pt x="8929" y="26789"/>
                </a:lnTo>
                <a:lnTo>
                  <a:pt x="0" y="44648"/>
                </a:lnTo>
                <a:lnTo>
                  <a:pt x="0" y="62507"/>
                </a:lnTo>
                <a:lnTo>
                  <a:pt x="0" y="80367"/>
                </a:lnTo>
                <a:lnTo>
                  <a:pt x="0" y="98226"/>
                </a:lnTo>
                <a:lnTo>
                  <a:pt x="8929" y="125015"/>
                </a:lnTo>
                <a:lnTo>
                  <a:pt x="8929" y="142875"/>
                </a:lnTo>
                <a:lnTo>
                  <a:pt x="8929" y="160734"/>
                </a:lnTo>
                <a:lnTo>
                  <a:pt x="8929" y="178594"/>
                </a:lnTo>
                <a:lnTo>
                  <a:pt x="8929" y="196453"/>
                </a:lnTo>
                <a:lnTo>
                  <a:pt x="8929" y="214312"/>
                </a:lnTo>
                <a:lnTo>
                  <a:pt x="53578" y="223242"/>
                </a:lnTo>
                <a:lnTo>
                  <a:pt x="53578" y="232172"/>
                </a:lnTo>
                <a:lnTo>
                  <a:pt x="53578" y="232172"/>
                </a:lnTo>
                <a:lnTo>
                  <a:pt x="53578" y="241101"/>
                </a:lnTo>
                <a:lnTo>
                  <a:pt x="53578" y="241101"/>
                </a:lnTo>
                <a:lnTo>
                  <a:pt x="53578" y="241101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3" name="Freeform 242"/>
          <p:cNvSpPr/>
          <p:nvPr/>
        </p:nvSpPr>
        <p:spPr>
          <a:xfrm>
            <a:off x="2669977" y="2437804"/>
            <a:ext cx="116087" cy="133947"/>
          </a:xfrm>
          <a:custGeom>
            <a:avLst/>
            <a:gdLst/>
            <a:ahLst/>
            <a:cxnLst/>
            <a:rect l="0" t="0" r="0" b="0"/>
            <a:pathLst>
              <a:path w="116087" h="133947">
                <a:moveTo>
                  <a:pt x="0" y="35719"/>
                </a:moveTo>
                <a:lnTo>
                  <a:pt x="0" y="35719"/>
                </a:lnTo>
                <a:lnTo>
                  <a:pt x="0" y="35719"/>
                </a:lnTo>
                <a:lnTo>
                  <a:pt x="0" y="35719"/>
                </a:lnTo>
                <a:lnTo>
                  <a:pt x="0" y="35719"/>
                </a:lnTo>
                <a:lnTo>
                  <a:pt x="0" y="35719"/>
                </a:lnTo>
                <a:lnTo>
                  <a:pt x="0" y="44649"/>
                </a:lnTo>
                <a:lnTo>
                  <a:pt x="0" y="53579"/>
                </a:lnTo>
                <a:lnTo>
                  <a:pt x="0" y="62509"/>
                </a:lnTo>
                <a:lnTo>
                  <a:pt x="0" y="80368"/>
                </a:lnTo>
                <a:lnTo>
                  <a:pt x="0" y="89298"/>
                </a:lnTo>
                <a:lnTo>
                  <a:pt x="0" y="98227"/>
                </a:lnTo>
                <a:lnTo>
                  <a:pt x="0" y="107157"/>
                </a:lnTo>
                <a:lnTo>
                  <a:pt x="0" y="116087"/>
                </a:lnTo>
                <a:lnTo>
                  <a:pt x="0" y="125016"/>
                </a:lnTo>
                <a:lnTo>
                  <a:pt x="44648" y="133946"/>
                </a:lnTo>
                <a:lnTo>
                  <a:pt x="44648" y="133946"/>
                </a:lnTo>
                <a:lnTo>
                  <a:pt x="44648" y="133946"/>
                </a:lnTo>
                <a:lnTo>
                  <a:pt x="44648" y="133946"/>
                </a:lnTo>
                <a:lnTo>
                  <a:pt x="44648" y="133946"/>
                </a:lnTo>
                <a:lnTo>
                  <a:pt x="44648" y="133946"/>
                </a:lnTo>
                <a:lnTo>
                  <a:pt x="0" y="125016"/>
                </a:lnTo>
                <a:lnTo>
                  <a:pt x="0" y="116087"/>
                </a:lnTo>
                <a:lnTo>
                  <a:pt x="0" y="107157"/>
                </a:lnTo>
                <a:lnTo>
                  <a:pt x="0" y="98227"/>
                </a:lnTo>
                <a:lnTo>
                  <a:pt x="0" y="80368"/>
                </a:lnTo>
                <a:lnTo>
                  <a:pt x="0" y="62509"/>
                </a:lnTo>
                <a:lnTo>
                  <a:pt x="0" y="53579"/>
                </a:lnTo>
                <a:lnTo>
                  <a:pt x="8929" y="35719"/>
                </a:lnTo>
                <a:lnTo>
                  <a:pt x="8929" y="26790"/>
                </a:lnTo>
                <a:lnTo>
                  <a:pt x="8929" y="17860"/>
                </a:lnTo>
                <a:lnTo>
                  <a:pt x="17859" y="8930"/>
                </a:lnTo>
                <a:lnTo>
                  <a:pt x="17859" y="8930"/>
                </a:lnTo>
                <a:lnTo>
                  <a:pt x="26789" y="0"/>
                </a:lnTo>
                <a:lnTo>
                  <a:pt x="26789" y="0"/>
                </a:lnTo>
                <a:lnTo>
                  <a:pt x="26789" y="0"/>
                </a:lnTo>
                <a:lnTo>
                  <a:pt x="35718" y="8930"/>
                </a:lnTo>
                <a:lnTo>
                  <a:pt x="35718" y="17860"/>
                </a:lnTo>
                <a:lnTo>
                  <a:pt x="35718" y="26790"/>
                </a:lnTo>
                <a:lnTo>
                  <a:pt x="35718" y="44649"/>
                </a:lnTo>
                <a:lnTo>
                  <a:pt x="44648" y="53579"/>
                </a:lnTo>
                <a:lnTo>
                  <a:pt x="44648" y="71438"/>
                </a:lnTo>
                <a:lnTo>
                  <a:pt x="44648" y="80368"/>
                </a:lnTo>
                <a:lnTo>
                  <a:pt x="44648" y="98227"/>
                </a:lnTo>
                <a:lnTo>
                  <a:pt x="44648" y="107157"/>
                </a:lnTo>
                <a:lnTo>
                  <a:pt x="44648" y="116087"/>
                </a:lnTo>
                <a:lnTo>
                  <a:pt x="44648" y="116087"/>
                </a:lnTo>
                <a:lnTo>
                  <a:pt x="44648" y="125016"/>
                </a:lnTo>
                <a:lnTo>
                  <a:pt x="44648" y="125016"/>
                </a:lnTo>
                <a:lnTo>
                  <a:pt x="44648" y="125016"/>
                </a:lnTo>
                <a:lnTo>
                  <a:pt x="44648" y="125016"/>
                </a:lnTo>
                <a:lnTo>
                  <a:pt x="44648" y="125016"/>
                </a:lnTo>
                <a:lnTo>
                  <a:pt x="44648" y="125016"/>
                </a:lnTo>
                <a:lnTo>
                  <a:pt x="44648" y="116087"/>
                </a:lnTo>
                <a:lnTo>
                  <a:pt x="44648" y="107157"/>
                </a:lnTo>
                <a:lnTo>
                  <a:pt x="44648" y="98227"/>
                </a:lnTo>
                <a:lnTo>
                  <a:pt x="44648" y="80368"/>
                </a:lnTo>
                <a:lnTo>
                  <a:pt x="53578" y="62509"/>
                </a:lnTo>
                <a:lnTo>
                  <a:pt x="53578" y="53579"/>
                </a:lnTo>
                <a:lnTo>
                  <a:pt x="62507" y="35719"/>
                </a:lnTo>
                <a:lnTo>
                  <a:pt x="62507" y="26790"/>
                </a:lnTo>
                <a:lnTo>
                  <a:pt x="71437" y="26790"/>
                </a:lnTo>
                <a:lnTo>
                  <a:pt x="71437" y="17860"/>
                </a:lnTo>
                <a:lnTo>
                  <a:pt x="80367" y="17860"/>
                </a:lnTo>
                <a:lnTo>
                  <a:pt x="80367" y="8930"/>
                </a:lnTo>
                <a:lnTo>
                  <a:pt x="89296" y="8930"/>
                </a:lnTo>
                <a:lnTo>
                  <a:pt x="89296" y="17860"/>
                </a:lnTo>
                <a:lnTo>
                  <a:pt x="98226" y="17860"/>
                </a:lnTo>
                <a:lnTo>
                  <a:pt x="98226" y="26790"/>
                </a:lnTo>
                <a:lnTo>
                  <a:pt x="107156" y="35719"/>
                </a:lnTo>
                <a:lnTo>
                  <a:pt x="107156" y="53579"/>
                </a:lnTo>
                <a:lnTo>
                  <a:pt x="107156" y="62509"/>
                </a:lnTo>
                <a:lnTo>
                  <a:pt x="116086" y="80368"/>
                </a:lnTo>
                <a:lnTo>
                  <a:pt x="116086" y="89298"/>
                </a:lnTo>
                <a:lnTo>
                  <a:pt x="116086" y="98227"/>
                </a:lnTo>
                <a:lnTo>
                  <a:pt x="116086" y="107157"/>
                </a:lnTo>
                <a:lnTo>
                  <a:pt x="116086" y="116087"/>
                </a:lnTo>
                <a:lnTo>
                  <a:pt x="116086" y="116087"/>
                </a:lnTo>
                <a:lnTo>
                  <a:pt x="116086" y="125016"/>
                </a:lnTo>
                <a:lnTo>
                  <a:pt x="116086" y="125016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4" name="Freeform 243"/>
          <p:cNvSpPr/>
          <p:nvPr/>
        </p:nvSpPr>
        <p:spPr>
          <a:xfrm>
            <a:off x="2777133" y="2464594"/>
            <a:ext cx="71438" cy="98227"/>
          </a:xfrm>
          <a:custGeom>
            <a:avLst/>
            <a:gdLst/>
            <a:ahLst/>
            <a:cxnLst/>
            <a:rect l="0" t="0" r="0" b="0"/>
            <a:pathLst>
              <a:path w="71438" h="98227">
                <a:moveTo>
                  <a:pt x="44648" y="44648"/>
                </a:moveTo>
                <a:lnTo>
                  <a:pt x="44648" y="44648"/>
                </a:lnTo>
                <a:lnTo>
                  <a:pt x="44648" y="44648"/>
                </a:lnTo>
                <a:lnTo>
                  <a:pt x="44648" y="44648"/>
                </a:lnTo>
                <a:lnTo>
                  <a:pt x="44648" y="44648"/>
                </a:lnTo>
                <a:lnTo>
                  <a:pt x="44648" y="44648"/>
                </a:lnTo>
                <a:lnTo>
                  <a:pt x="53578" y="44648"/>
                </a:lnTo>
                <a:lnTo>
                  <a:pt x="53578" y="44648"/>
                </a:lnTo>
                <a:lnTo>
                  <a:pt x="62507" y="35719"/>
                </a:lnTo>
                <a:lnTo>
                  <a:pt x="62507" y="35719"/>
                </a:lnTo>
                <a:lnTo>
                  <a:pt x="71437" y="26789"/>
                </a:lnTo>
                <a:lnTo>
                  <a:pt x="71437" y="26789"/>
                </a:lnTo>
                <a:lnTo>
                  <a:pt x="71437" y="17859"/>
                </a:lnTo>
                <a:lnTo>
                  <a:pt x="71437" y="17859"/>
                </a:lnTo>
                <a:lnTo>
                  <a:pt x="71437" y="8929"/>
                </a:lnTo>
                <a:lnTo>
                  <a:pt x="71437" y="8929"/>
                </a:lnTo>
                <a:lnTo>
                  <a:pt x="71437" y="0"/>
                </a:lnTo>
                <a:lnTo>
                  <a:pt x="71437" y="0"/>
                </a:lnTo>
                <a:lnTo>
                  <a:pt x="71437" y="0"/>
                </a:lnTo>
                <a:lnTo>
                  <a:pt x="71437" y="0"/>
                </a:lnTo>
                <a:lnTo>
                  <a:pt x="62507" y="0"/>
                </a:lnTo>
                <a:lnTo>
                  <a:pt x="53578" y="0"/>
                </a:lnTo>
                <a:lnTo>
                  <a:pt x="44648" y="8929"/>
                </a:lnTo>
                <a:lnTo>
                  <a:pt x="44648" y="17859"/>
                </a:lnTo>
                <a:lnTo>
                  <a:pt x="35718" y="26789"/>
                </a:lnTo>
                <a:lnTo>
                  <a:pt x="26789" y="26789"/>
                </a:lnTo>
                <a:lnTo>
                  <a:pt x="17859" y="44648"/>
                </a:lnTo>
                <a:lnTo>
                  <a:pt x="17859" y="53578"/>
                </a:lnTo>
                <a:lnTo>
                  <a:pt x="8930" y="62508"/>
                </a:lnTo>
                <a:lnTo>
                  <a:pt x="8930" y="71437"/>
                </a:lnTo>
                <a:lnTo>
                  <a:pt x="0" y="80367"/>
                </a:lnTo>
                <a:lnTo>
                  <a:pt x="0" y="80367"/>
                </a:lnTo>
                <a:lnTo>
                  <a:pt x="8930" y="89297"/>
                </a:lnTo>
                <a:lnTo>
                  <a:pt x="8930" y="89297"/>
                </a:lnTo>
                <a:lnTo>
                  <a:pt x="8930" y="98226"/>
                </a:lnTo>
                <a:lnTo>
                  <a:pt x="17859" y="98226"/>
                </a:lnTo>
                <a:lnTo>
                  <a:pt x="26789" y="98226"/>
                </a:lnTo>
                <a:lnTo>
                  <a:pt x="35718" y="98226"/>
                </a:lnTo>
                <a:lnTo>
                  <a:pt x="44648" y="98226"/>
                </a:lnTo>
                <a:lnTo>
                  <a:pt x="53578" y="89297"/>
                </a:lnTo>
                <a:lnTo>
                  <a:pt x="62507" y="89297"/>
                </a:lnTo>
                <a:lnTo>
                  <a:pt x="62507" y="89297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5" name="Freeform 244"/>
          <p:cNvSpPr/>
          <p:nvPr/>
        </p:nvSpPr>
        <p:spPr>
          <a:xfrm>
            <a:off x="2875359" y="2455664"/>
            <a:ext cx="107157" cy="116087"/>
          </a:xfrm>
          <a:custGeom>
            <a:avLst/>
            <a:gdLst/>
            <a:ahLst/>
            <a:cxnLst/>
            <a:rect l="0" t="0" r="0" b="0"/>
            <a:pathLst>
              <a:path w="107157" h="116087">
                <a:moveTo>
                  <a:pt x="0" y="26789"/>
                </a:moveTo>
                <a:lnTo>
                  <a:pt x="0" y="26789"/>
                </a:lnTo>
                <a:lnTo>
                  <a:pt x="0" y="26789"/>
                </a:lnTo>
                <a:lnTo>
                  <a:pt x="0" y="26789"/>
                </a:lnTo>
                <a:lnTo>
                  <a:pt x="0" y="26789"/>
                </a:lnTo>
                <a:lnTo>
                  <a:pt x="0" y="26789"/>
                </a:lnTo>
                <a:lnTo>
                  <a:pt x="0" y="26789"/>
                </a:lnTo>
                <a:lnTo>
                  <a:pt x="0" y="26789"/>
                </a:lnTo>
                <a:lnTo>
                  <a:pt x="0" y="26789"/>
                </a:lnTo>
                <a:lnTo>
                  <a:pt x="0" y="26789"/>
                </a:lnTo>
                <a:lnTo>
                  <a:pt x="0" y="26789"/>
                </a:lnTo>
                <a:lnTo>
                  <a:pt x="0" y="26789"/>
                </a:lnTo>
                <a:lnTo>
                  <a:pt x="0" y="26789"/>
                </a:lnTo>
                <a:lnTo>
                  <a:pt x="0" y="26789"/>
                </a:lnTo>
                <a:lnTo>
                  <a:pt x="0" y="26789"/>
                </a:lnTo>
                <a:lnTo>
                  <a:pt x="0" y="26789"/>
                </a:lnTo>
                <a:lnTo>
                  <a:pt x="0" y="35719"/>
                </a:lnTo>
                <a:lnTo>
                  <a:pt x="0" y="35719"/>
                </a:lnTo>
                <a:lnTo>
                  <a:pt x="0" y="35719"/>
                </a:lnTo>
                <a:lnTo>
                  <a:pt x="0" y="44649"/>
                </a:lnTo>
                <a:lnTo>
                  <a:pt x="0" y="53578"/>
                </a:lnTo>
                <a:lnTo>
                  <a:pt x="0" y="62508"/>
                </a:lnTo>
                <a:lnTo>
                  <a:pt x="0" y="71438"/>
                </a:lnTo>
                <a:lnTo>
                  <a:pt x="0" y="80367"/>
                </a:lnTo>
                <a:lnTo>
                  <a:pt x="0" y="89297"/>
                </a:lnTo>
                <a:lnTo>
                  <a:pt x="0" y="98227"/>
                </a:lnTo>
                <a:lnTo>
                  <a:pt x="0" y="98227"/>
                </a:lnTo>
                <a:lnTo>
                  <a:pt x="8930" y="107156"/>
                </a:lnTo>
                <a:lnTo>
                  <a:pt x="8930" y="107156"/>
                </a:lnTo>
                <a:lnTo>
                  <a:pt x="44649" y="116086"/>
                </a:lnTo>
                <a:lnTo>
                  <a:pt x="44649" y="116086"/>
                </a:lnTo>
                <a:lnTo>
                  <a:pt x="44649" y="116086"/>
                </a:lnTo>
                <a:lnTo>
                  <a:pt x="0" y="107156"/>
                </a:lnTo>
                <a:lnTo>
                  <a:pt x="0" y="107156"/>
                </a:lnTo>
                <a:lnTo>
                  <a:pt x="8930" y="107156"/>
                </a:lnTo>
                <a:lnTo>
                  <a:pt x="8930" y="98227"/>
                </a:lnTo>
                <a:lnTo>
                  <a:pt x="8930" y="89297"/>
                </a:lnTo>
                <a:lnTo>
                  <a:pt x="8930" y="80367"/>
                </a:lnTo>
                <a:lnTo>
                  <a:pt x="8930" y="71438"/>
                </a:lnTo>
                <a:lnTo>
                  <a:pt x="8930" y="53578"/>
                </a:lnTo>
                <a:lnTo>
                  <a:pt x="8930" y="44649"/>
                </a:lnTo>
                <a:lnTo>
                  <a:pt x="17860" y="35719"/>
                </a:lnTo>
                <a:lnTo>
                  <a:pt x="17860" y="17859"/>
                </a:lnTo>
                <a:lnTo>
                  <a:pt x="17860" y="8930"/>
                </a:lnTo>
                <a:lnTo>
                  <a:pt x="26789" y="8930"/>
                </a:lnTo>
                <a:lnTo>
                  <a:pt x="26789" y="0"/>
                </a:lnTo>
                <a:lnTo>
                  <a:pt x="35719" y="0"/>
                </a:lnTo>
                <a:lnTo>
                  <a:pt x="35719" y="0"/>
                </a:lnTo>
                <a:lnTo>
                  <a:pt x="44649" y="8930"/>
                </a:lnTo>
                <a:lnTo>
                  <a:pt x="44649" y="8930"/>
                </a:lnTo>
                <a:lnTo>
                  <a:pt x="44649" y="17859"/>
                </a:lnTo>
                <a:lnTo>
                  <a:pt x="44649" y="26789"/>
                </a:lnTo>
                <a:lnTo>
                  <a:pt x="44649" y="44649"/>
                </a:lnTo>
                <a:lnTo>
                  <a:pt x="44649" y="53578"/>
                </a:lnTo>
                <a:lnTo>
                  <a:pt x="53578" y="62508"/>
                </a:lnTo>
                <a:lnTo>
                  <a:pt x="53578" y="71438"/>
                </a:lnTo>
                <a:lnTo>
                  <a:pt x="44649" y="80367"/>
                </a:lnTo>
                <a:lnTo>
                  <a:pt x="44649" y="89297"/>
                </a:lnTo>
                <a:lnTo>
                  <a:pt x="44649" y="89297"/>
                </a:lnTo>
                <a:lnTo>
                  <a:pt x="44649" y="89297"/>
                </a:lnTo>
                <a:lnTo>
                  <a:pt x="44649" y="89297"/>
                </a:lnTo>
                <a:lnTo>
                  <a:pt x="53578" y="89297"/>
                </a:lnTo>
                <a:lnTo>
                  <a:pt x="53578" y="89297"/>
                </a:lnTo>
                <a:lnTo>
                  <a:pt x="53578" y="80367"/>
                </a:lnTo>
                <a:lnTo>
                  <a:pt x="53578" y="71438"/>
                </a:lnTo>
                <a:lnTo>
                  <a:pt x="53578" y="62508"/>
                </a:lnTo>
                <a:lnTo>
                  <a:pt x="53578" y="53578"/>
                </a:lnTo>
                <a:lnTo>
                  <a:pt x="62508" y="44649"/>
                </a:lnTo>
                <a:lnTo>
                  <a:pt x="62508" y="26789"/>
                </a:lnTo>
                <a:lnTo>
                  <a:pt x="62508" y="17859"/>
                </a:lnTo>
                <a:lnTo>
                  <a:pt x="71438" y="8930"/>
                </a:lnTo>
                <a:lnTo>
                  <a:pt x="80367" y="8930"/>
                </a:lnTo>
                <a:lnTo>
                  <a:pt x="80367" y="0"/>
                </a:lnTo>
                <a:lnTo>
                  <a:pt x="89297" y="0"/>
                </a:lnTo>
                <a:lnTo>
                  <a:pt x="89297" y="8930"/>
                </a:lnTo>
                <a:lnTo>
                  <a:pt x="89297" y="8930"/>
                </a:lnTo>
                <a:lnTo>
                  <a:pt x="89297" y="17859"/>
                </a:lnTo>
                <a:lnTo>
                  <a:pt x="98227" y="26789"/>
                </a:lnTo>
                <a:lnTo>
                  <a:pt x="98227" y="44649"/>
                </a:lnTo>
                <a:lnTo>
                  <a:pt x="98227" y="62508"/>
                </a:lnTo>
                <a:lnTo>
                  <a:pt x="107156" y="71438"/>
                </a:lnTo>
                <a:lnTo>
                  <a:pt x="107156" y="80367"/>
                </a:lnTo>
                <a:lnTo>
                  <a:pt x="107156" y="89297"/>
                </a:lnTo>
                <a:lnTo>
                  <a:pt x="107156" y="98227"/>
                </a:lnTo>
                <a:lnTo>
                  <a:pt x="107156" y="98227"/>
                </a:lnTo>
                <a:lnTo>
                  <a:pt x="107156" y="107156"/>
                </a:lnTo>
                <a:lnTo>
                  <a:pt x="107156" y="107156"/>
                </a:lnTo>
                <a:lnTo>
                  <a:pt x="107156" y="107156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6" name="Freeform 245"/>
          <p:cNvSpPr/>
          <p:nvPr/>
        </p:nvSpPr>
        <p:spPr>
          <a:xfrm>
            <a:off x="3009304" y="2330648"/>
            <a:ext cx="107158" cy="223244"/>
          </a:xfrm>
          <a:custGeom>
            <a:avLst/>
            <a:gdLst/>
            <a:ahLst/>
            <a:cxnLst/>
            <a:rect l="0" t="0" r="0" b="0"/>
            <a:pathLst>
              <a:path w="107158" h="223244">
                <a:moveTo>
                  <a:pt x="8930" y="0"/>
                </a:moveTo>
                <a:lnTo>
                  <a:pt x="8930" y="0"/>
                </a:lnTo>
                <a:lnTo>
                  <a:pt x="8930" y="0"/>
                </a:lnTo>
                <a:lnTo>
                  <a:pt x="8930" y="0"/>
                </a:lnTo>
                <a:lnTo>
                  <a:pt x="8930" y="8930"/>
                </a:lnTo>
                <a:lnTo>
                  <a:pt x="0" y="17860"/>
                </a:lnTo>
                <a:lnTo>
                  <a:pt x="8930" y="26789"/>
                </a:lnTo>
                <a:lnTo>
                  <a:pt x="8930" y="44649"/>
                </a:lnTo>
                <a:lnTo>
                  <a:pt x="8930" y="62508"/>
                </a:lnTo>
                <a:lnTo>
                  <a:pt x="8930" y="80367"/>
                </a:lnTo>
                <a:lnTo>
                  <a:pt x="8930" y="98227"/>
                </a:lnTo>
                <a:lnTo>
                  <a:pt x="8930" y="116086"/>
                </a:lnTo>
                <a:lnTo>
                  <a:pt x="8930" y="133946"/>
                </a:lnTo>
                <a:lnTo>
                  <a:pt x="17860" y="151805"/>
                </a:lnTo>
                <a:lnTo>
                  <a:pt x="17860" y="169665"/>
                </a:lnTo>
                <a:lnTo>
                  <a:pt x="17860" y="187524"/>
                </a:lnTo>
                <a:lnTo>
                  <a:pt x="17860" y="196454"/>
                </a:lnTo>
                <a:lnTo>
                  <a:pt x="17860" y="205383"/>
                </a:lnTo>
                <a:lnTo>
                  <a:pt x="17860" y="205383"/>
                </a:lnTo>
                <a:lnTo>
                  <a:pt x="17860" y="214313"/>
                </a:lnTo>
                <a:lnTo>
                  <a:pt x="17860" y="214313"/>
                </a:lnTo>
                <a:lnTo>
                  <a:pt x="17860" y="214313"/>
                </a:lnTo>
                <a:lnTo>
                  <a:pt x="17860" y="214313"/>
                </a:lnTo>
                <a:lnTo>
                  <a:pt x="17860" y="214313"/>
                </a:lnTo>
                <a:lnTo>
                  <a:pt x="17860" y="205383"/>
                </a:lnTo>
                <a:lnTo>
                  <a:pt x="17860" y="196454"/>
                </a:lnTo>
                <a:lnTo>
                  <a:pt x="17860" y="187524"/>
                </a:lnTo>
                <a:lnTo>
                  <a:pt x="17860" y="178594"/>
                </a:lnTo>
                <a:lnTo>
                  <a:pt x="17860" y="160735"/>
                </a:lnTo>
                <a:lnTo>
                  <a:pt x="26790" y="151805"/>
                </a:lnTo>
                <a:lnTo>
                  <a:pt x="26790" y="142875"/>
                </a:lnTo>
                <a:lnTo>
                  <a:pt x="26790" y="133946"/>
                </a:lnTo>
                <a:lnTo>
                  <a:pt x="35719" y="125016"/>
                </a:lnTo>
                <a:lnTo>
                  <a:pt x="35719" y="116086"/>
                </a:lnTo>
                <a:lnTo>
                  <a:pt x="44649" y="116086"/>
                </a:lnTo>
                <a:lnTo>
                  <a:pt x="44649" y="107156"/>
                </a:lnTo>
                <a:lnTo>
                  <a:pt x="53579" y="107156"/>
                </a:lnTo>
                <a:lnTo>
                  <a:pt x="62508" y="107156"/>
                </a:lnTo>
                <a:lnTo>
                  <a:pt x="62508" y="107156"/>
                </a:lnTo>
                <a:lnTo>
                  <a:pt x="71438" y="116086"/>
                </a:lnTo>
                <a:lnTo>
                  <a:pt x="80368" y="116086"/>
                </a:lnTo>
                <a:lnTo>
                  <a:pt x="89297" y="125016"/>
                </a:lnTo>
                <a:lnTo>
                  <a:pt x="89297" y="133946"/>
                </a:lnTo>
                <a:lnTo>
                  <a:pt x="98227" y="151805"/>
                </a:lnTo>
                <a:lnTo>
                  <a:pt x="98227" y="160735"/>
                </a:lnTo>
                <a:lnTo>
                  <a:pt x="98227" y="169665"/>
                </a:lnTo>
                <a:lnTo>
                  <a:pt x="107157" y="178594"/>
                </a:lnTo>
                <a:lnTo>
                  <a:pt x="98227" y="187524"/>
                </a:lnTo>
                <a:lnTo>
                  <a:pt x="98227" y="196454"/>
                </a:lnTo>
                <a:lnTo>
                  <a:pt x="98227" y="205383"/>
                </a:lnTo>
                <a:lnTo>
                  <a:pt x="98227" y="205383"/>
                </a:lnTo>
                <a:lnTo>
                  <a:pt x="89297" y="214313"/>
                </a:lnTo>
                <a:lnTo>
                  <a:pt x="89297" y="214313"/>
                </a:lnTo>
                <a:lnTo>
                  <a:pt x="80368" y="223243"/>
                </a:lnTo>
                <a:lnTo>
                  <a:pt x="71438" y="223243"/>
                </a:lnTo>
                <a:lnTo>
                  <a:pt x="71438" y="223243"/>
                </a:lnTo>
                <a:lnTo>
                  <a:pt x="62508" y="223243"/>
                </a:lnTo>
                <a:lnTo>
                  <a:pt x="62508" y="223243"/>
                </a:lnTo>
                <a:lnTo>
                  <a:pt x="53579" y="223243"/>
                </a:lnTo>
                <a:lnTo>
                  <a:pt x="44649" y="223243"/>
                </a:lnTo>
                <a:lnTo>
                  <a:pt x="35719" y="214313"/>
                </a:lnTo>
                <a:lnTo>
                  <a:pt x="35719" y="214313"/>
                </a:lnTo>
                <a:lnTo>
                  <a:pt x="26790" y="214313"/>
                </a:lnTo>
                <a:lnTo>
                  <a:pt x="26790" y="214313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7" name="Freeform 246"/>
          <p:cNvSpPr/>
          <p:nvPr/>
        </p:nvSpPr>
        <p:spPr>
          <a:xfrm>
            <a:off x="3143250" y="2402086"/>
            <a:ext cx="17860" cy="125017"/>
          </a:xfrm>
          <a:custGeom>
            <a:avLst/>
            <a:gdLst/>
            <a:ahLst/>
            <a:cxnLst/>
            <a:rect l="0" t="0" r="0" b="0"/>
            <a:pathLst>
              <a:path w="17860" h="125017">
                <a:moveTo>
                  <a:pt x="17859" y="80367"/>
                </a:moveTo>
                <a:lnTo>
                  <a:pt x="8929" y="89297"/>
                </a:lnTo>
                <a:lnTo>
                  <a:pt x="8929" y="89297"/>
                </a:lnTo>
                <a:lnTo>
                  <a:pt x="8929" y="98227"/>
                </a:lnTo>
                <a:lnTo>
                  <a:pt x="8929" y="107156"/>
                </a:lnTo>
                <a:lnTo>
                  <a:pt x="8929" y="107156"/>
                </a:lnTo>
                <a:lnTo>
                  <a:pt x="8929" y="116086"/>
                </a:lnTo>
                <a:lnTo>
                  <a:pt x="8929" y="116086"/>
                </a:lnTo>
                <a:lnTo>
                  <a:pt x="8929" y="125016"/>
                </a:lnTo>
                <a:lnTo>
                  <a:pt x="8929" y="125016"/>
                </a:lnTo>
                <a:lnTo>
                  <a:pt x="8929" y="125016"/>
                </a:lnTo>
                <a:lnTo>
                  <a:pt x="8929" y="125016"/>
                </a:lnTo>
                <a:lnTo>
                  <a:pt x="8929" y="125016"/>
                </a:lnTo>
                <a:lnTo>
                  <a:pt x="8929" y="125016"/>
                </a:lnTo>
                <a:lnTo>
                  <a:pt x="0" y="125016"/>
                </a:lnTo>
                <a:lnTo>
                  <a:pt x="0" y="116086"/>
                </a:lnTo>
                <a:lnTo>
                  <a:pt x="0" y="107156"/>
                </a:lnTo>
                <a:lnTo>
                  <a:pt x="0" y="98227"/>
                </a:lnTo>
                <a:lnTo>
                  <a:pt x="0" y="80367"/>
                </a:lnTo>
                <a:lnTo>
                  <a:pt x="0" y="71437"/>
                </a:lnTo>
                <a:lnTo>
                  <a:pt x="8929" y="53578"/>
                </a:lnTo>
                <a:lnTo>
                  <a:pt x="8929" y="35718"/>
                </a:lnTo>
                <a:lnTo>
                  <a:pt x="8929" y="26789"/>
                </a:lnTo>
                <a:lnTo>
                  <a:pt x="17859" y="17859"/>
                </a:lnTo>
                <a:lnTo>
                  <a:pt x="17859" y="8929"/>
                </a:lnTo>
                <a:lnTo>
                  <a:pt x="17859" y="0"/>
                </a:lnTo>
                <a:lnTo>
                  <a:pt x="17859" y="0"/>
                </a:lnTo>
                <a:lnTo>
                  <a:pt x="17859" y="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8" name="Freeform 247"/>
          <p:cNvSpPr/>
          <p:nvPr/>
        </p:nvSpPr>
        <p:spPr>
          <a:xfrm>
            <a:off x="3196828" y="2446734"/>
            <a:ext cx="71438" cy="89298"/>
          </a:xfrm>
          <a:custGeom>
            <a:avLst/>
            <a:gdLst/>
            <a:ahLst/>
            <a:cxnLst/>
            <a:rect l="0" t="0" r="0" b="0"/>
            <a:pathLst>
              <a:path w="71438" h="89298">
                <a:moveTo>
                  <a:pt x="53578" y="35719"/>
                </a:moveTo>
                <a:lnTo>
                  <a:pt x="53578" y="35719"/>
                </a:lnTo>
                <a:lnTo>
                  <a:pt x="53578" y="26789"/>
                </a:lnTo>
                <a:lnTo>
                  <a:pt x="53578" y="26789"/>
                </a:lnTo>
                <a:lnTo>
                  <a:pt x="53578" y="26789"/>
                </a:lnTo>
                <a:lnTo>
                  <a:pt x="62508" y="26789"/>
                </a:lnTo>
                <a:lnTo>
                  <a:pt x="62508" y="17860"/>
                </a:lnTo>
                <a:lnTo>
                  <a:pt x="62508" y="17860"/>
                </a:lnTo>
                <a:lnTo>
                  <a:pt x="62508" y="17860"/>
                </a:lnTo>
                <a:lnTo>
                  <a:pt x="53578" y="8930"/>
                </a:lnTo>
                <a:lnTo>
                  <a:pt x="53578" y="8930"/>
                </a:lnTo>
                <a:lnTo>
                  <a:pt x="44648" y="8930"/>
                </a:lnTo>
                <a:lnTo>
                  <a:pt x="44648" y="17860"/>
                </a:lnTo>
                <a:lnTo>
                  <a:pt x="35719" y="17860"/>
                </a:lnTo>
                <a:lnTo>
                  <a:pt x="26789" y="17860"/>
                </a:lnTo>
                <a:lnTo>
                  <a:pt x="17859" y="26789"/>
                </a:lnTo>
                <a:lnTo>
                  <a:pt x="17859" y="35719"/>
                </a:lnTo>
                <a:lnTo>
                  <a:pt x="8930" y="44649"/>
                </a:lnTo>
                <a:lnTo>
                  <a:pt x="8930" y="53579"/>
                </a:lnTo>
                <a:lnTo>
                  <a:pt x="8930" y="62508"/>
                </a:lnTo>
                <a:lnTo>
                  <a:pt x="0" y="71438"/>
                </a:lnTo>
                <a:lnTo>
                  <a:pt x="0" y="71438"/>
                </a:lnTo>
                <a:lnTo>
                  <a:pt x="8930" y="80368"/>
                </a:lnTo>
                <a:lnTo>
                  <a:pt x="8930" y="80368"/>
                </a:lnTo>
                <a:lnTo>
                  <a:pt x="8930" y="89297"/>
                </a:lnTo>
                <a:lnTo>
                  <a:pt x="17859" y="89297"/>
                </a:lnTo>
                <a:lnTo>
                  <a:pt x="17859" y="80368"/>
                </a:lnTo>
                <a:lnTo>
                  <a:pt x="26789" y="80368"/>
                </a:lnTo>
                <a:lnTo>
                  <a:pt x="35719" y="71438"/>
                </a:lnTo>
                <a:lnTo>
                  <a:pt x="35719" y="71438"/>
                </a:lnTo>
                <a:lnTo>
                  <a:pt x="44648" y="62508"/>
                </a:lnTo>
                <a:lnTo>
                  <a:pt x="44648" y="53579"/>
                </a:lnTo>
                <a:lnTo>
                  <a:pt x="53578" y="35719"/>
                </a:lnTo>
                <a:lnTo>
                  <a:pt x="53578" y="26789"/>
                </a:lnTo>
                <a:lnTo>
                  <a:pt x="53578" y="17860"/>
                </a:lnTo>
                <a:lnTo>
                  <a:pt x="53578" y="8930"/>
                </a:lnTo>
                <a:lnTo>
                  <a:pt x="53578" y="8930"/>
                </a:lnTo>
                <a:lnTo>
                  <a:pt x="53578" y="0"/>
                </a:lnTo>
                <a:lnTo>
                  <a:pt x="53578" y="0"/>
                </a:lnTo>
                <a:lnTo>
                  <a:pt x="62508" y="0"/>
                </a:lnTo>
                <a:lnTo>
                  <a:pt x="62508" y="0"/>
                </a:lnTo>
                <a:lnTo>
                  <a:pt x="62508" y="8930"/>
                </a:lnTo>
                <a:lnTo>
                  <a:pt x="62508" y="17860"/>
                </a:lnTo>
                <a:lnTo>
                  <a:pt x="62508" y="26789"/>
                </a:lnTo>
                <a:lnTo>
                  <a:pt x="62508" y="35719"/>
                </a:lnTo>
                <a:lnTo>
                  <a:pt x="62508" y="44649"/>
                </a:lnTo>
                <a:lnTo>
                  <a:pt x="62508" y="53579"/>
                </a:lnTo>
                <a:lnTo>
                  <a:pt x="71437" y="62508"/>
                </a:lnTo>
                <a:lnTo>
                  <a:pt x="71437" y="71438"/>
                </a:lnTo>
                <a:lnTo>
                  <a:pt x="71437" y="71438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9" name="Freeform 248"/>
          <p:cNvSpPr/>
          <p:nvPr/>
        </p:nvSpPr>
        <p:spPr>
          <a:xfrm>
            <a:off x="3312914" y="2437804"/>
            <a:ext cx="53579" cy="98228"/>
          </a:xfrm>
          <a:custGeom>
            <a:avLst/>
            <a:gdLst/>
            <a:ahLst/>
            <a:cxnLst/>
            <a:rect l="0" t="0" r="0" b="0"/>
            <a:pathLst>
              <a:path w="53579" h="98228">
                <a:moveTo>
                  <a:pt x="0" y="17860"/>
                </a:moveTo>
                <a:lnTo>
                  <a:pt x="0" y="17860"/>
                </a:lnTo>
                <a:lnTo>
                  <a:pt x="0" y="26790"/>
                </a:lnTo>
                <a:lnTo>
                  <a:pt x="0" y="26790"/>
                </a:lnTo>
                <a:lnTo>
                  <a:pt x="0" y="44649"/>
                </a:lnTo>
                <a:lnTo>
                  <a:pt x="0" y="53579"/>
                </a:lnTo>
                <a:lnTo>
                  <a:pt x="0" y="62509"/>
                </a:lnTo>
                <a:lnTo>
                  <a:pt x="0" y="71438"/>
                </a:lnTo>
                <a:lnTo>
                  <a:pt x="0" y="80368"/>
                </a:lnTo>
                <a:lnTo>
                  <a:pt x="0" y="89298"/>
                </a:lnTo>
                <a:lnTo>
                  <a:pt x="0" y="98227"/>
                </a:lnTo>
                <a:lnTo>
                  <a:pt x="0" y="98227"/>
                </a:lnTo>
                <a:lnTo>
                  <a:pt x="0" y="98227"/>
                </a:lnTo>
                <a:lnTo>
                  <a:pt x="0" y="98227"/>
                </a:lnTo>
                <a:lnTo>
                  <a:pt x="0" y="98227"/>
                </a:lnTo>
                <a:lnTo>
                  <a:pt x="0" y="98227"/>
                </a:lnTo>
                <a:lnTo>
                  <a:pt x="0" y="89298"/>
                </a:lnTo>
                <a:lnTo>
                  <a:pt x="0" y="80368"/>
                </a:lnTo>
                <a:lnTo>
                  <a:pt x="0" y="71438"/>
                </a:lnTo>
                <a:lnTo>
                  <a:pt x="0" y="62509"/>
                </a:lnTo>
                <a:lnTo>
                  <a:pt x="8929" y="53579"/>
                </a:lnTo>
                <a:lnTo>
                  <a:pt x="8929" y="35719"/>
                </a:lnTo>
                <a:lnTo>
                  <a:pt x="8929" y="26790"/>
                </a:lnTo>
                <a:lnTo>
                  <a:pt x="17859" y="17860"/>
                </a:lnTo>
                <a:lnTo>
                  <a:pt x="17859" y="8930"/>
                </a:lnTo>
                <a:lnTo>
                  <a:pt x="26789" y="0"/>
                </a:lnTo>
                <a:lnTo>
                  <a:pt x="26789" y="0"/>
                </a:lnTo>
                <a:lnTo>
                  <a:pt x="35718" y="0"/>
                </a:lnTo>
                <a:lnTo>
                  <a:pt x="35718" y="0"/>
                </a:lnTo>
                <a:lnTo>
                  <a:pt x="44648" y="8930"/>
                </a:lnTo>
                <a:lnTo>
                  <a:pt x="44648" y="17860"/>
                </a:lnTo>
                <a:lnTo>
                  <a:pt x="44648" y="26790"/>
                </a:lnTo>
                <a:lnTo>
                  <a:pt x="53578" y="35719"/>
                </a:lnTo>
                <a:lnTo>
                  <a:pt x="53578" y="53579"/>
                </a:lnTo>
                <a:lnTo>
                  <a:pt x="53578" y="62509"/>
                </a:lnTo>
                <a:lnTo>
                  <a:pt x="53578" y="71438"/>
                </a:lnTo>
                <a:lnTo>
                  <a:pt x="53578" y="80368"/>
                </a:lnTo>
                <a:lnTo>
                  <a:pt x="53578" y="89298"/>
                </a:lnTo>
                <a:lnTo>
                  <a:pt x="53578" y="89298"/>
                </a:lnTo>
                <a:lnTo>
                  <a:pt x="53578" y="89298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0" name="Freeform 249"/>
          <p:cNvSpPr/>
          <p:nvPr/>
        </p:nvSpPr>
        <p:spPr>
          <a:xfrm>
            <a:off x="3375421" y="2437804"/>
            <a:ext cx="80369" cy="89299"/>
          </a:xfrm>
          <a:custGeom>
            <a:avLst/>
            <a:gdLst/>
            <a:ahLst/>
            <a:cxnLst/>
            <a:rect l="0" t="0" r="0" b="0"/>
            <a:pathLst>
              <a:path w="80369" h="89299">
                <a:moveTo>
                  <a:pt x="8930" y="62509"/>
                </a:moveTo>
                <a:lnTo>
                  <a:pt x="8930" y="62509"/>
                </a:lnTo>
                <a:lnTo>
                  <a:pt x="8930" y="62509"/>
                </a:lnTo>
                <a:lnTo>
                  <a:pt x="8930" y="62509"/>
                </a:lnTo>
                <a:lnTo>
                  <a:pt x="8930" y="62509"/>
                </a:lnTo>
                <a:lnTo>
                  <a:pt x="17860" y="62509"/>
                </a:lnTo>
                <a:lnTo>
                  <a:pt x="17860" y="62509"/>
                </a:lnTo>
                <a:lnTo>
                  <a:pt x="26790" y="62509"/>
                </a:lnTo>
                <a:lnTo>
                  <a:pt x="35719" y="53579"/>
                </a:lnTo>
                <a:lnTo>
                  <a:pt x="35719" y="53579"/>
                </a:lnTo>
                <a:lnTo>
                  <a:pt x="44649" y="44649"/>
                </a:lnTo>
                <a:lnTo>
                  <a:pt x="53579" y="44649"/>
                </a:lnTo>
                <a:lnTo>
                  <a:pt x="53579" y="35719"/>
                </a:lnTo>
                <a:lnTo>
                  <a:pt x="62508" y="35719"/>
                </a:lnTo>
                <a:lnTo>
                  <a:pt x="62508" y="26790"/>
                </a:lnTo>
                <a:lnTo>
                  <a:pt x="62508" y="17860"/>
                </a:lnTo>
                <a:lnTo>
                  <a:pt x="71438" y="17860"/>
                </a:lnTo>
                <a:lnTo>
                  <a:pt x="71438" y="8930"/>
                </a:lnTo>
                <a:lnTo>
                  <a:pt x="71438" y="8930"/>
                </a:lnTo>
                <a:lnTo>
                  <a:pt x="62508" y="8930"/>
                </a:lnTo>
                <a:lnTo>
                  <a:pt x="62508" y="0"/>
                </a:lnTo>
                <a:lnTo>
                  <a:pt x="62508" y="0"/>
                </a:lnTo>
                <a:lnTo>
                  <a:pt x="53579" y="0"/>
                </a:lnTo>
                <a:lnTo>
                  <a:pt x="44649" y="8930"/>
                </a:lnTo>
                <a:lnTo>
                  <a:pt x="44649" y="8930"/>
                </a:lnTo>
                <a:lnTo>
                  <a:pt x="35719" y="17860"/>
                </a:lnTo>
                <a:lnTo>
                  <a:pt x="26790" y="17860"/>
                </a:lnTo>
                <a:lnTo>
                  <a:pt x="17860" y="26790"/>
                </a:lnTo>
                <a:lnTo>
                  <a:pt x="8930" y="35719"/>
                </a:lnTo>
                <a:lnTo>
                  <a:pt x="8930" y="44649"/>
                </a:lnTo>
                <a:lnTo>
                  <a:pt x="0" y="53579"/>
                </a:lnTo>
                <a:lnTo>
                  <a:pt x="0" y="62509"/>
                </a:lnTo>
                <a:lnTo>
                  <a:pt x="0" y="71438"/>
                </a:lnTo>
                <a:lnTo>
                  <a:pt x="8930" y="80368"/>
                </a:lnTo>
                <a:lnTo>
                  <a:pt x="8930" y="80368"/>
                </a:lnTo>
                <a:lnTo>
                  <a:pt x="17860" y="80368"/>
                </a:lnTo>
                <a:lnTo>
                  <a:pt x="26790" y="89298"/>
                </a:lnTo>
                <a:lnTo>
                  <a:pt x="35719" y="89298"/>
                </a:lnTo>
                <a:lnTo>
                  <a:pt x="44649" y="89298"/>
                </a:lnTo>
                <a:lnTo>
                  <a:pt x="62508" y="89298"/>
                </a:lnTo>
                <a:lnTo>
                  <a:pt x="71438" y="89298"/>
                </a:lnTo>
                <a:lnTo>
                  <a:pt x="80368" y="89298"/>
                </a:lnTo>
                <a:lnTo>
                  <a:pt x="80368" y="89298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1" name="Freeform 250"/>
          <p:cNvSpPr/>
          <p:nvPr/>
        </p:nvSpPr>
        <p:spPr>
          <a:xfrm>
            <a:off x="3500437" y="2562820"/>
            <a:ext cx="44650" cy="53579"/>
          </a:xfrm>
          <a:custGeom>
            <a:avLst/>
            <a:gdLst/>
            <a:ahLst/>
            <a:cxnLst/>
            <a:rect l="0" t="0" r="0" b="0"/>
            <a:pathLst>
              <a:path w="44650" h="53579">
                <a:moveTo>
                  <a:pt x="17859" y="0"/>
                </a:moveTo>
                <a:lnTo>
                  <a:pt x="17859" y="0"/>
                </a:lnTo>
                <a:lnTo>
                  <a:pt x="44649" y="8930"/>
                </a:lnTo>
                <a:lnTo>
                  <a:pt x="35719" y="8930"/>
                </a:lnTo>
                <a:lnTo>
                  <a:pt x="26789" y="17860"/>
                </a:lnTo>
                <a:lnTo>
                  <a:pt x="17859" y="35719"/>
                </a:lnTo>
                <a:lnTo>
                  <a:pt x="8930" y="44649"/>
                </a:lnTo>
                <a:lnTo>
                  <a:pt x="8930" y="44649"/>
                </a:lnTo>
                <a:lnTo>
                  <a:pt x="0" y="53578"/>
                </a:lnTo>
                <a:lnTo>
                  <a:pt x="0" y="53578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2" name="Freeform 251"/>
          <p:cNvSpPr/>
          <p:nvPr/>
        </p:nvSpPr>
        <p:spPr>
          <a:xfrm>
            <a:off x="3607593" y="2455664"/>
            <a:ext cx="71439" cy="178595"/>
          </a:xfrm>
          <a:custGeom>
            <a:avLst/>
            <a:gdLst/>
            <a:ahLst/>
            <a:cxnLst/>
            <a:rect l="0" t="0" r="0" b="0"/>
            <a:pathLst>
              <a:path w="71439" h="178595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8930" y="8930"/>
                </a:lnTo>
                <a:lnTo>
                  <a:pt x="8930" y="17859"/>
                </a:lnTo>
                <a:lnTo>
                  <a:pt x="8930" y="26789"/>
                </a:lnTo>
                <a:lnTo>
                  <a:pt x="17860" y="35719"/>
                </a:lnTo>
                <a:lnTo>
                  <a:pt x="17860" y="44649"/>
                </a:lnTo>
                <a:lnTo>
                  <a:pt x="26789" y="62508"/>
                </a:lnTo>
                <a:lnTo>
                  <a:pt x="26789" y="71438"/>
                </a:lnTo>
                <a:lnTo>
                  <a:pt x="26789" y="89297"/>
                </a:lnTo>
                <a:lnTo>
                  <a:pt x="26789" y="107156"/>
                </a:lnTo>
                <a:lnTo>
                  <a:pt x="62508" y="125016"/>
                </a:lnTo>
                <a:lnTo>
                  <a:pt x="62508" y="133945"/>
                </a:lnTo>
                <a:lnTo>
                  <a:pt x="71438" y="142875"/>
                </a:lnTo>
                <a:lnTo>
                  <a:pt x="71438" y="160734"/>
                </a:lnTo>
                <a:lnTo>
                  <a:pt x="71438" y="160734"/>
                </a:lnTo>
                <a:lnTo>
                  <a:pt x="71438" y="169664"/>
                </a:lnTo>
                <a:lnTo>
                  <a:pt x="71438" y="169664"/>
                </a:lnTo>
                <a:lnTo>
                  <a:pt x="71438" y="169664"/>
                </a:lnTo>
                <a:lnTo>
                  <a:pt x="71438" y="178594"/>
                </a:lnTo>
                <a:lnTo>
                  <a:pt x="71438" y="169664"/>
                </a:lnTo>
                <a:lnTo>
                  <a:pt x="71438" y="169664"/>
                </a:lnTo>
                <a:lnTo>
                  <a:pt x="71438" y="169664"/>
                </a:lnTo>
                <a:lnTo>
                  <a:pt x="71438" y="160734"/>
                </a:lnTo>
                <a:lnTo>
                  <a:pt x="71438" y="151805"/>
                </a:lnTo>
                <a:lnTo>
                  <a:pt x="71438" y="142875"/>
                </a:lnTo>
                <a:lnTo>
                  <a:pt x="62508" y="133945"/>
                </a:lnTo>
                <a:lnTo>
                  <a:pt x="62508" y="116086"/>
                </a:lnTo>
                <a:lnTo>
                  <a:pt x="26789" y="107156"/>
                </a:lnTo>
                <a:lnTo>
                  <a:pt x="17860" y="89297"/>
                </a:lnTo>
                <a:lnTo>
                  <a:pt x="17860" y="71438"/>
                </a:lnTo>
                <a:lnTo>
                  <a:pt x="17860" y="62508"/>
                </a:lnTo>
                <a:lnTo>
                  <a:pt x="8930" y="44649"/>
                </a:lnTo>
                <a:lnTo>
                  <a:pt x="8930" y="35719"/>
                </a:lnTo>
                <a:lnTo>
                  <a:pt x="8930" y="35719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3" name="Freeform 252"/>
          <p:cNvSpPr/>
          <p:nvPr/>
        </p:nvSpPr>
        <p:spPr>
          <a:xfrm>
            <a:off x="3634382" y="2411015"/>
            <a:ext cx="71439" cy="116088"/>
          </a:xfrm>
          <a:custGeom>
            <a:avLst/>
            <a:gdLst/>
            <a:ahLst/>
            <a:cxnLst/>
            <a:rect l="0" t="0" r="0" b="0"/>
            <a:pathLst>
              <a:path w="71439" h="116088">
                <a:moveTo>
                  <a:pt x="0" y="8930"/>
                </a:moveTo>
                <a:lnTo>
                  <a:pt x="0" y="8930"/>
                </a:lnTo>
                <a:lnTo>
                  <a:pt x="0" y="8930"/>
                </a:lnTo>
                <a:lnTo>
                  <a:pt x="8930" y="0"/>
                </a:lnTo>
                <a:lnTo>
                  <a:pt x="8930" y="0"/>
                </a:lnTo>
                <a:lnTo>
                  <a:pt x="17860" y="0"/>
                </a:lnTo>
                <a:lnTo>
                  <a:pt x="17860" y="0"/>
                </a:lnTo>
                <a:lnTo>
                  <a:pt x="26789" y="0"/>
                </a:lnTo>
                <a:lnTo>
                  <a:pt x="35719" y="8930"/>
                </a:lnTo>
                <a:lnTo>
                  <a:pt x="35719" y="17860"/>
                </a:lnTo>
                <a:lnTo>
                  <a:pt x="44649" y="17860"/>
                </a:lnTo>
                <a:lnTo>
                  <a:pt x="53579" y="26789"/>
                </a:lnTo>
                <a:lnTo>
                  <a:pt x="53579" y="35719"/>
                </a:lnTo>
                <a:lnTo>
                  <a:pt x="62508" y="44649"/>
                </a:lnTo>
                <a:lnTo>
                  <a:pt x="62508" y="53579"/>
                </a:lnTo>
                <a:lnTo>
                  <a:pt x="71438" y="62508"/>
                </a:lnTo>
                <a:lnTo>
                  <a:pt x="71438" y="71438"/>
                </a:lnTo>
                <a:lnTo>
                  <a:pt x="71438" y="80368"/>
                </a:lnTo>
                <a:lnTo>
                  <a:pt x="71438" y="89298"/>
                </a:lnTo>
                <a:lnTo>
                  <a:pt x="71438" y="98227"/>
                </a:lnTo>
                <a:lnTo>
                  <a:pt x="71438" y="98227"/>
                </a:lnTo>
                <a:lnTo>
                  <a:pt x="62508" y="107157"/>
                </a:lnTo>
                <a:lnTo>
                  <a:pt x="62508" y="107157"/>
                </a:lnTo>
                <a:lnTo>
                  <a:pt x="53579" y="116087"/>
                </a:lnTo>
                <a:lnTo>
                  <a:pt x="53579" y="116087"/>
                </a:lnTo>
                <a:lnTo>
                  <a:pt x="44649" y="116087"/>
                </a:lnTo>
                <a:lnTo>
                  <a:pt x="35719" y="116087"/>
                </a:lnTo>
                <a:lnTo>
                  <a:pt x="26789" y="116087"/>
                </a:lnTo>
                <a:lnTo>
                  <a:pt x="17860" y="107157"/>
                </a:lnTo>
                <a:lnTo>
                  <a:pt x="8930" y="107157"/>
                </a:lnTo>
                <a:lnTo>
                  <a:pt x="8930" y="107157"/>
                </a:lnTo>
                <a:lnTo>
                  <a:pt x="8930" y="107157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4" name="Freeform 253"/>
          <p:cNvSpPr/>
          <p:nvPr/>
        </p:nvSpPr>
        <p:spPr>
          <a:xfrm>
            <a:off x="3705820" y="2321719"/>
            <a:ext cx="89298" cy="196454"/>
          </a:xfrm>
          <a:custGeom>
            <a:avLst/>
            <a:gdLst/>
            <a:ahLst/>
            <a:cxnLst/>
            <a:rect l="0" t="0" r="0" b="0"/>
            <a:pathLst>
              <a:path w="89298" h="196454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8930" y="8929"/>
                </a:lnTo>
                <a:lnTo>
                  <a:pt x="8930" y="8929"/>
                </a:lnTo>
                <a:lnTo>
                  <a:pt x="8930" y="26789"/>
                </a:lnTo>
                <a:lnTo>
                  <a:pt x="17859" y="35718"/>
                </a:lnTo>
                <a:lnTo>
                  <a:pt x="17859" y="53578"/>
                </a:lnTo>
                <a:lnTo>
                  <a:pt x="17859" y="71437"/>
                </a:lnTo>
                <a:lnTo>
                  <a:pt x="17859" y="89296"/>
                </a:lnTo>
                <a:lnTo>
                  <a:pt x="17859" y="107156"/>
                </a:lnTo>
                <a:lnTo>
                  <a:pt x="26789" y="125015"/>
                </a:lnTo>
                <a:lnTo>
                  <a:pt x="26789" y="142875"/>
                </a:lnTo>
                <a:lnTo>
                  <a:pt x="26789" y="160734"/>
                </a:lnTo>
                <a:lnTo>
                  <a:pt x="26789" y="169664"/>
                </a:lnTo>
                <a:lnTo>
                  <a:pt x="26789" y="178594"/>
                </a:lnTo>
                <a:lnTo>
                  <a:pt x="26789" y="187523"/>
                </a:lnTo>
                <a:lnTo>
                  <a:pt x="26789" y="187523"/>
                </a:lnTo>
                <a:lnTo>
                  <a:pt x="26789" y="196453"/>
                </a:lnTo>
                <a:lnTo>
                  <a:pt x="35719" y="196453"/>
                </a:lnTo>
                <a:lnTo>
                  <a:pt x="35719" y="196453"/>
                </a:lnTo>
                <a:lnTo>
                  <a:pt x="35719" y="196453"/>
                </a:lnTo>
                <a:lnTo>
                  <a:pt x="35719" y="196453"/>
                </a:lnTo>
                <a:lnTo>
                  <a:pt x="35719" y="196453"/>
                </a:lnTo>
                <a:lnTo>
                  <a:pt x="26789" y="187523"/>
                </a:lnTo>
                <a:lnTo>
                  <a:pt x="26789" y="178594"/>
                </a:lnTo>
                <a:lnTo>
                  <a:pt x="26789" y="169664"/>
                </a:lnTo>
                <a:lnTo>
                  <a:pt x="26789" y="151804"/>
                </a:lnTo>
                <a:lnTo>
                  <a:pt x="26789" y="142875"/>
                </a:lnTo>
                <a:lnTo>
                  <a:pt x="26789" y="133945"/>
                </a:lnTo>
                <a:lnTo>
                  <a:pt x="26789" y="116085"/>
                </a:lnTo>
                <a:lnTo>
                  <a:pt x="26789" y="107156"/>
                </a:lnTo>
                <a:lnTo>
                  <a:pt x="26789" y="98226"/>
                </a:lnTo>
                <a:lnTo>
                  <a:pt x="35719" y="89296"/>
                </a:lnTo>
                <a:lnTo>
                  <a:pt x="35719" y="89296"/>
                </a:lnTo>
                <a:lnTo>
                  <a:pt x="44648" y="89296"/>
                </a:lnTo>
                <a:lnTo>
                  <a:pt x="44648" y="80367"/>
                </a:lnTo>
                <a:lnTo>
                  <a:pt x="53578" y="80367"/>
                </a:lnTo>
                <a:lnTo>
                  <a:pt x="53578" y="89296"/>
                </a:lnTo>
                <a:lnTo>
                  <a:pt x="62508" y="89296"/>
                </a:lnTo>
                <a:lnTo>
                  <a:pt x="62508" y="89296"/>
                </a:lnTo>
                <a:lnTo>
                  <a:pt x="71437" y="98226"/>
                </a:lnTo>
                <a:lnTo>
                  <a:pt x="71437" y="116085"/>
                </a:lnTo>
                <a:lnTo>
                  <a:pt x="80367" y="125015"/>
                </a:lnTo>
                <a:lnTo>
                  <a:pt x="80367" y="133945"/>
                </a:lnTo>
                <a:lnTo>
                  <a:pt x="80367" y="142875"/>
                </a:lnTo>
                <a:lnTo>
                  <a:pt x="80367" y="151804"/>
                </a:lnTo>
                <a:lnTo>
                  <a:pt x="80367" y="160734"/>
                </a:lnTo>
                <a:lnTo>
                  <a:pt x="89297" y="160734"/>
                </a:lnTo>
                <a:lnTo>
                  <a:pt x="89297" y="169664"/>
                </a:lnTo>
                <a:lnTo>
                  <a:pt x="89297" y="178594"/>
                </a:lnTo>
                <a:lnTo>
                  <a:pt x="89297" y="187523"/>
                </a:lnTo>
                <a:lnTo>
                  <a:pt x="89297" y="187523"/>
                </a:lnTo>
                <a:lnTo>
                  <a:pt x="89297" y="187523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5" name="Freeform 254"/>
          <p:cNvSpPr/>
          <p:nvPr/>
        </p:nvSpPr>
        <p:spPr>
          <a:xfrm>
            <a:off x="3777257" y="2411015"/>
            <a:ext cx="107158" cy="107158"/>
          </a:xfrm>
          <a:custGeom>
            <a:avLst/>
            <a:gdLst/>
            <a:ahLst/>
            <a:cxnLst/>
            <a:rect l="0" t="0" r="0" b="0"/>
            <a:pathLst>
              <a:path w="107158" h="107158">
                <a:moveTo>
                  <a:pt x="80368" y="44649"/>
                </a:moveTo>
                <a:lnTo>
                  <a:pt x="80368" y="44649"/>
                </a:lnTo>
                <a:lnTo>
                  <a:pt x="80368" y="44649"/>
                </a:lnTo>
                <a:lnTo>
                  <a:pt x="80368" y="35719"/>
                </a:lnTo>
                <a:lnTo>
                  <a:pt x="80368" y="26789"/>
                </a:lnTo>
                <a:lnTo>
                  <a:pt x="80368" y="26789"/>
                </a:lnTo>
                <a:lnTo>
                  <a:pt x="80368" y="26789"/>
                </a:lnTo>
                <a:lnTo>
                  <a:pt x="80368" y="17860"/>
                </a:lnTo>
                <a:lnTo>
                  <a:pt x="80368" y="8930"/>
                </a:lnTo>
                <a:lnTo>
                  <a:pt x="71438" y="8930"/>
                </a:lnTo>
                <a:lnTo>
                  <a:pt x="71438" y="0"/>
                </a:lnTo>
                <a:lnTo>
                  <a:pt x="62508" y="0"/>
                </a:lnTo>
                <a:lnTo>
                  <a:pt x="53579" y="0"/>
                </a:lnTo>
                <a:lnTo>
                  <a:pt x="53579" y="0"/>
                </a:lnTo>
                <a:lnTo>
                  <a:pt x="44649" y="0"/>
                </a:lnTo>
                <a:lnTo>
                  <a:pt x="35719" y="8930"/>
                </a:lnTo>
                <a:lnTo>
                  <a:pt x="26789" y="17860"/>
                </a:lnTo>
                <a:lnTo>
                  <a:pt x="17860" y="17860"/>
                </a:lnTo>
                <a:lnTo>
                  <a:pt x="17860" y="26789"/>
                </a:lnTo>
                <a:lnTo>
                  <a:pt x="8930" y="35719"/>
                </a:lnTo>
                <a:lnTo>
                  <a:pt x="8930" y="53579"/>
                </a:lnTo>
                <a:lnTo>
                  <a:pt x="0" y="62508"/>
                </a:lnTo>
                <a:lnTo>
                  <a:pt x="0" y="71438"/>
                </a:lnTo>
                <a:lnTo>
                  <a:pt x="0" y="80368"/>
                </a:lnTo>
                <a:lnTo>
                  <a:pt x="0" y="89298"/>
                </a:lnTo>
                <a:lnTo>
                  <a:pt x="8930" y="89298"/>
                </a:lnTo>
                <a:lnTo>
                  <a:pt x="17860" y="98227"/>
                </a:lnTo>
                <a:lnTo>
                  <a:pt x="17860" y="98227"/>
                </a:lnTo>
                <a:lnTo>
                  <a:pt x="26789" y="107157"/>
                </a:lnTo>
                <a:lnTo>
                  <a:pt x="35719" y="107157"/>
                </a:lnTo>
                <a:lnTo>
                  <a:pt x="53579" y="98227"/>
                </a:lnTo>
                <a:lnTo>
                  <a:pt x="62508" y="98227"/>
                </a:lnTo>
                <a:lnTo>
                  <a:pt x="71438" y="89298"/>
                </a:lnTo>
                <a:lnTo>
                  <a:pt x="80368" y="80368"/>
                </a:lnTo>
                <a:lnTo>
                  <a:pt x="89297" y="80368"/>
                </a:lnTo>
                <a:lnTo>
                  <a:pt x="89297" y="71438"/>
                </a:lnTo>
                <a:lnTo>
                  <a:pt x="98227" y="62508"/>
                </a:lnTo>
                <a:lnTo>
                  <a:pt x="98227" y="53579"/>
                </a:lnTo>
                <a:lnTo>
                  <a:pt x="107157" y="44649"/>
                </a:lnTo>
                <a:lnTo>
                  <a:pt x="107157" y="35719"/>
                </a:lnTo>
                <a:lnTo>
                  <a:pt x="98227" y="26789"/>
                </a:lnTo>
                <a:lnTo>
                  <a:pt x="98227" y="26789"/>
                </a:lnTo>
                <a:lnTo>
                  <a:pt x="98227" y="26789"/>
                </a:lnTo>
                <a:lnTo>
                  <a:pt x="98227" y="26789"/>
                </a:lnTo>
                <a:lnTo>
                  <a:pt x="98227" y="26789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6" name="Freeform 255"/>
          <p:cNvSpPr/>
          <p:nvPr/>
        </p:nvSpPr>
        <p:spPr>
          <a:xfrm>
            <a:off x="3893343" y="2428875"/>
            <a:ext cx="62509" cy="98228"/>
          </a:xfrm>
          <a:custGeom>
            <a:avLst/>
            <a:gdLst/>
            <a:ahLst/>
            <a:cxnLst/>
            <a:rect l="0" t="0" r="0" b="0"/>
            <a:pathLst>
              <a:path w="62509" h="98228">
                <a:moveTo>
                  <a:pt x="35719" y="0"/>
                </a:moveTo>
                <a:lnTo>
                  <a:pt x="35719" y="0"/>
                </a:lnTo>
                <a:lnTo>
                  <a:pt x="35719" y="0"/>
                </a:lnTo>
                <a:lnTo>
                  <a:pt x="35719" y="8929"/>
                </a:lnTo>
                <a:lnTo>
                  <a:pt x="26789" y="8929"/>
                </a:lnTo>
                <a:lnTo>
                  <a:pt x="26789" y="8929"/>
                </a:lnTo>
                <a:lnTo>
                  <a:pt x="26789" y="17859"/>
                </a:lnTo>
                <a:lnTo>
                  <a:pt x="17860" y="17859"/>
                </a:lnTo>
                <a:lnTo>
                  <a:pt x="17860" y="26789"/>
                </a:lnTo>
                <a:lnTo>
                  <a:pt x="8930" y="26789"/>
                </a:lnTo>
                <a:lnTo>
                  <a:pt x="8930" y="35719"/>
                </a:lnTo>
                <a:lnTo>
                  <a:pt x="8930" y="35719"/>
                </a:lnTo>
                <a:lnTo>
                  <a:pt x="8930" y="35719"/>
                </a:lnTo>
                <a:lnTo>
                  <a:pt x="8930" y="35719"/>
                </a:lnTo>
                <a:lnTo>
                  <a:pt x="8930" y="35719"/>
                </a:lnTo>
                <a:lnTo>
                  <a:pt x="8930" y="35719"/>
                </a:lnTo>
                <a:lnTo>
                  <a:pt x="17860" y="35719"/>
                </a:lnTo>
                <a:lnTo>
                  <a:pt x="26789" y="44648"/>
                </a:lnTo>
                <a:lnTo>
                  <a:pt x="26789" y="44648"/>
                </a:lnTo>
                <a:lnTo>
                  <a:pt x="35719" y="44648"/>
                </a:lnTo>
                <a:lnTo>
                  <a:pt x="44649" y="44648"/>
                </a:lnTo>
                <a:lnTo>
                  <a:pt x="44649" y="44648"/>
                </a:lnTo>
                <a:lnTo>
                  <a:pt x="53578" y="44648"/>
                </a:lnTo>
                <a:lnTo>
                  <a:pt x="53578" y="53578"/>
                </a:lnTo>
                <a:lnTo>
                  <a:pt x="62508" y="53578"/>
                </a:lnTo>
                <a:lnTo>
                  <a:pt x="62508" y="62508"/>
                </a:lnTo>
                <a:lnTo>
                  <a:pt x="62508" y="62508"/>
                </a:lnTo>
                <a:lnTo>
                  <a:pt x="62508" y="71438"/>
                </a:lnTo>
                <a:lnTo>
                  <a:pt x="62508" y="71438"/>
                </a:lnTo>
                <a:lnTo>
                  <a:pt x="62508" y="80367"/>
                </a:lnTo>
                <a:lnTo>
                  <a:pt x="62508" y="80367"/>
                </a:lnTo>
                <a:lnTo>
                  <a:pt x="53578" y="89297"/>
                </a:lnTo>
                <a:lnTo>
                  <a:pt x="53578" y="89297"/>
                </a:lnTo>
                <a:lnTo>
                  <a:pt x="44649" y="89297"/>
                </a:lnTo>
                <a:lnTo>
                  <a:pt x="35719" y="98227"/>
                </a:lnTo>
                <a:lnTo>
                  <a:pt x="35719" y="98227"/>
                </a:lnTo>
                <a:lnTo>
                  <a:pt x="26789" y="98227"/>
                </a:lnTo>
                <a:lnTo>
                  <a:pt x="17860" y="98227"/>
                </a:lnTo>
                <a:lnTo>
                  <a:pt x="17860" y="89297"/>
                </a:lnTo>
                <a:lnTo>
                  <a:pt x="8930" y="89297"/>
                </a:lnTo>
                <a:lnTo>
                  <a:pt x="0" y="89297"/>
                </a:lnTo>
                <a:lnTo>
                  <a:pt x="0" y="80367"/>
                </a:lnTo>
                <a:lnTo>
                  <a:pt x="0" y="80367"/>
                </a:lnTo>
                <a:lnTo>
                  <a:pt x="0" y="80367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7" name="Freeform 256"/>
          <p:cNvSpPr/>
          <p:nvPr/>
        </p:nvSpPr>
        <p:spPr>
          <a:xfrm>
            <a:off x="3973711" y="2419945"/>
            <a:ext cx="62508" cy="196454"/>
          </a:xfrm>
          <a:custGeom>
            <a:avLst/>
            <a:gdLst/>
            <a:ahLst/>
            <a:cxnLst/>
            <a:rect l="0" t="0" r="0" b="0"/>
            <a:pathLst>
              <a:path w="62508" h="196454">
                <a:moveTo>
                  <a:pt x="8929" y="53578"/>
                </a:moveTo>
                <a:lnTo>
                  <a:pt x="8929" y="53578"/>
                </a:lnTo>
                <a:lnTo>
                  <a:pt x="0" y="62508"/>
                </a:lnTo>
                <a:lnTo>
                  <a:pt x="0" y="62508"/>
                </a:lnTo>
                <a:lnTo>
                  <a:pt x="0" y="62508"/>
                </a:lnTo>
                <a:lnTo>
                  <a:pt x="8929" y="71438"/>
                </a:lnTo>
                <a:lnTo>
                  <a:pt x="8929" y="71438"/>
                </a:lnTo>
                <a:lnTo>
                  <a:pt x="8929" y="80368"/>
                </a:lnTo>
                <a:lnTo>
                  <a:pt x="8929" y="98227"/>
                </a:lnTo>
                <a:lnTo>
                  <a:pt x="8929" y="107157"/>
                </a:lnTo>
                <a:lnTo>
                  <a:pt x="8929" y="116086"/>
                </a:lnTo>
                <a:lnTo>
                  <a:pt x="17859" y="125016"/>
                </a:lnTo>
                <a:lnTo>
                  <a:pt x="17859" y="133946"/>
                </a:lnTo>
                <a:lnTo>
                  <a:pt x="17859" y="142875"/>
                </a:lnTo>
                <a:lnTo>
                  <a:pt x="35718" y="151805"/>
                </a:lnTo>
                <a:lnTo>
                  <a:pt x="35718" y="160735"/>
                </a:lnTo>
                <a:lnTo>
                  <a:pt x="44648" y="169664"/>
                </a:lnTo>
                <a:lnTo>
                  <a:pt x="44648" y="178594"/>
                </a:lnTo>
                <a:lnTo>
                  <a:pt x="44648" y="178594"/>
                </a:lnTo>
                <a:lnTo>
                  <a:pt x="44648" y="187524"/>
                </a:lnTo>
                <a:lnTo>
                  <a:pt x="44648" y="187524"/>
                </a:lnTo>
                <a:lnTo>
                  <a:pt x="44648" y="196453"/>
                </a:lnTo>
                <a:lnTo>
                  <a:pt x="44648" y="196453"/>
                </a:lnTo>
                <a:lnTo>
                  <a:pt x="44648" y="196453"/>
                </a:lnTo>
                <a:lnTo>
                  <a:pt x="44648" y="187524"/>
                </a:lnTo>
                <a:lnTo>
                  <a:pt x="44648" y="187524"/>
                </a:lnTo>
                <a:lnTo>
                  <a:pt x="44648" y="178594"/>
                </a:lnTo>
                <a:lnTo>
                  <a:pt x="35718" y="169664"/>
                </a:lnTo>
                <a:lnTo>
                  <a:pt x="35718" y="160735"/>
                </a:lnTo>
                <a:lnTo>
                  <a:pt x="35718" y="151805"/>
                </a:lnTo>
                <a:lnTo>
                  <a:pt x="8929" y="133946"/>
                </a:lnTo>
                <a:lnTo>
                  <a:pt x="8929" y="116086"/>
                </a:lnTo>
                <a:lnTo>
                  <a:pt x="8929" y="98227"/>
                </a:lnTo>
                <a:lnTo>
                  <a:pt x="8929" y="80368"/>
                </a:lnTo>
                <a:lnTo>
                  <a:pt x="8929" y="62508"/>
                </a:lnTo>
                <a:lnTo>
                  <a:pt x="8929" y="44649"/>
                </a:lnTo>
                <a:lnTo>
                  <a:pt x="8929" y="35719"/>
                </a:lnTo>
                <a:lnTo>
                  <a:pt x="8929" y="26789"/>
                </a:lnTo>
                <a:lnTo>
                  <a:pt x="8929" y="17859"/>
                </a:lnTo>
                <a:lnTo>
                  <a:pt x="8929" y="8930"/>
                </a:lnTo>
                <a:lnTo>
                  <a:pt x="17859" y="0"/>
                </a:lnTo>
                <a:lnTo>
                  <a:pt x="17859" y="0"/>
                </a:lnTo>
                <a:lnTo>
                  <a:pt x="17859" y="0"/>
                </a:lnTo>
                <a:lnTo>
                  <a:pt x="26789" y="0"/>
                </a:lnTo>
                <a:lnTo>
                  <a:pt x="26789" y="0"/>
                </a:lnTo>
                <a:lnTo>
                  <a:pt x="35718" y="0"/>
                </a:lnTo>
                <a:lnTo>
                  <a:pt x="35718" y="8930"/>
                </a:lnTo>
                <a:lnTo>
                  <a:pt x="44648" y="17859"/>
                </a:lnTo>
                <a:lnTo>
                  <a:pt x="44648" y="26789"/>
                </a:lnTo>
                <a:lnTo>
                  <a:pt x="53578" y="44649"/>
                </a:lnTo>
                <a:lnTo>
                  <a:pt x="53578" y="53578"/>
                </a:lnTo>
                <a:lnTo>
                  <a:pt x="62507" y="62508"/>
                </a:lnTo>
                <a:lnTo>
                  <a:pt x="62507" y="71438"/>
                </a:lnTo>
                <a:lnTo>
                  <a:pt x="62507" y="80368"/>
                </a:lnTo>
                <a:lnTo>
                  <a:pt x="62507" y="89297"/>
                </a:lnTo>
                <a:lnTo>
                  <a:pt x="62507" y="98227"/>
                </a:lnTo>
                <a:lnTo>
                  <a:pt x="62507" y="98227"/>
                </a:lnTo>
                <a:lnTo>
                  <a:pt x="62507" y="107157"/>
                </a:lnTo>
                <a:lnTo>
                  <a:pt x="62507" y="107157"/>
                </a:lnTo>
                <a:lnTo>
                  <a:pt x="53578" y="107157"/>
                </a:lnTo>
                <a:lnTo>
                  <a:pt x="53578" y="107157"/>
                </a:lnTo>
                <a:lnTo>
                  <a:pt x="44648" y="107157"/>
                </a:lnTo>
                <a:lnTo>
                  <a:pt x="44648" y="107157"/>
                </a:lnTo>
                <a:lnTo>
                  <a:pt x="35718" y="98227"/>
                </a:lnTo>
                <a:lnTo>
                  <a:pt x="26789" y="98227"/>
                </a:lnTo>
                <a:lnTo>
                  <a:pt x="26789" y="89297"/>
                </a:lnTo>
                <a:lnTo>
                  <a:pt x="26789" y="89297"/>
                </a:lnTo>
                <a:lnTo>
                  <a:pt x="26789" y="89297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8" name="Freeform 257"/>
          <p:cNvSpPr/>
          <p:nvPr/>
        </p:nvSpPr>
        <p:spPr>
          <a:xfrm>
            <a:off x="4071937" y="2348508"/>
            <a:ext cx="160735" cy="178595"/>
          </a:xfrm>
          <a:custGeom>
            <a:avLst/>
            <a:gdLst/>
            <a:ahLst/>
            <a:cxnLst/>
            <a:rect l="0" t="0" r="0" b="0"/>
            <a:pathLst>
              <a:path w="160735" h="178595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8929"/>
                </a:lnTo>
                <a:lnTo>
                  <a:pt x="0" y="8929"/>
                </a:lnTo>
                <a:lnTo>
                  <a:pt x="0" y="17859"/>
                </a:lnTo>
                <a:lnTo>
                  <a:pt x="0" y="26789"/>
                </a:lnTo>
                <a:lnTo>
                  <a:pt x="0" y="44648"/>
                </a:lnTo>
                <a:lnTo>
                  <a:pt x="0" y="62507"/>
                </a:lnTo>
                <a:lnTo>
                  <a:pt x="0" y="71437"/>
                </a:lnTo>
                <a:lnTo>
                  <a:pt x="0" y="89296"/>
                </a:lnTo>
                <a:lnTo>
                  <a:pt x="0" y="107156"/>
                </a:lnTo>
                <a:lnTo>
                  <a:pt x="0" y="125015"/>
                </a:lnTo>
                <a:lnTo>
                  <a:pt x="8930" y="142875"/>
                </a:lnTo>
                <a:lnTo>
                  <a:pt x="8930" y="151805"/>
                </a:lnTo>
                <a:lnTo>
                  <a:pt x="8930" y="160734"/>
                </a:lnTo>
                <a:lnTo>
                  <a:pt x="8930" y="160734"/>
                </a:lnTo>
                <a:lnTo>
                  <a:pt x="8930" y="169664"/>
                </a:lnTo>
                <a:lnTo>
                  <a:pt x="8930" y="169664"/>
                </a:lnTo>
                <a:lnTo>
                  <a:pt x="8930" y="169664"/>
                </a:lnTo>
                <a:lnTo>
                  <a:pt x="8930" y="169664"/>
                </a:lnTo>
                <a:lnTo>
                  <a:pt x="17859" y="169664"/>
                </a:lnTo>
                <a:lnTo>
                  <a:pt x="17859" y="169664"/>
                </a:lnTo>
                <a:lnTo>
                  <a:pt x="17859" y="160734"/>
                </a:lnTo>
                <a:lnTo>
                  <a:pt x="17859" y="151805"/>
                </a:lnTo>
                <a:lnTo>
                  <a:pt x="17859" y="142875"/>
                </a:lnTo>
                <a:lnTo>
                  <a:pt x="17859" y="133945"/>
                </a:lnTo>
                <a:lnTo>
                  <a:pt x="17859" y="116086"/>
                </a:lnTo>
                <a:lnTo>
                  <a:pt x="17859" y="107156"/>
                </a:lnTo>
                <a:lnTo>
                  <a:pt x="17859" y="98226"/>
                </a:lnTo>
                <a:lnTo>
                  <a:pt x="17859" y="89296"/>
                </a:lnTo>
                <a:lnTo>
                  <a:pt x="26789" y="80367"/>
                </a:lnTo>
                <a:lnTo>
                  <a:pt x="26789" y="80367"/>
                </a:lnTo>
                <a:lnTo>
                  <a:pt x="35719" y="71437"/>
                </a:lnTo>
                <a:lnTo>
                  <a:pt x="35719" y="71437"/>
                </a:lnTo>
                <a:lnTo>
                  <a:pt x="44649" y="71437"/>
                </a:lnTo>
                <a:lnTo>
                  <a:pt x="44649" y="71437"/>
                </a:lnTo>
                <a:lnTo>
                  <a:pt x="53578" y="80367"/>
                </a:lnTo>
                <a:lnTo>
                  <a:pt x="53578" y="89296"/>
                </a:lnTo>
                <a:lnTo>
                  <a:pt x="62508" y="89296"/>
                </a:lnTo>
                <a:lnTo>
                  <a:pt x="71438" y="98226"/>
                </a:lnTo>
                <a:lnTo>
                  <a:pt x="71438" y="116086"/>
                </a:lnTo>
                <a:lnTo>
                  <a:pt x="71438" y="125015"/>
                </a:lnTo>
                <a:lnTo>
                  <a:pt x="71438" y="133945"/>
                </a:lnTo>
                <a:lnTo>
                  <a:pt x="71438" y="142875"/>
                </a:lnTo>
                <a:lnTo>
                  <a:pt x="71438" y="151805"/>
                </a:lnTo>
                <a:lnTo>
                  <a:pt x="71438" y="160734"/>
                </a:lnTo>
                <a:lnTo>
                  <a:pt x="71438" y="160734"/>
                </a:lnTo>
                <a:lnTo>
                  <a:pt x="71438" y="160734"/>
                </a:lnTo>
                <a:lnTo>
                  <a:pt x="71438" y="169664"/>
                </a:lnTo>
                <a:lnTo>
                  <a:pt x="71438" y="169664"/>
                </a:lnTo>
                <a:lnTo>
                  <a:pt x="71438" y="169664"/>
                </a:lnTo>
                <a:lnTo>
                  <a:pt x="80367" y="169664"/>
                </a:lnTo>
                <a:lnTo>
                  <a:pt x="80367" y="169664"/>
                </a:lnTo>
                <a:lnTo>
                  <a:pt x="80367" y="160734"/>
                </a:lnTo>
                <a:lnTo>
                  <a:pt x="89297" y="160734"/>
                </a:lnTo>
                <a:lnTo>
                  <a:pt x="89297" y="151805"/>
                </a:lnTo>
                <a:lnTo>
                  <a:pt x="98227" y="142875"/>
                </a:lnTo>
                <a:lnTo>
                  <a:pt x="98227" y="133945"/>
                </a:lnTo>
                <a:lnTo>
                  <a:pt x="107156" y="125015"/>
                </a:lnTo>
                <a:lnTo>
                  <a:pt x="107156" y="116086"/>
                </a:lnTo>
                <a:lnTo>
                  <a:pt x="116086" y="116086"/>
                </a:lnTo>
                <a:lnTo>
                  <a:pt x="116086" y="107156"/>
                </a:lnTo>
                <a:lnTo>
                  <a:pt x="116086" y="107156"/>
                </a:lnTo>
                <a:lnTo>
                  <a:pt x="116086" y="98226"/>
                </a:lnTo>
                <a:lnTo>
                  <a:pt x="116086" y="98226"/>
                </a:lnTo>
                <a:lnTo>
                  <a:pt x="116086" y="98226"/>
                </a:lnTo>
                <a:lnTo>
                  <a:pt x="107156" y="98226"/>
                </a:lnTo>
                <a:lnTo>
                  <a:pt x="107156" y="98226"/>
                </a:lnTo>
                <a:lnTo>
                  <a:pt x="98227" y="107156"/>
                </a:lnTo>
                <a:lnTo>
                  <a:pt x="89297" y="116086"/>
                </a:lnTo>
                <a:lnTo>
                  <a:pt x="89297" y="116086"/>
                </a:lnTo>
                <a:lnTo>
                  <a:pt x="80367" y="125015"/>
                </a:lnTo>
                <a:lnTo>
                  <a:pt x="80367" y="133945"/>
                </a:lnTo>
                <a:lnTo>
                  <a:pt x="71438" y="142875"/>
                </a:lnTo>
                <a:lnTo>
                  <a:pt x="71438" y="160734"/>
                </a:lnTo>
                <a:lnTo>
                  <a:pt x="71438" y="160734"/>
                </a:lnTo>
                <a:lnTo>
                  <a:pt x="71438" y="169664"/>
                </a:lnTo>
                <a:lnTo>
                  <a:pt x="71438" y="178594"/>
                </a:lnTo>
                <a:lnTo>
                  <a:pt x="80367" y="178594"/>
                </a:lnTo>
                <a:lnTo>
                  <a:pt x="80367" y="178594"/>
                </a:lnTo>
                <a:lnTo>
                  <a:pt x="89297" y="178594"/>
                </a:lnTo>
                <a:lnTo>
                  <a:pt x="107156" y="178594"/>
                </a:lnTo>
                <a:lnTo>
                  <a:pt x="116086" y="178594"/>
                </a:lnTo>
                <a:lnTo>
                  <a:pt x="125016" y="169664"/>
                </a:lnTo>
                <a:lnTo>
                  <a:pt x="133945" y="169664"/>
                </a:lnTo>
                <a:lnTo>
                  <a:pt x="142875" y="160734"/>
                </a:lnTo>
                <a:lnTo>
                  <a:pt x="142875" y="151805"/>
                </a:lnTo>
                <a:lnTo>
                  <a:pt x="151805" y="142875"/>
                </a:lnTo>
                <a:lnTo>
                  <a:pt x="151805" y="125015"/>
                </a:lnTo>
                <a:lnTo>
                  <a:pt x="160734" y="116086"/>
                </a:lnTo>
                <a:lnTo>
                  <a:pt x="160734" y="116086"/>
                </a:lnTo>
                <a:lnTo>
                  <a:pt x="160734" y="107156"/>
                </a:lnTo>
                <a:lnTo>
                  <a:pt x="151805" y="98226"/>
                </a:lnTo>
                <a:lnTo>
                  <a:pt x="151805" y="98226"/>
                </a:lnTo>
                <a:lnTo>
                  <a:pt x="151805" y="98226"/>
                </a:lnTo>
                <a:lnTo>
                  <a:pt x="142875" y="89296"/>
                </a:lnTo>
                <a:lnTo>
                  <a:pt x="142875" y="89296"/>
                </a:lnTo>
                <a:lnTo>
                  <a:pt x="133945" y="89296"/>
                </a:lnTo>
                <a:lnTo>
                  <a:pt x="133945" y="89296"/>
                </a:lnTo>
                <a:lnTo>
                  <a:pt x="133945" y="89296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9" name="Freeform 258"/>
          <p:cNvSpPr/>
          <p:nvPr/>
        </p:nvSpPr>
        <p:spPr>
          <a:xfrm>
            <a:off x="4286250" y="2330648"/>
            <a:ext cx="26790" cy="205384"/>
          </a:xfrm>
          <a:custGeom>
            <a:avLst/>
            <a:gdLst/>
            <a:ahLst/>
            <a:cxnLst/>
            <a:rect l="0" t="0" r="0" b="0"/>
            <a:pathLst>
              <a:path w="26790" h="205384">
                <a:moveTo>
                  <a:pt x="8929" y="0"/>
                </a:moveTo>
                <a:lnTo>
                  <a:pt x="8929" y="0"/>
                </a:lnTo>
                <a:lnTo>
                  <a:pt x="8929" y="0"/>
                </a:lnTo>
                <a:lnTo>
                  <a:pt x="0" y="0"/>
                </a:lnTo>
                <a:lnTo>
                  <a:pt x="0" y="0"/>
                </a:lnTo>
                <a:lnTo>
                  <a:pt x="8929" y="0"/>
                </a:lnTo>
                <a:lnTo>
                  <a:pt x="8929" y="8930"/>
                </a:lnTo>
                <a:lnTo>
                  <a:pt x="8929" y="8930"/>
                </a:lnTo>
                <a:lnTo>
                  <a:pt x="8929" y="17860"/>
                </a:lnTo>
                <a:lnTo>
                  <a:pt x="8929" y="26789"/>
                </a:lnTo>
                <a:lnTo>
                  <a:pt x="8929" y="44649"/>
                </a:lnTo>
                <a:lnTo>
                  <a:pt x="8929" y="53578"/>
                </a:lnTo>
                <a:lnTo>
                  <a:pt x="8929" y="71438"/>
                </a:lnTo>
                <a:lnTo>
                  <a:pt x="8929" y="80367"/>
                </a:lnTo>
                <a:lnTo>
                  <a:pt x="8929" y="98227"/>
                </a:lnTo>
                <a:lnTo>
                  <a:pt x="8929" y="116086"/>
                </a:lnTo>
                <a:lnTo>
                  <a:pt x="8929" y="133946"/>
                </a:lnTo>
                <a:lnTo>
                  <a:pt x="8929" y="142875"/>
                </a:lnTo>
                <a:lnTo>
                  <a:pt x="8929" y="151805"/>
                </a:lnTo>
                <a:lnTo>
                  <a:pt x="8929" y="169665"/>
                </a:lnTo>
                <a:lnTo>
                  <a:pt x="17859" y="178594"/>
                </a:lnTo>
                <a:lnTo>
                  <a:pt x="17859" y="187524"/>
                </a:lnTo>
                <a:lnTo>
                  <a:pt x="17859" y="196454"/>
                </a:lnTo>
                <a:lnTo>
                  <a:pt x="17859" y="205383"/>
                </a:lnTo>
                <a:lnTo>
                  <a:pt x="17859" y="205383"/>
                </a:lnTo>
                <a:lnTo>
                  <a:pt x="26789" y="205383"/>
                </a:lnTo>
                <a:lnTo>
                  <a:pt x="26789" y="205383"/>
                </a:lnTo>
                <a:lnTo>
                  <a:pt x="26789" y="205383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0" name="Freeform 259"/>
          <p:cNvSpPr/>
          <p:nvPr/>
        </p:nvSpPr>
        <p:spPr>
          <a:xfrm>
            <a:off x="4366617" y="2473523"/>
            <a:ext cx="8930" cy="44650"/>
          </a:xfrm>
          <a:custGeom>
            <a:avLst/>
            <a:gdLst/>
            <a:ahLst/>
            <a:cxnLst/>
            <a:rect l="0" t="0" r="0" b="0"/>
            <a:pathLst>
              <a:path w="8930" h="44650">
                <a:moveTo>
                  <a:pt x="0" y="0"/>
                </a:moveTo>
                <a:lnTo>
                  <a:pt x="0" y="0"/>
                </a:lnTo>
                <a:lnTo>
                  <a:pt x="0" y="8930"/>
                </a:lnTo>
                <a:lnTo>
                  <a:pt x="0" y="8930"/>
                </a:lnTo>
                <a:lnTo>
                  <a:pt x="0" y="17860"/>
                </a:lnTo>
                <a:lnTo>
                  <a:pt x="0" y="26790"/>
                </a:lnTo>
                <a:lnTo>
                  <a:pt x="8929" y="35719"/>
                </a:lnTo>
                <a:lnTo>
                  <a:pt x="8929" y="35719"/>
                </a:lnTo>
                <a:lnTo>
                  <a:pt x="8929" y="44649"/>
                </a:lnTo>
                <a:lnTo>
                  <a:pt x="8929" y="44649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1" name="Freeform 260"/>
          <p:cNvSpPr/>
          <p:nvPr/>
        </p:nvSpPr>
        <p:spPr>
          <a:xfrm>
            <a:off x="4375546" y="2419945"/>
            <a:ext cx="1" cy="1"/>
          </a:xfrm>
          <a:custGeom>
            <a:avLst/>
            <a:gdLst/>
            <a:ahLst/>
            <a:cxnLst/>
            <a:rect l="0" t="0" r="0" b="0"/>
            <a:pathLst>
              <a:path w="1" h="1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2" name="Freeform 261"/>
          <p:cNvSpPr/>
          <p:nvPr/>
        </p:nvSpPr>
        <p:spPr>
          <a:xfrm>
            <a:off x="4402336" y="2437804"/>
            <a:ext cx="62508" cy="187525"/>
          </a:xfrm>
          <a:custGeom>
            <a:avLst/>
            <a:gdLst/>
            <a:ahLst/>
            <a:cxnLst/>
            <a:rect l="0" t="0" r="0" b="0"/>
            <a:pathLst>
              <a:path w="62508" h="187525">
                <a:moveTo>
                  <a:pt x="0" y="71438"/>
                </a:moveTo>
                <a:lnTo>
                  <a:pt x="0" y="71438"/>
                </a:lnTo>
                <a:lnTo>
                  <a:pt x="8929" y="80368"/>
                </a:lnTo>
                <a:lnTo>
                  <a:pt x="8929" y="80368"/>
                </a:lnTo>
                <a:lnTo>
                  <a:pt x="8929" y="98227"/>
                </a:lnTo>
                <a:lnTo>
                  <a:pt x="17859" y="107157"/>
                </a:lnTo>
                <a:lnTo>
                  <a:pt x="17859" y="125016"/>
                </a:lnTo>
                <a:lnTo>
                  <a:pt x="26789" y="133946"/>
                </a:lnTo>
                <a:lnTo>
                  <a:pt x="26789" y="142876"/>
                </a:lnTo>
                <a:lnTo>
                  <a:pt x="26789" y="160735"/>
                </a:lnTo>
                <a:lnTo>
                  <a:pt x="26789" y="169665"/>
                </a:lnTo>
                <a:lnTo>
                  <a:pt x="26789" y="169665"/>
                </a:lnTo>
                <a:lnTo>
                  <a:pt x="26789" y="178594"/>
                </a:lnTo>
                <a:lnTo>
                  <a:pt x="26789" y="178594"/>
                </a:lnTo>
                <a:lnTo>
                  <a:pt x="26789" y="187524"/>
                </a:lnTo>
                <a:lnTo>
                  <a:pt x="26789" y="187524"/>
                </a:lnTo>
                <a:lnTo>
                  <a:pt x="26789" y="187524"/>
                </a:lnTo>
                <a:lnTo>
                  <a:pt x="26789" y="178594"/>
                </a:lnTo>
                <a:lnTo>
                  <a:pt x="26789" y="178594"/>
                </a:lnTo>
                <a:lnTo>
                  <a:pt x="26789" y="169665"/>
                </a:lnTo>
                <a:lnTo>
                  <a:pt x="26789" y="160735"/>
                </a:lnTo>
                <a:lnTo>
                  <a:pt x="26789" y="151805"/>
                </a:lnTo>
                <a:lnTo>
                  <a:pt x="26789" y="133946"/>
                </a:lnTo>
                <a:lnTo>
                  <a:pt x="17859" y="125016"/>
                </a:lnTo>
                <a:lnTo>
                  <a:pt x="17859" y="107157"/>
                </a:lnTo>
                <a:lnTo>
                  <a:pt x="17859" y="89298"/>
                </a:lnTo>
                <a:lnTo>
                  <a:pt x="17859" y="71438"/>
                </a:lnTo>
                <a:lnTo>
                  <a:pt x="17859" y="53579"/>
                </a:lnTo>
                <a:lnTo>
                  <a:pt x="17859" y="44649"/>
                </a:lnTo>
                <a:lnTo>
                  <a:pt x="17859" y="35719"/>
                </a:lnTo>
                <a:lnTo>
                  <a:pt x="26789" y="26790"/>
                </a:lnTo>
                <a:lnTo>
                  <a:pt x="26789" y="17860"/>
                </a:lnTo>
                <a:lnTo>
                  <a:pt x="35718" y="17860"/>
                </a:lnTo>
                <a:lnTo>
                  <a:pt x="35718" y="8930"/>
                </a:lnTo>
                <a:lnTo>
                  <a:pt x="35718" y="0"/>
                </a:lnTo>
                <a:lnTo>
                  <a:pt x="44648" y="0"/>
                </a:lnTo>
                <a:lnTo>
                  <a:pt x="44648" y="0"/>
                </a:lnTo>
                <a:lnTo>
                  <a:pt x="53578" y="0"/>
                </a:lnTo>
                <a:lnTo>
                  <a:pt x="53578" y="0"/>
                </a:lnTo>
                <a:lnTo>
                  <a:pt x="53578" y="8930"/>
                </a:lnTo>
                <a:lnTo>
                  <a:pt x="53578" y="8930"/>
                </a:lnTo>
                <a:lnTo>
                  <a:pt x="62507" y="17860"/>
                </a:lnTo>
                <a:lnTo>
                  <a:pt x="62507" y="26790"/>
                </a:lnTo>
                <a:lnTo>
                  <a:pt x="62507" y="26790"/>
                </a:lnTo>
                <a:lnTo>
                  <a:pt x="62507" y="35719"/>
                </a:lnTo>
                <a:lnTo>
                  <a:pt x="62507" y="44649"/>
                </a:lnTo>
                <a:lnTo>
                  <a:pt x="62507" y="53579"/>
                </a:lnTo>
                <a:lnTo>
                  <a:pt x="62507" y="62509"/>
                </a:lnTo>
                <a:lnTo>
                  <a:pt x="62507" y="62509"/>
                </a:lnTo>
                <a:lnTo>
                  <a:pt x="53578" y="71438"/>
                </a:lnTo>
                <a:lnTo>
                  <a:pt x="53578" y="80368"/>
                </a:lnTo>
                <a:lnTo>
                  <a:pt x="44648" y="80368"/>
                </a:lnTo>
                <a:lnTo>
                  <a:pt x="44648" y="80368"/>
                </a:lnTo>
                <a:lnTo>
                  <a:pt x="35718" y="80368"/>
                </a:lnTo>
                <a:lnTo>
                  <a:pt x="26789" y="80368"/>
                </a:lnTo>
                <a:lnTo>
                  <a:pt x="26789" y="80368"/>
                </a:lnTo>
                <a:lnTo>
                  <a:pt x="17859" y="80368"/>
                </a:lnTo>
                <a:lnTo>
                  <a:pt x="17859" y="80368"/>
                </a:lnTo>
                <a:lnTo>
                  <a:pt x="8929" y="71438"/>
                </a:lnTo>
                <a:lnTo>
                  <a:pt x="8929" y="71438"/>
                </a:lnTo>
                <a:lnTo>
                  <a:pt x="0" y="71438"/>
                </a:lnTo>
                <a:close/>
              </a:path>
            </a:pathLst>
          </a:cu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3" name="Freeform 262"/>
          <p:cNvSpPr/>
          <p:nvPr/>
        </p:nvSpPr>
        <p:spPr>
          <a:xfrm>
            <a:off x="4482703" y="2464594"/>
            <a:ext cx="1" cy="62509"/>
          </a:xfrm>
          <a:custGeom>
            <a:avLst/>
            <a:gdLst/>
            <a:ahLst/>
            <a:cxnLst/>
            <a:rect l="0" t="0" r="0" b="0"/>
            <a:pathLst>
              <a:path w="1" h="62509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8929"/>
                </a:lnTo>
                <a:lnTo>
                  <a:pt x="0" y="8929"/>
                </a:lnTo>
                <a:lnTo>
                  <a:pt x="0" y="17859"/>
                </a:lnTo>
                <a:lnTo>
                  <a:pt x="0" y="26789"/>
                </a:lnTo>
                <a:lnTo>
                  <a:pt x="0" y="35719"/>
                </a:lnTo>
                <a:lnTo>
                  <a:pt x="0" y="44648"/>
                </a:lnTo>
                <a:lnTo>
                  <a:pt x="0" y="53578"/>
                </a:lnTo>
                <a:lnTo>
                  <a:pt x="0" y="62508"/>
                </a:lnTo>
                <a:lnTo>
                  <a:pt x="0" y="62508"/>
                </a:lnTo>
                <a:lnTo>
                  <a:pt x="0" y="62508"/>
                </a:lnTo>
                <a:lnTo>
                  <a:pt x="0" y="62508"/>
                </a:lnTo>
                <a:lnTo>
                  <a:pt x="0" y="62508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4" name="Freeform 263"/>
          <p:cNvSpPr/>
          <p:nvPr/>
        </p:nvSpPr>
        <p:spPr>
          <a:xfrm>
            <a:off x="4491632" y="2419945"/>
            <a:ext cx="1" cy="8931"/>
          </a:xfrm>
          <a:custGeom>
            <a:avLst/>
            <a:gdLst/>
            <a:ahLst/>
            <a:cxnLst/>
            <a:rect l="0" t="0" r="0" b="0"/>
            <a:pathLst>
              <a:path w="1" h="8931">
                <a:moveTo>
                  <a:pt x="0" y="8930"/>
                </a:moveTo>
                <a:lnTo>
                  <a:pt x="0" y="8930"/>
                </a:lnTo>
                <a:lnTo>
                  <a:pt x="0" y="0"/>
                </a:lnTo>
                <a:lnTo>
                  <a:pt x="0" y="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5" name="Freeform 264"/>
          <p:cNvSpPr/>
          <p:nvPr/>
        </p:nvSpPr>
        <p:spPr>
          <a:xfrm>
            <a:off x="4554140" y="2366367"/>
            <a:ext cx="116087" cy="169665"/>
          </a:xfrm>
          <a:custGeom>
            <a:avLst/>
            <a:gdLst/>
            <a:ahLst/>
            <a:cxnLst/>
            <a:rect l="0" t="0" r="0" b="0"/>
            <a:pathLst>
              <a:path w="116087" h="169665">
                <a:moveTo>
                  <a:pt x="62508" y="0"/>
                </a:moveTo>
                <a:lnTo>
                  <a:pt x="62508" y="0"/>
                </a:lnTo>
                <a:lnTo>
                  <a:pt x="53578" y="0"/>
                </a:lnTo>
                <a:lnTo>
                  <a:pt x="53578" y="8930"/>
                </a:lnTo>
                <a:lnTo>
                  <a:pt x="53578" y="17859"/>
                </a:lnTo>
                <a:lnTo>
                  <a:pt x="62508" y="26789"/>
                </a:lnTo>
                <a:lnTo>
                  <a:pt x="62508" y="44648"/>
                </a:lnTo>
                <a:lnTo>
                  <a:pt x="62508" y="53578"/>
                </a:lnTo>
                <a:lnTo>
                  <a:pt x="62508" y="71437"/>
                </a:lnTo>
                <a:lnTo>
                  <a:pt x="62508" y="89297"/>
                </a:lnTo>
                <a:lnTo>
                  <a:pt x="62508" y="98227"/>
                </a:lnTo>
                <a:lnTo>
                  <a:pt x="62508" y="116086"/>
                </a:lnTo>
                <a:lnTo>
                  <a:pt x="62508" y="125016"/>
                </a:lnTo>
                <a:lnTo>
                  <a:pt x="62508" y="125016"/>
                </a:lnTo>
                <a:lnTo>
                  <a:pt x="62508" y="133946"/>
                </a:lnTo>
                <a:lnTo>
                  <a:pt x="71438" y="133946"/>
                </a:lnTo>
                <a:lnTo>
                  <a:pt x="71438" y="142875"/>
                </a:lnTo>
                <a:lnTo>
                  <a:pt x="71438" y="142875"/>
                </a:lnTo>
                <a:lnTo>
                  <a:pt x="71438" y="133946"/>
                </a:lnTo>
                <a:lnTo>
                  <a:pt x="71438" y="133946"/>
                </a:lnTo>
                <a:lnTo>
                  <a:pt x="71438" y="125016"/>
                </a:lnTo>
                <a:lnTo>
                  <a:pt x="71438" y="125016"/>
                </a:lnTo>
                <a:lnTo>
                  <a:pt x="71438" y="116086"/>
                </a:lnTo>
                <a:lnTo>
                  <a:pt x="71438" y="107156"/>
                </a:lnTo>
                <a:lnTo>
                  <a:pt x="71438" y="98227"/>
                </a:lnTo>
                <a:lnTo>
                  <a:pt x="62508" y="89297"/>
                </a:lnTo>
                <a:lnTo>
                  <a:pt x="53578" y="89297"/>
                </a:lnTo>
                <a:lnTo>
                  <a:pt x="53578" y="89297"/>
                </a:lnTo>
                <a:lnTo>
                  <a:pt x="44649" y="89297"/>
                </a:lnTo>
                <a:lnTo>
                  <a:pt x="35719" y="89297"/>
                </a:lnTo>
                <a:lnTo>
                  <a:pt x="35719" y="98227"/>
                </a:lnTo>
                <a:lnTo>
                  <a:pt x="26789" y="98227"/>
                </a:lnTo>
                <a:lnTo>
                  <a:pt x="17860" y="107156"/>
                </a:lnTo>
                <a:lnTo>
                  <a:pt x="17860" y="107156"/>
                </a:lnTo>
                <a:lnTo>
                  <a:pt x="8930" y="116086"/>
                </a:lnTo>
                <a:lnTo>
                  <a:pt x="8930" y="125016"/>
                </a:lnTo>
                <a:lnTo>
                  <a:pt x="0" y="133946"/>
                </a:lnTo>
                <a:lnTo>
                  <a:pt x="0" y="142875"/>
                </a:lnTo>
                <a:lnTo>
                  <a:pt x="0" y="151805"/>
                </a:lnTo>
                <a:lnTo>
                  <a:pt x="0" y="151805"/>
                </a:lnTo>
                <a:lnTo>
                  <a:pt x="0" y="160735"/>
                </a:lnTo>
                <a:lnTo>
                  <a:pt x="0" y="160735"/>
                </a:lnTo>
                <a:lnTo>
                  <a:pt x="8930" y="169664"/>
                </a:lnTo>
                <a:lnTo>
                  <a:pt x="17860" y="169664"/>
                </a:lnTo>
                <a:lnTo>
                  <a:pt x="26789" y="169664"/>
                </a:lnTo>
                <a:lnTo>
                  <a:pt x="44649" y="169664"/>
                </a:lnTo>
                <a:lnTo>
                  <a:pt x="62508" y="160735"/>
                </a:lnTo>
                <a:lnTo>
                  <a:pt x="80367" y="160735"/>
                </a:lnTo>
                <a:lnTo>
                  <a:pt x="89297" y="151805"/>
                </a:lnTo>
                <a:lnTo>
                  <a:pt x="98227" y="151805"/>
                </a:lnTo>
                <a:lnTo>
                  <a:pt x="116086" y="142875"/>
                </a:lnTo>
                <a:lnTo>
                  <a:pt x="116086" y="142875"/>
                </a:lnTo>
                <a:lnTo>
                  <a:pt x="116086" y="142875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6" name="Freeform 265"/>
          <p:cNvSpPr/>
          <p:nvPr/>
        </p:nvSpPr>
        <p:spPr>
          <a:xfrm>
            <a:off x="4750593" y="2348508"/>
            <a:ext cx="133947" cy="232173"/>
          </a:xfrm>
          <a:custGeom>
            <a:avLst/>
            <a:gdLst/>
            <a:ahLst/>
            <a:cxnLst/>
            <a:rect l="0" t="0" r="0" b="0"/>
            <a:pathLst>
              <a:path w="133947" h="232173">
                <a:moveTo>
                  <a:pt x="8930" y="0"/>
                </a:moveTo>
                <a:lnTo>
                  <a:pt x="8930" y="0"/>
                </a:lnTo>
                <a:lnTo>
                  <a:pt x="8930" y="0"/>
                </a:lnTo>
                <a:lnTo>
                  <a:pt x="8930" y="0"/>
                </a:lnTo>
                <a:lnTo>
                  <a:pt x="8930" y="0"/>
                </a:lnTo>
                <a:lnTo>
                  <a:pt x="8930" y="0"/>
                </a:lnTo>
                <a:lnTo>
                  <a:pt x="8930" y="0"/>
                </a:lnTo>
                <a:lnTo>
                  <a:pt x="8930" y="8929"/>
                </a:lnTo>
                <a:lnTo>
                  <a:pt x="8930" y="8929"/>
                </a:lnTo>
                <a:lnTo>
                  <a:pt x="8930" y="26789"/>
                </a:lnTo>
                <a:lnTo>
                  <a:pt x="8930" y="35718"/>
                </a:lnTo>
                <a:lnTo>
                  <a:pt x="8930" y="44648"/>
                </a:lnTo>
                <a:lnTo>
                  <a:pt x="8930" y="53578"/>
                </a:lnTo>
                <a:lnTo>
                  <a:pt x="8930" y="62507"/>
                </a:lnTo>
                <a:lnTo>
                  <a:pt x="8930" y="80367"/>
                </a:lnTo>
                <a:lnTo>
                  <a:pt x="8930" y="89296"/>
                </a:lnTo>
                <a:lnTo>
                  <a:pt x="0" y="98226"/>
                </a:lnTo>
                <a:lnTo>
                  <a:pt x="0" y="107156"/>
                </a:lnTo>
                <a:lnTo>
                  <a:pt x="0" y="116086"/>
                </a:lnTo>
                <a:lnTo>
                  <a:pt x="0" y="133945"/>
                </a:lnTo>
                <a:lnTo>
                  <a:pt x="0" y="142875"/>
                </a:lnTo>
                <a:lnTo>
                  <a:pt x="0" y="142875"/>
                </a:lnTo>
                <a:lnTo>
                  <a:pt x="0" y="151805"/>
                </a:lnTo>
                <a:lnTo>
                  <a:pt x="0" y="151805"/>
                </a:lnTo>
                <a:lnTo>
                  <a:pt x="0" y="160734"/>
                </a:lnTo>
                <a:lnTo>
                  <a:pt x="0" y="160734"/>
                </a:lnTo>
                <a:lnTo>
                  <a:pt x="0" y="160734"/>
                </a:lnTo>
                <a:lnTo>
                  <a:pt x="0" y="160734"/>
                </a:lnTo>
                <a:lnTo>
                  <a:pt x="0" y="160734"/>
                </a:lnTo>
                <a:lnTo>
                  <a:pt x="0" y="160734"/>
                </a:lnTo>
                <a:lnTo>
                  <a:pt x="0" y="160734"/>
                </a:lnTo>
                <a:lnTo>
                  <a:pt x="0" y="160734"/>
                </a:lnTo>
                <a:lnTo>
                  <a:pt x="0" y="151805"/>
                </a:lnTo>
                <a:lnTo>
                  <a:pt x="0" y="142875"/>
                </a:lnTo>
                <a:lnTo>
                  <a:pt x="0" y="133945"/>
                </a:lnTo>
                <a:lnTo>
                  <a:pt x="0" y="125015"/>
                </a:lnTo>
                <a:lnTo>
                  <a:pt x="0" y="116086"/>
                </a:lnTo>
                <a:lnTo>
                  <a:pt x="0" y="107156"/>
                </a:lnTo>
                <a:lnTo>
                  <a:pt x="8930" y="98226"/>
                </a:lnTo>
                <a:lnTo>
                  <a:pt x="8930" y="89296"/>
                </a:lnTo>
                <a:lnTo>
                  <a:pt x="8930" y="80367"/>
                </a:lnTo>
                <a:lnTo>
                  <a:pt x="17860" y="80367"/>
                </a:lnTo>
                <a:lnTo>
                  <a:pt x="17860" y="71437"/>
                </a:lnTo>
                <a:lnTo>
                  <a:pt x="26789" y="62507"/>
                </a:lnTo>
                <a:lnTo>
                  <a:pt x="35719" y="62507"/>
                </a:lnTo>
                <a:lnTo>
                  <a:pt x="35719" y="62507"/>
                </a:lnTo>
                <a:lnTo>
                  <a:pt x="44649" y="62507"/>
                </a:lnTo>
                <a:lnTo>
                  <a:pt x="53578" y="62507"/>
                </a:lnTo>
                <a:lnTo>
                  <a:pt x="62508" y="62507"/>
                </a:lnTo>
                <a:lnTo>
                  <a:pt x="71438" y="62507"/>
                </a:lnTo>
                <a:lnTo>
                  <a:pt x="80368" y="62507"/>
                </a:lnTo>
                <a:lnTo>
                  <a:pt x="89297" y="71437"/>
                </a:lnTo>
                <a:lnTo>
                  <a:pt x="98227" y="71437"/>
                </a:lnTo>
                <a:lnTo>
                  <a:pt x="98227" y="80367"/>
                </a:lnTo>
                <a:lnTo>
                  <a:pt x="107157" y="89296"/>
                </a:lnTo>
                <a:lnTo>
                  <a:pt x="116086" y="89296"/>
                </a:lnTo>
                <a:lnTo>
                  <a:pt x="116086" y="98226"/>
                </a:lnTo>
                <a:lnTo>
                  <a:pt x="125016" y="107156"/>
                </a:lnTo>
                <a:lnTo>
                  <a:pt x="125016" y="116086"/>
                </a:lnTo>
                <a:lnTo>
                  <a:pt x="133946" y="133945"/>
                </a:lnTo>
                <a:lnTo>
                  <a:pt x="133946" y="142875"/>
                </a:lnTo>
                <a:lnTo>
                  <a:pt x="133946" y="151805"/>
                </a:lnTo>
                <a:lnTo>
                  <a:pt x="125016" y="169664"/>
                </a:lnTo>
                <a:lnTo>
                  <a:pt x="125016" y="178594"/>
                </a:lnTo>
                <a:lnTo>
                  <a:pt x="116086" y="187523"/>
                </a:lnTo>
                <a:lnTo>
                  <a:pt x="116086" y="196453"/>
                </a:lnTo>
                <a:lnTo>
                  <a:pt x="107157" y="205383"/>
                </a:lnTo>
                <a:lnTo>
                  <a:pt x="98227" y="214312"/>
                </a:lnTo>
                <a:lnTo>
                  <a:pt x="80368" y="223242"/>
                </a:lnTo>
                <a:lnTo>
                  <a:pt x="71438" y="223242"/>
                </a:lnTo>
                <a:lnTo>
                  <a:pt x="71438" y="223242"/>
                </a:lnTo>
                <a:lnTo>
                  <a:pt x="62508" y="232172"/>
                </a:lnTo>
                <a:lnTo>
                  <a:pt x="53578" y="223242"/>
                </a:lnTo>
                <a:lnTo>
                  <a:pt x="44649" y="223242"/>
                </a:lnTo>
                <a:lnTo>
                  <a:pt x="35719" y="223242"/>
                </a:lnTo>
                <a:lnTo>
                  <a:pt x="26789" y="223242"/>
                </a:lnTo>
                <a:lnTo>
                  <a:pt x="17860" y="214312"/>
                </a:lnTo>
                <a:lnTo>
                  <a:pt x="17860" y="214312"/>
                </a:lnTo>
                <a:lnTo>
                  <a:pt x="17860" y="214312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7" name="Freeform 266"/>
          <p:cNvSpPr/>
          <p:nvPr/>
        </p:nvSpPr>
        <p:spPr>
          <a:xfrm>
            <a:off x="4893469" y="2446734"/>
            <a:ext cx="80368" cy="187525"/>
          </a:xfrm>
          <a:custGeom>
            <a:avLst/>
            <a:gdLst/>
            <a:ahLst/>
            <a:cxnLst/>
            <a:rect l="0" t="0" r="0" b="0"/>
            <a:pathLst>
              <a:path w="80368" h="187525">
                <a:moveTo>
                  <a:pt x="80367" y="0"/>
                </a:moveTo>
                <a:lnTo>
                  <a:pt x="80367" y="0"/>
                </a:lnTo>
                <a:lnTo>
                  <a:pt x="80367" y="8930"/>
                </a:lnTo>
                <a:lnTo>
                  <a:pt x="71437" y="17860"/>
                </a:lnTo>
                <a:lnTo>
                  <a:pt x="71437" y="26789"/>
                </a:lnTo>
                <a:lnTo>
                  <a:pt x="62508" y="35719"/>
                </a:lnTo>
                <a:lnTo>
                  <a:pt x="62508" y="53579"/>
                </a:lnTo>
                <a:lnTo>
                  <a:pt x="53578" y="62508"/>
                </a:lnTo>
                <a:lnTo>
                  <a:pt x="53578" y="80368"/>
                </a:lnTo>
                <a:lnTo>
                  <a:pt x="44648" y="98227"/>
                </a:lnTo>
                <a:lnTo>
                  <a:pt x="35719" y="116086"/>
                </a:lnTo>
                <a:lnTo>
                  <a:pt x="26789" y="125016"/>
                </a:lnTo>
                <a:lnTo>
                  <a:pt x="17859" y="142875"/>
                </a:lnTo>
                <a:lnTo>
                  <a:pt x="17859" y="151805"/>
                </a:lnTo>
                <a:lnTo>
                  <a:pt x="8929" y="160735"/>
                </a:lnTo>
                <a:lnTo>
                  <a:pt x="8929" y="169664"/>
                </a:lnTo>
                <a:lnTo>
                  <a:pt x="0" y="178594"/>
                </a:lnTo>
                <a:lnTo>
                  <a:pt x="0" y="187524"/>
                </a:lnTo>
                <a:lnTo>
                  <a:pt x="0" y="187524"/>
                </a:lnTo>
                <a:lnTo>
                  <a:pt x="0" y="187524"/>
                </a:lnTo>
                <a:lnTo>
                  <a:pt x="0" y="187524"/>
                </a:lnTo>
                <a:lnTo>
                  <a:pt x="0" y="187524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8" name="Freeform 267"/>
          <p:cNvSpPr/>
          <p:nvPr/>
        </p:nvSpPr>
        <p:spPr>
          <a:xfrm>
            <a:off x="4893469" y="2428875"/>
            <a:ext cx="35720" cy="116087"/>
          </a:xfrm>
          <a:custGeom>
            <a:avLst/>
            <a:gdLst/>
            <a:ahLst/>
            <a:cxnLst/>
            <a:rect l="0" t="0" r="0" b="0"/>
            <a:pathLst>
              <a:path w="35720" h="116087">
                <a:moveTo>
                  <a:pt x="0" y="8929"/>
                </a:moveTo>
                <a:lnTo>
                  <a:pt x="0" y="8929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8929" y="0"/>
                </a:lnTo>
                <a:lnTo>
                  <a:pt x="8929" y="0"/>
                </a:lnTo>
                <a:lnTo>
                  <a:pt x="8929" y="8929"/>
                </a:lnTo>
                <a:lnTo>
                  <a:pt x="8929" y="17859"/>
                </a:lnTo>
                <a:lnTo>
                  <a:pt x="8929" y="26789"/>
                </a:lnTo>
                <a:lnTo>
                  <a:pt x="17859" y="35719"/>
                </a:lnTo>
                <a:lnTo>
                  <a:pt x="17859" y="53578"/>
                </a:lnTo>
                <a:lnTo>
                  <a:pt x="17859" y="62508"/>
                </a:lnTo>
                <a:lnTo>
                  <a:pt x="26789" y="71438"/>
                </a:lnTo>
                <a:lnTo>
                  <a:pt x="26789" y="89297"/>
                </a:lnTo>
                <a:lnTo>
                  <a:pt x="26789" y="98227"/>
                </a:lnTo>
                <a:lnTo>
                  <a:pt x="26789" y="107156"/>
                </a:lnTo>
                <a:lnTo>
                  <a:pt x="35719" y="107156"/>
                </a:lnTo>
                <a:lnTo>
                  <a:pt x="35719" y="116086"/>
                </a:lnTo>
                <a:lnTo>
                  <a:pt x="35719" y="116086"/>
                </a:lnTo>
                <a:lnTo>
                  <a:pt x="35719" y="116086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9" name="Freeform 268"/>
          <p:cNvSpPr/>
          <p:nvPr/>
        </p:nvSpPr>
        <p:spPr>
          <a:xfrm>
            <a:off x="5000625" y="2321719"/>
            <a:ext cx="17860" cy="223243"/>
          </a:xfrm>
          <a:custGeom>
            <a:avLst/>
            <a:gdLst/>
            <a:ahLst/>
            <a:cxnLst/>
            <a:rect l="0" t="0" r="0" b="0"/>
            <a:pathLst>
              <a:path w="17860" h="223243">
                <a:moveTo>
                  <a:pt x="8930" y="0"/>
                </a:moveTo>
                <a:lnTo>
                  <a:pt x="8930" y="0"/>
                </a:lnTo>
                <a:lnTo>
                  <a:pt x="8930" y="0"/>
                </a:lnTo>
                <a:lnTo>
                  <a:pt x="8930" y="0"/>
                </a:lnTo>
                <a:lnTo>
                  <a:pt x="8930" y="8929"/>
                </a:lnTo>
                <a:lnTo>
                  <a:pt x="8930" y="8929"/>
                </a:lnTo>
                <a:lnTo>
                  <a:pt x="8930" y="17859"/>
                </a:lnTo>
                <a:lnTo>
                  <a:pt x="8930" y="35718"/>
                </a:lnTo>
                <a:lnTo>
                  <a:pt x="8930" y="44648"/>
                </a:lnTo>
                <a:lnTo>
                  <a:pt x="8930" y="62507"/>
                </a:lnTo>
                <a:lnTo>
                  <a:pt x="8930" y="71437"/>
                </a:lnTo>
                <a:lnTo>
                  <a:pt x="0" y="89296"/>
                </a:lnTo>
                <a:lnTo>
                  <a:pt x="0" y="107156"/>
                </a:lnTo>
                <a:lnTo>
                  <a:pt x="0" y="116085"/>
                </a:lnTo>
                <a:lnTo>
                  <a:pt x="0" y="133945"/>
                </a:lnTo>
                <a:lnTo>
                  <a:pt x="0" y="151804"/>
                </a:lnTo>
                <a:lnTo>
                  <a:pt x="0" y="160734"/>
                </a:lnTo>
                <a:lnTo>
                  <a:pt x="8930" y="169664"/>
                </a:lnTo>
                <a:lnTo>
                  <a:pt x="8930" y="187523"/>
                </a:lnTo>
                <a:lnTo>
                  <a:pt x="8930" y="196453"/>
                </a:lnTo>
                <a:lnTo>
                  <a:pt x="8930" y="205383"/>
                </a:lnTo>
                <a:lnTo>
                  <a:pt x="17859" y="214312"/>
                </a:lnTo>
                <a:lnTo>
                  <a:pt x="17859" y="214312"/>
                </a:lnTo>
                <a:lnTo>
                  <a:pt x="17859" y="223242"/>
                </a:lnTo>
                <a:lnTo>
                  <a:pt x="17859" y="223242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0" name="Freeform 269"/>
          <p:cNvSpPr/>
          <p:nvPr/>
        </p:nvSpPr>
        <p:spPr>
          <a:xfrm>
            <a:off x="5027414" y="2446734"/>
            <a:ext cx="71439" cy="89298"/>
          </a:xfrm>
          <a:custGeom>
            <a:avLst/>
            <a:gdLst/>
            <a:ahLst/>
            <a:cxnLst/>
            <a:rect l="0" t="0" r="0" b="0"/>
            <a:pathLst>
              <a:path w="71439" h="89298">
                <a:moveTo>
                  <a:pt x="53578" y="26789"/>
                </a:moveTo>
                <a:lnTo>
                  <a:pt x="53578" y="26789"/>
                </a:lnTo>
                <a:lnTo>
                  <a:pt x="53578" y="26789"/>
                </a:lnTo>
                <a:lnTo>
                  <a:pt x="53578" y="17860"/>
                </a:lnTo>
                <a:lnTo>
                  <a:pt x="53578" y="17860"/>
                </a:lnTo>
                <a:lnTo>
                  <a:pt x="44649" y="8930"/>
                </a:lnTo>
                <a:lnTo>
                  <a:pt x="44649" y="8930"/>
                </a:lnTo>
                <a:lnTo>
                  <a:pt x="44649" y="0"/>
                </a:lnTo>
                <a:lnTo>
                  <a:pt x="44649" y="0"/>
                </a:lnTo>
                <a:lnTo>
                  <a:pt x="35719" y="0"/>
                </a:lnTo>
                <a:lnTo>
                  <a:pt x="26789" y="0"/>
                </a:lnTo>
                <a:lnTo>
                  <a:pt x="26789" y="0"/>
                </a:lnTo>
                <a:lnTo>
                  <a:pt x="17859" y="0"/>
                </a:lnTo>
                <a:lnTo>
                  <a:pt x="17859" y="0"/>
                </a:lnTo>
                <a:lnTo>
                  <a:pt x="8930" y="8930"/>
                </a:lnTo>
                <a:lnTo>
                  <a:pt x="8930" y="17860"/>
                </a:lnTo>
                <a:lnTo>
                  <a:pt x="8930" y="17860"/>
                </a:lnTo>
                <a:lnTo>
                  <a:pt x="0" y="26789"/>
                </a:lnTo>
                <a:lnTo>
                  <a:pt x="0" y="35719"/>
                </a:lnTo>
                <a:lnTo>
                  <a:pt x="0" y="44649"/>
                </a:lnTo>
                <a:lnTo>
                  <a:pt x="0" y="53579"/>
                </a:lnTo>
                <a:lnTo>
                  <a:pt x="0" y="62508"/>
                </a:lnTo>
                <a:lnTo>
                  <a:pt x="0" y="71438"/>
                </a:lnTo>
                <a:lnTo>
                  <a:pt x="0" y="71438"/>
                </a:lnTo>
                <a:lnTo>
                  <a:pt x="0" y="80368"/>
                </a:lnTo>
                <a:lnTo>
                  <a:pt x="8930" y="80368"/>
                </a:lnTo>
                <a:lnTo>
                  <a:pt x="8930" y="80368"/>
                </a:lnTo>
                <a:lnTo>
                  <a:pt x="17859" y="80368"/>
                </a:lnTo>
                <a:lnTo>
                  <a:pt x="17859" y="80368"/>
                </a:lnTo>
                <a:lnTo>
                  <a:pt x="26789" y="80368"/>
                </a:lnTo>
                <a:lnTo>
                  <a:pt x="26789" y="80368"/>
                </a:lnTo>
                <a:lnTo>
                  <a:pt x="35719" y="71438"/>
                </a:lnTo>
                <a:lnTo>
                  <a:pt x="35719" y="71438"/>
                </a:lnTo>
                <a:lnTo>
                  <a:pt x="35719" y="62508"/>
                </a:lnTo>
                <a:lnTo>
                  <a:pt x="44649" y="53579"/>
                </a:lnTo>
                <a:lnTo>
                  <a:pt x="44649" y="44649"/>
                </a:lnTo>
                <a:lnTo>
                  <a:pt x="44649" y="35719"/>
                </a:lnTo>
                <a:lnTo>
                  <a:pt x="44649" y="26789"/>
                </a:lnTo>
                <a:lnTo>
                  <a:pt x="44649" y="17860"/>
                </a:lnTo>
                <a:lnTo>
                  <a:pt x="44649" y="17860"/>
                </a:lnTo>
                <a:lnTo>
                  <a:pt x="44649" y="8930"/>
                </a:lnTo>
                <a:lnTo>
                  <a:pt x="44649" y="8930"/>
                </a:lnTo>
                <a:lnTo>
                  <a:pt x="44649" y="17860"/>
                </a:lnTo>
                <a:lnTo>
                  <a:pt x="44649" y="17860"/>
                </a:lnTo>
                <a:lnTo>
                  <a:pt x="44649" y="17860"/>
                </a:lnTo>
                <a:lnTo>
                  <a:pt x="44649" y="26789"/>
                </a:lnTo>
                <a:lnTo>
                  <a:pt x="44649" y="35719"/>
                </a:lnTo>
                <a:lnTo>
                  <a:pt x="44649" y="44649"/>
                </a:lnTo>
                <a:lnTo>
                  <a:pt x="44649" y="53579"/>
                </a:lnTo>
                <a:lnTo>
                  <a:pt x="44649" y="62508"/>
                </a:lnTo>
                <a:lnTo>
                  <a:pt x="53578" y="71438"/>
                </a:lnTo>
                <a:lnTo>
                  <a:pt x="53578" y="80368"/>
                </a:lnTo>
                <a:lnTo>
                  <a:pt x="53578" y="80368"/>
                </a:lnTo>
                <a:lnTo>
                  <a:pt x="62508" y="89297"/>
                </a:lnTo>
                <a:lnTo>
                  <a:pt x="62508" y="89297"/>
                </a:lnTo>
                <a:lnTo>
                  <a:pt x="71438" y="89297"/>
                </a:lnTo>
                <a:lnTo>
                  <a:pt x="71438" y="89297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1" name="Freeform 270"/>
          <p:cNvSpPr/>
          <p:nvPr/>
        </p:nvSpPr>
        <p:spPr>
          <a:xfrm>
            <a:off x="5107781" y="2446734"/>
            <a:ext cx="89298" cy="187525"/>
          </a:xfrm>
          <a:custGeom>
            <a:avLst/>
            <a:gdLst/>
            <a:ahLst/>
            <a:cxnLst/>
            <a:rect l="0" t="0" r="0" b="0"/>
            <a:pathLst>
              <a:path w="89298" h="187525">
                <a:moveTo>
                  <a:pt x="89297" y="0"/>
                </a:moveTo>
                <a:lnTo>
                  <a:pt x="89297" y="0"/>
                </a:lnTo>
                <a:lnTo>
                  <a:pt x="89297" y="0"/>
                </a:lnTo>
                <a:lnTo>
                  <a:pt x="89297" y="0"/>
                </a:lnTo>
                <a:lnTo>
                  <a:pt x="89297" y="0"/>
                </a:lnTo>
                <a:lnTo>
                  <a:pt x="89297" y="0"/>
                </a:lnTo>
                <a:lnTo>
                  <a:pt x="89297" y="0"/>
                </a:lnTo>
                <a:lnTo>
                  <a:pt x="89297" y="0"/>
                </a:lnTo>
                <a:lnTo>
                  <a:pt x="80367" y="8930"/>
                </a:lnTo>
                <a:lnTo>
                  <a:pt x="80367" y="17860"/>
                </a:lnTo>
                <a:lnTo>
                  <a:pt x="80367" y="26789"/>
                </a:lnTo>
                <a:lnTo>
                  <a:pt x="71438" y="35719"/>
                </a:lnTo>
                <a:lnTo>
                  <a:pt x="62508" y="53579"/>
                </a:lnTo>
                <a:lnTo>
                  <a:pt x="62508" y="62508"/>
                </a:lnTo>
                <a:lnTo>
                  <a:pt x="53578" y="80368"/>
                </a:lnTo>
                <a:lnTo>
                  <a:pt x="44649" y="89297"/>
                </a:lnTo>
                <a:lnTo>
                  <a:pt x="35719" y="107157"/>
                </a:lnTo>
                <a:lnTo>
                  <a:pt x="26789" y="125016"/>
                </a:lnTo>
                <a:lnTo>
                  <a:pt x="26789" y="133946"/>
                </a:lnTo>
                <a:lnTo>
                  <a:pt x="17860" y="142875"/>
                </a:lnTo>
                <a:lnTo>
                  <a:pt x="17860" y="160735"/>
                </a:lnTo>
                <a:lnTo>
                  <a:pt x="17860" y="169664"/>
                </a:lnTo>
                <a:lnTo>
                  <a:pt x="8930" y="178594"/>
                </a:lnTo>
                <a:lnTo>
                  <a:pt x="8930" y="178594"/>
                </a:lnTo>
                <a:lnTo>
                  <a:pt x="8930" y="187524"/>
                </a:lnTo>
                <a:lnTo>
                  <a:pt x="8930" y="187524"/>
                </a:lnTo>
                <a:lnTo>
                  <a:pt x="0" y="187524"/>
                </a:lnTo>
                <a:lnTo>
                  <a:pt x="0" y="187524"/>
                </a:lnTo>
                <a:lnTo>
                  <a:pt x="0" y="187524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2" name="Freeform 271"/>
          <p:cNvSpPr/>
          <p:nvPr/>
        </p:nvSpPr>
        <p:spPr>
          <a:xfrm>
            <a:off x="5125641" y="2446734"/>
            <a:ext cx="8930" cy="89298"/>
          </a:xfrm>
          <a:custGeom>
            <a:avLst/>
            <a:gdLst/>
            <a:ahLst/>
            <a:cxnLst/>
            <a:rect l="0" t="0" r="0" b="0"/>
            <a:pathLst>
              <a:path w="8930" h="89298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8930"/>
                </a:lnTo>
                <a:lnTo>
                  <a:pt x="0" y="17860"/>
                </a:lnTo>
                <a:lnTo>
                  <a:pt x="0" y="26789"/>
                </a:lnTo>
                <a:lnTo>
                  <a:pt x="0" y="44649"/>
                </a:lnTo>
                <a:lnTo>
                  <a:pt x="8929" y="53579"/>
                </a:lnTo>
                <a:lnTo>
                  <a:pt x="8929" y="62508"/>
                </a:lnTo>
                <a:lnTo>
                  <a:pt x="8929" y="71438"/>
                </a:lnTo>
                <a:lnTo>
                  <a:pt x="8929" y="80368"/>
                </a:lnTo>
                <a:lnTo>
                  <a:pt x="8929" y="80368"/>
                </a:lnTo>
                <a:lnTo>
                  <a:pt x="8929" y="89297"/>
                </a:lnTo>
                <a:lnTo>
                  <a:pt x="8929" y="89297"/>
                </a:lnTo>
                <a:lnTo>
                  <a:pt x="8929" y="89297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3" name="Freeform 272"/>
          <p:cNvSpPr/>
          <p:nvPr/>
        </p:nvSpPr>
        <p:spPr>
          <a:xfrm>
            <a:off x="5188148" y="2419945"/>
            <a:ext cx="71439" cy="107158"/>
          </a:xfrm>
          <a:custGeom>
            <a:avLst/>
            <a:gdLst/>
            <a:ahLst/>
            <a:cxnLst/>
            <a:rect l="0" t="0" r="0" b="0"/>
            <a:pathLst>
              <a:path w="71439" h="107158">
                <a:moveTo>
                  <a:pt x="26790" y="80368"/>
                </a:moveTo>
                <a:lnTo>
                  <a:pt x="26790" y="80368"/>
                </a:lnTo>
                <a:lnTo>
                  <a:pt x="26790" y="80368"/>
                </a:lnTo>
                <a:lnTo>
                  <a:pt x="26790" y="71438"/>
                </a:lnTo>
                <a:lnTo>
                  <a:pt x="35719" y="71438"/>
                </a:lnTo>
                <a:lnTo>
                  <a:pt x="35719" y="71438"/>
                </a:lnTo>
                <a:lnTo>
                  <a:pt x="44649" y="71438"/>
                </a:lnTo>
                <a:lnTo>
                  <a:pt x="44649" y="62508"/>
                </a:lnTo>
                <a:lnTo>
                  <a:pt x="53579" y="62508"/>
                </a:lnTo>
                <a:lnTo>
                  <a:pt x="53579" y="53578"/>
                </a:lnTo>
                <a:lnTo>
                  <a:pt x="62508" y="53578"/>
                </a:lnTo>
                <a:lnTo>
                  <a:pt x="62508" y="44649"/>
                </a:lnTo>
                <a:lnTo>
                  <a:pt x="62508" y="44649"/>
                </a:lnTo>
                <a:lnTo>
                  <a:pt x="62508" y="35719"/>
                </a:lnTo>
                <a:lnTo>
                  <a:pt x="71438" y="26789"/>
                </a:lnTo>
                <a:lnTo>
                  <a:pt x="71438" y="17859"/>
                </a:lnTo>
                <a:lnTo>
                  <a:pt x="71438" y="17859"/>
                </a:lnTo>
                <a:lnTo>
                  <a:pt x="71438" y="8930"/>
                </a:lnTo>
                <a:lnTo>
                  <a:pt x="71438" y="0"/>
                </a:lnTo>
                <a:lnTo>
                  <a:pt x="71438" y="0"/>
                </a:lnTo>
                <a:lnTo>
                  <a:pt x="62508" y="0"/>
                </a:lnTo>
                <a:lnTo>
                  <a:pt x="62508" y="0"/>
                </a:lnTo>
                <a:lnTo>
                  <a:pt x="53579" y="0"/>
                </a:lnTo>
                <a:lnTo>
                  <a:pt x="44649" y="8930"/>
                </a:lnTo>
                <a:lnTo>
                  <a:pt x="35719" y="17859"/>
                </a:lnTo>
                <a:lnTo>
                  <a:pt x="26790" y="17859"/>
                </a:lnTo>
                <a:lnTo>
                  <a:pt x="26790" y="26789"/>
                </a:lnTo>
                <a:lnTo>
                  <a:pt x="17860" y="35719"/>
                </a:lnTo>
                <a:lnTo>
                  <a:pt x="8930" y="44649"/>
                </a:lnTo>
                <a:lnTo>
                  <a:pt x="8930" y="62508"/>
                </a:lnTo>
                <a:lnTo>
                  <a:pt x="0" y="71438"/>
                </a:lnTo>
                <a:lnTo>
                  <a:pt x="0" y="80368"/>
                </a:lnTo>
                <a:lnTo>
                  <a:pt x="0" y="89297"/>
                </a:lnTo>
                <a:lnTo>
                  <a:pt x="0" y="89297"/>
                </a:lnTo>
                <a:lnTo>
                  <a:pt x="8930" y="98227"/>
                </a:lnTo>
                <a:lnTo>
                  <a:pt x="8930" y="107157"/>
                </a:lnTo>
                <a:lnTo>
                  <a:pt x="17860" y="107157"/>
                </a:lnTo>
                <a:lnTo>
                  <a:pt x="26790" y="107157"/>
                </a:lnTo>
                <a:lnTo>
                  <a:pt x="35719" y="107157"/>
                </a:lnTo>
                <a:lnTo>
                  <a:pt x="44649" y="107157"/>
                </a:lnTo>
                <a:lnTo>
                  <a:pt x="53579" y="98227"/>
                </a:lnTo>
                <a:lnTo>
                  <a:pt x="62508" y="98227"/>
                </a:lnTo>
                <a:lnTo>
                  <a:pt x="62508" y="98227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4" name="Freeform 273"/>
          <p:cNvSpPr/>
          <p:nvPr/>
        </p:nvSpPr>
        <p:spPr>
          <a:xfrm>
            <a:off x="5286375" y="2411015"/>
            <a:ext cx="116087" cy="116088"/>
          </a:xfrm>
          <a:custGeom>
            <a:avLst/>
            <a:gdLst/>
            <a:ahLst/>
            <a:cxnLst/>
            <a:rect l="0" t="0" r="0" b="0"/>
            <a:pathLst>
              <a:path w="116087" h="116088">
                <a:moveTo>
                  <a:pt x="26789" y="53579"/>
                </a:moveTo>
                <a:lnTo>
                  <a:pt x="26789" y="62508"/>
                </a:lnTo>
                <a:lnTo>
                  <a:pt x="26789" y="62508"/>
                </a:lnTo>
                <a:lnTo>
                  <a:pt x="26789" y="71438"/>
                </a:lnTo>
                <a:lnTo>
                  <a:pt x="26789" y="80368"/>
                </a:lnTo>
                <a:lnTo>
                  <a:pt x="26789" y="80368"/>
                </a:lnTo>
                <a:lnTo>
                  <a:pt x="26789" y="89298"/>
                </a:lnTo>
                <a:lnTo>
                  <a:pt x="17859" y="98227"/>
                </a:lnTo>
                <a:lnTo>
                  <a:pt x="17859" y="107157"/>
                </a:lnTo>
                <a:lnTo>
                  <a:pt x="17859" y="107157"/>
                </a:lnTo>
                <a:lnTo>
                  <a:pt x="17859" y="107157"/>
                </a:lnTo>
                <a:lnTo>
                  <a:pt x="17859" y="116087"/>
                </a:lnTo>
                <a:lnTo>
                  <a:pt x="17859" y="116087"/>
                </a:lnTo>
                <a:lnTo>
                  <a:pt x="8930" y="116087"/>
                </a:lnTo>
                <a:lnTo>
                  <a:pt x="8930" y="116087"/>
                </a:lnTo>
                <a:lnTo>
                  <a:pt x="8930" y="107157"/>
                </a:lnTo>
                <a:lnTo>
                  <a:pt x="8930" y="107157"/>
                </a:lnTo>
                <a:lnTo>
                  <a:pt x="8930" y="98227"/>
                </a:lnTo>
                <a:lnTo>
                  <a:pt x="0" y="89298"/>
                </a:lnTo>
                <a:lnTo>
                  <a:pt x="0" y="80368"/>
                </a:lnTo>
                <a:lnTo>
                  <a:pt x="0" y="62508"/>
                </a:lnTo>
                <a:lnTo>
                  <a:pt x="8930" y="53579"/>
                </a:lnTo>
                <a:lnTo>
                  <a:pt x="8930" y="44649"/>
                </a:lnTo>
                <a:lnTo>
                  <a:pt x="17859" y="35719"/>
                </a:lnTo>
                <a:lnTo>
                  <a:pt x="17859" y="26789"/>
                </a:lnTo>
                <a:lnTo>
                  <a:pt x="26789" y="26789"/>
                </a:lnTo>
                <a:lnTo>
                  <a:pt x="35719" y="17860"/>
                </a:lnTo>
                <a:lnTo>
                  <a:pt x="53578" y="8930"/>
                </a:lnTo>
                <a:lnTo>
                  <a:pt x="62508" y="0"/>
                </a:lnTo>
                <a:lnTo>
                  <a:pt x="71438" y="0"/>
                </a:lnTo>
                <a:lnTo>
                  <a:pt x="80367" y="0"/>
                </a:lnTo>
                <a:lnTo>
                  <a:pt x="89297" y="0"/>
                </a:lnTo>
                <a:lnTo>
                  <a:pt x="98227" y="0"/>
                </a:lnTo>
                <a:lnTo>
                  <a:pt x="107156" y="8930"/>
                </a:lnTo>
                <a:lnTo>
                  <a:pt x="116086" y="8930"/>
                </a:lnTo>
                <a:lnTo>
                  <a:pt x="116086" y="8930"/>
                </a:lnTo>
                <a:lnTo>
                  <a:pt x="116086" y="893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5" name="Freeform 274"/>
          <p:cNvSpPr/>
          <p:nvPr/>
        </p:nvSpPr>
        <p:spPr>
          <a:xfrm>
            <a:off x="4723804" y="2286000"/>
            <a:ext cx="8931" cy="133946"/>
          </a:xfrm>
          <a:custGeom>
            <a:avLst/>
            <a:gdLst/>
            <a:ahLst/>
            <a:cxnLst/>
            <a:rect l="0" t="0" r="0" b="0"/>
            <a:pathLst>
              <a:path w="8931" h="133946">
                <a:moveTo>
                  <a:pt x="8930" y="8929"/>
                </a:moveTo>
                <a:lnTo>
                  <a:pt x="8930" y="8929"/>
                </a:lnTo>
                <a:lnTo>
                  <a:pt x="0" y="8929"/>
                </a:lnTo>
                <a:lnTo>
                  <a:pt x="0" y="8929"/>
                </a:lnTo>
                <a:lnTo>
                  <a:pt x="0" y="0"/>
                </a:lnTo>
                <a:lnTo>
                  <a:pt x="0" y="0"/>
                </a:lnTo>
                <a:lnTo>
                  <a:pt x="0" y="8929"/>
                </a:lnTo>
                <a:lnTo>
                  <a:pt x="0" y="8929"/>
                </a:lnTo>
                <a:lnTo>
                  <a:pt x="0" y="17859"/>
                </a:lnTo>
                <a:lnTo>
                  <a:pt x="0" y="26789"/>
                </a:lnTo>
                <a:lnTo>
                  <a:pt x="0" y="44648"/>
                </a:lnTo>
                <a:lnTo>
                  <a:pt x="0" y="53578"/>
                </a:lnTo>
                <a:lnTo>
                  <a:pt x="0" y="71437"/>
                </a:lnTo>
                <a:lnTo>
                  <a:pt x="0" y="89297"/>
                </a:lnTo>
                <a:lnTo>
                  <a:pt x="0" y="116086"/>
                </a:lnTo>
                <a:lnTo>
                  <a:pt x="0" y="125015"/>
                </a:lnTo>
                <a:lnTo>
                  <a:pt x="0" y="133945"/>
                </a:lnTo>
                <a:lnTo>
                  <a:pt x="0" y="133945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6" name="Freeform 275"/>
          <p:cNvSpPr/>
          <p:nvPr/>
        </p:nvSpPr>
        <p:spPr>
          <a:xfrm>
            <a:off x="5214938" y="2044898"/>
            <a:ext cx="89297" cy="8931"/>
          </a:xfrm>
          <a:custGeom>
            <a:avLst/>
            <a:gdLst/>
            <a:ahLst/>
            <a:cxnLst/>
            <a:rect l="0" t="0" r="0" b="0"/>
            <a:pathLst>
              <a:path w="89297" h="8931">
                <a:moveTo>
                  <a:pt x="0" y="8930"/>
                </a:moveTo>
                <a:lnTo>
                  <a:pt x="0" y="8930"/>
                </a:lnTo>
                <a:lnTo>
                  <a:pt x="0" y="8930"/>
                </a:lnTo>
                <a:lnTo>
                  <a:pt x="0" y="8930"/>
                </a:lnTo>
                <a:lnTo>
                  <a:pt x="8929" y="8930"/>
                </a:lnTo>
                <a:lnTo>
                  <a:pt x="8929" y="8930"/>
                </a:lnTo>
                <a:lnTo>
                  <a:pt x="17859" y="8930"/>
                </a:lnTo>
                <a:lnTo>
                  <a:pt x="35718" y="0"/>
                </a:lnTo>
                <a:lnTo>
                  <a:pt x="44648" y="0"/>
                </a:lnTo>
                <a:lnTo>
                  <a:pt x="62507" y="0"/>
                </a:lnTo>
                <a:lnTo>
                  <a:pt x="71437" y="0"/>
                </a:lnTo>
                <a:lnTo>
                  <a:pt x="80367" y="0"/>
                </a:lnTo>
                <a:lnTo>
                  <a:pt x="89296" y="0"/>
                </a:lnTo>
                <a:lnTo>
                  <a:pt x="89296" y="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7" name="Freeform 276"/>
          <p:cNvSpPr/>
          <p:nvPr/>
        </p:nvSpPr>
        <p:spPr>
          <a:xfrm>
            <a:off x="5420320" y="1946672"/>
            <a:ext cx="35720" cy="187524"/>
          </a:xfrm>
          <a:custGeom>
            <a:avLst/>
            <a:gdLst/>
            <a:ahLst/>
            <a:cxnLst/>
            <a:rect l="0" t="0" r="0" b="0"/>
            <a:pathLst>
              <a:path w="35720" h="187524">
                <a:moveTo>
                  <a:pt x="35719" y="0"/>
                </a:moveTo>
                <a:lnTo>
                  <a:pt x="35719" y="0"/>
                </a:lnTo>
                <a:lnTo>
                  <a:pt x="35719" y="8929"/>
                </a:lnTo>
                <a:lnTo>
                  <a:pt x="26789" y="8929"/>
                </a:lnTo>
                <a:lnTo>
                  <a:pt x="26789" y="26789"/>
                </a:lnTo>
                <a:lnTo>
                  <a:pt x="26789" y="35718"/>
                </a:lnTo>
                <a:lnTo>
                  <a:pt x="26789" y="53578"/>
                </a:lnTo>
                <a:lnTo>
                  <a:pt x="26789" y="71437"/>
                </a:lnTo>
                <a:lnTo>
                  <a:pt x="26789" y="89297"/>
                </a:lnTo>
                <a:lnTo>
                  <a:pt x="17860" y="98226"/>
                </a:lnTo>
                <a:lnTo>
                  <a:pt x="17860" y="116086"/>
                </a:lnTo>
                <a:lnTo>
                  <a:pt x="17860" y="133945"/>
                </a:lnTo>
                <a:lnTo>
                  <a:pt x="8930" y="151804"/>
                </a:lnTo>
                <a:lnTo>
                  <a:pt x="8930" y="160734"/>
                </a:lnTo>
                <a:lnTo>
                  <a:pt x="0" y="178593"/>
                </a:lnTo>
                <a:lnTo>
                  <a:pt x="0" y="187523"/>
                </a:lnTo>
                <a:lnTo>
                  <a:pt x="0" y="187523"/>
                </a:lnTo>
                <a:lnTo>
                  <a:pt x="0" y="187523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8" name="Freeform 277"/>
          <p:cNvSpPr/>
          <p:nvPr/>
        </p:nvSpPr>
        <p:spPr>
          <a:xfrm>
            <a:off x="5429250" y="1919883"/>
            <a:ext cx="80368" cy="17860"/>
          </a:xfrm>
          <a:custGeom>
            <a:avLst/>
            <a:gdLst/>
            <a:ahLst/>
            <a:cxnLst/>
            <a:rect l="0" t="0" r="0" b="0"/>
            <a:pathLst>
              <a:path w="80368" h="17860">
                <a:moveTo>
                  <a:pt x="0" y="17859"/>
                </a:moveTo>
                <a:lnTo>
                  <a:pt x="0" y="17859"/>
                </a:lnTo>
                <a:lnTo>
                  <a:pt x="0" y="17859"/>
                </a:lnTo>
                <a:lnTo>
                  <a:pt x="0" y="17859"/>
                </a:lnTo>
                <a:lnTo>
                  <a:pt x="0" y="17859"/>
                </a:lnTo>
                <a:lnTo>
                  <a:pt x="0" y="17859"/>
                </a:lnTo>
                <a:lnTo>
                  <a:pt x="0" y="17859"/>
                </a:lnTo>
                <a:lnTo>
                  <a:pt x="0" y="17859"/>
                </a:lnTo>
                <a:lnTo>
                  <a:pt x="8930" y="17859"/>
                </a:lnTo>
                <a:lnTo>
                  <a:pt x="8930" y="17859"/>
                </a:lnTo>
                <a:lnTo>
                  <a:pt x="17859" y="17859"/>
                </a:lnTo>
                <a:lnTo>
                  <a:pt x="26789" y="8929"/>
                </a:lnTo>
                <a:lnTo>
                  <a:pt x="35719" y="8929"/>
                </a:lnTo>
                <a:lnTo>
                  <a:pt x="53578" y="8929"/>
                </a:lnTo>
                <a:lnTo>
                  <a:pt x="62508" y="8929"/>
                </a:lnTo>
                <a:lnTo>
                  <a:pt x="71438" y="8929"/>
                </a:lnTo>
                <a:lnTo>
                  <a:pt x="80367" y="0"/>
                </a:lnTo>
                <a:lnTo>
                  <a:pt x="80367" y="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9" name="Freeform 278"/>
          <p:cNvSpPr/>
          <p:nvPr/>
        </p:nvSpPr>
        <p:spPr>
          <a:xfrm>
            <a:off x="5411391" y="2044898"/>
            <a:ext cx="62508" cy="26790"/>
          </a:xfrm>
          <a:custGeom>
            <a:avLst/>
            <a:gdLst/>
            <a:ahLst/>
            <a:cxnLst/>
            <a:rect l="0" t="0" r="0" b="0"/>
            <a:pathLst>
              <a:path w="62508" h="26790">
                <a:moveTo>
                  <a:pt x="0" y="26789"/>
                </a:moveTo>
                <a:lnTo>
                  <a:pt x="0" y="26789"/>
                </a:lnTo>
                <a:lnTo>
                  <a:pt x="0" y="17860"/>
                </a:lnTo>
                <a:lnTo>
                  <a:pt x="8929" y="17860"/>
                </a:lnTo>
                <a:lnTo>
                  <a:pt x="8929" y="17860"/>
                </a:lnTo>
                <a:lnTo>
                  <a:pt x="17859" y="17860"/>
                </a:lnTo>
                <a:lnTo>
                  <a:pt x="26789" y="8930"/>
                </a:lnTo>
                <a:lnTo>
                  <a:pt x="35718" y="8930"/>
                </a:lnTo>
                <a:lnTo>
                  <a:pt x="44648" y="0"/>
                </a:lnTo>
                <a:lnTo>
                  <a:pt x="53578" y="0"/>
                </a:lnTo>
                <a:lnTo>
                  <a:pt x="62507" y="0"/>
                </a:lnTo>
                <a:lnTo>
                  <a:pt x="62507" y="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0" name="Freeform 279"/>
          <p:cNvSpPr/>
          <p:nvPr/>
        </p:nvSpPr>
        <p:spPr>
          <a:xfrm>
            <a:off x="5402461" y="2152054"/>
            <a:ext cx="71438" cy="17861"/>
          </a:xfrm>
          <a:custGeom>
            <a:avLst/>
            <a:gdLst/>
            <a:ahLst/>
            <a:cxnLst/>
            <a:rect l="0" t="0" r="0" b="0"/>
            <a:pathLst>
              <a:path w="71438" h="17861">
                <a:moveTo>
                  <a:pt x="0" y="17860"/>
                </a:moveTo>
                <a:lnTo>
                  <a:pt x="0" y="17860"/>
                </a:lnTo>
                <a:lnTo>
                  <a:pt x="0" y="17860"/>
                </a:lnTo>
                <a:lnTo>
                  <a:pt x="0" y="17860"/>
                </a:lnTo>
                <a:lnTo>
                  <a:pt x="8930" y="17860"/>
                </a:lnTo>
                <a:lnTo>
                  <a:pt x="17859" y="8930"/>
                </a:lnTo>
                <a:lnTo>
                  <a:pt x="35719" y="8930"/>
                </a:lnTo>
                <a:lnTo>
                  <a:pt x="44648" y="0"/>
                </a:lnTo>
                <a:lnTo>
                  <a:pt x="71437" y="0"/>
                </a:lnTo>
                <a:lnTo>
                  <a:pt x="71437" y="0"/>
                </a:lnTo>
                <a:lnTo>
                  <a:pt x="71437" y="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1" name="Freeform 280"/>
          <p:cNvSpPr/>
          <p:nvPr/>
        </p:nvSpPr>
        <p:spPr>
          <a:xfrm>
            <a:off x="5527477" y="2035969"/>
            <a:ext cx="71438" cy="107157"/>
          </a:xfrm>
          <a:custGeom>
            <a:avLst/>
            <a:gdLst/>
            <a:ahLst/>
            <a:cxnLst/>
            <a:rect l="0" t="0" r="0" b="0"/>
            <a:pathLst>
              <a:path w="71438" h="107157">
                <a:moveTo>
                  <a:pt x="0" y="8929"/>
                </a:moveTo>
                <a:lnTo>
                  <a:pt x="0" y="8929"/>
                </a:lnTo>
                <a:lnTo>
                  <a:pt x="0" y="8929"/>
                </a:lnTo>
                <a:lnTo>
                  <a:pt x="0" y="8929"/>
                </a:lnTo>
                <a:lnTo>
                  <a:pt x="0" y="17859"/>
                </a:lnTo>
                <a:lnTo>
                  <a:pt x="0" y="26789"/>
                </a:lnTo>
                <a:lnTo>
                  <a:pt x="0" y="35718"/>
                </a:lnTo>
                <a:lnTo>
                  <a:pt x="8929" y="53578"/>
                </a:lnTo>
                <a:lnTo>
                  <a:pt x="8929" y="62507"/>
                </a:lnTo>
                <a:lnTo>
                  <a:pt x="8929" y="80367"/>
                </a:lnTo>
                <a:lnTo>
                  <a:pt x="8929" y="89296"/>
                </a:lnTo>
                <a:lnTo>
                  <a:pt x="8929" y="89296"/>
                </a:lnTo>
                <a:lnTo>
                  <a:pt x="0" y="98226"/>
                </a:lnTo>
                <a:lnTo>
                  <a:pt x="0" y="98226"/>
                </a:lnTo>
                <a:lnTo>
                  <a:pt x="0" y="98226"/>
                </a:lnTo>
                <a:lnTo>
                  <a:pt x="0" y="107156"/>
                </a:lnTo>
                <a:lnTo>
                  <a:pt x="0" y="107156"/>
                </a:lnTo>
                <a:lnTo>
                  <a:pt x="0" y="98226"/>
                </a:lnTo>
                <a:lnTo>
                  <a:pt x="0" y="98226"/>
                </a:lnTo>
                <a:lnTo>
                  <a:pt x="0" y="98226"/>
                </a:lnTo>
                <a:lnTo>
                  <a:pt x="0" y="89296"/>
                </a:lnTo>
                <a:lnTo>
                  <a:pt x="0" y="80367"/>
                </a:lnTo>
                <a:lnTo>
                  <a:pt x="0" y="62507"/>
                </a:lnTo>
                <a:lnTo>
                  <a:pt x="8929" y="53578"/>
                </a:lnTo>
                <a:lnTo>
                  <a:pt x="8929" y="44648"/>
                </a:lnTo>
                <a:lnTo>
                  <a:pt x="17859" y="35718"/>
                </a:lnTo>
                <a:lnTo>
                  <a:pt x="17859" y="17859"/>
                </a:lnTo>
                <a:lnTo>
                  <a:pt x="26789" y="8929"/>
                </a:lnTo>
                <a:lnTo>
                  <a:pt x="35718" y="8929"/>
                </a:lnTo>
                <a:lnTo>
                  <a:pt x="35718" y="0"/>
                </a:lnTo>
                <a:lnTo>
                  <a:pt x="44648" y="0"/>
                </a:lnTo>
                <a:lnTo>
                  <a:pt x="53577" y="0"/>
                </a:lnTo>
                <a:lnTo>
                  <a:pt x="53577" y="0"/>
                </a:lnTo>
                <a:lnTo>
                  <a:pt x="53577" y="0"/>
                </a:lnTo>
                <a:lnTo>
                  <a:pt x="62507" y="8929"/>
                </a:lnTo>
                <a:lnTo>
                  <a:pt x="62507" y="17859"/>
                </a:lnTo>
                <a:lnTo>
                  <a:pt x="62507" y="26789"/>
                </a:lnTo>
                <a:lnTo>
                  <a:pt x="71437" y="26789"/>
                </a:lnTo>
                <a:lnTo>
                  <a:pt x="71437" y="44648"/>
                </a:lnTo>
                <a:lnTo>
                  <a:pt x="71437" y="53578"/>
                </a:lnTo>
                <a:lnTo>
                  <a:pt x="71437" y="62507"/>
                </a:lnTo>
                <a:lnTo>
                  <a:pt x="71437" y="71437"/>
                </a:lnTo>
                <a:lnTo>
                  <a:pt x="71437" y="80367"/>
                </a:lnTo>
                <a:lnTo>
                  <a:pt x="71437" y="80367"/>
                </a:lnTo>
                <a:lnTo>
                  <a:pt x="71437" y="89296"/>
                </a:lnTo>
                <a:lnTo>
                  <a:pt x="71437" y="89296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2" name="Freeform 281"/>
          <p:cNvSpPr/>
          <p:nvPr/>
        </p:nvSpPr>
        <p:spPr>
          <a:xfrm>
            <a:off x="5616773" y="2035969"/>
            <a:ext cx="116087" cy="116086"/>
          </a:xfrm>
          <a:custGeom>
            <a:avLst/>
            <a:gdLst/>
            <a:ahLst/>
            <a:cxnLst/>
            <a:rect l="0" t="0" r="0" b="0"/>
            <a:pathLst>
              <a:path w="116087" h="116086">
                <a:moveTo>
                  <a:pt x="26789" y="26789"/>
                </a:moveTo>
                <a:lnTo>
                  <a:pt x="26789" y="26789"/>
                </a:lnTo>
                <a:lnTo>
                  <a:pt x="17859" y="26789"/>
                </a:lnTo>
                <a:lnTo>
                  <a:pt x="17859" y="26789"/>
                </a:lnTo>
                <a:lnTo>
                  <a:pt x="17859" y="26789"/>
                </a:lnTo>
                <a:lnTo>
                  <a:pt x="17859" y="26789"/>
                </a:lnTo>
                <a:lnTo>
                  <a:pt x="17859" y="26789"/>
                </a:lnTo>
                <a:lnTo>
                  <a:pt x="17859" y="26789"/>
                </a:lnTo>
                <a:lnTo>
                  <a:pt x="17859" y="26789"/>
                </a:lnTo>
                <a:lnTo>
                  <a:pt x="17859" y="26789"/>
                </a:lnTo>
                <a:lnTo>
                  <a:pt x="26789" y="26789"/>
                </a:lnTo>
                <a:lnTo>
                  <a:pt x="26789" y="17859"/>
                </a:lnTo>
                <a:lnTo>
                  <a:pt x="35719" y="17859"/>
                </a:lnTo>
                <a:lnTo>
                  <a:pt x="35719" y="17859"/>
                </a:lnTo>
                <a:lnTo>
                  <a:pt x="44648" y="17859"/>
                </a:lnTo>
                <a:lnTo>
                  <a:pt x="53578" y="8929"/>
                </a:lnTo>
                <a:lnTo>
                  <a:pt x="62508" y="8929"/>
                </a:lnTo>
                <a:lnTo>
                  <a:pt x="71438" y="8929"/>
                </a:lnTo>
                <a:lnTo>
                  <a:pt x="80367" y="0"/>
                </a:lnTo>
                <a:lnTo>
                  <a:pt x="80367" y="0"/>
                </a:lnTo>
                <a:lnTo>
                  <a:pt x="89297" y="0"/>
                </a:lnTo>
                <a:lnTo>
                  <a:pt x="98227" y="0"/>
                </a:lnTo>
                <a:lnTo>
                  <a:pt x="98227" y="8929"/>
                </a:lnTo>
                <a:lnTo>
                  <a:pt x="98227" y="8929"/>
                </a:lnTo>
                <a:lnTo>
                  <a:pt x="98227" y="17859"/>
                </a:lnTo>
                <a:lnTo>
                  <a:pt x="98227" y="17859"/>
                </a:lnTo>
                <a:lnTo>
                  <a:pt x="89297" y="26789"/>
                </a:lnTo>
                <a:lnTo>
                  <a:pt x="89297" y="35718"/>
                </a:lnTo>
                <a:lnTo>
                  <a:pt x="80367" y="44648"/>
                </a:lnTo>
                <a:lnTo>
                  <a:pt x="71438" y="53578"/>
                </a:lnTo>
                <a:lnTo>
                  <a:pt x="62508" y="62507"/>
                </a:lnTo>
                <a:lnTo>
                  <a:pt x="44648" y="71437"/>
                </a:lnTo>
                <a:lnTo>
                  <a:pt x="35719" y="80367"/>
                </a:lnTo>
                <a:lnTo>
                  <a:pt x="26789" y="89296"/>
                </a:lnTo>
                <a:lnTo>
                  <a:pt x="17859" y="89296"/>
                </a:lnTo>
                <a:lnTo>
                  <a:pt x="8930" y="98226"/>
                </a:lnTo>
                <a:lnTo>
                  <a:pt x="8930" y="107156"/>
                </a:lnTo>
                <a:lnTo>
                  <a:pt x="0" y="107156"/>
                </a:lnTo>
                <a:lnTo>
                  <a:pt x="0" y="116085"/>
                </a:lnTo>
                <a:lnTo>
                  <a:pt x="0" y="116085"/>
                </a:lnTo>
                <a:lnTo>
                  <a:pt x="0" y="116085"/>
                </a:lnTo>
                <a:lnTo>
                  <a:pt x="0" y="116085"/>
                </a:lnTo>
                <a:lnTo>
                  <a:pt x="0" y="116085"/>
                </a:lnTo>
                <a:lnTo>
                  <a:pt x="0" y="116085"/>
                </a:lnTo>
                <a:lnTo>
                  <a:pt x="0" y="116085"/>
                </a:lnTo>
                <a:lnTo>
                  <a:pt x="8930" y="116085"/>
                </a:lnTo>
                <a:lnTo>
                  <a:pt x="8930" y="116085"/>
                </a:lnTo>
                <a:lnTo>
                  <a:pt x="17859" y="107156"/>
                </a:lnTo>
                <a:lnTo>
                  <a:pt x="26789" y="107156"/>
                </a:lnTo>
                <a:lnTo>
                  <a:pt x="35719" y="107156"/>
                </a:lnTo>
                <a:lnTo>
                  <a:pt x="53578" y="98226"/>
                </a:lnTo>
                <a:lnTo>
                  <a:pt x="62508" y="98226"/>
                </a:lnTo>
                <a:lnTo>
                  <a:pt x="71438" y="98226"/>
                </a:lnTo>
                <a:lnTo>
                  <a:pt x="80367" y="98226"/>
                </a:lnTo>
                <a:lnTo>
                  <a:pt x="89297" y="98226"/>
                </a:lnTo>
                <a:lnTo>
                  <a:pt x="98227" y="98226"/>
                </a:lnTo>
                <a:lnTo>
                  <a:pt x="107156" y="98226"/>
                </a:lnTo>
                <a:lnTo>
                  <a:pt x="107156" y="98226"/>
                </a:lnTo>
                <a:lnTo>
                  <a:pt x="116086" y="98226"/>
                </a:lnTo>
                <a:lnTo>
                  <a:pt x="116086" y="98226"/>
                </a:lnTo>
                <a:lnTo>
                  <a:pt x="116086" y="98226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3" name="Freeform 282"/>
          <p:cNvSpPr/>
          <p:nvPr/>
        </p:nvSpPr>
        <p:spPr>
          <a:xfrm>
            <a:off x="5741789" y="2035969"/>
            <a:ext cx="98227" cy="232172"/>
          </a:xfrm>
          <a:custGeom>
            <a:avLst/>
            <a:gdLst/>
            <a:ahLst/>
            <a:cxnLst/>
            <a:rect l="0" t="0" r="0" b="0"/>
            <a:pathLst>
              <a:path w="98227" h="232172">
                <a:moveTo>
                  <a:pt x="98226" y="0"/>
                </a:moveTo>
                <a:lnTo>
                  <a:pt x="98226" y="0"/>
                </a:lnTo>
                <a:lnTo>
                  <a:pt x="98226" y="0"/>
                </a:lnTo>
                <a:lnTo>
                  <a:pt x="98226" y="0"/>
                </a:lnTo>
                <a:lnTo>
                  <a:pt x="98226" y="0"/>
                </a:lnTo>
                <a:lnTo>
                  <a:pt x="98226" y="8929"/>
                </a:lnTo>
                <a:lnTo>
                  <a:pt x="89297" y="8929"/>
                </a:lnTo>
                <a:lnTo>
                  <a:pt x="89297" y="17859"/>
                </a:lnTo>
                <a:lnTo>
                  <a:pt x="89297" y="26789"/>
                </a:lnTo>
                <a:lnTo>
                  <a:pt x="80367" y="44648"/>
                </a:lnTo>
                <a:lnTo>
                  <a:pt x="71437" y="53578"/>
                </a:lnTo>
                <a:lnTo>
                  <a:pt x="71437" y="71437"/>
                </a:lnTo>
                <a:lnTo>
                  <a:pt x="62507" y="89296"/>
                </a:lnTo>
                <a:lnTo>
                  <a:pt x="53578" y="107156"/>
                </a:lnTo>
                <a:lnTo>
                  <a:pt x="44648" y="125015"/>
                </a:lnTo>
                <a:lnTo>
                  <a:pt x="35718" y="142875"/>
                </a:lnTo>
                <a:lnTo>
                  <a:pt x="26789" y="160734"/>
                </a:lnTo>
                <a:lnTo>
                  <a:pt x="26789" y="178593"/>
                </a:lnTo>
                <a:lnTo>
                  <a:pt x="17859" y="187523"/>
                </a:lnTo>
                <a:lnTo>
                  <a:pt x="8929" y="205382"/>
                </a:lnTo>
                <a:lnTo>
                  <a:pt x="8929" y="214312"/>
                </a:lnTo>
                <a:lnTo>
                  <a:pt x="0" y="223242"/>
                </a:lnTo>
                <a:lnTo>
                  <a:pt x="0" y="232171"/>
                </a:lnTo>
                <a:lnTo>
                  <a:pt x="0" y="232171"/>
                </a:lnTo>
                <a:lnTo>
                  <a:pt x="0" y="232171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4" name="Freeform 283"/>
          <p:cNvSpPr/>
          <p:nvPr/>
        </p:nvSpPr>
        <p:spPr>
          <a:xfrm>
            <a:off x="5768578" y="2044898"/>
            <a:ext cx="26790" cy="107157"/>
          </a:xfrm>
          <a:custGeom>
            <a:avLst/>
            <a:gdLst/>
            <a:ahLst/>
            <a:cxnLst/>
            <a:rect l="0" t="0" r="0" b="0"/>
            <a:pathLst>
              <a:path w="26790" h="107157">
                <a:moveTo>
                  <a:pt x="8929" y="0"/>
                </a:moveTo>
                <a:lnTo>
                  <a:pt x="8929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8930"/>
                </a:lnTo>
                <a:lnTo>
                  <a:pt x="0" y="17860"/>
                </a:lnTo>
                <a:lnTo>
                  <a:pt x="8929" y="26789"/>
                </a:lnTo>
                <a:lnTo>
                  <a:pt x="8929" y="35719"/>
                </a:lnTo>
                <a:lnTo>
                  <a:pt x="8929" y="44649"/>
                </a:lnTo>
                <a:lnTo>
                  <a:pt x="8929" y="62508"/>
                </a:lnTo>
                <a:lnTo>
                  <a:pt x="8929" y="71438"/>
                </a:lnTo>
                <a:lnTo>
                  <a:pt x="17859" y="80367"/>
                </a:lnTo>
                <a:lnTo>
                  <a:pt x="17859" y="98227"/>
                </a:lnTo>
                <a:lnTo>
                  <a:pt x="17859" y="98227"/>
                </a:lnTo>
                <a:lnTo>
                  <a:pt x="26789" y="107156"/>
                </a:lnTo>
                <a:lnTo>
                  <a:pt x="26789" y="107156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5" name="Freeform 284"/>
          <p:cNvSpPr/>
          <p:nvPr/>
        </p:nvSpPr>
        <p:spPr>
          <a:xfrm>
            <a:off x="5866804" y="2018109"/>
            <a:ext cx="125017" cy="116087"/>
          </a:xfrm>
          <a:custGeom>
            <a:avLst/>
            <a:gdLst/>
            <a:ahLst/>
            <a:cxnLst/>
            <a:rect l="0" t="0" r="0" b="0"/>
            <a:pathLst>
              <a:path w="125017" h="116087">
                <a:moveTo>
                  <a:pt x="8930" y="17860"/>
                </a:moveTo>
                <a:lnTo>
                  <a:pt x="8930" y="17860"/>
                </a:lnTo>
                <a:lnTo>
                  <a:pt x="8930" y="17860"/>
                </a:lnTo>
                <a:lnTo>
                  <a:pt x="8930" y="17860"/>
                </a:lnTo>
                <a:lnTo>
                  <a:pt x="8930" y="26789"/>
                </a:lnTo>
                <a:lnTo>
                  <a:pt x="8930" y="35719"/>
                </a:lnTo>
                <a:lnTo>
                  <a:pt x="8930" y="44649"/>
                </a:lnTo>
                <a:lnTo>
                  <a:pt x="8930" y="62508"/>
                </a:lnTo>
                <a:lnTo>
                  <a:pt x="8930" y="80367"/>
                </a:lnTo>
                <a:lnTo>
                  <a:pt x="8930" y="89297"/>
                </a:lnTo>
                <a:lnTo>
                  <a:pt x="8930" y="98227"/>
                </a:lnTo>
                <a:lnTo>
                  <a:pt x="8930" y="107156"/>
                </a:lnTo>
                <a:lnTo>
                  <a:pt x="8930" y="116086"/>
                </a:lnTo>
                <a:lnTo>
                  <a:pt x="8930" y="116086"/>
                </a:lnTo>
                <a:lnTo>
                  <a:pt x="8930" y="116086"/>
                </a:lnTo>
                <a:lnTo>
                  <a:pt x="0" y="116086"/>
                </a:lnTo>
                <a:lnTo>
                  <a:pt x="0" y="116086"/>
                </a:lnTo>
                <a:lnTo>
                  <a:pt x="0" y="116086"/>
                </a:lnTo>
                <a:lnTo>
                  <a:pt x="0" y="116086"/>
                </a:lnTo>
                <a:lnTo>
                  <a:pt x="8930" y="107156"/>
                </a:lnTo>
                <a:lnTo>
                  <a:pt x="8930" y="98227"/>
                </a:lnTo>
                <a:lnTo>
                  <a:pt x="8930" y="80367"/>
                </a:lnTo>
                <a:lnTo>
                  <a:pt x="8930" y="71438"/>
                </a:lnTo>
                <a:lnTo>
                  <a:pt x="17860" y="53578"/>
                </a:lnTo>
                <a:lnTo>
                  <a:pt x="17860" y="35719"/>
                </a:lnTo>
                <a:lnTo>
                  <a:pt x="17860" y="26789"/>
                </a:lnTo>
                <a:lnTo>
                  <a:pt x="26789" y="17860"/>
                </a:lnTo>
                <a:lnTo>
                  <a:pt x="35719" y="8930"/>
                </a:lnTo>
                <a:lnTo>
                  <a:pt x="44649" y="0"/>
                </a:lnTo>
                <a:lnTo>
                  <a:pt x="44649" y="0"/>
                </a:lnTo>
                <a:lnTo>
                  <a:pt x="53578" y="0"/>
                </a:lnTo>
                <a:lnTo>
                  <a:pt x="53578" y="0"/>
                </a:lnTo>
                <a:lnTo>
                  <a:pt x="62508" y="8930"/>
                </a:lnTo>
                <a:lnTo>
                  <a:pt x="62508" y="8930"/>
                </a:lnTo>
                <a:lnTo>
                  <a:pt x="62508" y="17860"/>
                </a:lnTo>
                <a:lnTo>
                  <a:pt x="71438" y="35719"/>
                </a:lnTo>
                <a:lnTo>
                  <a:pt x="71438" y="44649"/>
                </a:lnTo>
                <a:lnTo>
                  <a:pt x="71438" y="53578"/>
                </a:lnTo>
                <a:lnTo>
                  <a:pt x="71438" y="62508"/>
                </a:lnTo>
                <a:lnTo>
                  <a:pt x="71438" y="71438"/>
                </a:lnTo>
                <a:lnTo>
                  <a:pt x="62508" y="80367"/>
                </a:lnTo>
                <a:lnTo>
                  <a:pt x="62508" y="89297"/>
                </a:lnTo>
                <a:lnTo>
                  <a:pt x="62508" y="98227"/>
                </a:lnTo>
                <a:lnTo>
                  <a:pt x="53578" y="98227"/>
                </a:lnTo>
                <a:lnTo>
                  <a:pt x="53578" y="98227"/>
                </a:lnTo>
                <a:lnTo>
                  <a:pt x="53578" y="98227"/>
                </a:lnTo>
                <a:lnTo>
                  <a:pt x="53578" y="98227"/>
                </a:lnTo>
                <a:lnTo>
                  <a:pt x="62508" y="98227"/>
                </a:lnTo>
                <a:lnTo>
                  <a:pt x="62508" y="89297"/>
                </a:lnTo>
                <a:lnTo>
                  <a:pt x="62508" y="80367"/>
                </a:lnTo>
                <a:lnTo>
                  <a:pt x="71438" y="62508"/>
                </a:lnTo>
                <a:lnTo>
                  <a:pt x="80367" y="53578"/>
                </a:lnTo>
                <a:lnTo>
                  <a:pt x="80367" y="44649"/>
                </a:lnTo>
                <a:lnTo>
                  <a:pt x="89297" y="35719"/>
                </a:lnTo>
                <a:lnTo>
                  <a:pt x="98227" y="26789"/>
                </a:lnTo>
                <a:lnTo>
                  <a:pt x="107157" y="26789"/>
                </a:lnTo>
                <a:lnTo>
                  <a:pt x="107157" y="26789"/>
                </a:lnTo>
                <a:lnTo>
                  <a:pt x="107157" y="26789"/>
                </a:lnTo>
                <a:lnTo>
                  <a:pt x="116086" y="35719"/>
                </a:lnTo>
                <a:lnTo>
                  <a:pt x="116086" y="35719"/>
                </a:lnTo>
                <a:lnTo>
                  <a:pt x="116086" y="44649"/>
                </a:lnTo>
                <a:lnTo>
                  <a:pt x="125016" y="62508"/>
                </a:lnTo>
                <a:lnTo>
                  <a:pt x="125016" y="71438"/>
                </a:lnTo>
                <a:lnTo>
                  <a:pt x="125016" y="80367"/>
                </a:lnTo>
                <a:lnTo>
                  <a:pt x="116086" y="98227"/>
                </a:lnTo>
                <a:lnTo>
                  <a:pt x="116086" y="107156"/>
                </a:lnTo>
                <a:lnTo>
                  <a:pt x="116086" y="107156"/>
                </a:lnTo>
                <a:lnTo>
                  <a:pt x="116086" y="107156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6" name="Freeform 285"/>
          <p:cNvSpPr/>
          <p:nvPr/>
        </p:nvSpPr>
        <p:spPr>
          <a:xfrm>
            <a:off x="5991820" y="2027039"/>
            <a:ext cx="71438" cy="116087"/>
          </a:xfrm>
          <a:custGeom>
            <a:avLst/>
            <a:gdLst/>
            <a:ahLst/>
            <a:cxnLst/>
            <a:rect l="0" t="0" r="0" b="0"/>
            <a:pathLst>
              <a:path w="71438" h="116087">
                <a:moveTo>
                  <a:pt x="26789" y="53578"/>
                </a:moveTo>
                <a:lnTo>
                  <a:pt x="26789" y="53578"/>
                </a:lnTo>
                <a:lnTo>
                  <a:pt x="26789" y="53578"/>
                </a:lnTo>
                <a:lnTo>
                  <a:pt x="26789" y="53578"/>
                </a:lnTo>
                <a:lnTo>
                  <a:pt x="26789" y="53578"/>
                </a:lnTo>
                <a:lnTo>
                  <a:pt x="26789" y="53578"/>
                </a:lnTo>
                <a:lnTo>
                  <a:pt x="26789" y="53578"/>
                </a:lnTo>
                <a:lnTo>
                  <a:pt x="35719" y="53578"/>
                </a:lnTo>
                <a:lnTo>
                  <a:pt x="44648" y="44648"/>
                </a:lnTo>
                <a:lnTo>
                  <a:pt x="44648" y="44648"/>
                </a:lnTo>
                <a:lnTo>
                  <a:pt x="53578" y="44648"/>
                </a:lnTo>
                <a:lnTo>
                  <a:pt x="53578" y="35719"/>
                </a:lnTo>
                <a:lnTo>
                  <a:pt x="62508" y="35719"/>
                </a:lnTo>
                <a:lnTo>
                  <a:pt x="62508" y="26789"/>
                </a:lnTo>
                <a:lnTo>
                  <a:pt x="71437" y="17859"/>
                </a:lnTo>
                <a:lnTo>
                  <a:pt x="71437" y="8930"/>
                </a:lnTo>
                <a:lnTo>
                  <a:pt x="71437" y="8930"/>
                </a:lnTo>
                <a:lnTo>
                  <a:pt x="71437" y="8930"/>
                </a:lnTo>
                <a:lnTo>
                  <a:pt x="62508" y="0"/>
                </a:lnTo>
                <a:lnTo>
                  <a:pt x="62508" y="0"/>
                </a:lnTo>
                <a:lnTo>
                  <a:pt x="62508" y="0"/>
                </a:lnTo>
                <a:lnTo>
                  <a:pt x="53578" y="0"/>
                </a:lnTo>
                <a:lnTo>
                  <a:pt x="44648" y="8930"/>
                </a:lnTo>
                <a:lnTo>
                  <a:pt x="35719" y="8930"/>
                </a:lnTo>
                <a:lnTo>
                  <a:pt x="26789" y="17859"/>
                </a:lnTo>
                <a:lnTo>
                  <a:pt x="17859" y="26789"/>
                </a:lnTo>
                <a:lnTo>
                  <a:pt x="8930" y="35719"/>
                </a:lnTo>
                <a:lnTo>
                  <a:pt x="8930" y="53578"/>
                </a:lnTo>
                <a:lnTo>
                  <a:pt x="0" y="62508"/>
                </a:lnTo>
                <a:lnTo>
                  <a:pt x="0" y="71437"/>
                </a:lnTo>
                <a:lnTo>
                  <a:pt x="0" y="80367"/>
                </a:lnTo>
                <a:lnTo>
                  <a:pt x="0" y="89297"/>
                </a:lnTo>
                <a:lnTo>
                  <a:pt x="0" y="98226"/>
                </a:lnTo>
                <a:lnTo>
                  <a:pt x="0" y="107156"/>
                </a:lnTo>
                <a:lnTo>
                  <a:pt x="8930" y="116086"/>
                </a:lnTo>
                <a:lnTo>
                  <a:pt x="17859" y="116086"/>
                </a:lnTo>
                <a:lnTo>
                  <a:pt x="26789" y="116086"/>
                </a:lnTo>
                <a:lnTo>
                  <a:pt x="35719" y="116086"/>
                </a:lnTo>
                <a:lnTo>
                  <a:pt x="35719" y="116086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7" name="Freeform 286"/>
          <p:cNvSpPr/>
          <p:nvPr/>
        </p:nvSpPr>
        <p:spPr>
          <a:xfrm>
            <a:off x="6081117" y="2027039"/>
            <a:ext cx="89298" cy="116087"/>
          </a:xfrm>
          <a:custGeom>
            <a:avLst/>
            <a:gdLst/>
            <a:ahLst/>
            <a:cxnLst/>
            <a:rect l="0" t="0" r="0" b="0"/>
            <a:pathLst>
              <a:path w="89298" h="116087">
                <a:moveTo>
                  <a:pt x="80367" y="0"/>
                </a:moveTo>
                <a:lnTo>
                  <a:pt x="80367" y="0"/>
                </a:lnTo>
                <a:lnTo>
                  <a:pt x="80367" y="0"/>
                </a:lnTo>
                <a:lnTo>
                  <a:pt x="80367" y="0"/>
                </a:lnTo>
                <a:lnTo>
                  <a:pt x="80367" y="0"/>
                </a:lnTo>
                <a:lnTo>
                  <a:pt x="80367" y="0"/>
                </a:lnTo>
                <a:lnTo>
                  <a:pt x="80367" y="0"/>
                </a:lnTo>
                <a:lnTo>
                  <a:pt x="71437" y="0"/>
                </a:lnTo>
                <a:lnTo>
                  <a:pt x="71437" y="0"/>
                </a:lnTo>
                <a:lnTo>
                  <a:pt x="62508" y="0"/>
                </a:lnTo>
                <a:lnTo>
                  <a:pt x="53578" y="0"/>
                </a:lnTo>
                <a:lnTo>
                  <a:pt x="44648" y="8930"/>
                </a:lnTo>
                <a:lnTo>
                  <a:pt x="35719" y="8930"/>
                </a:lnTo>
                <a:lnTo>
                  <a:pt x="26789" y="17859"/>
                </a:lnTo>
                <a:lnTo>
                  <a:pt x="17859" y="26789"/>
                </a:lnTo>
                <a:lnTo>
                  <a:pt x="8929" y="26789"/>
                </a:lnTo>
                <a:lnTo>
                  <a:pt x="8929" y="35719"/>
                </a:lnTo>
                <a:lnTo>
                  <a:pt x="0" y="35719"/>
                </a:lnTo>
                <a:lnTo>
                  <a:pt x="8929" y="44648"/>
                </a:lnTo>
                <a:lnTo>
                  <a:pt x="8929" y="44648"/>
                </a:lnTo>
                <a:lnTo>
                  <a:pt x="8929" y="44648"/>
                </a:lnTo>
                <a:lnTo>
                  <a:pt x="17859" y="53578"/>
                </a:lnTo>
                <a:lnTo>
                  <a:pt x="26789" y="53578"/>
                </a:lnTo>
                <a:lnTo>
                  <a:pt x="35719" y="53578"/>
                </a:lnTo>
                <a:lnTo>
                  <a:pt x="44648" y="62508"/>
                </a:lnTo>
                <a:lnTo>
                  <a:pt x="53578" y="62508"/>
                </a:lnTo>
                <a:lnTo>
                  <a:pt x="62508" y="62508"/>
                </a:lnTo>
                <a:lnTo>
                  <a:pt x="71437" y="62508"/>
                </a:lnTo>
                <a:lnTo>
                  <a:pt x="80367" y="71437"/>
                </a:lnTo>
                <a:lnTo>
                  <a:pt x="80367" y="71437"/>
                </a:lnTo>
                <a:lnTo>
                  <a:pt x="80367" y="80367"/>
                </a:lnTo>
                <a:lnTo>
                  <a:pt x="89297" y="80367"/>
                </a:lnTo>
                <a:lnTo>
                  <a:pt x="89297" y="89297"/>
                </a:lnTo>
                <a:lnTo>
                  <a:pt x="89297" y="89297"/>
                </a:lnTo>
                <a:lnTo>
                  <a:pt x="80367" y="98226"/>
                </a:lnTo>
                <a:lnTo>
                  <a:pt x="80367" y="98226"/>
                </a:lnTo>
                <a:lnTo>
                  <a:pt x="80367" y="98226"/>
                </a:lnTo>
                <a:lnTo>
                  <a:pt x="71437" y="107156"/>
                </a:lnTo>
                <a:lnTo>
                  <a:pt x="62508" y="107156"/>
                </a:lnTo>
                <a:lnTo>
                  <a:pt x="62508" y="116086"/>
                </a:lnTo>
                <a:lnTo>
                  <a:pt x="53578" y="116086"/>
                </a:lnTo>
                <a:lnTo>
                  <a:pt x="44648" y="116086"/>
                </a:lnTo>
                <a:lnTo>
                  <a:pt x="35719" y="116086"/>
                </a:lnTo>
                <a:lnTo>
                  <a:pt x="35719" y="116086"/>
                </a:lnTo>
                <a:lnTo>
                  <a:pt x="26789" y="116086"/>
                </a:lnTo>
                <a:lnTo>
                  <a:pt x="17859" y="116086"/>
                </a:lnTo>
                <a:lnTo>
                  <a:pt x="8929" y="116086"/>
                </a:lnTo>
                <a:lnTo>
                  <a:pt x="8929" y="116086"/>
                </a:lnTo>
                <a:lnTo>
                  <a:pt x="8929" y="116086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8" name="Freeform 287"/>
          <p:cNvSpPr/>
          <p:nvPr/>
        </p:nvSpPr>
        <p:spPr>
          <a:xfrm>
            <a:off x="6125765" y="2169914"/>
            <a:ext cx="53579" cy="53579"/>
          </a:xfrm>
          <a:custGeom>
            <a:avLst/>
            <a:gdLst/>
            <a:ahLst/>
            <a:cxnLst/>
            <a:rect l="0" t="0" r="0" b="0"/>
            <a:pathLst>
              <a:path w="53579" h="53579">
                <a:moveTo>
                  <a:pt x="53578" y="0"/>
                </a:moveTo>
                <a:lnTo>
                  <a:pt x="53578" y="0"/>
                </a:lnTo>
                <a:lnTo>
                  <a:pt x="53578" y="0"/>
                </a:lnTo>
                <a:lnTo>
                  <a:pt x="44649" y="8930"/>
                </a:lnTo>
                <a:lnTo>
                  <a:pt x="44649" y="17859"/>
                </a:lnTo>
                <a:lnTo>
                  <a:pt x="44649" y="17859"/>
                </a:lnTo>
                <a:lnTo>
                  <a:pt x="35719" y="26789"/>
                </a:lnTo>
                <a:lnTo>
                  <a:pt x="26789" y="35719"/>
                </a:lnTo>
                <a:lnTo>
                  <a:pt x="17860" y="44648"/>
                </a:lnTo>
                <a:lnTo>
                  <a:pt x="8930" y="53578"/>
                </a:lnTo>
                <a:lnTo>
                  <a:pt x="0" y="53578"/>
                </a:lnTo>
                <a:lnTo>
                  <a:pt x="0" y="53578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9" name="Freeform 288"/>
          <p:cNvSpPr/>
          <p:nvPr/>
        </p:nvSpPr>
        <p:spPr>
          <a:xfrm>
            <a:off x="6223992" y="2053828"/>
            <a:ext cx="8930" cy="142876"/>
          </a:xfrm>
          <a:custGeom>
            <a:avLst/>
            <a:gdLst/>
            <a:ahLst/>
            <a:cxnLst/>
            <a:rect l="0" t="0" r="0" b="0"/>
            <a:pathLst>
              <a:path w="8930" h="142876">
                <a:moveTo>
                  <a:pt x="0" y="8930"/>
                </a:moveTo>
                <a:lnTo>
                  <a:pt x="0" y="8930"/>
                </a:lnTo>
                <a:lnTo>
                  <a:pt x="0" y="8930"/>
                </a:lnTo>
                <a:lnTo>
                  <a:pt x="0" y="893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8930"/>
                </a:lnTo>
                <a:lnTo>
                  <a:pt x="0" y="8930"/>
                </a:lnTo>
                <a:lnTo>
                  <a:pt x="0" y="17859"/>
                </a:lnTo>
                <a:lnTo>
                  <a:pt x="0" y="17859"/>
                </a:lnTo>
                <a:lnTo>
                  <a:pt x="0" y="26789"/>
                </a:lnTo>
                <a:lnTo>
                  <a:pt x="8929" y="44648"/>
                </a:lnTo>
                <a:lnTo>
                  <a:pt x="8929" y="53578"/>
                </a:lnTo>
                <a:lnTo>
                  <a:pt x="8929" y="71437"/>
                </a:lnTo>
                <a:lnTo>
                  <a:pt x="8929" y="89297"/>
                </a:lnTo>
                <a:lnTo>
                  <a:pt x="8929" y="98226"/>
                </a:lnTo>
                <a:lnTo>
                  <a:pt x="8929" y="116086"/>
                </a:lnTo>
                <a:lnTo>
                  <a:pt x="8929" y="125016"/>
                </a:lnTo>
                <a:lnTo>
                  <a:pt x="8929" y="133945"/>
                </a:lnTo>
                <a:lnTo>
                  <a:pt x="8929" y="142875"/>
                </a:lnTo>
                <a:lnTo>
                  <a:pt x="8929" y="142875"/>
                </a:lnTo>
                <a:lnTo>
                  <a:pt x="8929" y="142875"/>
                </a:lnTo>
                <a:lnTo>
                  <a:pt x="8929" y="142875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0" name="Freeform 289"/>
          <p:cNvSpPr/>
          <p:nvPr/>
        </p:nvSpPr>
        <p:spPr>
          <a:xfrm>
            <a:off x="6241851" y="2000250"/>
            <a:ext cx="1" cy="1"/>
          </a:xfrm>
          <a:custGeom>
            <a:avLst/>
            <a:gdLst/>
            <a:ahLst/>
            <a:cxnLst/>
            <a:rect l="0" t="0" r="0" b="0"/>
            <a:pathLst>
              <a:path w="1" h="1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1" name="Freeform 290"/>
          <p:cNvSpPr/>
          <p:nvPr/>
        </p:nvSpPr>
        <p:spPr>
          <a:xfrm>
            <a:off x="6277570" y="2044898"/>
            <a:ext cx="107157" cy="133947"/>
          </a:xfrm>
          <a:custGeom>
            <a:avLst/>
            <a:gdLst/>
            <a:ahLst/>
            <a:cxnLst/>
            <a:rect l="0" t="0" r="0" b="0"/>
            <a:pathLst>
              <a:path w="107157" h="133947">
                <a:moveTo>
                  <a:pt x="0" y="35719"/>
                </a:moveTo>
                <a:lnTo>
                  <a:pt x="0" y="35719"/>
                </a:lnTo>
                <a:lnTo>
                  <a:pt x="0" y="35719"/>
                </a:lnTo>
                <a:lnTo>
                  <a:pt x="0" y="35719"/>
                </a:lnTo>
                <a:lnTo>
                  <a:pt x="0" y="35719"/>
                </a:lnTo>
                <a:lnTo>
                  <a:pt x="0" y="44649"/>
                </a:lnTo>
                <a:lnTo>
                  <a:pt x="0" y="44649"/>
                </a:lnTo>
                <a:lnTo>
                  <a:pt x="0" y="53578"/>
                </a:lnTo>
                <a:lnTo>
                  <a:pt x="0" y="62508"/>
                </a:lnTo>
                <a:lnTo>
                  <a:pt x="0" y="71438"/>
                </a:lnTo>
                <a:lnTo>
                  <a:pt x="8930" y="89297"/>
                </a:lnTo>
                <a:lnTo>
                  <a:pt x="8930" y="98227"/>
                </a:lnTo>
                <a:lnTo>
                  <a:pt x="8930" y="107156"/>
                </a:lnTo>
                <a:lnTo>
                  <a:pt x="8930" y="116086"/>
                </a:lnTo>
                <a:lnTo>
                  <a:pt x="8930" y="125016"/>
                </a:lnTo>
                <a:lnTo>
                  <a:pt x="8930" y="133946"/>
                </a:lnTo>
                <a:lnTo>
                  <a:pt x="8930" y="133946"/>
                </a:lnTo>
                <a:lnTo>
                  <a:pt x="8930" y="133946"/>
                </a:lnTo>
                <a:lnTo>
                  <a:pt x="8930" y="133946"/>
                </a:lnTo>
                <a:lnTo>
                  <a:pt x="8930" y="133946"/>
                </a:lnTo>
                <a:lnTo>
                  <a:pt x="8930" y="133946"/>
                </a:lnTo>
                <a:lnTo>
                  <a:pt x="8930" y="125016"/>
                </a:lnTo>
                <a:lnTo>
                  <a:pt x="8930" y="116086"/>
                </a:lnTo>
                <a:lnTo>
                  <a:pt x="17859" y="107156"/>
                </a:lnTo>
                <a:lnTo>
                  <a:pt x="17859" y="89297"/>
                </a:lnTo>
                <a:lnTo>
                  <a:pt x="17859" y="80367"/>
                </a:lnTo>
                <a:lnTo>
                  <a:pt x="17859" y="62508"/>
                </a:lnTo>
                <a:lnTo>
                  <a:pt x="17859" y="44649"/>
                </a:lnTo>
                <a:lnTo>
                  <a:pt x="17859" y="35719"/>
                </a:lnTo>
                <a:lnTo>
                  <a:pt x="26789" y="17860"/>
                </a:lnTo>
                <a:lnTo>
                  <a:pt x="35719" y="8930"/>
                </a:lnTo>
                <a:lnTo>
                  <a:pt x="35719" y="8930"/>
                </a:lnTo>
                <a:lnTo>
                  <a:pt x="44648" y="0"/>
                </a:lnTo>
                <a:lnTo>
                  <a:pt x="44648" y="0"/>
                </a:lnTo>
                <a:lnTo>
                  <a:pt x="53578" y="0"/>
                </a:lnTo>
                <a:lnTo>
                  <a:pt x="62508" y="0"/>
                </a:lnTo>
                <a:lnTo>
                  <a:pt x="62508" y="8930"/>
                </a:lnTo>
                <a:lnTo>
                  <a:pt x="71437" y="17860"/>
                </a:lnTo>
                <a:lnTo>
                  <a:pt x="80367" y="17860"/>
                </a:lnTo>
                <a:lnTo>
                  <a:pt x="80367" y="26789"/>
                </a:lnTo>
                <a:lnTo>
                  <a:pt x="80367" y="44649"/>
                </a:lnTo>
                <a:lnTo>
                  <a:pt x="89297" y="53578"/>
                </a:lnTo>
                <a:lnTo>
                  <a:pt x="89297" y="62508"/>
                </a:lnTo>
                <a:lnTo>
                  <a:pt x="98226" y="71438"/>
                </a:lnTo>
                <a:lnTo>
                  <a:pt x="98226" y="89297"/>
                </a:lnTo>
                <a:lnTo>
                  <a:pt x="98226" y="98227"/>
                </a:lnTo>
                <a:lnTo>
                  <a:pt x="98226" y="107156"/>
                </a:lnTo>
                <a:lnTo>
                  <a:pt x="107156" y="116086"/>
                </a:lnTo>
                <a:lnTo>
                  <a:pt x="107156" y="125016"/>
                </a:lnTo>
                <a:lnTo>
                  <a:pt x="107156" y="125016"/>
                </a:lnTo>
                <a:lnTo>
                  <a:pt x="107156" y="125016"/>
                </a:lnTo>
                <a:lnTo>
                  <a:pt x="107156" y="125016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2" name="Freeform 291"/>
          <p:cNvSpPr/>
          <p:nvPr/>
        </p:nvSpPr>
        <p:spPr>
          <a:xfrm>
            <a:off x="6447234" y="1919883"/>
            <a:ext cx="17860" cy="250032"/>
          </a:xfrm>
          <a:custGeom>
            <a:avLst/>
            <a:gdLst/>
            <a:ahLst/>
            <a:cxnLst/>
            <a:rect l="0" t="0" r="0" b="0"/>
            <a:pathLst>
              <a:path w="17860" h="250032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8929"/>
                </a:lnTo>
                <a:lnTo>
                  <a:pt x="0" y="17859"/>
                </a:lnTo>
                <a:lnTo>
                  <a:pt x="0" y="35718"/>
                </a:lnTo>
                <a:lnTo>
                  <a:pt x="0" y="53578"/>
                </a:lnTo>
                <a:lnTo>
                  <a:pt x="0" y="71437"/>
                </a:lnTo>
                <a:lnTo>
                  <a:pt x="0" y="89296"/>
                </a:lnTo>
                <a:lnTo>
                  <a:pt x="0" y="107156"/>
                </a:lnTo>
                <a:lnTo>
                  <a:pt x="0" y="125015"/>
                </a:lnTo>
                <a:lnTo>
                  <a:pt x="0" y="151804"/>
                </a:lnTo>
                <a:lnTo>
                  <a:pt x="0" y="169664"/>
                </a:lnTo>
                <a:lnTo>
                  <a:pt x="0" y="187523"/>
                </a:lnTo>
                <a:lnTo>
                  <a:pt x="8930" y="196453"/>
                </a:lnTo>
                <a:lnTo>
                  <a:pt x="8930" y="214312"/>
                </a:lnTo>
                <a:lnTo>
                  <a:pt x="8930" y="223242"/>
                </a:lnTo>
                <a:lnTo>
                  <a:pt x="8930" y="232171"/>
                </a:lnTo>
                <a:lnTo>
                  <a:pt x="17859" y="241101"/>
                </a:lnTo>
                <a:lnTo>
                  <a:pt x="17859" y="241101"/>
                </a:lnTo>
                <a:lnTo>
                  <a:pt x="17859" y="250031"/>
                </a:lnTo>
                <a:lnTo>
                  <a:pt x="17859" y="250031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3" name="Freeform 292"/>
          <p:cNvSpPr/>
          <p:nvPr/>
        </p:nvSpPr>
        <p:spPr>
          <a:xfrm>
            <a:off x="6393656" y="2071687"/>
            <a:ext cx="62509" cy="26790"/>
          </a:xfrm>
          <a:custGeom>
            <a:avLst/>
            <a:gdLst/>
            <a:ahLst/>
            <a:cxnLst/>
            <a:rect l="0" t="0" r="0" b="0"/>
            <a:pathLst>
              <a:path w="62509" h="26790">
                <a:moveTo>
                  <a:pt x="0" y="26789"/>
                </a:moveTo>
                <a:lnTo>
                  <a:pt x="0" y="26789"/>
                </a:lnTo>
                <a:lnTo>
                  <a:pt x="0" y="26789"/>
                </a:lnTo>
                <a:lnTo>
                  <a:pt x="0" y="26789"/>
                </a:lnTo>
                <a:lnTo>
                  <a:pt x="0" y="26789"/>
                </a:lnTo>
                <a:lnTo>
                  <a:pt x="0" y="17860"/>
                </a:lnTo>
                <a:lnTo>
                  <a:pt x="8930" y="17860"/>
                </a:lnTo>
                <a:lnTo>
                  <a:pt x="8930" y="17860"/>
                </a:lnTo>
                <a:lnTo>
                  <a:pt x="17859" y="17860"/>
                </a:lnTo>
                <a:lnTo>
                  <a:pt x="26789" y="8930"/>
                </a:lnTo>
                <a:lnTo>
                  <a:pt x="44648" y="8930"/>
                </a:lnTo>
                <a:lnTo>
                  <a:pt x="53578" y="8930"/>
                </a:lnTo>
                <a:lnTo>
                  <a:pt x="62508" y="0"/>
                </a:lnTo>
                <a:lnTo>
                  <a:pt x="62508" y="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4" name="Freeform 293"/>
          <p:cNvSpPr/>
          <p:nvPr/>
        </p:nvSpPr>
        <p:spPr>
          <a:xfrm>
            <a:off x="6482953" y="2035969"/>
            <a:ext cx="71438" cy="116086"/>
          </a:xfrm>
          <a:custGeom>
            <a:avLst/>
            <a:gdLst/>
            <a:ahLst/>
            <a:cxnLst/>
            <a:rect l="0" t="0" r="0" b="0"/>
            <a:pathLst>
              <a:path w="71438" h="116086">
                <a:moveTo>
                  <a:pt x="26788" y="80367"/>
                </a:moveTo>
                <a:lnTo>
                  <a:pt x="26788" y="80367"/>
                </a:lnTo>
                <a:lnTo>
                  <a:pt x="26788" y="80367"/>
                </a:lnTo>
                <a:lnTo>
                  <a:pt x="26788" y="80367"/>
                </a:lnTo>
                <a:lnTo>
                  <a:pt x="35718" y="71437"/>
                </a:lnTo>
                <a:lnTo>
                  <a:pt x="35718" y="71437"/>
                </a:lnTo>
                <a:lnTo>
                  <a:pt x="35718" y="62507"/>
                </a:lnTo>
                <a:lnTo>
                  <a:pt x="44648" y="62507"/>
                </a:lnTo>
                <a:lnTo>
                  <a:pt x="53577" y="53578"/>
                </a:lnTo>
                <a:lnTo>
                  <a:pt x="53577" y="44648"/>
                </a:lnTo>
                <a:lnTo>
                  <a:pt x="62507" y="44648"/>
                </a:lnTo>
                <a:lnTo>
                  <a:pt x="62507" y="35718"/>
                </a:lnTo>
                <a:lnTo>
                  <a:pt x="71437" y="26789"/>
                </a:lnTo>
                <a:lnTo>
                  <a:pt x="71437" y="17859"/>
                </a:lnTo>
                <a:lnTo>
                  <a:pt x="71437" y="17859"/>
                </a:lnTo>
                <a:lnTo>
                  <a:pt x="71437" y="8929"/>
                </a:lnTo>
                <a:lnTo>
                  <a:pt x="71437" y="0"/>
                </a:lnTo>
                <a:lnTo>
                  <a:pt x="71437" y="0"/>
                </a:lnTo>
                <a:lnTo>
                  <a:pt x="62507" y="0"/>
                </a:lnTo>
                <a:lnTo>
                  <a:pt x="62507" y="0"/>
                </a:lnTo>
                <a:lnTo>
                  <a:pt x="53577" y="0"/>
                </a:lnTo>
                <a:lnTo>
                  <a:pt x="44648" y="8929"/>
                </a:lnTo>
                <a:lnTo>
                  <a:pt x="35718" y="8929"/>
                </a:lnTo>
                <a:lnTo>
                  <a:pt x="26788" y="26789"/>
                </a:lnTo>
                <a:lnTo>
                  <a:pt x="17859" y="26789"/>
                </a:lnTo>
                <a:lnTo>
                  <a:pt x="17859" y="44648"/>
                </a:lnTo>
                <a:lnTo>
                  <a:pt x="8929" y="53578"/>
                </a:lnTo>
                <a:lnTo>
                  <a:pt x="8929" y="62507"/>
                </a:lnTo>
                <a:lnTo>
                  <a:pt x="0" y="80367"/>
                </a:lnTo>
                <a:lnTo>
                  <a:pt x="0" y="89296"/>
                </a:lnTo>
                <a:lnTo>
                  <a:pt x="0" y="98226"/>
                </a:lnTo>
                <a:lnTo>
                  <a:pt x="0" y="107156"/>
                </a:lnTo>
                <a:lnTo>
                  <a:pt x="8929" y="107156"/>
                </a:lnTo>
                <a:lnTo>
                  <a:pt x="17859" y="116085"/>
                </a:lnTo>
                <a:lnTo>
                  <a:pt x="17859" y="116085"/>
                </a:lnTo>
                <a:lnTo>
                  <a:pt x="26788" y="116085"/>
                </a:lnTo>
                <a:lnTo>
                  <a:pt x="26788" y="116085"/>
                </a:lnTo>
                <a:lnTo>
                  <a:pt x="26788" y="116085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5" name="Freeform 294"/>
          <p:cNvSpPr/>
          <p:nvPr/>
        </p:nvSpPr>
        <p:spPr>
          <a:xfrm>
            <a:off x="6536530" y="2053828"/>
            <a:ext cx="107158" cy="232173"/>
          </a:xfrm>
          <a:custGeom>
            <a:avLst/>
            <a:gdLst/>
            <a:ahLst/>
            <a:cxnLst/>
            <a:rect l="0" t="0" r="0" b="0"/>
            <a:pathLst>
              <a:path w="107158" h="232173">
                <a:moveTo>
                  <a:pt x="98227" y="35719"/>
                </a:moveTo>
                <a:lnTo>
                  <a:pt x="98227" y="35719"/>
                </a:lnTo>
                <a:lnTo>
                  <a:pt x="98227" y="35719"/>
                </a:lnTo>
                <a:lnTo>
                  <a:pt x="107157" y="26789"/>
                </a:lnTo>
                <a:lnTo>
                  <a:pt x="107157" y="26789"/>
                </a:lnTo>
                <a:lnTo>
                  <a:pt x="107157" y="17859"/>
                </a:lnTo>
                <a:lnTo>
                  <a:pt x="107157" y="8930"/>
                </a:lnTo>
                <a:lnTo>
                  <a:pt x="107157" y="8930"/>
                </a:lnTo>
                <a:lnTo>
                  <a:pt x="98227" y="8930"/>
                </a:lnTo>
                <a:lnTo>
                  <a:pt x="98227" y="8930"/>
                </a:lnTo>
                <a:lnTo>
                  <a:pt x="89297" y="8930"/>
                </a:lnTo>
                <a:lnTo>
                  <a:pt x="80368" y="8930"/>
                </a:lnTo>
                <a:lnTo>
                  <a:pt x="71438" y="17859"/>
                </a:lnTo>
                <a:lnTo>
                  <a:pt x="62508" y="17859"/>
                </a:lnTo>
                <a:lnTo>
                  <a:pt x="53579" y="26789"/>
                </a:lnTo>
                <a:lnTo>
                  <a:pt x="44649" y="35719"/>
                </a:lnTo>
                <a:lnTo>
                  <a:pt x="35719" y="53578"/>
                </a:lnTo>
                <a:lnTo>
                  <a:pt x="35719" y="62508"/>
                </a:lnTo>
                <a:lnTo>
                  <a:pt x="35719" y="71437"/>
                </a:lnTo>
                <a:lnTo>
                  <a:pt x="26790" y="71437"/>
                </a:lnTo>
                <a:lnTo>
                  <a:pt x="35719" y="80367"/>
                </a:lnTo>
                <a:lnTo>
                  <a:pt x="35719" y="89297"/>
                </a:lnTo>
                <a:lnTo>
                  <a:pt x="35719" y="89297"/>
                </a:lnTo>
                <a:lnTo>
                  <a:pt x="44649" y="89297"/>
                </a:lnTo>
                <a:lnTo>
                  <a:pt x="53579" y="89297"/>
                </a:lnTo>
                <a:lnTo>
                  <a:pt x="62508" y="80367"/>
                </a:lnTo>
                <a:lnTo>
                  <a:pt x="71438" y="80367"/>
                </a:lnTo>
                <a:lnTo>
                  <a:pt x="80368" y="71437"/>
                </a:lnTo>
                <a:lnTo>
                  <a:pt x="80368" y="62508"/>
                </a:lnTo>
                <a:lnTo>
                  <a:pt x="89297" y="53578"/>
                </a:lnTo>
                <a:lnTo>
                  <a:pt x="89297" y="44648"/>
                </a:lnTo>
                <a:lnTo>
                  <a:pt x="89297" y="35719"/>
                </a:lnTo>
                <a:lnTo>
                  <a:pt x="89297" y="17859"/>
                </a:lnTo>
                <a:lnTo>
                  <a:pt x="98227" y="8930"/>
                </a:lnTo>
                <a:lnTo>
                  <a:pt x="98227" y="8930"/>
                </a:lnTo>
                <a:lnTo>
                  <a:pt x="89297" y="0"/>
                </a:lnTo>
                <a:lnTo>
                  <a:pt x="89297" y="0"/>
                </a:lnTo>
                <a:lnTo>
                  <a:pt x="89297" y="0"/>
                </a:lnTo>
                <a:lnTo>
                  <a:pt x="89297" y="0"/>
                </a:lnTo>
                <a:lnTo>
                  <a:pt x="89297" y="0"/>
                </a:lnTo>
                <a:lnTo>
                  <a:pt x="89297" y="8930"/>
                </a:lnTo>
                <a:lnTo>
                  <a:pt x="89297" y="17859"/>
                </a:lnTo>
                <a:lnTo>
                  <a:pt x="89297" y="26789"/>
                </a:lnTo>
                <a:lnTo>
                  <a:pt x="89297" y="35719"/>
                </a:lnTo>
                <a:lnTo>
                  <a:pt x="98227" y="53578"/>
                </a:lnTo>
                <a:lnTo>
                  <a:pt x="98227" y="62508"/>
                </a:lnTo>
                <a:lnTo>
                  <a:pt x="98227" y="80367"/>
                </a:lnTo>
                <a:lnTo>
                  <a:pt x="98227" y="89297"/>
                </a:lnTo>
                <a:lnTo>
                  <a:pt x="98227" y="107156"/>
                </a:lnTo>
                <a:lnTo>
                  <a:pt x="98227" y="116086"/>
                </a:lnTo>
                <a:lnTo>
                  <a:pt x="98227" y="133945"/>
                </a:lnTo>
                <a:lnTo>
                  <a:pt x="89297" y="142875"/>
                </a:lnTo>
                <a:lnTo>
                  <a:pt x="89297" y="160734"/>
                </a:lnTo>
                <a:lnTo>
                  <a:pt x="80368" y="169664"/>
                </a:lnTo>
                <a:lnTo>
                  <a:pt x="80368" y="178594"/>
                </a:lnTo>
                <a:lnTo>
                  <a:pt x="71438" y="196453"/>
                </a:lnTo>
                <a:lnTo>
                  <a:pt x="62508" y="205383"/>
                </a:lnTo>
                <a:lnTo>
                  <a:pt x="53579" y="214312"/>
                </a:lnTo>
                <a:lnTo>
                  <a:pt x="44649" y="223242"/>
                </a:lnTo>
                <a:lnTo>
                  <a:pt x="44649" y="223242"/>
                </a:lnTo>
                <a:lnTo>
                  <a:pt x="35719" y="232172"/>
                </a:lnTo>
                <a:lnTo>
                  <a:pt x="26790" y="232172"/>
                </a:lnTo>
                <a:lnTo>
                  <a:pt x="17860" y="232172"/>
                </a:lnTo>
                <a:lnTo>
                  <a:pt x="8930" y="223242"/>
                </a:lnTo>
                <a:lnTo>
                  <a:pt x="0" y="214312"/>
                </a:lnTo>
                <a:lnTo>
                  <a:pt x="0" y="214312"/>
                </a:lnTo>
                <a:lnTo>
                  <a:pt x="0" y="205383"/>
                </a:lnTo>
                <a:lnTo>
                  <a:pt x="0" y="205383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6" name="Freeform 295"/>
          <p:cNvSpPr/>
          <p:nvPr/>
        </p:nvSpPr>
        <p:spPr>
          <a:xfrm>
            <a:off x="6661546" y="2009179"/>
            <a:ext cx="53579" cy="125017"/>
          </a:xfrm>
          <a:custGeom>
            <a:avLst/>
            <a:gdLst/>
            <a:ahLst/>
            <a:cxnLst/>
            <a:rect l="0" t="0" r="0" b="0"/>
            <a:pathLst>
              <a:path w="53579" h="125017">
                <a:moveTo>
                  <a:pt x="0" y="26790"/>
                </a:moveTo>
                <a:lnTo>
                  <a:pt x="0" y="26790"/>
                </a:lnTo>
                <a:lnTo>
                  <a:pt x="0" y="26790"/>
                </a:lnTo>
                <a:lnTo>
                  <a:pt x="0" y="26790"/>
                </a:lnTo>
                <a:lnTo>
                  <a:pt x="8930" y="26790"/>
                </a:lnTo>
                <a:lnTo>
                  <a:pt x="8930" y="35719"/>
                </a:lnTo>
                <a:lnTo>
                  <a:pt x="8930" y="44649"/>
                </a:lnTo>
                <a:lnTo>
                  <a:pt x="17859" y="53579"/>
                </a:lnTo>
                <a:lnTo>
                  <a:pt x="17859" y="62508"/>
                </a:lnTo>
                <a:lnTo>
                  <a:pt x="17859" y="71438"/>
                </a:lnTo>
                <a:lnTo>
                  <a:pt x="17859" y="80368"/>
                </a:lnTo>
                <a:lnTo>
                  <a:pt x="17859" y="89297"/>
                </a:lnTo>
                <a:lnTo>
                  <a:pt x="17859" y="107157"/>
                </a:lnTo>
                <a:lnTo>
                  <a:pt x="17859" y="107157"/>
                </a:lnTo>
                <a:lnTo>
                  <a:pt x="17859" y="116086"/>
                </a:lnTo>
                <a:lnTo>
                  <a:pt x="17859" y="116086"/>
                </a:lnTo>
                <a:lnTo>
                  <a:pt x="17859" y="116086"/>
                </a:lnTo>
                <a:lnTo>
                  <a:pt x="17859" y="125016"/>
                </a:lnTo>
                <a:lnTo>
                  <a:pt x="17859" y="125016"/>
                </a:lnTo>
                <a:lnTo>
                  <a:pt x="17859" y="116086"/>
                </a:lnTo>
                <a:lnTo>
                  <a:pt x="17859" y="116086"/>
                </a:lnTo>
                <a:lnTo>
                  <a:pt x="17859" y="107157"/>
                </a:lnTo>
                <a:lnTo>
                  <a:pt x="17859" y="98227"/>
                </a:lnTo>
                <a:lnTo>
                  <a:pt x="17859" y="80368"/>
                </a:lnTo>
                <a:lnTo>
                  <a:pt x="17859" y="71438"/>
                </a:lnTo>
                <a:lnTo>
                  <a:pt x="17859" y="53579"/>
                </a:lnTo>
                <a:lnTo>
                  <a:pt x="17859" y="35719"/>
                </a:lnTo>
                <a:lnTo>
                  <a:pt x="17859" y="26790"/>
                </a:lnTo>
                <a:lnTo>
                  <a:pt x="26789" y="17860"/>
                </a:lnTo>
                <a:lnTo>
                  <a:pt x="35719" y="8930"/>
                </a:lnTo>
                <a:lnTo>
                  <a:pt x="35719" y="8930"/>
                </a:lnTo>
                <a:lnTo>
                  <a:pt x="44649" y="8930"/>
                </a:lnTo>
                <a:lnTo>
                  <a:pt x="53578" y="0"/>
                </a:lnTo>
                <a:lnTo>
                  <a:pt x="53578" y="0"/>
                </a:lnTo>
                <a:lnTo>
                  <a:pt x="53578" y="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7" name="Freeform 296"/>
          <p:cNvSpPr/>
          <p:nvPr/>
        </p:nvSpPr>
        <p:spPr>
          <a:xfrm>
            <a:off x="6750843" y="2035969"/>
            <a:ext cx="62509" cy="80368"/>
          </a:xfrm>
          <a:custGeom>
            <a:avLst/>
            <a:gdLst/>
            <a:ahLst/>
            <a:cxnLst/>
            <a:rect l="0" t="0" r="0" b="0"/>
            <a:pathLst>
              <a:path w="62509" h="80368">
                <a:moveTo>
                  <a:pt x="35719" y="8929"/>
                </a:moveTo>
                <a:lnTo>
                  <a:pt x="44648" y="8929"/>
                </a:lnTo>
                <a:lnTo>
                  <a:pt x="44648" y="8929"/>
                </a:lnTo>
                <a:lnTo>
                  <a:pt x="44648" y="0"/>
                </a:lnTo>
                <a:lnTo>
                  <a:pt x="44648" y="0"/>
                </a:lnTo>
                <a:lnTo>
                  <a:pt x="44648" y="0"/>
                </a:lnTo>
                <a:lnTo>
                  <a:pt x="44648" y="0"/>
                </a:lnTo>
                <a:lnTo>
                  <a:pt x="44648" y="0"/>
                </a:lnTo>
                <a:lnTo>
                  <a:pt x="44648" y="0"/>
                </a:lnTo>
                <a:lnTo>
                  <a:pt x="35719" y="0"/>
                </a:lnTo>
                <a:lnTo>
                  <a:pt x="26789" y="8929"/>
                </a:lnTo>
                <a:lnTo>
                  <a:pt x="26789" y="17859"/>
                </a:lnTo>
                <a:lnTo>
                  <a:pt x="17859" y="26789"/>
                </a:lnTo>
                <a:lnTo>
                  <a:pt x="8930" y="26789"/>
                </a:lnTo>
                <a:lnTo>
                  <a:pt x="8930" y="44648"/>
                </a:lnTo>
                <a:lnTo>
                  <a:pt x="0" y="53578"/>
                </a:lnTo>
                <a:lnTo>
                  <a:pt x="0" y="53578"/>
                </a:lnTo>
                <a:lnTo>
                  <a:pt x="0" y="62507"/>
                </a:lnTo>
                <a:lnTo>
                  <a:pt x="0" y="71437"/>
                </a:lnTo>
                <a:lnTo>
                  <a:pt x="0" y="80367"/>
                </a:lnTo>
                <a:lnTo>
                  <a:pt x="0" y="80367"/>
                </a:lnTo>
                <a:lnTo>
                  <a:pt x="0" y="80367"/>
                </a:lnTo>
                <a:lnTo>
                  <a:pt x="8930" y="80367"/>
                </a:lnTo>
                <a:lnTo>
                  <a:pt x="17859" y="80367"/>
                </a:lnTo>
                <a:lnTo>
                  <a:pt x="17859" y="71437"/>
                </a:lnTo>
                <a:lnTo>
                  <a:pt x="26789" y="71437"/>
                </a:lnTo>
                <a:lnTo>
                  <a:pt x="26789" y="62507"/>
                </a:lnTo>
                <a:lnTo>
                  <a:pt x="35719" y="53578"/>
                </a:lnTo>
                <a:lnTo>
                  <a:pt x="35719" y="44648"/>
                </a:lnTo>
                <a:lnTo>
                  <a:pt x="35719" y="26789"/>
                </a:lnTo>
                <a:lnTo>
                  <a:pt x="35719" y="17859"/>
                </a:lnTo>
                <a:lnTo>
                  <a:pt x="35719" y="17859"/>
                </a:lnTo>
                <a:lnTo>
                  <a:pt x="35719" y="8929"/>
                </a:lnTo>
                <a:lnTo>
                  <a:pt x="35719" y="8929"/>
                </a:lnTo>
                <a:lnTo>
                  <a:pt x="35719" y="8929"/>
                </a:lnTo>
                <a:lnTo>
                  <a:pt x="35719" y="8929"/>
                </a:lnTo>
                <a:lnTo>
                  <a:pt x="35719" y="17859"/>
                </a:lnTo>
                <a:lnTo>
                  <a:pt x="35719" y="17859"/>
                </a:lnTo>
                <a:lnTo>
                  <a:pt x="35719" y="26789"/>
                </a:lnTo>
                <a:lnTo>
                  <a:pt x="44648" y="35718"/>
                </a:lnTo>
                <a:lnTo>
                  <a:pt x="44648" y="44648"/>
                </a:lnTo>
                <a:lnTo>
                  <a:pt x="53578" y="53578"/>
                </a:lnTo>
                <a:lnTo>
                  <a:pt x="53578" y="62507"/>
                </a:lnTo>
                <a:lnTo>
                  <a:pt x="53578" y="62507"/>
                </a:lnTo>
                <a:lnTo>
                  <a:pt x="62508" y="71437"/>
                </a:lnTo>
                <a:lnTo>
                  <a:pt x="62508" y="71437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8" name="Freeform 297"/>
          <p:cNvSpPr/>
          <p:nvPr/>
        </p:nvSpPr>
        <p:spPr>
          <a:xfrm>
            <a:off x="6849070" y="1902023"/>
            <a:ext cx="8930" cy="187525"/>
          </a:xfrm>
          <a:custGeom>
            <a:avLst/>
            <a:gdLst/>
            <a:ahLst/>
            <a:cxnLst/>
            <a:rect l="0" t="0" r="0" b="0"/>
            <a:pathLst>
              <a:path w="8930" h="187525">
                <a:moveTo>
                  <a:pt x="8929" y="8930"/>
                </a:moveTo>
                <a:lnTo>
                  <a:pt x="8929" y="8930"/>
                </a:lnTo>
                <a:lnTo>
                  <a:pt x="8929" y="8930"/>
                </a:lnTo>
                <a:lnTo>
                  <a:pt x="8929" y="0"/>
                </a:lnTo>
                <a:lnTo>
                  <a:pt x="8929" y="0"/>
                </a:lnTo>
                <a:lnTo>
                  <a:pt x="8929" y="0"/>
                </a:lnTo>
                <a:lnTo>
                  <a:pt x="8929" y="0"/>
                </a:lnTo>
                <a:lnTo>
                  <a:pt x="8929" y="0"/>
                </a:lnTo>
                <a:lnTo>
                  <a:pt x="8929" y="8930"/>
                </a:lnTo>
                <a:lnTo>
                  <a:pt x="8929" y="17860"/>
                </a:lnTo>
                <a:lnTo>
                  <a:pt x="0" y="35719"/>
                </a:lnTo>
                <a:lnTo>
                  <a:pt x="0" y="44649"/>
                </a:lnTo>
                <a:lnTo>
                  <a:pt x="0" y="62508"/>
                </a:lnTo>
                <a:lnTo>
                  <a:pt x="0" y="71438"/>
                </a:lnTo>
                <a:lnTo>
                  <a:pt x="0" y="89297"/>
                </a:lnTo>
                <a:lnTo>
                  <a:pt x="0" y="107156"/>
                </a:lnTo>
                <a:lnTo>
                  <a:pt x="0" y="125016"/>
                </a:lnTo>
                <a:lnTo>
                  <a:pt x="0" y="133946"/>
                </a:lnTo>
                <a:lnTo>
                  <a:pt x="0" y="151805"/>
                </a:lnTo>
                <a:lnTo>
                  <a:pt x="0" y="160735"/>
                </a:lnTo>
                <a:lnTo>
                  <a:pt x="0" y="169664"/>
                </a:lnTo>
                <a:lnTo>
                  <a:pt x="0" y="178594"/>
                </a:lnTo>
                <a:lnTo>
                  <a:pt x="0" y="187524"/>
                </a:lnTo>
                <a:lnTo>
                  <a:pt x="0" y="187524"/>
                </a:lnTo>
                <a:lnTo>
                  <a:pt x="0" y="187524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9" name="Freeform 298"/>
          <p:cNvSpPr/>
          <p:nvPr/>
        </p:nvSpPr>
        <p:spPr>
          <a:xfrm>
            <a:off x="6875859" y="2116336"/>
            <a:ext cx="71438" cy="116087"/>
          </a:xfrm>
          <a:custGeom>
            <a:avLst/>
            <a:gdLst/>
            <a:ahLst/>
            <a:cxnLst/>
            <a:rect l="0" t="0" r="0" b="0"/>
            <a:pathLst>
              <a:path w="71438" h="116087">
                <a:moveTo>
                  <a:pt x="71437" y="0"/>
                </a:moveTo>
                <a:lnTo>
                  <a:pt x="62507" y="0"/>
                </a:lnTo>
                <a:lnTo>
                  <a:pt x="62507" y="8929"/>
                </a:lnTo>
                <a:lnTo>
                  <a:pt x="62507" y="17859"/>
                </a:lnTo>
                <a:lnTo>
                  <a:pt x="62507" y="26789"/>
                </a:lnTo>
                <a:lnTo>
                  <a:pt x="53578" y="44648"/>
                </a:lnTo>
                <a:lnTo>
                  <a:pt x="44648" y="53578"/>
                </a:lnTo>
                <a:lnTo>
                  <a:pt x="44648" y="62508"/>
                </a:lnTo>
                <a:lnTo>
                  <a:pt x="35718" y="80367"/>
                </a:lnTo>
                <a:lnTo>
                  <a:pt x="26789" y="89297"/>
                </a:lnTo>
                <a:lnTo>
                  <a:pt x="17859" y="98226"/>
                </a:lnTo>
                <a:lnTo>
                  <a:pt x="8929" y="107156"/>
                </a:lnTo>
                <a:lnTo>
                  <a:pt x="8929" y="116086"/>
                </a:lnTo>
                <a:lnTo>
                  <a:pt x="0" y="116086"/>
                </a:lnTo>
                <a:lnTo>
                  <a:pt x="0" y="116086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0" name="Freeform 299"/>
          <p:cNvSpPr/>
          <p:nvPr/>
        </p:nvSpPr>
        <p:spPr>
          <a:xfrm>
            <a:off x="7009804" y="1991320"/>
            <a:ext cx="62509" cy="125017"/>
          </a:xfrm>
          <a:custGeom>
            <a:avLst/>
            <a:gdLst/>
            <a:ahLst/>
            <a:cxnLst/>
            <a:rect l="0" t="0" r="0" b="0"/>
            <a:pathLst>
              <a:path w="62509" h="125017">
                <a:moveTo>
                  <a:pt x="0" y="17859"/>
                </a:moveTo>
                <a:lnTo>
                  <a:pt x="0" y="17859"/>
                </a:lnTo>
                <a:lnTo>
                  <a:pt x="0" y="17859"/>
                </a:lnTo>
                <a:lnTo>
                  <a:pt x="0" y="17859"/>
                </a:lnTo>
                <a:lnTo>
                  <a:pt x="0" y="17859"/>
                </a:lnTo>
                <a:lnTo>
                  <a:pt x="0" y="17859"/>
                </a:lnTo>
                <a:lnTo>
                  <a:pt x="0" y="17859"/>
                </a:lnTo>
                <a:lnTo>
                  <a:pt x="0" y="17859"/>
                </a:lnTo>
                <a:lnTo>
                  <a:pt x="0" y="17859"/>
                </a:lnTo>
                <a:lnTo>
                  <a:pt x="8930" y="17859"/>
                </a:lnTo>
                <a:lnTo>
                  <a:pt x="8930" y="26789"/>
                </a:lnTo>
                <a:lnTo>
                  <a:pt x="8930" y="35719"/>
                </a:lnTo>
                <a:lnTo>
                  <a:pt x="8930" y="44649"/>
                </a:lnTo>
                <a:lnTo>
                  <a:pt x="8930" y="62508"/>
                </a:lnTo>
                <a:lnTo>
                  <a:pt x="8930" y="71438"/>
                </a:lnTo>
                <a:lnTo>
                  <a:pt x="17859" y="80367"/>
                </a:lnTo>
                <a:lnTo>
                  <a:pt x="17859" y="89297"/>
                </a:lnTo>
                <a:lnTo>
                  <a:pt x="17859" y="98227"/>
                </a:lnTo>
                <a:lnTo>
                  <a:pt x="17859" y="107156"/>
                </a:lnTo>
                <a:lnTo>
                  <a:pt x="17859" y="116086"/>
                </a:lnTo>
                <a:lnTo>
                  <a:pt x="17859" y="116086"/>
                </a:lnTo>
                <a:lnTo>
                  <a:pt x="17859" y="125016"/>
                </a:lnTo>
                <a:lnTo>
                  <a:pt x="17859" y="125016"/>
                </a:lnTo>
                <a:lnTo>
                  <a:pt x="17859" y="125016"/>
                </a:lnTo>
                <a:lnTo>
                  <a:pt x="17859" y="125016"/>
                </a:lnTo>
                <a:lnTo>
                  <a:pt x="17859" y="125016"/>
                </a:lnTo>
                <a:lnTo>
                  <a:pt x="17859" y="125016"/>
                </a:lnTo>
                <a:lnTo>
                  <a:pt x="17859" y="116086"/>
                </a:lnTo>
                <a:lnTo>
                  <a:pt x="17859" y="107156"/>
                </a:lnTo>
                <a:lnTo>
                  <a:pt x="8930" y="98227"/>
                </a:lnTo>
                <a:lnTo>
                  <a:pt x="8930" y="89297"/>
                </a:lnTo>
                <a:lnTo>
                  <a:pt x="8930" y="80367"/>
                </a:lnTo>
                <a:lnTo>
                  <a:pt x="8930" y="71438"/>
                </a:lnTo>
                <a:lnTo>
                  <a:pt x="8930" y="53578"/>
                </a:lnTo>
                <a:lnTo>
                  <a:pt x="17859" y="44649"/>
                </a:lnTo>
                <a:lnTo>
                  <a:pt x="17859" y="35719"/>
                </a:lnTo>
                <a:lnTo>
                  <a:pt x="17859" y="26789"/>
                </a:lnTo>
                <a:lnTo>
                  <a:pt x="17859" y="17859"/>
                </a:lnTo>
                <a:lnTo>
                  <a:pt x="26789" y="8930"/>
                </a:lnTo>
                <a:lnTo>
                  <a:pt x="26789" y="8930"/>
                </a:lnTo>
                <a:lnTo>
                  <a:pt x="35719" y="0"/>
                </a:lnTo>
                <a:lnTo>
                  <a:pt x="35719" y="0"/>
                </a:lnTo>
                <a:lnTo>
                  <a:pt x="44648" y="0"/>
                </a:lnTo>
                <a:lnTo>
                  <a:pt x="53578" y="0"/>
                </a:lnTo>
                <a:lnTo>
                  <a:pt x="53578" y="8930"/>
                </a:lnTo>
                <a:lnTo>
                  <a:pt x="62508" y="8930"/>
                </a:lnTo>
                <a:lnTo>
                  <a:pt x="62508" y="17859"/>
                </a:lnTo>
                <a:lnTo>
                  <a:pt x="62508" y="17859"/>
                </a:lnTo>
                <a:lnTo>
                  <a:pt x="62508" y="17859"/>
                </a:lnTo>
                <a:lnTo>
                  <a:pt x="62508" y="17859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1" name="Freeform 300"/>
          <p:cNvSpPr/>
          <p:nvPr/>
        </p:nvSpPr>
        <p:spPr>
          <a:xfrm>
            <a:off x="7063382" y="2009179"/>
            <a:ext cx="71439" cy="98228"/>
          </a:xfrm>
          <a:custGeom>
            <a:avLst/>
            <a:gdLst/>
            <a:ahLst/>
            <a:cxnLst/>
            <a:rect l="0" t="0" r="0" b="0"/>
            <a:pathLst>
              <a:path w="71439" h="98228">
                <a:moveTo>
                  <a:pt x="17859" y="53579"/>
                </a:moveTo>
                <a:lnTo>
                  <a:pt x="17859" y="53579"/>
                </a:lnTo>
                <a:lnTo>
                  <a:pt x="26789" y="53579"/>
                </a:lnTo>
                <a:lnTo>
                  <a:pt x="26789" y="53579"/>
                </a:lnTo>
                <a:lnTo>
                  <a:pt x="26789" y="53579"/>
                </a:lnTo>
                <a:lnTo>
                  <a:pt x="35719" y="53579"/>
                </a:lnTo>
                <a:lnTo>
                  <a:pt x="35719" y="44649"/>
                </a:lnTo>
                <a:lnTo>
                  <a:pt x="44648" y="44649"/>
                </a:lnTo>
                <a:lnTo>
                  <a:pt x="53578" y="44649"/>
                </a:lnTo>
                <a:lnTo>
                  <a:pt x="53578" y="35719"/>
                </a:lnTo>
                <a:lnTo>
                  <a:pt x="53578" y="35719"/>
                </a:lnTo>
                <a:lnTo>
                  <a:pt x="62508" y="26790"/>
                </a:lnTo>
                <a:lnTo>
                  <a:pt x="62508" y="26790"/>
                </a:lnTo>
                <a:lnTo>
                  <a:pt x="71438" y="26790"/>
                </a:lnTo>
                <a:lnTo>
                  <a:pt x="71438" y="17860"/>
                </a:lnTo>
                <a:lnTo>
                  <a:pt x="71438" y="17860"/>
                </a:lnTo>
                <a:lnTo>
                  <a:pt x="71438" y="17860"/>
                </a:lnTo>
                <a:lnTo>
                  <a:pt x="71438" y="8930"/>
                </a:lnTo>
                <a:lnTo>
                  <a:pt x="71438" y="8930"/>
                </a:lnTo>
                <a:lnTo>
                  <a:pt x="71438" y="0"/>
                </a:lnTo>
                <a:lnTo>
                  <a:pt x="71438" y="0"/>
                </a:lnTo>
                <a:lnTo>
                  <a:pt x="62508" y="0"/>
                </a:lnTo>
                <a:lnTo>
                  <a:pt x="62508" y="0"/>
                </a:lnTo>
                <a:lnTo>
                  <a:pt x="53578" y="0"/>
                </a:lnTo>
                <a:lnTo>
                  <a:pt x="44648" y="8930"/>
                </a:lnTo>
                <a:lnTo>
                  <a:pt x="35719" y="8930"/>
                </a:lnTo>
                <a:lnTo>
                  <a:pt x="26789" y="17860"/>
                </a:lnTo>
                <a:lnTo>
                  <a:pt x="17859" y="17860"/>
                </a:lnTo>
                <a:lnTo>
                  <a:pt x="17859" y="26790"/>
                </a:lnTo>
                <a:lnTo>
                  <a:pt x="8930" y="35719"/>
                </a:lnTo>
                <a:lnTo>
                  <a:pt x="8930" y="44649"/>
                </a:lnTo>
                <a:lnTo>
                  <a:pt x="8930" y="53579"/>
                </a:lnTo>
                <a:lnTo>
                  <a:pt x="8930" y="53579"/>
                </a:lnTo>
                <a:lnTo>
                  <a:pt x="0" y="62508"/>
                </a:lnTo>
                <a:lnTo>
                  <a:pt x="8930" y="71438"/>
                </a:lnTo>
                <a:lnTo>
                  <a:pt x="17859" y="80368"/>
                </a:lnTo>
                <a:lnTo>
                  <a:pt x="17859" y="80368"/>
                </a:lnTo>
                <a:lnTo>
                  <a:pt x="35719" y="89297"/>
                </a:lnTo>
                <a:lnTo>
                  <a:pt x="44648" y="89297"/>
                </a:lnTo>
                <a:lnTo>
                  <a:pt x="53578" y="89297"/>
                </a:lnTo>
                <a:lnTo>
                  <a:pt x="53578" y="98227"/>
                </a:lnTo>
                <a:lnTo>
                  <a:pt x="53578" y="98227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2" name="Freeform 301"/>
          <p:cNvSpPr/>
          <p:nvPr/>
        </p:nvSpPr>
        <p:spPr>
          <a:xfrm>
            <a:off x="7170538" y="2000250"/>
            <a:ext cx="125017" cy="107157"/>
          </a:xfrm>
          <a:custGeom>
            <a:avLst/>
            <a:gdLst/>
            <a:ahLst/>
            <a:cxnLst/>
            <a:rect l="0" t="0" r="0" b="0"/>
            <a:pathLst>
              <a:path w="125017" h="107157">
                <a:moveTo>
                  <a:pt x="116086" y="35719"/>
                </a:moveTo>
                <a:lnTo>
                  <a:pt x="116086" y="35719"/>
                </a:lnTo>
                <a:lnTo>
                  <a:pt x="116086" y="35719"/>
                </a:lnTo>
                <a:lnTo>
                  <a:pt x="125016" y="26789"/>
                </a:lnTo>
                <a:lnTo>
                  <a:pt x="125016" y="17859"/>
                </a:lnTo>
                <a:lnTo>
                  <a:pt x="125016" y="17859"/>
                </a:lnTo>
                <a:lnTo>
                  <a:pt x="125016" y="8929"/>
                </a:lnTo>
                <a:lnTo>
                  <a:pt x="125016" y="8929"/>
                </a:lnTo>
                <a:lnTo>
                  <a:pt x="125016" y="8929"/>
                </a:lnTo>
                <a:lnTo>
                  <a:pt x="125016" y="0"/>
                </a:lnTo>
                <a:lnTo>
                  <a:pt x="116086" y="0"/>
                </a:lnTo>
                <a:lnTo>
                  <a:pt x="116086" y="0"/>
                </a:lnTo>
                <a:lnTo>
                  <a:pt x="107157" y="0"/>
                </a:lnTo>
                <a:lnTo>
                  <a:pt x="98227" y="0"/>
                </a:lnTo>
                <a:lnTo>
                  <a:pt x="89297" y="0"/>
                </a:lnTo>
                <a:lnTo>
                  <a:pt x="89297" y="0"/>
                </a:lnTo>
                <a:lnTo>
                  <a:pt x="71438" y="8929"/>
                </a:lnTo>
                <a:lnTo>
                  <a:pt x="62508" y="8929"/>
                </a:lnTo>
                <a:lnTo>
                  <a:pt x="53578" y="17859"/>
                </a:lnTo>
                <a:lnTo>
                  <a:pt x="44649" y="26789"/>
                </a:lnTo>
                <a:lnTo>
                  <a:pt x="35719" y="35719"/>
                </a:lnTo>
                <a:lnTo>
                  <a:pt x="17860" y="44648"/>
                </a:lnTo>
                <a:lnTo>
                  <a:pt x="8930" y="53578"/>
                </a:lnTo>
                <a:lnTo>
                  <a:pt x="0" y="62508"/>
                </a:lnTo>
                <a:lnTo>
                  <a:pt x="0" y="71437"/>
                </a:lnTo>
                <a:lnTo>
                  <a:pt x="0" y="80367"/>
                </a:lnTo>
                <a:lnTo>
                  <a:pt x="0" y="89297"/>
                </a:lnTo>
                <a:lnTo>
                  <a:pt x="0" y="89297"/>
                </a:lnTo>
                <a:lnTo>
                  <a:pt x="8930" y="98226"/>
                </a:lnTo>
                <a:lnTo>
                  <a:pt x="17860" y="107156"/>
                </a:lnTo>
                <a:lnTo>
                  <a:pt x="26789" y="107156"/>
                </a:lnTo>
                <a:lnTo>
                  <a:pt x="35719" y="107156"/>
                </a:lnTo>
                <a:lnTo>
                  <a:pt x="35719" y="107156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3" name="Freeform 302"/>
          <p:cNvSpPr/>
          <p:nvPr/>
        </p:nvSpPr>
        <p:spPr>
          <a:xfrm>
            <a:off x="7286624" y="2000250"/>
            <a:ext cx="62509" cy="89298"/>
          </a:xfrm>
          <a:custGeom>
            <a:avLst/>
            <a:gdLst/>
            <a:ahLst/>
            <a:cxnLst/>
            <a:rect l="0" t="0" r="0" b="0"/>
            <a:pathLst>
              <a:path w="62509" h="89298">
                <a:moveTo>
                  <a:pt x="0" y="62508"/>
                </a:moveTo>
                <a:lnTo>
                  <a:pt x="0" y="62508"/>
                </a:lnTo>
                <a:lnTo>
                  <a:pt x="8930" y="62508"/>
                </a:lnTo>
                <a:lnTo>
                  <a:pt x="8930" y="62508"/>
                </a:lnTo>
                <a:lnTo>
                  <a:pt x="8930" y="62508"/>
                </a:lnTo>
                <a:lnTo>
                  <a:pt x="17860" y="62508"/>
                </a:lnTo>
                <a:lnTo>
                  <a:pt x="26789" y="53578"/>
                </a:lnTo>
                <a:lnTo>
                  <a:pt x="26789" y="53578"/>
                </a:lnTo>
                <a:lnTo>
                  <a:pt x="35719" y="53578"/>
                </a:lnTo>
                <a:lnTo>
                  <a:pt x="44649" y="44648"/>
                </a:lnTo>
                <a:lnTo>
                  <a:pt x="44649" y="35719"/>
                </a:lnTo>
                <a:lnTo>
                  <a:pt x="53578" y="35719"/>
                </a:lnTo>
                <a:lnTo>
                  <a:pt x="53578" y="26789"/>
                </a:lnTo>
                <a:lnTo>
                  <a:pt x="53578" y="26789"/>
                </a:lnTo>
                <a:lnTo>
                  <a:pt x="62508" y="17859"/>
                </a:lnTo>
                <a:lnTo>
                  <a:pt x="62508" y="8929"/>
                </a:lnTo>
                <a:lnTo>
                  <a:pt x="62508" y="8929"/>
                </a:lnTo>
                <a:lnTo>
                  <a:pt x="62508" y="0"/>
                </a:lnTo>
                <a:lnTo>
                  <a:pt x="62508" y="0"/>
                </a:lnTo>
                <a:lnTo>
                  <a:pt x="53578" y="0"/>
                </a:lnTo>
                <a:lnTo>
                  <a:pt x="53578" y="0"/>
                </a:lnTo>
                <a:lnTo>
                  <a:pt x="44649" y="0"/>
                </a:lnTo>
                <a:lnTo>
                  <a:pt x="44649" y="0"/>
                </a:lnTo>
                <a:lnTo>
                  <a:pt x="35719" y="0"/>
                </a:lnTo>
                <a:lnTo>
                  <a:pt x="26789" y="8929"/>
                </a:lnTo>
                <a:lnTo>
                  <a:pt x="17860" y="8929"/>
                </a:lnTo>
                <a:lnTo>
                  <a:pt x="17860" y="17859"/>
                </a:lnTo>
                <a:lnTo>
                  <a:pt x="8930" y="26789"/>
                </a:lnTo>
                <a:lnTo>
                  <a:pt x="8930" y="35719"/>
                </a:lnTo>
                <a:lnTo>
                  <a:pt x="8930" y="44648"/>
                </a:lnTo>
                <a:lnTo>
                  <a:pt x="0" y="53578"/>
                </a:lnTo>
                <a:lnTo>
                  <a:pt x="8930" y="62508"/>
                </a:lnTo>
                <a:lnTo>
                  <a:pt x="8930" y="71437"/>
                </a:lnTo>
                <a:lnTo>
                  <a:pt x="17860" y="80367"/>
                </a:lnTo>
                <a:lnTo>
                  <a:pt x="26789" y="89297"/>
                </a:lnTo>
                <a:lnTo>
                  <a:pt x="26789" y="89297"/>
                </a:lnTo>
                <a:lnTo>
                  <a:pt x="35719" y="89297"/>
                </a:lnTo>
                <a:lnTo>
                  <a:pt x="35719" y="89297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4" name="Freeform 303"/>
          <p:cNvSpPr/>
          <p:nvPr/>
        </p:nvSpPr>
        <p:spPr>
          <a:xfrm>
            <a:off x="7384851" y="1982390"/>
            <a:ext cx="71438" cy="205384"/>
          </a:xfrm>
          <a:custGeom>
            <a:avLst/>
            <a:gdLst/>
            <a:ahLst/>
            <a:cxnLst/>
            <a:rect l="0" t="0" r="0" b="0"/>
            <a:pathLst>
              <a:path w="71438" h="205384">
                <a:moveTo>
                  <a:pt x="17859" y="53579"/>
                </a:moveTo>
                <a:lnTo>
                  <a:pt x="17859" y="53579"/>
                </a:lnTo>
                <a:lnTo>
                  <a:pt x="17859" y="44649"/>
                </a:lnTo>
                <a:lnTo>
                  <a:pt x="17859" y="44649"/>
                </a:lnTo>
                <a:lnTo>
                  <a:pt x="17859" y="44649"/>
                </a:lnTo>
                <a:lnTo>
                  <a:pt x="17859" y="44649"/>
                </a:lnTo>
                <a:lnTo>
                  <a:pt x="17859" y="44649"/>
                </a:lnTo>
                <a:lnTo>
                  <a:pt x="17859" y="44649"/>
                </a:lnTo>
                <a:lnTo>
                  <a:pt x="17859" y="44649"/>
                </a:lnTo>
                <a:lnTo>
                  <a:pt x="17859" y="44649"/>
                </a:lnTo>
                <a:lnTo>
                  <a:pt x="17859" y="44649"/>
                </a:lnTo>
                <a:lnTo>
                  <a:pt x="17859" y="53579"/>
                </a:lnTo>
                <a:lnTo>
                  <a:pt x="17859" y="62508"/>
                </a:lnTo>
                <a:lnTo>
                  <a:pt x="17859" y="71438"/>
                </a:lnTo>
                <a:lnTo>
                  <a:pt x="17859" y="89297"/>
                </a:lnTo>
                <a:lnTo>
                  <a:pt x="8929" y="107157"/>
                </a:lnTo>
                <a:lnTo>
                  <a:pt x="8929" y="125016"/>
                </a:lnTo>
                <a:lnTo>
                  <a:pt x="8929" y="133946"/>
                </a:lnTo>
                <a:lnTo>
                  <a:pt x="8929" y="151805"/>
                </a:lnTo>
                <a:lnTo>
                  <a:pt x="8929" y="169664"/>
                </a:lnTo>
                <a:lnTo>
                  <a:pt x="0" y="178594"/>
                </a:lnTo>
                <a:lnTo>
                  <a:pt x="0" y="187524"/>
                </a:lnTo>
                <a:lnTo>
                  <a:pt x="0" y="196454"/>
                </a:lnTo>
                <a:lnTo>
                  <a:pt x="0" y="196454"/>
                </a:lnTo>
                <a:lnTo>
                  <a:pt x="0" y="205383"/>
                </a:lnTo>
                <a:lnTo>
                  <a:pt x="0" y="205383"/>
                </a:lnTo>
                <a:lnTo>
                  <a:pt x="0" y="205383"/>
                </a:lnTo>
                <a:lnTo>
                  <a:pt x="0" y="205383"/>
                </a:lnTo>
                <a:lnTo>
                  <a:pt x="0" y="205383"/>
                </a:lnTo>
                <a:lnTo>
                  <a:pt x="0" y="196454"/>
                </a:lnTo>
                <a:lnTo>
                  <a:pt x="0" y="196454"/>
                </a:lnTo>
                <a:lnTo>
                  <a:pt x="0" y="187524"/>
                </a:lnTo>
                <a:lnTo>
                  <a:pt x="0" y="169664"/>
                </a:lnTo>
                <a:lnTo>
                  <a:pt x="0" y="151805"/>
                </a:lnTo>
                <a:lnTo>
                  <a:pt x="8929" y="133946"/>
                </a:lnTo>
                <a:lnTo>
                  <a:pt x="8929" y="116086"/>
                </a:lnTo>
                <a:lnTo>
                  <a:pt x="8929" y="98227"/>
                </a:lnTo>
                <a:lnTo>
                  <a:pt x="8929" y="80368"/>
                </a:lnTo>
                <a:lnTo>
                  <a:pt x="17859" y="71438"/>
                </a:lnTo>
                <a:lnTo>
                  <a:pt x="17859" y="53579"/>
                </a:lnTo>
                <a:lnTo>
                  <a:pt x="26789" y="44649"/>
                </a:lnTo>
                <a:lnTo>
                  <a:pt x="26789" y="26789"/>
                </a:lnTo>
                <a:lnTo>
                  <a:pt x="35719" y="26789"/>
                </a:lnTo>
                <a:lnTo>
                  <a:pt x="35719" y="17860"/>
                </a:lnTo>
                <a:lnTo>
                  <a:pt x="44648" y="8930"/>
                </a:lnTo>
                <a:lnTo>
                  <a:pt x="44648" y="8930"/>
                </a:lnTo>
                <a:lnTo>
                  <a:pt x="53578" y="0"/>
                </a:lnTo>
                <a:lnTo>
                  <a:pt x="53578" y="0"/>
                </a:lnTo>
                <a:lnTo>
                  <a:pt x="62508" y="0"/>
                </a:lnTo>
                <a:lnTo>
                  <a:pt x="62508" y="0"/>
                </a:lnTo>
                <a:lnTo>
                  <a:pt x="71437" y="8930"/>
                </a:lnTo>
                <a:lnTo>
                  <a:pt x="71437" y="8930"/>
                </a:lnTo>
                <a:lnTo>
                  <a:pt x="71437" y="17860"/>
                </a:lnTo>
                <a:lnTo>
                  <a:pt x="71437" y="26789"/>
                </a:lnTo>
                <a:lnTo>
                  <a:pt x="71437" y="35719"/>
                </a:lnTo>
                <a:lnTo>
                  <a:pt x="71437" y="44649"/>
                </a:lnTo>
                <a:lnTo>
                  <a:pt x="71437" y="53579"/>
                </a:lnTo>
                <a:lnTo>
                  <a:pt x="71437" y="62508"/>
                </a:lnTo>
                <a:lnTo>
                  <a:pt x="71437" y="71438"/>
                </a:lnTo>
                <a:lnTo>
                  <a:pt x="71437" y="80368"/>
                </a:lnTo>
                <a:lnTo>
                  <a:pt x="62508" y="89297"/>
                </a:lnTo>
                <a:lnTo>
                  <a:pt x="62508" y="89297"/>
                </a:lnTo>
                <a:lnTo>
                  <a:pt x="62508" y="98227"/>
                </a:lnTo>
                <a:lnTo>
                  <a:pt x="53578" y="98227"/>
                </a:lnTo>
                <a:lnTo>
                  <a:pt x="53578" y="98227"/>
                </a:lnTo>
                <a:lnTo>
                  <a:pt x="44648" y="98227"/>
                </a:lnTo>
                <a:lnTo>
                  <a:pt x="44648" y="98227"/>
                </a:lnTo>
                <a:lnTo>
                  <a:pt x="35719" y="89297"/>
                </a:lnTo>
                <a:lnTo>
                  <a:pt x="26789" y="80368"/>
                </a:lnTo>
                <a:lnTo>
                  <a:pt x="26789" y="80368"/>
                </a:lnTo>
                <a:lnTo>
                  <a:pt x="26789" y="71438"/>
                </a:lnTo>
                <a:lnTo>
                  <a:pt x="26789" y="71438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5" name="Freeform 304"/>
          <p:cNvSpPr/>
          <p:nvPr/>
        </p:nvSpPr>
        <p:spPr>
          <a:xfrm>
            <a:off x="7554515" y="1875234"/>
            <a:ext cx="17860" cy="205384"/>
          </a:xfrm>
          <a:custGeom>
            <a:avLst/>
            <a:gdLst/>
            <a:ahLst/>
            <a:cxnLst/>
            <a:rect l="0" t="0" r="0" b="0"/>
            <a:pathLst>
              <a:path w="17860" h="205384">
                <a:moveTo>
                  <a:pt x="8930" y="0"/>
                </a:moveTo>
                <a:lnTo>
                  <a:pt x="8930" y="0"/>
                </a:lnTo>
                <a:lnTo>
                  <a:pt x="8930" y="0"/>
                </a:lnTo>
                <a:lnTo>
                  <a:pt x="8930" y="0"/>
                </a:lnTo>
                <a:lnTo>
                  <a:pt x="8930" y="0"/>
                </a:lnTo>
                <a:lnTo>
                  <a:pt x="8930" y="0"/>
                </a:lnTo>
                <a:lnTo>
                  <a:pt x="8930" y="8930"/>
                </a:lnTo>
                <a:lnTo>
                  <a:pt x="8930" y="8930"/>
                </a:lnTo>
                <a:lnTo>
                  <a:pt x="8930" y="17860"/>
                </a:lnTo>
                <a:lnTo>
                  <a:pt x="8930" y="26789"/>
                </a:lnTo>
                <a:lnTo>
                  <a:pt x="8930" y="44649"/>
                </a:lnTo>
                <a:lnTo>
                  <a:pt x="8930" y="53578"/>
                </a:lnTo>
                <a:lnTo>
                  <a:pt x="8930" y="71438"/>
                </a:lnTo>
                <a:lnTo>
                  <a:pt x="0" y="80367"/>
                </a:lnTo>
                <a:lnTo>
                  <a:pt x="0" y="98227"/>
                </a:lnTo>
                <a:lnTo>
                  <a:pt x="0" y="116086"/>
                </a:lnTo>
                <a:lnTo>
                  <a:pt x="0" y="133945"/>
                </a:lnTo>
                <a:lnTo>
                  <a:pt x="0" y="151805"/>
                </a:lnTo>
                <a:lnTo>
                  <a:pt x="0" y="169664"/>
                </a:lnTo>
                <a:lnTo>
                  <a:pt x="8930" y="178594"/>
                </a:lnTo>
                <a:lnTo>
                  <a:pt x="8930" y="187524"/>
                </a:lnTo>
                <a:lnTo>
                  <a:pt x="17859" y="196453"/>
                </a:lnTo>
                <a:lnTo>
                  <a:pt x="17859" y="205383"/>
                </a:lnTo>
                <a:lnTo>
                  <a:pt x="17859" y="205383"/>
                </a:lnTo>
                <a:lnTo>
                  <a:pt x="17859" y="205383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6" name="Freeform 305"/>
          <p:cNvSpPr/>
          <p:nvPr/>
        </p:nvSpPr>
        <p:spPr>
          <a:xfrm>
            <a:off x="7492007" y="2009179"/>
            <a:ext cx="53579" cy="17861"/>
          </a:xfrm>
          <a:custGeom>
            <a:avLst/>
            <a:gdLst/>
            <a:ahLst/>
            <a:cxnLst/>
            <a:rect l="0" t="0" r="0" b="0"/>
            <a:pathLst>
              <a:path w="53579" h="17861">
                <a:moveTo>
                  <a:pt x="0" y="17860"/>
                </a:moveTo>
                <a:lnTo>
                  <a:pt x="0" y="17860"/>
                </a:lnTo>
                <a:lnTo>
                  <a:pt x="0" y="17860"/>
                </a:lnTo>
                <a:lnTo>
                  <a:pt x="0" y="17860"/>
                </a:lnTo>
                <a:lnTo>
                  <a:pt x="0" y="17860"/>
                </a:lnTo>
                <a:lnTo>
                  <a:pt x="0" y="17860"/>
                </a:lnTo>
                <a:lnTo>
                  <a:pt x="0" y="8930"/>
                </a:lnTo>
                <a:lnTo>
                  <a:pt x="8930" y="8930"/>
                </a:lnTo>
                <a:lnTo>
                  <a:pt x="8930" y="8930"/>
                </a:lnTo>
                <a:lnTo>
                  <a:pt x="17859" y="0"/>
                </a:lnTo>
                <a:lnTo>
                  <a:pt x="26789" y="0"/>
                </a:lnTo>
                <a:lnTo>
                  <a:pt x="44648" y="0"/>
                </a:lnTo>
                <a:lnTo>
                  <a:pt x="44648" y="0"/>
                </a:lnTo>
                <a:lnTo>
                  <a:pt x="53578" y="0"/>
                </a:lnTo>
                <a:lnTo>
                  <a:pt x="53578" y="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7" name="Freeform 306"/>
          <p:cNvSpPr/>
          <p:nvPr/>
        </p:nvSpPr>
        <p:spPr>
          <a:xfrm>
            <a:off x="7590234" y="1991320"/>
            <a:ext cx="89297" cy="71439"/>
          </a:xfrm>
          <a:custGeom>
            <a:avLst/>
            <a:gdLst/>
            <a:ahLst/>
            <a:cxnLst/>
            <a:rect l="0" t="0" r="0" b="0"/>
            <a:pathLst>
              <a:path w="89297" h="71439">
                <a:moveTo>
                  <a:pt x="71437" y="26789"/>
                </a:moveTo>
                <a:lnTo>
                  <a:pt x="71437" y="26789"/>
                </a:lnTo>
                <a:lnTo>
                  <a:pt x="80367" y="26789"/>
                </a:lnTo>
                <a:lnTo>
                  <a:pt x="80367" y="26789"/>
                </a:lnTo>
                <a:lnTo>
                  <a:pt x="80367" y="17859"/>
                </a:lnTo>
                <a:lnTo>
                  <a:pt x="89296" y="17859"/>
                </a:lnTo>
                <a:lnTo>
                  <a:pt x="89296" y="8930"/>
                </a:lnTo>
                <a:lnTo>
                  <a:pt x="89296" y="8930"/>
                </a:lnTo>
                <a:lnTo>
                  <a:pt x="80367" y="0"/>
                </a:lnTo>
                <a:lnTo>
                  <a:pt x="80367" y="0"/>
                </a:lnTo>
                <a:lnTo>
                  <a:pt x="71437" y="0"/>
                </a:lnTo>
                <a:lnTo>
                  <a:pt x="71437" y="0"/>
                </a:lnTo>
                <a:lnTo>
                  <a:pt x="62507" y="0"/>
                </a:lnTo>
                <a:lnTo>
                  <a:pt x="53578" y="0"/>
                </a:lnTo>
                <a:lnTo>
                  <a:pt x="44648" y="0"/>
                </a:lnTo>
                <a:lnTo>
                  <a:pt x="44648" y="8930"/>
                </a:lnTo>
                <a:lnTo>
                  <a:pt x="26789" y="17859"/>
                </a:lnTo>
                <a:lnTo>
                  <a:pt x="26789" y="17859"/>
                </a:lnTo>
                <a:lnTo>
                  <a:pt x="17859" y="26789"/>
                </a:lnTo>
                <a:lnTo>
                  <a:pt x="8929" y="35719"/>
                </a:lnTo>
                <a:lnTo>
                  <a:pt x="0" y="44649"/>
                </a:lnTo>
                <a:lnTo>
                  <a:pt x="0" y="53578"/>
                </a:lnTo>
                <a:lnTo>
                  <a:pt x="0" y="62508"/>
                </a:lnTo>
                <a:lnTo>
                  <a:pt x="8929" y="62508"/>
                </a:lnTo>
                <a:lnTo>
                  <a:pt x="8929" y="71438"/>
                </a:lnTo>
                <a:lnTo>
                  <a:pt x="26789" y="71438"/>
                </a:lnTo>
                <a:lnTo>
                  <a:pt x="35718" y="71438"/>
                </a:lnTo>
                <a:lnTo>
                  <a:pt x="44648" y="71438"/>
                </a:lnTo>
                <a:lnTo>
                  <a:pt x="53578" y="71438"/>
                </a:lnTo>
                <a:lnTo>
                  <a:pt x="62507" y="71438"/>
                </a:lnTo>
                <a:lnTo>
                  <a:pt x="71437" y="62508"/>
                </a:lnTo>
                <a:lnTo>
                  <a:pt x="71437" y="62508"/>
                </a:lnTo>
                <a:lnTo>
                  <a:pt x="80367" y="53578"/>
                </a:lnTo>
                <a:lnTo>
                  <a:pt x="80367" y="44649"/>
                </a:lnTo>
                <a:lnTo>
                  <a:pt x="80367" y="35719"/>
                </a:lnTo>
                <a:lnTo>
                  <a:pt x="80367" y="26789"/>
                </a:lnTo>
                <a:lnTo>
                  <a:pt x="80367" y="17859"/>
                </a:lnTo>
                <a:lnTo>
                  <a:pt x="80367" y="8930"/>
                </a:lnTo>
                <a:lnTo>
                  <a:pt x="71437" y="0"/>
                </a:lnTo>
                <a:lnTo>
                  <a:pt x="71437" y="0"/>
                </a:lnTo>
                <a:lnTo>
                  <a:pt x="71437" y="0"/>
                </a:lnTo>
                <a:lnTo>
                  <a:pt x="71437" y="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8" name="Freeform 307"/>
          <p:cNvSpPr/>
          <p:nvPr/>
        </p:nvSpPr>
        <p:spPr>
          <a:xfrm>
            <a:off x="7697390" y="1955601"/>
            <a:ext cx="116087" cy="107158"/>
          </a:xfrm>
          <a:custGeom>
            <a:avLst/>
            <a:gdLst/>
            <a:ahLst/>
            <a:cxnLst/>
            <a:rect l="0" t="0" r="0" b="0"/>
            <a:pathLst>
              <a:path w="116087" h="107158">
                <a:moveTo>
                  <a:pt x="0" y="35719"/>
                </a:moveTo>
                <a:lnTo>
                  <a:pt x="0" y="35719"/>
                </a:lnTo>
                <a:lnTo>
                  <a:pt x="0" y="44649"/>
                </a:lnTo>
                <a:lnTo>
                  <a:pt x="0" y="44649"/>
                </a:lnTo>
                <a:lnTo>
                  <a:pt x="0" y="44649"/>
                </a:lnTo>
                <a:lnTo>
                  <a:pt x="0" y="53578"/>
                </a:lnTo>
                <a:lnTo>
                  <a:pt x="8930" y="62508"/>
                </a:lnTo>
                <a:lnTo>
                  <a:pt x="8930" y="62508"/>
                </a:lnTo>
                <a:lnTo>
                  <a:pt x="8930" y="71438"/>
                </a:lnTo>
                <a:lnTo>
                  <a:pt x="8930" y="80368"/>
                </a:lnTo>
                <a:lnTo>
                  <a:pt x="8930" y="89297"/>
                </a:lnTo>
                <a:lnTo>
                  <a:pt x="8930" y="98227"/>
                </a:lnTo>
                <a:lnTo>
                  <a:pt x="8930" y="107157"/>
                </a:lnTo>
                <a:lnTo>
                  <a:pt x="8930" y="107157"/>
                </a:lnTo>
                <a:lnTo>
                  <a:pt x="8930" y="107157"/>
                </a:lnTo>
                <a:lnTo>
                  <a:pt x="8930" y="107157"/>
                </a:lnTo>
                <a:lnTo>
                  <a:pt x="8930" y="107157"/>
                </a:lnTo>
                <a:lnTo>
                  <a:pt x="8930" y="107157"/>
                </a:lnTo>
                <a:lnTo>
                  <a:pt x="8930" y="107157"/>
                </a:lnTo>
                <a:lnTo>
                  <a:pt x="8930" y="107157"/>
                </a:lnTo>
                <a:lnTo>
                  <a:pt x="8930" y="107157"/>
                </a:lnTo>
                <a:lnTo>
                  <a:pt x="8930" y="107157"/>
                </a:lnTo>
                <a:lnTo>
                  <a:pt x="8930" y="98227"/>
                </a:lnTo>
                <a:lnTo>
                  <a:pt x="8930" y="80368"/>
                </a:lnTo>
                <a:lnTo>
                  <a:pt x="8930" y="71438"/>
                </a:lnTo>
                <a:lnTo>
                  <a:pt x="8930" y="62508"/>
                </a:lnTo>
                <a:lnTo>
                  <a:pt x="17859" y="44649"/>
                </a:lnTo>
                <a:lnTo>
                  <a:pt x="17859" y="35719"/>
                </a:lnTo>
                <a:lnTo>
                  <a:pt x="26789" y="26789"/>
                </a:lnTo>
                <a:lnTo>
                  <a:pt x="26789" y="17860"/>
                </a:lnTo>
                <a:lnTo>
                  <a:pt x="35719" y="8930"/>
                </a:lnTo>
                <a:lnTo>
                  <a:pt x="44648" y="0"/>
                </a:lnTo>
                <a:lnTo>
                  <a:pt x="53578" y="0"/>
                </a:lnTo>
                <a:lnTo>
                  <a:pt x="62508" y="0"/>
                </a:lnTo>
                <a:lnTo>
                  <a:pt x="71437" y="0"/>
                </a:lnTo>
                <a:lnTo>
                  <a:pt x="80367" y="0"/>
                </a:lnTo>
                <a:lnTo>
                  <a:pt x="89297" y="0"/>
                </a:lnTo>
                <a:lnTo>
                  <a:pt x="98226" y="0"/>
                </a:lnTo>
                <a:lnTo>
                  <a:pt x="107156" y="8930"/>
                </a:lnTo>
                <a:lnTo>
                  <a:pt x="116086" y="8930"/>
                </a:lnTo>
                <a:lnTo>
                  <a:pt x="116086" y="893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9" name="Freeform 308"/>
          <p:cNvSpPr/>
          <p:nvPr/>
        </p:nvSpPr>
        <p:spPr>
          <a:xfrm>
            <a:off x="3321843" y="3009304"/>
            <a:ext cx="1" cy="8931"/>
          </a:xfrm>
          <a:custGeom>
            <a:avLst/>
            <a:gdLst/>
            <a:ahLst/>
            <a:cxnLst/>
            <a:rect l="0" t="0" r="0" b="0"/>
            <a:pathLst>
              <a:path w="1" h="8931">
                <a:moveTo>
                  <a:pt x="0" y="8930"/>
                </a:moveTo>
                <a:lnTo>
                  <a:pt x="0" y="8930"/>
                </a:lnTo>
                <a:lnTo>
                  <a:pt x="0" y="8930"/>
                </a:lnTo>
                <a:lnTo>
                  <a:pt x="0" y="0"/>
                </a:lnTo>
                <a:lnTo>
                  <a:pt x="0" y="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0" name="Freeform 309"/>
          <p:cNvSpPr/>
          <p:nvPr/>
        </p:nvSpPr>
        <p:spPr>
          <a:xfrm>
            <a:off x="3330773" y="2973586"/>
            <a:ext cx="8931" cy="26790"/>
          </a:xfrm>
          <a:custGeom>
            <a:avLst/>
            <a:gdLst/>
            <a:ahLst/>
            <a:cxnLst/>
            <a:rect l="0" t="0" r="0" b="0"/>
            <a:pathLst>
              <a:path w="8931" h="26790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8930" y="8929"/>
                </a:lnTo>
                <a:lnTo>
                  <a:pt x="8930" y="8929"/>
                </a:lnTo>
                <a:lnTo>
                  <a:pt x="8930" y="17859"/>
                </a:lnTo>
                <a:lnTo>
                  <a:pt x="8930" y="26789"/>
                </a:lnTo>
                <a:lnTo>
                  <a:pt x="8930" y="26789"/>
                </a:lnTo>
                <a:lnTo>
                  <a:pt x="8930" y="26789"/>
                </a:lnTo>
                <a:lnTo>
                  <a:pt x="8930" y="26789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1" name="Freeform 310"/>
          <p:cNvSpPr/>
          <p:nvPr/>
        </p:nvSpPr>
        <p:spPr>
          <a:xfrm>
            <a:off x="3339703" y="3241476"/>
            <a:ext cx="8930" cy="1"/>
          </a:xfrm>
          <a:custGeom>
            <a:avLst/>
            <a:gdLst/>
            <a:ahLst/>
            <a:cxnLst/>
            <a:rect l="0" t="0" r="0" b="0"/>
            <a:pathLst>
              <a:path w="8930" h="1">
                <a:moveTo>
                  <a:pt x="8929" y="0"/>
                </a:moveTo>
                <a:lnTo>
                  <a:pt x="8929" y="0"/>
                </a:lnTo>
                <a:lnTo>
                  <a:pt x="8929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2" name="Freeform 311"/>
          <p:cNvSpPr/>
          <p:nvPr/>
        </p:nvSpPr>
        <p:spPr>
          <a:xfrm>
            <a:off x="3348632" y="3250406"/>
            <a:ext cx="8931" cy="8931"/>
          </a:xfrm>
          <a:custGeom>
            <a:avLst/>
            <a:gdLst/>
            <a:ahLst/>
            <a:cxnLst/>
            <a:rect l="0" t="0" r="0" b="0"/>
            <a:pathLst>
              <a:path w="8931" h="8931">
                <a:moveTo>
                  <a:pt x="8930" y="0"/>
                </a:moveTo>
                <a:lnTo>
                  <a:pt x="8930" y="0"/>
                </a:lnTo>
                <a:lnTo>
                  <a:pt x="8930" y="0"/>
                </a:lnTo>
                <a:lnTo>
                  <a:pt x="8930" y="0"/>
                </a:lnTo>
                <a:lnTo>
                  <a:pt x="8930" y="0"/>
                </a:lnTo>
                <a:lnTo>
                  <a:pt x="8930" y="0"/>
                </a:lnTo>
                <a:lnTo>
                  <a:pt x="8930" y="0"/>
                </a:lnTo>
                <a:lnTo>
                  <a:pt x="8930" y="0"/>
                </a:lnTo>
                <a:lnTo>
                  <a:pt x="8930" y="0"/>
                </a:lnTo>
                <a:lnTo>
                  <a:pt x="8930" y="0"/>
                </a:lnTo>
                <a:lnTo>
                  <a:pt x="8930" y="0"/>
                </a:lnTo>
                <a:lnTo>
                  <a:pt x="8930" y="8930"/>
                </a:lnTo>
                <a:lnTo>
                  <a:pt x="8930" y="8930"/>
                </a:lnTo>
                <a:lnTo>
                  <a:pt x="8930" y="8930"/>
                </a:lnTo>
                <a:lnTo>
                  <a:pt x="8930" y="8930"/>
                </a:lnTo>
                <a:lnTo>
                  <a:pt x="0" y="8930"/>
                </a:lnTo>
                <a:lnTo>
                  <a:pt x="0" y="8930"/>
                </a:lnTo>
                <a:lnTo>
                  <a:pt x="0" y="893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3" name="Freeform 312"/>
          <p:cNvSpPr/>
          <p:nvPr/>
        </p:nvSpPr>
        <p:spPr>
          <a:xfrm>
            <a:off x="3429000" y="3000375"/>
            <a:ext cx="151805" cy="223243"/>
          </a:xfrm>
          <a:custGeom>
            <a:avLst/>
            <a:gdLst/>
            <a:ahLst/>
            <a:cxnLst/>
            <a:rect l="0" t="0" r="0" b="0"/>
            <a:pathLst>
              <a:path w="151805" h="223243">
                <a:moveTo>
                  <a:pt x="8929" y="26789"/>
                </a:moveTo>
                <a:lnTo>
                  <a:pt x="8929" y="26789"/>
                </a:lnTo>
                <a:lnTo>
                  <a:pt x="8929" y="26789"/>
                </a:lnTo>
                <a:lnTo>
                  <a:pt x="8929" y="26789"/>
                </a:lnTo>
                <a:lnTo>
                  <a:pt x="0" y="35719"/>
                </a:lnTo>
                <a:lnTo>
                  <a:pt x="0" y="35719"/>
                </a:lnTo>
                <a:lnTo>
                  <a:pt x="0" y="44648"/>
                </a:lnTo>
                <a:lnTo>
                  <a:pt x="0" y="53578"/>
                </a:lnTo>
                <a:lnTo>
                  <a:pt x="0" y="71437"/>
                </a:lnTo>
                <a:lnTo>
                  <a:pt x="0" y="89297"/>
                </a:lnTo>
                <a:lnTo>
                  <a:pt x="8929" y="98226"/>
                </a:lnTo>
                <a:lnTo>
                  <a:pt x="8929" y="116086"/>
                </a:lnTo>
                <a:lnTo>
                  <a:pt x="8929" y="133945"/>
                </a:lnTo>
                <a:lnTo>
                  <a:pt x="8929" y="151804"/>
                </a:lnTo>
                <a:lnTo>
                  <a:pt x="8929" y="169664"/>
                </a:lnTo>
                <a:lnTo>
                  <a:pt x="8929" y="187523"/>
                </a:lnTo>
                <a:lnTo>
                  <a:pt x="8929" y="196453"/>
                </a:lnTo>
                <a:lnTo>
                  <a:pt x="8929" y="205383"/>
                </a:lnTo>
                <a:lnTo>
                  <a:pt x="8929" y="214312"/>
                </a:lnTo>
                <a:lnTo>
                  <a:pt x="8929" y="214312"/>
                </a:lnTo>
                <a:lnTo>
                  <a:pt x="8929" y="223242"/>
                </a:lnTo>
                <a:lnTo>
                  <a:pt x="8929" y="223242"/>
                </a:lnTo>
                <a:lnTo>
                  <a:pt x="8929" y="223242"/>
                </a:lnTo>
                <a:lnTo>
                  <a:pt x="8929" y="223242"/>
                </a:lnTo>
                <a:lnTo>
                  <a:pt x="8929" y="223242"/>
                </a:lnTo>
                <a:lnTo>
                  <a:pt x="8929" y="214312"/>
                </a:lnTo>
                <a:lnTo>
                  <a:pt x="8929" y="214312"/>
                </a:lnTo>
                <a:lnTo>
                  <a:pt x="8929" y="196453"/>
                </a:lnTo>
                <a:lnTo>
                  <a:pt x="8929" y="187523"/>
                </a:lnTo>
                <a:lnTo>
                  <a:pt x="8929" y="169664"/>
                </a:lnTo>
                <a:lnTo>
                  <a:pt x="8929" y="160734"/>
                </a:lnTo>
                <a:lnTo>
                  <a:pt x="0" y="133945"/>
                </a:lnTo>
                <a:lnTo>
                  <a:pt x="8929" y="116086"/>
                </a:lnTo>
                <a:lnTo>
                  <a:pt x="8929" y="98226"/>
                </a:lnTo>
                <a:lnTo>
                  <a:pt x="8929" y="80367"/>
                </a:lnTo>
                <a:lnTo>
                  <a:pt x="8929" y="62508"/>
                </a:lnTo>
                <a:lnTo>
                  <a:pt x="17859" y="53578"/>
                </a:lnTo>
                <a:lnTo>
                  <a:pt x="17859" y="35719"/>
                </a:lnTo>
                <a:lnTo>
                  <a:pt x="26789" y="26789"/>
                </a:lnTo>
                <a:lnTo>
                  <a:pt x="35718" y="17859"/>
                </a:lnTo>
                <a:lnTo>
                  <a:pt x="35718" y="8929"/>
                </a:lnTo>
                <a:lnTo>
                  <a:pt x="44648" y="0"/>
                </a:lnTo>
                <a:lnTo>
                  <a:pt x="53578" y="0"/>
                </a:lnTo>
                <a:lnTo>
                  <a:pt x="62507" y="0"/>
                </a:lnTo>
                <a:lnTo>
                  <a:pt x="71437" y="0"/>
                </a:lnTo>
                <a:lnTo>
                  <a:pt x="80367" y="8929"/>
                </a:lnTo>
                <a:lnTo>
                  <a:pt x="98226" y="8929"/>
                </a:lnTo>
                <a:lnTo>
                  <a:pt x="107156" y="17859"/>
                </a:lnTo>
                <a:lnTo>
                  <a:pt x="116086" y="26789"/>
                </a:lnTo>
                <a:lnTo>
                  <a:pt x="125015" y="35719"/>
                </a:lnTo>
                <a:lnTo>
                  <a:pt x="133945" y="53578"/>
                </a:lnTo>
                <a:lnTo>
                  <a:pt x="133945" y="62508"/>
                </a:lnTo>
                <a:lnTo>
                  <a:pt x="142875" y="80367"/>
                </a:lnTo>
                <a:lnTo>
                  <a:pt x="142875" y="98226"/>
                </a:lnTo>
                <a:lnTo>
                  <a:pt x="151804" y="107156"/>
                </a:lnTo>
                <a:lnTo>
                  <a:pt x="151804" y="125015"/>
                </a:lnTo>
                <a:lnTo>
                  <a:pt x="151804" y="133945"/>
                </a:lnTo>
                <a:lnTo>
                  <a:pt x="151804" y="151804"/>
                </a:lnTo>
                <a:lnTo>
                  <a:pt x="142875" y="160734"/>
                </a:lnTo>
                <a:lnTo>
                  <a:pt x="142875" y="178594"/>
                </a:lnTo>
                <a:lnTo>
                  <a:pt x="133945" y="187523"/>
                </a:lnTo>
                <a:lnTo>
                  <a:pt x="133945" y="196453"/>
                </a:lnTo>
                <a:lnTo>
                  <a:pt x="125015" y="196453"/>
                </a:lnTo>
                <a:lnTo>
                  <a:pt x="116086" y="205383"/>
                </a:lnTo>
                <a:lnTo>
                  <a:pt x="107156" y="205383"/>
                </a:lnTo>
                <a:lnTo>
                  <a:pt x="98226" y="205383"/>
                </a:lnTo>
                <a:lnTo>
                  <a:pt x="89296" y="205383"/>
                </a:lnTo>
                <a:lnTo>
                  <a:pt x="80367" y="205383"/>
                </a:lnTo>
                <a:lnTo>
                  <a:pt x="62507" y="196453"/>
                </a:lnTo>
                <a:lnTo>
                  <a:pt x="53578" y="196453"/>
                </a:lnTo>
                <a:lnTo>
                  <a:pt x="53578" y="196453"/>
                </a:lnTo>
                <a:lnTo>
                  <a:pt x="53578" y="196453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4" name="Freeform 313"/>
          <p:cNvSpPr/>
          <p:nvPr/>
        </p:nvSpPr>
        <p:spPr>
          <a:xfrm>
            <a:off x="3643312" y="3027164"/>
            <a:ext cx="17860" cy="187524"/>
          </a:xfrm>
          <a:custGeom>
            <a:avLst/>
            <a:gdLst/>
            <a:ahLst/>
            <a:cxnLst/>
            <a:rect l="0" t="0" r="0" b="0"/>
            <a:pathLst>
              <a:path w="17860" h="187524">
                <a:moveTo>
                  <a:pt x="17859" y="0"/>
                </a:moveTo>
                <a:lnTo>
                  <a:pt x="17859" y="0"/>
                </a:lnTo>
                <a:lnTo>
                  <a:pt x="17859" y="0"/>
                </a:lnTo>
                <a:lnTo>
                  <a:pt x="17859" y="8930"/>
                </a:lnTo>
                <a:lnTo>
                  <a:pt x="17859" y="17859"/>
                </a:lnTo>
                <a:lnTo>
                  <a:pt x="17859" y="26789"/>
                </a:lnTo>
                <a:lnTo>
                  <a:pt x="17859" y="35719"/>
                </a:lnTo>
                <a:lnTo>
                  <a:pt x="17859" y="53578"/>
                </a:lnTo>
                <a:lnTo>
                  <a:pt x="17859" y="62508"/>
                </a:lnTo>
                <a:lnTo>
                  <a:pt x="17859" y="80367"/>
                </a:lnTo>
                <a:lnTo>
                  <a:pt x="8930" y="98226"/>
                </a:lnTo>
                <a:lnTo>
                  <a:pt x="8930" y="116086"/>
                </a:lnTo>
                <a:lnTo>
                  <a:pt x="8930" y="133945"/>
                </a:lnTo>
                <a:lnTo>
                  <a:pt x="8930" y="151805"/>
                </a:lnTo>
                <a:lnTo>
                  <a:pt x="8930" y="160734"/>
                </a:lnTo>
                <a:lnTo>
                  <a:pt x="0" y="169664"/>
                </a:lnTo>
                <a:lnTo>
                  <a:pt x="0" y="178594"/>
                </a:lnTo>
                <a:lnTo>
                  <a:pt x="0" y="187523"/>
                </a:lnTo>
                <a:lnTo>
                  <a:pt x="0" y="187523"/>
                </a:lnTo>
                <a:lnTo>
                  <a:pt x="0" y="187523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5" name="Freeform 314"/>
          <p:cNvSpPr/>
          <p:nvPr/>
        </p:nvSpPr>
        <p:spPr>
          <a:xfrm>
            <a:off x="3679031" y="2973586"/>
            <a:ext cx="133946" cy="232173"/>
          </a:xfrm>
          <a:custGeom>
            <a:avLst/>
            <a:gdLst/>
            <a:ahLst/>
            <a:cxnLst/>
            <a:rect l="0" t="0" r="0" b="0"/>
            <a:pathLst>
              <a:path w="133946" h="232173">
                <a:moveTo>
                  <a:pt x="0" y="53578"/>
                </a:moveTo>
                <a:lnTo>
                  <a:pt x="0" y="53578"/>
                </a:lnTo>
                <a:lnTo>
                  <a:pt x="0" y="53578"/>
                </a:lnTo>
                <a:lnTo>
                  <a:pt x="0" y="53578"/>
                </a:lnTo>
                <a:lnTo>
                  <a:pt x="0" y="62508"/>
                </a:lnTo>
                <a:lnTo>
                  <a:pt x="8930" y="71437"/>
                </a:lnTo>
                <a:lnTo>
                  <a:pt x="8930" y="80367"/>
                </a:lnTo>
                <a:lnTo>
                  <a:pt x="17859" y="89297"/>
                </a:lnTo>
                <a:lnTo>
                  <a:pt x="17859" y="107156"/>
                </a:lnTo>
                <a:lnTo>
                  <a:pt x="26789" y="125015"/>
                </a:lnTo>
                <a:lnTo>
                  <a:pt x="26789" y="142875"/>
                </a:lnTo>
                <a:lnTo>
                  <a:pt x="26789" y="160734"/>
                </a:lnTo>
                <a:lnTo>
                  <a:pt x="35719" y="169664"/>
                </a:lnTo>
                <a:lnTo>
                  <a:pt x="35719" y="187523"/>
                </a:lnTo>
                <a:lnTo>
                  <a:pt x="44648" y="196453"/>
                </a:lnTo>
                <a:lnTo>
                  <a:pt x="53578" y="214312"/>
                </a:lnTo>
                <a:lnTo>
                  <a:pt x="53578" y="223242"/>
                </a:lnTo>
                <a:lnTo>
                  <a:pt x="62508" y="223242"/>
                </a:lnTo>
                <a:lnTo>
                  <a:pt x="62508" y="232172"/>
                </a:lnTo>
                <a:lnTo>
                  <a:pt x="71437" y="232172"/>
                </a:lnTo>
                <a:lnTo>
                  <a:pt x="80367" y="232172"/>
                </a:lnTo>
                <a:lnTo>
                  <a:pt x="80367" y="232172"/>
                </a:lnTo>
                <a:lnTo>
                  <a:pt x="89297" y="232172"/>
                </a:lnTo>
                <a:lnTo>
                  <a:pt x="89297" y="232172"/>
                </a:lnTo>
                <a:lnTo>
                  <a:pt x="98226" y="223242"/>
                </a:lnTo>
                <a:lnTo>
                  <a:pt x="98226" y="223242"/>
                </a:lnTo>
                <a:lnTo>
                  <a:pt x="98226" y="214312"/>
                </a:lnTo>
                <a:lnTo>
                  <a:pt x="107156" y="196453"/>
                </a:lnTo>
                <a:lnTo>
                  <a:pt x="107156" y="178593"/>
                </a:lnTo>
                <a:lnTo>
                  <a:pt x="107156" y="160734"/>
                </a:lnTo>
                <a:lnTo>
                  <a:pt x="116086" y="142875"/>
                </a:lnTo>
                <a:lnTo>
                  <a:pt x="116086" y="125015"/>
                </a:lnTo>
                <a:lnTo>
                  <a:pt x="125015" y="98226"/>
                </a:lnTo>
                <a:lnTo>
                  <a:pt x="125015" y="71437"/>
                </a:lnTo>
                <a:lnTo>
                  <a:pt x="125015" y="53578"/>
                </a:lnTo>
                <a:lnTo>
                  <a:pt x="133945" y="35718"/>
                </a:lnTo>
                <a:lnTo>
                  <a:pt x="133945" y="17859"/>
                </a:lnTo>
                <a:lnTo>
                  <a:pt x="133945" y="8929"/>
                </a:lnTo>
                <a:lnTo>
                  <a:pt x="133945" y="0"/>
                </a:lnTo>
                <a:lnTo>
                  <a:pt x="133945" y="0"/>
                </a:lnTo>
                <a:lnTo>
                  <a:pt x="133945" y="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6" name="Freeform 315"/>
          <p:cNvSpPr/>
          <p:nvPr/>
        </p:nvSpPr>
        <p:spPr>
          <a:xfrm>
            <a:off x="3866554" y="2955726"/>
            <a:ext cx="80368" cy="232173"/>
          </a:xfrm>
          <a:custGeom>
            <a:avLst/>
            <a:gdLst/>
            <a:ahLst/>
            <a:cxnLst/>
            <a:rect l="0" t="0" r="0" b="0"/>
            <a:pathLst>
              <a:path w="80368" h="232173">
                <a:moveTo>
                  <a:pt x="80367" y="0"/>
                </a:moveTo>
                <a:lnTo>
                  <a:pt x="80367" y="0"/>
                </a:lnTo>
                <a:lnTo>
                  <a:pt x="80367" y="8930"/>
                </a:lnTo>
                <a:lnTo>
                  <a:pt x="80367" y="8930"/>
                </a:lnTo>
                <a:lnTo>
                  <a:pt x="71438" y="17860"/>
                </a:lnTo>
                <a:lnTo>
                  <a:pt x="71438" y="26789"/>
                </a:lnTo>
                <a:lnTo>
                  <a:pt x="62508" y="44649"/>
                </a:lnTo>
                <a:lnTo>
                  <a:pt x="62508" y="53578"/>
                </a:lnTo>
                <a:lnTo>
                  <a:pt x="53578" y="62508"/>
                </a:lnTo>
                <a:lnTo>
                  <a:pt x="44649" y="80368"/>
                </a:lnTo>
                <a:lnTo>
                  <a:pt x="35719" y="98227"/>
                </a:lnTo>
                <a:lnTo>
                  <a:pt x="35719" y="107157"/>
                </a:lnTo>
                <a:lnTo>
                  <a:pt x="26789" y="125016"/>
                </a:lnTo>
                <a:lnTo>
                  <a:pt x="17860" y="142875"/>
                </a:lnTo>
                <a:lnTo>
                  <a:pt x="17860" y="160735"/>
                </a:lnTo>
                <a:lnTo>
                  <a:pt x="8930" y="178594"/>
                </a:lnTo>
                <a:lnTo>
                  <a:pt x="8930" y="187524"/>
                </a:lnTo>
                <a:lnTo>
                  <a:pt x="0" y="205383"/>
                </a:lnTo>
                <a:lnTo>
                  <a:pt x="0" y="214313"/>
                </a:lnTo>
                <a:lnTo>
                  <a:pt x="0" y="223243"/>
                </a:lnTo>
                <a:lnTo>
                  <a:pt x="0" y="223243"/>
                </a:lnTo>
                <a:lnTo>
                  <a:pt x="0" y="232172"/>
                </a:lnTo>
                <a:lnTo>
                  <a:pt x="0" y="232172"/>
                </a:lnTo>
                <a:lnTo>
                  <a:pt x="0" y="232172"/>
                </a:lnTo>
                <a:lnTo>
                  <a:pt x="0" y="232172"/>
                </a:lnTo>
                <a:lnTo>
                  <a:pt x="0" y="223243"/>
                </a:lnTo>
                <a:lnTo>
                  <a:pt x="8930" y="214313"/>
                </a:lnTo>
                <a:lnTo>
                  <a:pt x="8930" y="205383"/>
                </a:lnTo>
                <a:lnTo>
                  <a:pt x="8930" y="205383"/>
                </a:lnTo>
                <a:lnTo>
                  <a:pt x="8930" y="205383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7" name="Freeform 316"/>
          <p:cNvSpPr/>
          <p:nvPr/>
        </p:nvSpPr>
        <p:spPr>
          <a:xfrm>
            <a:off x="3946921" y="2991445"/>
            <a:ext cx="62509" cy="169665"/>
          </a:xfrm>
          <a:custGeom>
            <a:avLst/>
            <a:gdLst/>
            <a:ahLst/>
            <a:cxnLst/>
            <a:rect l="0" t="0" r="0" b="0"/>
            <a:pathLst>
              <a:path w="62509" h="169665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8930"/>
                </a:lnTo>
                <a:lnTo>
                  <a:pt x="0" y="8930"/>
                </a:lnTo>
                <a:lnTo>
                  <a:pt x="0" y="17859"/>
                </a:lnTo>
                <a:lnTo>
                  <a:pt x="0" y="35719"/>
                </a:lnTo>
                <a:lnTo>
                  <a:pt x="0" y="44649"/>
                </a:lnTo>
                <a:lnTo>
                  <a:pt x="8930" y="53578"/>
                </a:lnTo>
                <a:lnTo>
                  <a:pt x="8930" y="71438"/>
                </a:lnTo>
                <a:lnTo>
                  <a:pt x="8930" y="80367"/>
                </a:lnTo>
                <a:lnTo>
                  <a:pt x="8930" y="89297"/>
                </a:lnTo>
                <a:lnTo>
                  <a:pt x="17860" y="107156"/>
                </a:lnTo>
                <a:lnTo>
                  <a:pt x="17860" y="116086"/>
                </a:lnTo>
                <a:lnTo>
                  <a:pt x="26790" y="133945"/>
                </a:lnTo>
                <a:lnTo>
                  <a:pt x="35719" y="142875"/>
                </a:lnTo>
                <a:lnTo>
                  <a:pt x="35719" y="151805"/>
                </a:lnTo>
                <a:lnTo>
                  <a:pt x="44649" y="160734"/>
                </a:lnTo>
                <a:lnTo>
                  <a:pt x="53579" y="160734"/>
                </a:lnTo>
                <a:lnTo>
                  <a:pt x="53579" y="169664"/>
                </a:lnTo>
                <a:lnTo>
                  <a:pt x="62508" y="169664"/>
                </a:lnTo>
                <a:lnTo>
                  <a:pt x="62508" y="169664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8" name="Freeform 317"/>
          <p:cNvSpPr/>
          <p:nvPr/>
        </p:nvSpPr>
        <p:spPr>
          <a:xfrm>
            <a:off x="3893343" y="3116461"/>
            <a:ext cx="62509" cy="8930"/>
          </a:xfrm>
          <a:custGeom>
            <a:avLst/>
            <a:gdLst/>
            <a:ahLst/>
            <a:cxnLst/>
            <a:rect l="0" t="0" r="0" b="0"/>
            <a:pathLst>
              <a:path w="62509" h="8930">
                <a:moveTo>
                  <a:pt x="0" y="8929"/>
                </a:moveTo>
                <a:lnTo>
                  <a:pt x="0" y="8929"/>
                </a:lnTo>
                <a:lnTo>
                  <a:pt x="0" y="8929"/>
                </a:lnTo>
                <a:lnTo>
                  <a:pt x="8930" y="8929"/>
                </a:lnTo>
                <a:lnTo>
                  <a:pt x="8930" y="8929"/>
                </a:lnTo>
                <a:lnTo>
                  <a:pt x="17860" y="8929"/>
                </a:lnTo>
                <a:lnTo>
                  <a:pt x="26789" y="8929"/>
                </a:lnTo>
                <a:lnTo>
                  <a:pt x="35719" y="8929"/>
                </a:lnTo>
                <a:lnTo>
                  <a:pt x="44649" y="0"/>
                </a:lnTo>
                <a:lnTo>
                  <a:pt x="62508" y="0"/>
                </a:lnTo>
                <a:lnTo>
                  <a:pt x="62508" y="0"/>
                </a:lnTo>
                <a:lnTo>
                  <a:pt x="62508" y="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9" name="Freeform 318"/>
          <p:cNvSpPr/>
          <p:nvPr/>
        </p:nvSpPr>
        <p:spPr>
          <a:xfrm>
            <a:off x="4045148" y="3205758"/>
            <a:ext cx="62509" cy="71438"/>
          </a:xfrm>
          <a:custGeom>
            <a:avLst/>
            <a:gdLst/>
            <a:ahLst/>
            <a:cxnLst/>
            <a:rect l="0" t="0" r="0" b="0"/>
            <a:pathLst>
              <a:path w="62509" h="71438">
                <a:moveTo>
                  <a:pt x="62508" y="0"/>
                </a:moveTo>
                <a:lnTo>
                  <a:pt x="62508" y="0"/>
                </a:lnTo>
                <a:lnTo>
                  <a:pt x="62508" y="0"/>
                </a:lnTo>
                <a:lnTo>
                  <a:pt x="62508" y="0"/>
                </a:lnTo>
                <a:lnTo>
                  <a:pt x="53578" y="8929"/>
                </a:lnTo>
                <a:lnTo>
                  <a:pt x="53578" y="17859"/>
                </a:lnTo>
                <a:lnTo>
                  <a:pt x="44648" y="26789"/>
                </a:lnTo>
                <a:lnTo>
                  <a:pt x="35719" y="35718"/>
                </a:lnTo>
                <a:lnTo>
                  <a:pt x="26789" y="53578"/>
                </a:lnTo>
                <a:lnTo>
                  <a:pt x="17859" y="62507"/>
                </a:lnTo>
                <a:lnTo>
                  <a:pt x="8930" y="62507"/>
                </a:lnTo>
                <a:lnTo>
                  <a:pt x="0" y="71437"/>
                </a:lnTo>
                <a:lnTo>
                  <a:pt x="0" y="71437"/>
                </a:lnTo>
                <a:lnTo>
                  <a:pt x="0" y="71437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0" name="Freeform 319"/>
          <p:cNvSpPr/>
          <p:nvPr/>
        </p:nvSpPr>
        <p:spPr>
          <a:xfrm>
            <a:off x="4223742" y="2964656"/>
            <a:ext cx="151805" cy="258962"/>
          </a:xfrm>
          <a:custGeom>
            <a:avLst/>
            <a:gdLst/>
            <a:ahLst/>
            <a:cxnLst/>
            <a:rect l="0" t="0" r="0" b="0"/>
            <a:pathLst>
              <a:path w="151805" h="258962">
                <a:moveTo>
                  <a:pt x="8929" y="151805"/>
                </a:moveTo>
                <a:lnTo>
                  <a:pt x="8929" y="151805"/>
                </a:lnTo>
                <a:lnTo>
                  <a:pt x="8929" y="151805"/>
                </a:lnTo>
                <a:lnTo>
                  <a:pt x="8929" y="151805"/>
                </a:lnTo>
                <a:lnTo>
                  <a:pt x="8929" y="151805"/>
                </a:lnTo>
                <a:lnTo>
                  <a:pt x="8929" y="151805"/>
                </a:lnTo>
                <a:lnTo>
                  <a:pt x="8929" y="151805"/>
                </a:lnTo>
                <a:lnTo>
                  <a:pt x="8929" y="151805"/>
                </a:lnTo>
                <a:lnTo>
                  <a:pt x="8929" y="151805"/>
                </a:lnTo>
                <a:lnTo>
                  <a:pt x="8929" y="151805"/>
                </a:lnTo>
                <a:lnTo>
                  <a:pt x="8929" y="151805"/>
                </a:lnTo>
                <a:lnTo>
                  <a:pt x="8929" y="160734"/>
                </a:lnTo>
                <a:lnTo>
                  <a:pt x="8929" y="169664"/>
                </a:lnTo>
                <a:lnTo>
                  <a:pt x="8929" y="187523"/>
                </a:lnTo>
                <a:lnTo>
                  <a:pt x="8929" y="196453"/>
                </a:lnTo>
                <a:lnTo>
                  <a:pt x="8929" y="214313"/>
                </a:lnTo>
                <a:lnTo>
                  <a:pt x="8929" y="223242"/>
                </a:lnTo>
                <a:lnTo>
                  <a:pt x="8929" y="232172"/>
                </a:lnTo>
                <a:lnTo>
                  <a:pt x="8929" y="241102"/>
                </a:lnTo>
                <a:lnTo>
                  <a:pt x="8929" y="250031"/>
                </a:lnTo>
                <a:lnTo>
                  <a:pt x="8929" y="250031"/>
                </a:lnTo>
                <a:lnTo>
                  <a:pt x="8929" y="258961"/>
                </a:lnTo>
                <a:lnTo>
                  <a:pt x="8929" y="258961"/>
                </a:lnTo>
                <a:lnTo>
                  <a:pt x="8929" y="258961"/>
                </a:lnTo>
                <a:lnTo>
                  <a:pt x="8929" y="258961"/>
                </a:lnTo>
                <a:lnTo>
                  <a:pt x="0" y="258961"/>
                </a:lnTo>
                <a:lnTo>
                  <a:pt x="0" y="250031"/>
                </a:lnTo>
                <a:lnTo>
                  <a:pt x="0" y="241102"/>
                </a:lnTo>
                <a:lnTo>
                  <a:pt x="0" y="232172"/>
                </a:lnTo>
                <a:lnTo>
                  <a:pt x="0" y="214313"/>
                </a:lnTo>
                <a:lnTo>
                  <a:pt x="0" y="196453"/>
                </a:lnTo>
                <a:lnTo>
                  <a:pt x="0" y="178594"/>
                </a:lnTo>
                <a:lnTo>
                  <a:pt x="0" y="160734"/>
                </a:lnTo>
                <a:lnTo>
                  <a:pt x="0" y="142875"/>
                </a:lnTo>
                <a:lnTo>
                  <a:pt x="0" y="116086"/>
                </a:lnTo>
                <a:lnTo>
                  <a:pt x="0" y="98227"/>
                </a:lnTo>
                <a:lnTo>
                  <a:pt x="0" y="89297"/>
                </a:lnTo>
                <a:lnTo>
                  <a:pt x="0" y="71438"/>
                </a:lnTo>
                <a:lnTo>
                  <a:pt x="8929" y="53578"/>
                </a:lnTo>
                <a:lnTo>
                  <a:pt x="8929" y="44648"/>
                </a:lnTo>
                <a:lnTo>
                  <a:pt x="17859" y="35719"/>
                </a:lnTo>
                <a:lnTo>
                  <a:pt x="17859" y="26789"/>
                </a:lnTo>
                <a:lnTo>
                  <a:pt x="26789" y="17859"/>
                </a:lnTo>
                <a:lnTo>
                  <a:pt x="26789" y="8930"/>
                </a:lnTo>
                <a:lnTo>
                  <a:pt x="35719" y="0"/>
                </a:lnTo>
                <a:lnTo>
                  <a:pt x="44648" y="0"/>
                </a:lnTo>
                <a:lnTo>
                  <a:pt x="53578" y="0"/>
                </a:lnTo>
                <a:lnTo>
                  <a:pt x="62508" y="0"/>
                </a:lnTo>
                <a:lnTo>
                  <a:pt x="71437" y="0"/>
                </a:lnTo>
                <a:lnTo>
                  <a:pt x="80367" y="0"/>
                </a:lnTo>
                <a:lnTo>
                  <a:pt x="89297" y="8930"/>
                </a:lnTo>
                <a:lnTo>
                  <a:pt x="89297" y="17859"/>
                </a:lnTo>
                <a:lnTo>
                  <a:pt x="98226" y="26789"/>
                </a:lnTo>
                <a:lnTo>
                  <a:pt x="98226" y="35719"/>
                </a:lnTo>
                <a:lnTo>
                  <a:pt x="98226" y="44648"/>
                </a:lnTo>
                <a:lnTo>
                  <a:pt x="107156" y="62508"/>
                </a:lnTo>
                <a:lnTo>
                  <a:pt x="107156" y="71438"/>
                </a:lnTo>
                <a:lnTo>
                  <a:pt x="98226" y="89297"/>
                </a:lnTo>
                <a:lnTo>
                  <a:pt x="98226" y="98227"/>
                </a:lnTo>
                <a:lnTo>
                  <a:pt x="89297" y="107156"/>
                </a:lnTo>
                <a:lnTo>
                  <a:pt x="80367" y="125016"/>
                </a:lnTo>
                <a:lnTo>
                  <a:pt x="71437" y="133945"/>
                </a:lnTo>
                <a:lnTo>
                  <a:pt x="62508" y="142875"/>
                </a:lnTo>
                <a:lnTo>
                  <a:pt x="53578" y="151805"/>
                </a:lnTo>
                <a:lnTo>
                  <a:pt x="44648" y="151805"/>
                </a:lnTo>
                <a:lnTo>
                  <a:pt x="35719" y="151805"/>
                </a:lnTo>
                <a:lnTo>
                  <a:pt x="35719" y="151805"/>
                </a:lnTo>
                <a:lnTo>
                  <a:pt x="26789" y="151805"/>
                </a:lnTo>
                <a:lnTo>
                  <a:pt x="26789" y="151805"/>
                </a:lnTo>
                <a:lnTo>
                  <a:pt x="26789" y="151805"/>
                </a:lnTo>
                <a:lnTo>
                  <a:pt x="26789" y="151805"/>
                </a:lnTo>
                <a:lnTo>
                  <a:pt x="26789" y="151805"/>
                </a:lnTo>
                <a:lnTo>
                  <a:pt x="26789" y="142875"/>
                </a:lnTo>
                <a:lnTo>
                  <a:pt x="26789" y="142875"/>
                </a:lnTo>
                <a:lnTo>
                  <a:pt x="26789" y="142875"/>
                </a:lnTo>
                <a:lnTo>
                  <a:pt x="35719" y="151805"/>
                </a:lnTo>
                <a:lnTo>
                  <a:pt x="44648" y="151805"/>
                </a:lnTo>
                <a:lnTo>
                  <a:pt x="53578" y="151805"/>
                </a:lnTo>
                <a:lnTo>
                  <a:pt x="53578" y="160734"/>
                </a:lnTo>
                <a:lnTo>
                  <a:pt x="71437" y="169664"/>
                </a:lnTo>
                <a:lnTo>
                  <a:pt x="80367" y="178594"/>
                </a:lnTo>
                <a:lnTo>
                  <a:pt x="89297" y="187523"/>
                </a:lnTo>
                <a:lnTo>
                  <a:pt x="98226" y="196453"/>
                </a:lnTo>
                <a:lnTo>
                  <a:pt x="107156" y="205383"/>
                </a:lnTo>
                <a:lnTo>
                  <a:pt x="116086" y="214313"/>
                </a:lnTo>
                <a:lnTo>
                  <a:pt x="116086" y="223242"/>
                </a:lnTo>
                <a:lnTo>
                  <a:pt x="125015" y="232172"/>
                </a:lnTo>
                <a:lnTo>
                  <a:pt x="133945" y="241102"/>
                </a:lnTo>
                <a:lnTo>
                  <a:pt x="142875" y="241102"/>
                </a:lnTo>
                <a:lnTo>
                  <a:pt x="142875" y="250031"/>
                </a:lnTo>
                <a:lnTo>
                  <a:pt x="151804" y="250031"/>
                </a:lnTo>
                <a:lnTo>
                  <a:pt x="151804" y="250031"/>
                </a:lnTo>
                <a:lnTo>
                  <a:pt x="151804" y="250031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1" name="Freeform 320"/>
          <p:cNvSpPr/>
          <p:nvPr/>
        </p:nvSpPr>
        <p:spPr>
          <a:xfrm>
            <a:off x="4438054" y="3009304"/>
            <a:ext cx="17861" cy="232173"/>
          </a:xfrm>
          <a:custGeom>
            <a:avLst/>
            <a:gdLst/>
            <a:ahLst/>
            <a:cxnLst/>
            <a:rect l="0" t="0" r="0" b="0"/>
            <a:pathLst>
              <a:path w="17861" h="232173">
                <a:moveTo>
                  <a:pt x="0" y="0"/>
                </a:moveTo>
                <a:lnTo>
                  <a:pt x="0" y="0"/>
                </a:lnTo>
                <a:lnTo>
                  <a:pt x="0" y="8930"/>
                </a:lnTo>
                <a:lnTo>
                  <a:pt x="0" y="17860"/>
                </a:lnTo>
                <a:lnTo>
                  <a:pt x="0" y="26790"/>
                </a:lnTo>
                <a:lnTo>
                  <a:pt x="0" y="35719"/>
                </a:lnTo>
                <a:lnTo>
                  <a:pt x="0" y="53579"/>
                </a:lnTo>
                <a:lnTo>
                  <a:pt x="0" y="62508"/>
                </a:lnTo>
                <a:lnTo>
                  <a:pt x="0" y="80368"/>
                </a:lnTo>
                <a:lnTo>
                  <a:pt x="8930" y="98227"/>
                </a:lnTo>
                <a:lnTo>
                  <a:pt x="8930" y="107157"/>
                </a:lnTo>
                <a:lnTo>
                  <a:pt x="8930" y="125016"/>
                </a:lnTo>
                <a:lnTo>
                  <a:pt x="8930" y="142875"/>
                </a:lnTo>
                <a:lnTo>
                  <a:pt x="8930" y="160735"/>
                </a:lnTo>
                <a:lnTo>
                  <a:pt x="17860" y="169665"/>
                </a:lnTo>
                <a:lnTo>
                  <a:pt x="17860" y="187524"/>
                </a:lnTo>
                <a:lnTo>
                  <a:pt x="17860" y="196454"/>
                </a:lnTo>
                <a:lnTo>
                  <a:pt x="17860" y="205383"/>
                </a:lnTo>
                <a:lnTo>
                  <a:pt x="17860" y="214313"/>
                </a:lnTo>
                <a:lnTo>
                  <a:pt x="17860" y="223243"/>
                </a:lnTo>
                <a:lnTo>
                  <a:pt x="17860" y="232172"/>
                </a:lnTo>
                <a:lnTo>
                  <a:pt x="17860" y="232172"/>
                </a:lnTo>
                <a:lnTo>
                  <a:pt x="17860" y="232172"/>
                </a:lnTo>
                <a:lnTo>
                  <a:pt x="17860" y="232172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2" name="Freeform 321"/>
          <p:cNvSpPr/>
          <p:nvPr/>
        </p:nvSpPr>
        <p:spPr>
          <a:xfrm>
            <a:off x="4446984" y="3018234"/>
            <a:ext cx="178595" cy="196454"/>
          </a:xfrm>
          <a:custGeom>
            <a:avLst/>
            <a:gdLst/>
            <a:ahLst/>
            <a:cxnLst/>
            <a:rect l="0" t="0" r="0" b="0"/>
            <a:pathLst>
              <a:path w="178595" h="196454">
                <a:moveTo>
                  <a:pt x="0" y="8930"/>
                </a:moveTo>
                <a:lnTo>
                  <a:pt x="0" y="8930"/>
                </a:lnTo>
                <a:lnTo>
                  <a:pt x="0" y="8930"/>
                </a:lnTo>
                <a:lnTo>
                  <a:pt x="0" y="17860"/>
                </a:lnTo>
                <a:lnTo>
                  <a:pt x="8930" y="26789"/>
                </a:lnTo>
                <a:lnTo>
                  <a:pt x="8930" y="35719"/>
                </a:lnTo>
                <a:lnTo>
                  <a:pt x="17859" y="44649"/>
                </a:lnTo>
                <a:lnTo>
                  <a:pt x="26789" y="62508"/>
                </a:lnTo>
                <a:lnTo>
                  <a:pt x="35719" y="71438"/>
                </a:lnTo>
                <a:lnTo>
                  <a:pt x="35719" y="89297"/>
                </a:lnTo>
                <a:lnTo>
                  <a:pt x="44648" y="98227"/>
                </a:lnTo>
                <a:lnTo>
                  <a:pt x="53578" y="116086"/>
                </a:lnTo>
                <a:lnTo>
                  <a:pt x="62508" y="125016"/>
                </a:lnTo>
                <a:lnTo>
                  <a:pt x="71437" y="133945"/>
                </a:lnTo>
                <a:lnTo>
                  <a:pt x="80367" y="142875"/>
                </a:lnTo>
                <a:lnTo>
                  <a:pt x="98227" y="151805"/>
                </a:lnTo>
                <a:lnTo>
                  <a:pt x="107156" y="160735"/>
                </a:lnTo>
                <a:lnTo>
                  <a:pt x="116086" y="169664"/>
                </a:lnTo>
                <a:lnTo>
                  <a:pt x="125016" y="178594"/>
                </a:lnTo>
                <a:lnTo>
                  <a:pt x="133945" y="178594"/>
                </a:lnTo>
                <a:lnTo>
                  <a:pt x="133945" y="187524"/>
                </a:lnTo>
                <a:lnTo>
                  <a:pt x="142875" y="187524"/>
                </a:lnTo>
                <a:lnTo>
                  <a:pt x="151805" y="196453"/>
                </a:lnTo>
                <a:lnTo>
                  <a:pt x="151805" y="196453"/>
                </a:lnTo>
                <a:lnTo>
                  <a:pt x="160734" y="196453"/>
                </a:lnTo>
                <a:lnTo>
                  <a:pt x="160734" y="196453"/>
                </a:lnTo>
                <a:lnTo>
                  <a:pt x="169664" y="196453"/>
                </a:lnTo>
                <a:lnTo>
                  <a:pt x="169664" y="187524"/>
                </a:lnTo>
                <a:lnTo>
                  <a:pt x="169664" y="178594"/>
                </a:lnTo>
                <a:lnTo>
                  <a:pt x="178594" y="169664"/>
                </a:lnTo>
                <a:lnTo>
                  <a:pt x="178594" y="160735"/>
                </a:lnTo>
                <a:lnTo>
                  <a:pt x="178594" y="142875"/>
                </a:lnTo>
                <a:lnTo>
                  <a:pt x="178594" y="125016"/>
                </a:lnTo>
                <a:lnTo>
                  <a:pt x="178594" y="98227"/>
                </a:lnTo>
                <a:lnTo>
                  <a:pt x="178594" y="80367"/>
                </a:lnTo>
                <a:lnTo>
                  <a:pt x="178594" y="62508"/>
                </a:lnTo>
                <a:lnTo>
                  <a:pt x="178594" y="35719"/>
                </a:lnTo>
                <a:lnTo>
                  <a:pt x="178594" y="17860"/>
                </a:lnTo>
                <a:lnTo>
                  <a:pt x="178594" y="8930"/>
                </a:lnTo>
                <a:lnTo>
                  <a:pt x="178594" y="0"/>
                </a:lnTo>
                <a:lnTo>
                  <a:pt x="178594" y="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3" name="Freeform 322"/>
          <p:cNvSpPr/>
          <p:nvPr/>
        </p:nvSpPr>
        <p:spPr>
          <a:xfrm>
            <a:off x="4741664" y="2973586"/>
            <a:ext cx="62508" cy="232173"/>
          </a:xfrm>
          <a:custGeom>
            <a:avLst/>
            <a:gdLst/>
            <a:ahLst/>
            <a:cxnLst/>
            <a:rect l="0" t="0" r="0" b="0"/>
            <a:pathLst>
              <a:path w="62508" h="232173">
                <a:moveTo>
                  <a:pt x="53578" y="0"/>
                </a:moveTo>
                <a:lnTo>
                  <a:pt x="53578" y="0"/>
                </a:lnTo>
                <a:lnTo>
                  <a:pt x="53578" y="0"/>
                </a:lnTo>
                <a:lnTo>
                  <a:pt x="62507" y="0"/>
                </a:lnTo>
                <a:lnTo>
                  <a:pt x="62507" y="8929"/>
                </a:lnTo>
                <a:lnTo>
                  <a:pt x="62507" y="17859"/>
                </a:lnTo>
                <a:lnTo>
                  <a:pt x="62507" y="26789"/>
                </a:lnTo>
                <a:lnTo>
                  <a:pt x="62507" y="35718"/>
                </a:lnTo>
                <a:lnTo>
                  <a:pt x="53578" y="53578"/>
                </a:lnTo>
                <a:lnTo>
                  <a:pt x="53578" y="62508"/>
                </a:lnTo>
                <a:lnTo>
                  <a:pt x="44648" y="80367"/>
                </a:lnTo>
                <a:lnTo>
                  <a:pt x="35718" y="98226"/>
                </a:lnTo>
                <a:lnTo>
                  <a:pt x="35718" y="116086"/>
                </a:lnTo>
                <a:lnTo>
                  <a:pt x="26789" y="133945"/>
                </a:lnTo>
                <a:lnTo>
                  <a:pt x="26789" y="151804"/>
                </a:lnTo>
                <a:lnTo>
                  <a:pt x="17859" y="160734"/>
                </a:lnTo>
                <a:lnTo>
                  <a:pt x="17859" y="178593"/>
                </a:lnTo>
                <a:lnTo>
                  <a:pt x="8929" y="196453"/>
                </a:lnTo>
                <a:lnTo>
                  <a:pt x="8929" y="205383"/>
                </a:lnTo>
                <a:lnTo>
                  <a:pt x="0" y="214312"/>
                </a:lnTo>
                <a:lnTo>
                  <a:pt x="0" y="214312"/>
                </a:lnTo>
                <a:lnTo>
                  <a:pt x="0" y="223242"/>
                </a:lnTo>
                <a:lnTo>
                  <a:pt x="0" y="223242"/>
                </a:lnTo>
                <a:lnTo>
                  <a:pt x="0" y="232172"/>
                </a:lnTo>
                <a:lnTo>
                  <a:pt x="0" y="232172"/>
                </a:lnTo>
                <a:lnTo>
                  <a:pt x="0" y="223242"/>
                </a:lnTo>
                <a:lnTo>
                  <a:pt x="0" y="223242"/>
                </a:lnTo>
                <a:lnTo>
                  <a:pt x="0" y="223242"/>
                </a:lnTo>
                <a:lnTo>
                  <a:pt x="0" y="223242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4" name="Freeform 323"/>
          <p:cNvSpPr/>
          <p:nvPr/>
        </p:nvSpPr>
        <p:spPr>
          <a:xfrm>
            <a:off x="4822031" y="2973586"/>
            <a:ext cx="107158" cy="205384"/>
          </a:xfrm>
          <a:custGeom>
            <a:avLst/>
            <a:gdLst/>
            <a:ahLst/>
            <a:cxnLst/>
            <a:rect l="0" t="0" r="0" b="0"/>
            <a:pathLst>
              <a:path w="107158" h="205384">
                <a:moveTo>
                  <a:pt x="0" y="17859"/>
                </a:moveTo>
                <a:lnTo>
                  <a:pt x="0" y="17859"/>
                </a:lnTo>
                <a:lnTo>
                  <a:pt x="0" y="17859"/>
                </a:lnTo>
                <a:lnTo>
                  <a:pt x="0" y="8929"/>
                </a:lnTo>
                <a:lnTo>
                  <a:pt x="0" y="8929"/>
                </a:lnTo>
                <a:lnTo>
                  <a:pt x="0" y="8929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8929"/>
                </a:lnTo>
                <a:lnTo>
                  <a:pt x="0" y="8929"/>
                </a:lnTo>
                <a:lnTo>
                  <a:pt x="0" y="17859"/>
                </a:lnTo>
                <a:lnTo>
                  <a:pt x="8930" y="26789"/>
                </a:lnTo>
                <a:lnTo>
                  <a:pt x="8930" y="35718"/>
                </a:lnTo>
                <a:lnTo>
                  <a:pt x="17859" y="53578"/>
                </a:lnTo>
                <a:lnTo>
                  <a:pt x="17859" y="62508"/>
                </a:lnTo>
                <a:lnTo>
                  <a:pt x="26789" y="80367"/>
                </a:lnTo>
                <a:lnTo>
                  <a:pt x="26789" y="89297"/>
                </a:lnTo>
                <a:lnTo>
                  <a:pt x="35719" y="107156"/>
                </a:lnTo>
                <a:lnTo>
                  <a:pt x="44648" y="116086"/>
                </a:lnTo>
                <a:lnTo>
                  <a:pt x="53578" y="133945"/>
                </a:lnTo>
                <a:lnTo>
                  <a:pt x="62508" y="142875"/>
                </a:lnTo>
                <a:lnTo>
                  <a:pt x="71438" y="160734"/>
                </a:lnTo>
                <a:lnTo>
                  <a:pt x="71438" y="169664"/>
                </a:lnTo>
                <a:lnTo>
                  <a:pt x="80367" y="178593"/>
                </a:lnTo>
                <a:lnTo>
                  <a:pt x="89297" y="187523"/>
                </a:lnTo>
                <a:lnTo>
                  <a:pt x="89297" y="196453"/>
                </a:lnTo>
                <a:lnTo>
                  <a:pt x="98227" y="205383"/>
                </a:lnTo>
                <a:lnTo>
                  <a:pt x="107157" y="205383"/>
                </a:lnTo>
                <a:lnTo>
                  <a:pt x="107157" y="205383"/>
                </a:lnTo>
                <a:lnTo>
                  <a:pt x="107157" y="205383"/>
                </a:lnTo>
                <a:lnTo>
                  <a:pt x="107157" y="205383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5" name="Freeform 324"/>
          <p:cNvSpPr/>
          <p:nvPr/>
        </p:nvSpPr>
        <p:spPr>
          <a:xfrm>
            <a:off x="4795242" y="3107531"/>
            <a:ext cx="89298" cy="17860"/>
          </a:xfrm>
          <a:custGeom>
            <a:avLst/>
            <a:gdLst/>
            <a:ahLst/>
            <a:cxnLst/>
            <a:rect l="0" t="0" r="0" b="0"/>
            <a:pathLst>
              <a:path w="89298" h="17860">
                <a:moveTo>
                  <a:pt x="0" y="17859"/>
                </a:moveTo>
                <a:lnTo>
                  <a:pt x="0" y="17859"/>
                </a:lnTo>
                <a:lnTo>
                  <a:pt x="0" y="17859"/>
                </a:lnTo>
                <a:lnTo>
                  <a:pt x="0" y="17859"/>
                </a:lnTo>
                <a:lnTo>
                  <a:pt x="0" y="17859"/>
                </a:lnTo>
                <a:lnTo>
                  <a:pt x="0" y="17859"/>
                </a:lnTo>
                <a:lnTo>
                  <a:pt x="8929" y="17859"/>
                </a:lnTo>
                <a:lnTo>
                  <a:pt x="8929" y="8930"/>
                </a:lnTo>
                <a:lnTo>
                  <a:pt x="26789" y="8930"/>
                </a:lnTo>
                <a:lnTo>
                  <a:pt x="35719" y="8930"/>
                </a:lnTo>
                <a:lnTo>
                  <a:pt x="53578" y="8930"/>
                </a:lnTo>
                <a:lnTo>
                  <a:pt x="62508" y="8930"/>
                </a:lnTo>
                <a:lnTo>
                  <a:pt x="71437" y="0"/>
                </a:lnTo>
                <a:lnTo>
                  <a:pt x="80367" y="0"/>
                </a:lnTo>
                <a:lnTo>
                  <a:pt x="89297" y="0"/>
                </a:lnTo>
                <a:lnTo>
                  <a:pt x="89297" y="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8" name="Shape 138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x="603525" y="417625"/>
            <a:ext cx="2721649" cy="3797650"/>
          </a:xfrm>
          <a:prstGeom prst="rect">
            <a:avLst/>
          </a:prstGeom>
        </p:spPr>
      </p:pic>
      <p:pic>
        <p:nvPicPr>
          <p:cNvPr id="139" name="Shape 139"/>
          <p:cNvPicPr preferRelativeResize="0"/>
          <p:nvPr/>
        </p:nvPicPr>
        <p:blipFill>
          <a:blip r:embed="rId4"/>
          <a:stretch>
            <a:fillRect/>
          </a:stretch>
        </p:blipFill>
        <p:spPr>
          <a:xfrm>
            <a:off x="4151550" y="969750"/>
            <a:ext cx="4413400" cy="3387675"/>
          </a:xfrm>
          <a:prstGeom prst="rect">
            <a:avLst/>
          </a:prstGeom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Shape 35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x="161675" y="0"/>
            <a:ext cx="3918599" cy="2469525"/>
          </a:xfrm>
          <a:prstGeom prst="rect">
            <a:avLst/>
          </a:prstGeom>
        </p:spPr>
      </p:pic>
      <p:pic>
        <p:nvPicPr>
          <p:cNvPr id="36" name="Shape 36"/>
          <p:cNvPicPr preferRelativeResize="0"/>
          <p:nvPr/>
        </p:nvPicPr>
        <p:blipFill>
          <a:blip r:embed="rId4"/>
          <a:stretch>
            <a:fillRect/>
          </a:stretch>
        </p:blipFill>
        <p:spPr>
          <a:xfrm>
            <a:off x="429200" y="2653100"/>
            <a:ext cx="3383548" cy="2283900"/>
          </a:xfrm>
          <a:prstGeom prst="rect">
            <a:avLst/>
          </a:prstGeom>
        </p:spPr>
      </p:pic>
      <p:pic>
        <p:nvPicPr>
          <p:cNvPr id="37" name="Shape 37"/>
          <p:cNvPicPr preferRelativeResize="0"/>
          <p:nvPr/>
        </p:nvPicPr>
        <p:blipFill>
          <a:blip r:embed="rId5"/>
          <a:stretch>
            <a:fillRect/>
          </a:stretch>
        </p:blipFill>
        <p:spPr>
          <a:xfrm>
            <a:off x="5013025" y="659850"/>
            <a:ext cx="4130975" cy="3823800"/>
          </a:xfrm>
          <a:prstGeom prst="rect">
            <a:avLst/>
          </a:prstGeom>
        </p:spPr>
      </p:pic>
      <p:sp>
        <p:nvSpPr>
          <p:cNvPr id="2" name="Freeform 1"/>
          <p:cNvSpPr/>
          <p:nvPr/>
        </p:nvSpPr>
        <p:spPr>
          <a:xfrm>
            <a:off x="2428875" y="178594"/>
            <a:ext cx="44649" cy="17860"/>
          </a:xfrm>
          <a:custGeom>
            <a:avLst/>
            <a:gdLst/>
            <a:ahLst/>
            <a:cxnLst/>
            <a:rect l="0" t="0" r="0" b="0"/>
            <a:pathLst>
              <a:path w="44649" h="17860">
                <a:moveTo>
                  <a:pt x="0" y="17859"/>
                </a:moveTo>
                <a:lnTo>
                  <a:pt x="0" y="8929"/>
                </a:lnTo>
                <a:lnTo>
                  <a:pt x="0" y="8929"/>
                </a:lnTo>
                <a:lnTo>
                  <a:pt x="8929" y="8929"/>
                </a:lnTo>
                <a:lnTo>
                  <a:pt x="17859" y="8929"/>
                </a:lnTo>
                <a:lnTo>
                  <a:pt x="26789" y="0"/>
                </a:lnTo>
                <a:lnTo>
                  <a:pt x="35719" y="0"/>
                </a:lnTo>
                <a:lnTo>
                  <a:pt x="44648" y="0"/>
                </a:lnTo>
                <a:lnTo>
                  <a:pt x="44648" y="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Freeform 2"/>
          <p:cNvSpPr/>
          <p:nvPr/>
        </p:nvSpPr>
        <p:spPr>
          <a:xfrm>
            <a:off x="2544961" y="223242"/>
            <a:ext cx="223243" cy="1294806"/>
          </a:xfrm>
          <a:custGeom>
            <a:avLst/>
            <a:gdLst/>
            <a:ahLst/>
            <a:cxnLst/>
            <a:rect l="0" t="0" r="0" b="0"/>
            <a:pathLst>
              <a:path w="223243" h="1294806">
                <a:moveTo>
                  <a:pt x="44648" y="0"/>
                </a:moveTo>
                <a:lnTo>
                  <a:pt x="44648" y="8930"/>
                </a:lnTo>
                <a:lnTo>
                  <a:pt x="53578" y="8930"/>
                </a:lnTo>
                <a:lnTo>
                  <a:pt x="62508" y="17860"/>
                </a:lnTo>
                <a:lnTo>
                  <a:pt x="71437" y="26789"/>
                </a:lnTo>
                <a:lnTo>
                  <a:pt x="71437" y="44649"/>
                </a:lnTo>
                <a:lnTo>
                  <a:pt x="80367" y="53578"/>
                </a:lnTo>
                <a:lnTo>
                  <a:pt x="80367" y="71438"/>
                </a:lnTo>
                <a:lnTo>
                  <a:pt x="89297" y="89297"/>
                </a:lnTo>
                <a:lnTo>
                  <a:pt x="89297" y="107156"/>
                </a:lnTo>
                <a:lnTo>
                  <a:pt x="89297" y="125016"/>
                </a:lnTo>
                <a:lnTo>
                  <a:pt x="80367" y="142875"/>
                </a:lnTo>
                <a:lnTo>
                  <a:pt x="80367" y="160735"/>
                </a:lnTo>
                <a:lnTo>
                  <a:pt x="71437" y="187524"/>
                </a:lnTo>
                <a:lnTo>
                  <a:pt x="62508" y="214313"/>
                </a:lnTo>
                <a:lnTo>
                  <a:pt x="53578" y="232172"/>
                </a:lnTo>
                <a:lnTo>
                  <a:pt x="44648" y="258961"/>
                </a:lnTo>
                <a:lnTo>
                  <a:pt x="35719" y="276820"/>
                </a:lnTo>
                <a:lnTo>
                  <a:pt x="35719" y="303610"/>
                </a:lnTo>
                <a:lnTo>
                  <a:pt x="26789" y="321469"/>
                </a:lnTo>
                <a:lnTo>
                  <a:pt x="17859" y="339328"/>
                </a:lnTo>
                <a:lnTo>
                  <a:pt x="8930" y="357188"/>
                </a:lnTo>
                <a:lnTo>
                  <a:pt x="8930" y="375047"/>
                </a:lnTo>
                <a:lnTo>
                  <a:pt x="0" y="401836"/>
                </a:lnTo>
                <a:lnTo>
                  <a:pt x="0" y="419696"/>
                </a:lnTo>
                <a:lnTo>
                  <a:pt x="0" y="428625"/>
                </a:lnTo>
                <a:lnTo>
                  <a:pt x="0" y="446485"/>
                </a:lnTo>
                <a:lnTo>
                  <a:pt x="8930" y="455414"/>
                </a:lnTo>
                <a:lnTo>
                  <a:pt x="8930" y="464344"/>
                </a:lnTo>
                <a:lnTo>
                  <a:pt x="17859" y="473274"/>
                </a:lnTo>
                <a:lnTo>
                  <a:pt x="26789" y="473274"/>
                </a:lnTo>
                <a:lnTo>
                  <a:pt x="35719" y="482203"/>
                </a:lnTo>
                <a:lnTo>
                  <a:pt x="53578" y="491133"/>
                </a:lnTo>
                <a:lnTo>
                  <a:pt x="62508" y="500063"/>
                </a:lnTo>
                <a:lnTo>
                  <a:pt x="71437" y="500063"/>
                </a:lnTo>
                <a:lnTo>
                  <a:pt x="80367" y="508992"/>
                </a:lnTo>
                <a:lnTo>
                  <a:pt x="98227" y="508992"/>
                </a:lnTo>
                <a:lnTo>
                  <a:pt x="107156" y="517922"/>
                </a:lnTo>
                <a:lnTo>
                  <a:pt x="116086" y="526852"/>
                </a:lnTo>
                <a:lnTo>
                  <a:pt x="125016" y="526852"/>
                </a:lnTo>
                <a:lnTo>
                  <a:pt x="142875" y="535781"/>
                </a:lnTo>
                <a:lnTo>
                  <a:pt x="142875" y="544711"/>
                </a:lnTo>
                <a:lnTo>
                  <a:pt x="151805" y="544711"/>
                </a:lnTo>
                <a:lnTo>
                  <a:pt x="160734" y="553641"/>
                </a:lnTo>
                <a:lnTo>
                  <a:pt x="160734" y="562570"/>
                </a:lnTo>
                <a:lnTo>
                  <a:pt x="169664" y="562570"/>
                </a:lnTo>
                <a:lnTo>
                  <a:pt x="169664" y="580430"/>
                </a:lnTo>
                <a:lnTo>
                  <a:pt x="169664" y="589360"/>
                </a:lnTo>
                <a:lnTo>
                  <a:pt x="160734" y="598289"/>
                </a:lnTo>
                <a:lnTo>
                  <a:pt x="160734" y="607219"/>
                </a:lnTo>
                <a:lnTo>
                  <a:pt x="151805" y="625078"/>
                </a:lnTo>
                <a:lnTo>
                  <a:pt x="151805" y="634008"/>
                </a:lnTo>
                <a:lnTo>
                  <a:pt x="142875" y="651867"/>
                </a:lnTo>
                <a:lnTo>
                  <a:pt x="142875" y="669727"/>
                </a:lnTo>
                <a:lnTo>
                  <a:pt x="133945" y="678656"/>
                </a:lnTo>
                <a:lnTo>
                  <a:pt x="133945" y="696516"/>
                </a:lnTo>
                <a:lnTo>
                  <a:pt x="125016" y="714375"/>
                </a:lnTo>
                <a:lnTo>
                  <a:pt x="125016" y="732234"/>
                </a:lnTo>
                <a:lnTo>
                  <a:pt x="125016" y="741164"/>
                </a:lnTo>
                <a:lnTo>
                  <a:pt x="133945" y="759024"/>
                </a:lnTo>
                <a:lnTo>
                  <a:pt x="133945" y="776883"/>
                </a:lnTo>
                <a:lnTo>
                  <a:pt x="151805" y="794742"/>
                </a:lnTo>
                <a:lnTo>
                  <a:pt x="160734" y="812602"/>
                </a:lnTo>
                <a:lnTo>
                  <a:pt x="169664" y="830461"/>
                </a:lnTo>
                <a:lnTo>
                  <a:pt x="178594" y="848320"/>
                </a:lnTo>
                <a:lnTo>
                  <a:pt x="187523" y="875109"/>
                </a:lnTo>
                <a:lnTo>
                  <a:pt x="196453" y="892969"/>
                </a:lnTo>
                <a:lnTo>
                  <a:pt x="205383" y="919758"/>
                </a:lnTo>
                <a:lnTo>
                  <a:pt x="214312" y="937617"/>
                </a:lnTo>
                <a:lnTo>
                  <a:pt x="214312" y="964406"/>
                </a:lnTo>
                <a:lnTo>
                  <a:pt x="214312" y="991195"/>
                </a:lnTo>
                <a:lnTo>
                  <a:pt x="223242" y="1017985"/>
                </a:lnTo>
                <a:lnTo>
                  <a:pt x="223242" y="1044774"/>
                </a:lnTo>
                <a:lnTo>
                  <a:pt x="214312" y="1080492"/>
                </a:lnTo>
                <a:lnTo>
                  <a:pt x="214312" y="1107281"/>
                </a:lnTo>
                <a:lnTo>
                  <a:pt x="205383" y="1134071"/>
                </a:lnTo>
                <a:lnTo>
                  <a:pt x="196453" y="1160860"/>
                </a:lnTo>
                <a:lnTo>
                  <a:pt x="187523" y="1187649"/>
                </a:lnTo>
                <a:lnTo>
                  <a:pt x="178594" y="1205508"/>
                </a:lnTo>
                <a:lnTo>
                  <a:pt x="169664" y="1223367"/>
                </a:lnTo>
                <a:lnTo>
                  <a:pt x="151805" y="1241227"/>
                </a:lnTo>
                <a:lnTo>
                  <a:pt x="133945" y="1259086"/>
                </a:lnTo>
                <a:lnTo>
                  <a:pt x="125016" y="1268016"/>
                </a:lnTo>
                <a:lnTo>
                  <a:pt x="107156" y="1276945"/>
                </a:lnTo>
                <a:lnTo>
                  <a:pt x="98227" y="1285875"/>
                </a:lnTo>
                <a:lnTo>
                  <a:pt x="80367" y="1294805"/>
                </a:lnTo>
                <a:lnTo>
                  <a:pt x="71437" y="1294805"/>
                </a:lnTo>
                <a:lnTo>
                  <a:pt x="71437" y="1294805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Freeform 3"/>
          <p:cNvSpPr/>
          <p:nvPr/>
        </p:nvSpPr>
        <p:spPr>
          <a:xfrm>
            <a:off x="2750344" y="696516"/>
            <a:ext cx="35720" cy="250032"/>
          </a:xfrm>
          <a:custGeom>
            <a:avLst/>
            <a:gdLst/>
            <a:ahLst/>
            <a:cxnLst/>
            <a:rect l="0" t="0" r="0" b="0"/>
            <a:pathLst>
              <a:path w="35720" h="250032">
                <a:moveTo>
                  <a:pt x="0" y="0"/>
                </a:moveTo>
                <a:lnTo>
                  <a:pt x="0" y="0"/>
                </a:lnTo>
                <a:lnTo>
                  <a:pt x="0" y="8929"/>
                </a:lnTo>
                <a:lnTo>
                  <a:pt x="0" y="17859"/>
                </a:lnTo>
                <a:lnTo>
                  <a:pt x="0" y="26789"/>
                </a:lnTo>
                <a:lnTo>
                  <a:pt x="0" y="44648"/>
                </a:lnTo>
                <a:lnTo>
                  <a:pt x="8929" y="53578"/>
                </a:lnTo>
                <a:lnTo>
                  <a:pt x="8929" y="80367"/>
                </a:lnTo>
                <a:lnTo>
                  <a:pt x="8929" y="98226"/>
                </a:lnTo>
                <a:lnTo>
                  <a:pt x="17859" y="116086"/>
                </a:lnTo>
                <a:lnTo>
                  <a:pt x="17859" y="142875"/>
                </a:lnTo>
                <a:lnTo>
                  <a:pt x="26789" y="160734"/>
                </a:lnTo>
                <a:lnTo>
                  <a:pt x="26789" y="187523"/>
                </a:lnTo>
                <a:lnTo>
                  <a:pt x="35719" y="205382"/>
                </a:lnTo>
                <a:lnTo>
                  <a:pt x="35719" y="223242"/>
                </a:lnTo>
                <a:lnTo>
                  <a:pt x="35719" y="232171"/>
                </a:lnTo>
                <a:lnTo>
                  <a:pt x="35719" y="241101"/>
                </a:lnTo>
                <a:lnTo>
                  <a:pt x="35719" y="241101"/>
                </a:lnTo>
                <a:lnTo>
                  <a:pt x="35719" y="250031"/>
                </a:lnTo>
                <a:lnTo>
                  <a:pt x="35719" y="250031"/>
                </a:lnTo>
                <a:lnTo>
                  <a:pt x="35719" y="250031"/>
                </a:lnTo>
                <a:lnTo>
                  <a:pt x="35719" y="250031"/>
                </a:lnTo>
                <a:lnTo>
                  <a:pt x="35719" y="241101"/>
                </a:lnTo>
                <a:lnTo>
                  <a:pt x="26789" y="232171"/>
                </a:lnTo>
                <a:lnTo>
                  <a:pt x="26789" y="223242"/>
                </a:lnTo>
                <a:lnTo>
                  <a:pt x="17859" y="205382"/>
                </a:lnTo>
                <a:lnTo>
                  <a:pt x="8929" y="187523"/>
                </a:lnTo>
                <a:lnTo>
                  <a:pt x="17859" y="169664"/>
                </a:lnTo>
                <a:lnTo>
                  <a:pt x="8929" y="142875"/>
                </a:lnTo>
                <a:lnTo>
                  <a:pt x="8929" y="125015"/>
                </a:lnTo>
                <a:lnTo>
                  <a:pt x="8929" y="107156"/>
                </a:lnTo>
                <a:lnTo>
                  <a:pt x="17859" y="80367"/>
                </a:lnTo>
                <a:lnTo>
                  <a:pt x="17859" y="62507"/>
                </a:lnTo>
                <a:lnTo>
                  <a:pt x="17859" y="53578"/>
                </a:lnTo>
                <a:lnTo>
                  <a:pt x="17859" y="53578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reeform 4"/>
          <p:cNvSpPr/>
          <p:nvPr/>
        </p:nvSpPr>
        <p:spPr>
          <a:xfrm>
            <a:off x="2786063" y="669727"/>
            <a:ext cx="71438" cy="142876"/>
          </a:xfrm>
          <a:custGeom>
            <a:avLst/>
            <a:gdLst/>
            <a:ahLst/>
            <a:cxnLst/>
            <a:rect l="0" t="0" r="0" b="0"/>
            <a:pathLst>
              <a:path w="71438" h="142876">
                <a:moveTo>
                  <a:pt x="0" y="17859"/>
                </a:moveTo>
                <a:lnTo>
                  <a:pt x="0" y="17859"/>
                </a:lnTo>
                <a:lnTo>
                  <a:pt x="0" y="17859"/>
                </a:lnTo>
                <a:lnTo>
                  <a:pt x="0" y="8929"/>
                </a:lnTo>
                <a:lnTo>
                  <a:pt x="0" y="8929"/>
                </a:lnTo>
                <a:lnTo>
                  <a:pt x="8929" y="0"/>
                </a:lnTo>
                <a:lnTo>
                  <a:pt x="8929" y="0"/>
                </a:lnTo>
                <a:lnTo>
                  <a:pt x="17859" y="8929"/>
                </a:lnTo>
                <a:lnTo>
                  <a:pt x="17859" y="8929"/>
                </a:lnTo>
                <a:lnTo>
                  <a:pt x="26788" y="17859"/>
                </a:lnTo>
                <a:lnTo>
                  <a:pt x="35718" y="26789"/>
                </a:lnTo>
                <a:lnTo>
                  <a:pt x="53577" y="35718"/>
                </a:lnTo>
                <a:lnTo>
                  <a:pt x="53577" y="44648"/>
                </a:lnTo>
                <a:lnTo>
                  <a:pt x="62507" y="53578"/>
                </a:lnTo>
                <a:lnTo>
                  <a:pt x="71437" y="62507"/>
                </a:lnTo>
                <a:lnTo>
                  <a:pt x="71437" y="80367"/>
                </a:lnTo>
                <a:lnTo>
                  <a:pt x="71437" y="89296"/>
                </a:lnTo>
                <a:lnTo>
                  <a:pt x="71437" y="98226"/>
                </a:lnTo>
                <a:lnTo>
                  <a:pt x="71437" y="107156"/>
                </a:lnTo>
                <a:lnTo>
                  <a:pt x="71437" y="116085"/>
                </a:lnTo>
                <a:lnTo>
                  <a:pt x="62507" y="125015"/>
                </a:lnTo>
                <a:lnTo>
                  <a:pt x="62507" y="125015"/>
                </a:lnTo>
                <a:lnTo>
                  <a:pt x="53577" y="133945"/>
                </a:lnTo>
                <a:lnTo>
                  <a:pt x="44648" y="133945"/>
                </a:lnTo>
                <a:lnTo>
                  <a:pt x="35718" y="142875"/>
                </a:lnTo>
                <a:lnTo>
                  <a:pt x="35718" y="142875"/>
                </a:lnTo>
                <a:lnTo>
                  <a:pt x="35718" y="142875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reeform 5"/>
          <p:cNvSpPr/>
          <p:nvPr/>
        </p:nvSpPr>
        <p:spPr>
          <a:xfrm>
            <a:off x="2875359" y="678656"/>
            <a:ext cx="98228" cy="250032"/>
          </a:xfrm>
          <a:custGeom>
            <a:avLst/>
            <a:gdLst/>
            <a:ahLst/>
            <a:cxnLst/>
            <a:rect l="0" t="0" r="0" b="0"/>
            <a:pathLst>
              <a:path w="98228" h="250032">
                <a:moveTo>
                  <a:pt x="0" y="0"/>
                </a:moveTo>
                <a:lnTo>
                  <a:pt x="0" y="0"/>
                </a:lnTo>
                <a:lnTo>
                  <a:pt x="0" y="8930"/>
                </a:lnTo>
                <a:lnTo>
                  <a:pt x="0" y="17860"/>
                </a:lnTo>
                <a:lnTo>
                  <a:pt x="8930" y="44649"/>
                </a:lnTo>
                <a:lnTo>
                  <a:pt x="8930" y="62508"/>
                </a:lnTo>
                <a:lnTo>
                  <a:pt x="17860" y="80367"/>
                </a:lnTo>
                <a:lnTo>
                  <a:pt x="17860" y="107156"/>
                </a:lnTo>
                <a:lnTo>
                  <a:pt x="17860" y="125016"/>
                </a:lnTo>
                <a:lnTo>
                  <a:pt x="17860" y="151805"/>
                </a:lnTo>
                <a:lnTo>
                  <a:pt x="26789" y="169664"/>
                </a:lnTo>
                <a:lnTo>
                  <a:pt x="26789" y="187524"/>
                </a:lnTo>
                <a:lnTo>
                  <a:pt x="26789" y="205383"/>
                </a:lnTo>
                <a:lnTo>
                  <a:pt x="17860" y="223242"/>
                </a:lnTo>
                <a:lnTo>
                  <a:pt x="17860" y="232172"/>
                </a:lnTo>
                <a:lnTo>
                  <a:pt x="17860" y="232172"/>
                </a:lnTo>
                <a:lnTo>
                  <a:pt x="17860" y="241102"/>
                </a:lnTo>
                <a:lnTo>
                  <a:pt x="26789" y="241102"/>
                </a:lnTo>
                <a:lnTo>
                  <a:pt x="26789" y="250031"/>
                </a:lnTo>
                <a:lnTo>
                  <a:pt x="26789" y="241102"/>
                </a:lnTo>
                <a:lnTo>
                  <a:pt x="17860" y="241102"/>
                </a:lnTo>
                <a:lnTo>
                  <a:pt x="17860" y="232172"/>
                </a:lnTo>
                <a:lnTo>
                  <a:pt x="17860" y="223242"/>
                </a:lnTo>
                <a:lnTo>
                  <a:pt x="17860" y="214313"/>
                </a:lnTo>
                <a:lnTo>
                  <a:pt x="26789" y="196453"/>
                </a:lnTo>
                <a:lnTo>
                  <a:pt x="26789" y="178594"/>
                </a:lnTo>
                <a:lnTo>
                  <a:pt x="26789" y="160735"/>
                </a:lnTo>
                <a:lnTo>
                  <a:pt x="26789" y="142875"/>
                </a:lnTo>
                <a:lnTo>
                  <a:pt x="35719" y="133946"/>
                </a:lnTo>
                <a:lnTo>
                  <a:pt x="35719" y="125016"/>
                </a:lnTo>
                <a:lnTo>
                  <a:pt x="44649" y="116086"/>
                </a:lnTo>
                <a:lnTo>
                  <a:pt x="53578" y="116086"/>
                </a:lnTo>
                <a:lnTo>
                  <a:pt x="62508" y="116086"/>
                </a:lnTo>
                <a:lnTo>
                  <a:pt x="62508" y="116086"/>
                </a:lnTo>
                <a:lnTo>
                  <a:pt x="71438" y="116086"/>
                </a:lnTo>
                <a:lnTo>
                  <a:pt x="80367" y="125016"/>
                </a:lnTo>
                <a:lnTo>
                  <a:pt x="89297" y="142875"/>
                </a:lnTo>
                <a:lnTo>
                  <a:pt x="89297" y="151805"/>
                </a:lnTo>
                <a:lnTo>
                  <a:pt x="89297" y="169664"/>
                </a:lnTo>
                <a:lnTo>
                  <a:pt x="98227" y="187524"/>
                </a:lnTo>
                <a:lnTo>
                  <a:pt x="98227" y="196453"/>
                </a:lnTo>
                <a:lnTo>
                  <a:pt x="98227" y="214313"/>
                </a:lnTo>
                <a:lnTo>
                  <a:pt x="98227" y="223242"/>
                </a:lnTo>
                <a:lnTo>
                  <a:pt x="98227" y="232172"/>
                </a:lnTo>
                <a:lnTo>
                  <a:pt x="98227" y="241102"/>
                </a:lnTo>
                <a:lnTo>
                  <a:pt x="98227" y="241102"/>
                </a:lnTo>
                <a:lnTo>
                  <a:pt x="98227" y="241102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reeform 6"/>
          <p:cNvSpPr/>
          <p:nvPr/>
        </p:nvSpPr>
        <p:spPr>
          <a:xfrm>
            <a:off x="2991445" y="803672"/>
            <a:ext cx="71439" cy="116087"/>
          </a:xfrm>
          <a:custGeom>
            <a:avLst/>
            <a:gdLst/>
            <a:ahLst/>
            <a:cxnLst/>
            <a:rect l="0" t="0" r="0" b="0"/>
            <a:pathLst>
              <a:path w="71439" h="116087">
                <a:moveTo>
                  <a:pt x="35719" y="62508"/>
                </a:moveTo>
                <a:lnTo>
                  <a:pt x="35719" y="62508"/>
                </a:lnTo>
                <a:lnTo>
                  <a:pt x="35719" y="53578"/>
                </a:lnTo>
                <a:lnTo>
                  <a:pt x="44649" y="44648"/>
                </a:lnTo>
                <a:lnTo>
                  <a:pt x="53578" y="35719"/>
                </a:lnTo>
                <a:lnTo>
                  <a:pt x="53578" y="26789"/>
                </a:lnTo>
                <a:lnTo>
                  <a:pt x="62508" y="17859"/>
                </a:lnTo>
                <a:lnTo>
                  <a:pt x="62508" y="8930"/>
                </a:lnTo>
                <a:lnTo>
                  <a:pt x="62508" y="8930"/>
                </a:lnTo>
                <a:lnTo>
                  <a:pt x="62508" y="0"/>
                </a:lnTo>
                <a:lnTo>
                  <a:pt x="62508" y="0"/>
                </a:lnTo>
                <a:lnTo>
                  <a:pt x="53578" y="0"/>
                </a:lnTo>
                <a:lnTo>
                  <a:pt x="44649" y="8930"/>
                </a:lnTo>
                <a:lnTo>
                  <a:pt x="44649" y="17859"/>
                </a:lnTo>
                <a:lnTo>
                  <a:pt x="35719" y="26789"/>
                </a:lnTo>
                <a:lnTo>
                  <a:pt x="26789" y="44648"/>
                </a:lnTo>
                <a:lnTo>
                  <a:pt x="17859" y="53578"/>
                </a:lnTo>
                <a:lnTo>
                  <a:pt x="8930" y="71437"/>
                </a:lnTo>
                <a:lnTo>
                  <a:pt x="8930" y="80367"/>
                </a:lnTo>
                <a:lnTo>
                  <a:pt x="0" y="98226"/>
                </a:lnTo>
                <a:lnTo>
                  <a:pt x="0" y="107156"/>
                </a:lnTo>
                <a:lnTo>
                  <a:pt x="0" y="107156"/>
                </a:lnTo>
                <a:lnTo>
                  <a:pt x="0" y="116086"/>
                </a:lnTo>
                <a:lnTo>
                  <a:pt x="8930" y="116086"/>
                </a:lnTo>
                <a:lnTo>
                  <a:pt x="17859" y="116086"/>
                </a:lnTo>
                <a:lnTo>
                  <a:pt x="26789" y="107156"/>
                </a:lnTo>
                <a:lnTo>
                  <a:pt x="35719" y="107156"/>
                </a:lnTo>
                <a:lnTo>
                  <a:pt x="44649" y="98226"/>
                </a:lnTo>
                <a:lnTo>
                  <a:pt x="53578" y="89297"/>
                </a:lnTo>
                <a:lnTo>
                  <a:pt x="62508" y="80367"/>
                </a:lnTo>
                <a:lnTo>
                  <a:pt x="71438" y="71437"/>
                </a:lnTo>
                <a:lnTo>
                  <a:pt x="71438" y="53578"/>
                </a:lnTo>
                <a:lnTo>
                  <a:pt x="71438" y="44648"/>
                </a:lnTo>
                <a:lnTo>
                  <a:pt x="71438" y="26789"/>
                </a:lnTo>
                <a:lnTo>
                  <a:pt x="71438" y="17859"/>
                </a:lnTo>
                <a:lnTo>
                  <a:pt x="71438" y="8930"/>
                </a:lnTo>
                <a:lnTo>
                  <a:pt x="71438" y="8930"/>
                </a:lnTo>
                <a:lnTo>
                  <a:pt x="71438" y="893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3098601" y="794742"/>
            <a:ext cx="80369" cy="125017"/>
          </a:xfrm>
          <a:custGeom>
            <a:avLst/>
            <a:gdLst/>
            <a:ahLst/>
            <a:cxnLst/>
            <a:rect l="0" t="0" r="0" b="0"/>
            <a:pathLst>
              <a:path w="80369" h="125017">
                <a:moveTo>
                  <a:pt x="35719" y="0"/>
                </a:moveTo>
                <a:lnTo>
                  <a:pt x="35719" y="0"/>
                </a:lnTo>
                <a:lnTo>
                  <a:pt x="35719" y="0"/>
                </a:lnTo>
                <a:lnTo>
                  <a:pt x="35719" y="0"/>
                </a:lnTo>
                <a:lnTo>
                  <a:pt x="26789" y="0"/>
                </a:lnTo>
                <a:lnTo>
                  <a:pt x="26789" y="0"/>
                </a:lnTo>
                <a:lnTo>
                  <a:pt x="26789" y="8930"/>
                </a:lnTo>
                <a:lnTo>
                  <a:pt x="17860" y="8930"/>
                </a:lnTo>
                <a:lnTo>
                  <a:pt x="8930" y="17860"/>
                </a:lnTo>
                <a:lnTo>
                  <a:pt x="8930" y="17860"/>
                </a:lnTo>
                <a:lnTo>
                  <a:pt x="0" y="26789"/>
                </a:lnTo>
                <a:lnTo>
                  <a:pt x="0" y="26789"/>
                </a:lnTo>
                <a:lnTo>
                  <a:pt x="0" y="35719"/>
                </a:lnTo>
                <a:lnTo>
                  <a:pt x="8930" y="35719"/>
                </a:lnTo>
                <a:lnTo>
                  <a:pt x="8930" y="35719"/>
                </a:lnTo>
                <a:lnTo>
                  <a:pt x="17860" y="44649"/>
                </a:lnTo>
                <a:lnTo>
                  <a:pt x="26789" y="44649"/>
                </a:lnTo>
                <a:lnTo>
                  <a:pt x="44649" y="53578"/>
                </a:lnTo>
                <a:lnTo>
                  <a:pt x="53578" y="53578"/>
                </a:lnTo>
                <a:lnTo>
                  <a:pt x="62508" y="62508"/>
                </a:lnTo>
                <a:lnTo>
                  <a:pt x="71438" y="62508"/>
                </a:lnTo>
                <a:lnTo>
                  <a:pt x="80368" y="71438"/>
                </a:lnTo>
                <a:lnTo>
                  <a:pt x="80368" y="71438"/>
                </a:lnTo>
                <a:lnTo>
                  <a:pt x="80368" y="80367"/>
                </a:lnTo>
                <a:lnTo>
                  <a:pt x="80368" y="89297"/>
                </a:lnTo>
                <a:lnTo>
                  <a:pt x="80368" y="89297"/>
                </a:lnTo>
                <a:lnTo>
                  <a:pt x="80368" y="98227"/>
                </a:lnTo>
                <a:lnTo>
                  <a:pt x="80368" y="107156"/>
                </a:lnTo>
                <a:lnTo>
                  <a:pt x="71438" y="116086"/>
                </a:lnTo>
                <a:lnTo>
                  <a:pt x="71438" y="116086"/>
                </a:lnTo>
                <a:lnTo>
                  <a:pt x="62508" y="116086"/>
                </a:lnTo>
                <a:lnTo>
                  <a:pt x="53578" y="125016"/>
                </a:lnTo>
                <a:lnTo>
                  <a:pt x="44649" y="125016"/>
                </a:lnTo>
                <a:lnTo>
                  <a:pt x="35719" y="125016"/>
                </a:lnTo>
                <a:lnTo>
                  <a:pt x="26789" y="125016"/>
                </a:lnTo>
                <a:lnTo>
                  <a:pt x="17860" y="125016"/>
                </a:lnTo>
                <a:lnTo>
                  <a:pt x="8930" y="116086"/>
                </a:lnTo>
                <a:lnTo>
                  <a:pt x="8930" y="116086"/>
                </a:lnTo>
                <a:lnTo>
                  <a:pt x="8930" y="116086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8"/>
          <p:cNvSpPr/>
          <p:nvPr/>
        </p:nvSpPr>
        <p:spPr>
          <a:xfrm>
            <a:off x="3196828" y="785812"/>
            <a:ext cx="80368" cy="223244"/>
          </a:xfrm>
          <a:custGeom>
            <a:avLst/>
            <a:gdLst/>
            <a:ahLst/>
            <a:cxnLst/>
            <a:rect l="0" t="0" r="0" b="0"/>
            <a:pathLst>
              <a:path w="80368" h="223244">
                <a:moveTo>
                  <a:pt x="8930" y="35719"/>
                </a:moveTo>
                <a:lnTo>
                  <a:pt x="8930" y="35719"/>
                </a:lnTo>
                <a:lnTo>
                  <a:pt x="8930" y="35719"/>
                </a:lnTo>
                <a:lnTo>
                  <a:pt x="8930" y="44649"/>
                </a:lnTo>
                <a:lnTo>
                  <a:pt x="8930" y="44649"/>
                </a:lnTo>
                <a:lnTo>
                  <a:pt x="8930" y="62508"/>
                </a:lnTo>
                <a:lnTo>
                  <a:pt x="8930" y="80368"/>
                </a:lnTo>
                <a:lnTo>
                  <a:pt x="8930" y="98227"/>
                </a:lnTo>
                <a:lnTo>
                  <a:pt x="0" y="116086"/>
                </a:lnTo>
                <a:lnTo>
                  <a:pt x="8930" y="142875"/>
                </a:lnTo>
                <a:lnTo>
                  <a:pt x="8930" y="160735"/>
                </a:lnTo>
                <a:lnTo>
                  <a:pt x="8930" y="178594"/>
                </a:lnTo>
                <a:lnTo>
                  <a:pt x="8930" y="196454"/>
                </a:lnTo>
                <a:lnTo>
                  <a:pt x="8930" y="205383"/>
                </a:lnTo>
                <a:lnTo>
                  <a:pt x="8930" y="214313"/>
                </a:lnTo>
                <a:lnTo>
                  <a:pt x="8930" y="223243"/>
                </a:lnTo>
                <a:lnTo>
                  <a:pt x="8930" y="223243"/>
                </a:lnTo>
                <a:lnTo>
                  <a:pt x="8930" y="223243"/>
                </a:lnTo>
                <a:lnTo>
                  <a:pt x="8930" y="223243"/>
                </a:lnTo>
                <a:lnTo>
                  <a:pt x="8930" y="223243"/>
                </a:lnTo>
                <a:lnTo>
                  <a:pt x="8930" y="223243"/>
                </a:lnTo>
                <a:lnTo>
                  <a:pt x="8930" y="214313"/>
                </a:lnTo>
                <a:lnTo>
                  <a:pt x="8930" y="205383"/>
                </a:lnTo>
                <a:lnTo>
                  <a:pt x="8930" y="187524"/>
                </a:lnTo>
                <a:lnTo>
                  <a:pt x="0" y="178594"/>
                </a:lnTo>
                <a:lnTo>
                  <a:pt x="0" y="151805"/>
                </a:lnTo>
                <a:lnTo>
                  <a:pt x="0" y="133946"/>
                </a:lnTo>
                <a:lnTo>
                  <a:pt x="0" y="116086"/>
                </a:lnTo>
                <a:lnTo>
                  <a:pt x="0" y="89297"/>
                </a:lnTo>
                <a:lnTo>
                  <a:pt x="0" y="71438"/>
                </a:lnTo>
                <a:lnTo>
                  <a:pt x="0" y="53579"/>
                </a:lnTo>
                <a:lnTo>
                  <a:pt x="8930" y="35719"/>
                </a:lnTo>
                <a:lnTo>
                  <a:pt x="8930" y="17860"/>
                </a:lnTo>
                <a:lnTo>
                  <a:pt x="17859" y="17860"/>
                </a:lnTo>
                <a:lnTo>
                  <a:pt x="26789" y="8930"/>
                </a:lnTo>
                <a:lnTo>
                  <a:pt x="26789" y="0"/>
                </a:lnTo>
                <a:lnTo>
                  <a:pt x="35719" y="0"/>
                </a:lnTo>
                <a:lnTo>
                  <a:pt x="44648" y="0"/>
                </a:lnTo>
                <a:lnTo>
                  <a:pt x="53578" y="8930"/>
                </a:lnTo>
                <a:lnTo>
                  <a:pt x="62508" y="17860"/>
                </a:lnTo>
                <a:lnTo>
                  <a:pt x="62508" y="17860"/>
                </a:lnTo>
                <a:lnTo>
                  <a:pt x="71437" y="26790"/>
                </a:lnTo>
                <a:lnTo>
                  <a:pt x="80367" y="44649"/>
                </a:lnTo>
                <a:lnTo>
                  <a:pt x="80367" y="53579"/>
                </a:lnTo>
                <a:lnTo>
                  <a:pt x="80367" y="62508"/>
                </a:lnTo>
                <a:lnTo>
                  <a:pt x="80367" y="71438"/>
                </a:lnTo>
                <a:lnTo>
                  <a:pt x="71437" y="80368"/>
                </a:lnTo>
                <a:lnTo>
                  <a:pt x="71437" y="89297"/>
                </a:lnTo>
                <a:lnTo>
                  <a:pt x="62508" y="98227"/>
                </a:lnTo>
                <a:lnTo>
                  <a:pt x="53578" y="98227"/>
                </a:lnTo>
                <a:lnTo>
                  <a:pt x="53578" y="107157"/>
                </a:lnTo>
                <a:lnTo>
                  <a:pt x="44648" y="107157"/>
                </a:lnTo>
                <a:lnTo>
                  <a:pt x="44648" y="107157"/>
                </a:lnTo>
                <a:lnTo>
                  <a:pt x="35719" y="98227"/>
                </a:lnTo>
                <a:lnTo>
                  <a:pt x="35719" y="98227"/>
                </a:lnTo>
                <a:lnTo>
                  <a:pt x="35719" y="98227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3277195" y="660797"/>
            <a:ext cx="187524" cy="250032"/>
          </a:xfrm>
          <a:custGeom>
            <a:avLst/>
            <a:gdLst/>
            <a:ahLst/>
            <a:cxnLst/>
            <a:rect l="0" t="0" r="0" b="0"/>
            <a:pathLst>
              <a:path w="187524" h="250032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8930"/>
                </a:lnTo>
                <a:lnTo>
                  <a:pt x="0" y="17859"/>
                </a:lnTo>
                <a:lnTo>
                  <a:pt x="0" y="35719"/>
                </a:lnTo>
                <a:lnTo>
                  <a:pt x="8930" y="53578"/>
                </a:lnTo>
                <a:lnTo>
                  <a:pt x="8930" y="71437"/>
                </a:lnTo>
                <a:lnTo>
                  <a:pt x="17859" y="98226"/>
                </a:lnTo>
                <a:lnTo>
                  <a:pt x="17859" y="116086"/>
                </a:lnTo>
                <a:lnTo>
                  <a:pt x="17859" y="142875"/>
                </a:lnTo>
                <a:lnTo>
                  <a:pt x="17859" y="169664"/>
                </a:lnTo>
                <a:lnTo>
                  <a:pt x="17859" y="187523"/>
                </a:lnTo>
                <a:lnTo>
                  <a:pt x="8930" y="205383"/>
                </a:lnTo>
                <a:lnTo>
                  <a:pt x="8930" y="214312"/>
                </a:lnTo>
                <a:lnTo>
                  <a:pt x="8930" y="223242"/>
                </a:lnTo>
                <a:lnTo>
                  <a:pt x="8930" y="232172"/>
                </a:lnTo>
                <a:lnTo>
                  <a:pt x="8930" y="241101"/>
                </a:lnTo>
                <a:lnTo>
                  <a:pt x="8930" y="241101"/>
                </a:lnTo>
                <a:lnTo>
                  <a:pt x="8930" y="241101"/>
                </a:lnTo>
                <a:lnTo>
                  <a:pt x="8930" y="241101"/>
                </a:lnTo>
                <a:lnTo>
                  <a:pt x="8930" y="241101"/>
                </a:lnTo>
                <a:lnTo>
                  <a:pt x="8930" y="232172"/>
                </a:lnTo>
                <a:lnTo>
                  <a:pt x="8930" y="223242"/>
                </a:lnTo>
                <a:lnTo>
                  <a:pt x="17859" y="205383"/>
                </a:lnTo>
                <a:lnTo>
                  <a:pt x="17859" y="187523"/>
                </a:lnTo>
                <a:lnTo>
                  <a:pt x="17859" y="169664"/>
                </a:lnTo>
                <a:lnTo>
                  <a:pt x="26789" y="151805"/>
                </a:lnTo>
                <a:lnTo>
                  <a:pt x="35719" y="142875"/>
                </a:lnTo>
                <a:lnTo>
                  <a:pt x="44648" y="125015"/>
                </a:lnTo>
                <a:lnTo>
                  <a:pt x="53578" y="116086"/>
                </a:lnTo>
                <a:lnTo>
                  <a:pt x="62508" y="116086"/>
                </a:lnTo>
                <a:lnTo>
                  <a:pt x="71437" y="107156"/>
                </a:lnTo>
                <a:lnTo>
                  <a:pt x="80367" y="116086"/>
                </a:lnTo>
                <a:lnTo>
                  <a:pt x="89297" y="116086"/>
                </a:lnTo>
                <a:lnTo>
                  <a:pt x="89297" y="125015"/>
                </a:lnTo>
                <a:lnTo>
                  <a:pt x="98226" y="133945"/>
                </a:lnTo>
                <a:lnTo>
                  <a:pt x="107156" y="151805"/>
                </a:lnTo>
                <a:lnTo>
                  <a:pt x="107156" y="169664"/>
                </a:lnTo>
                <a:lnTo>
                  <a:pt x="107156" y="187523"/>
                </a:lnTo>
                <a:lnTo>
                  <a:pt x="116086" y="205383"/>
                </a:lnTo>
                <a:lnTo>
                  <a:pt x="116086" y="214312"/>
                </a:lnTo>
                <a:lnTo>
                  <a:pt x="116086" y="232172"/>
                </a:lnTo>
                <a:lnTo>
                  <a:pt x="116086" y="241101"/>
                </a:lnTo>
                <a:lnTo>
                  <a:pt x="116086" y="241101"/>
                </a:lnTo>
                <a:lnTo>
                  <a:pt x="116086" y="250031"/>
                </a:lnTo>
                <a:lnTo>
                  <a:pt x="116086" y="250031"/>
                </a:lnTo>
                <a:lnTo>
                  <a:pt x="125016" y="241101"/>
                </a:lnTo>
                <a:lnTo>
                  <a:pt x="125016" y="241101"/>
                </a:lnTo>
                <a:lnTo>
                  <a:pt x="133945" y="232172"/>
                </a:lnTo>
                <a:lnTo>
                  <a:pt x="142875" y="214312"/>
                </a:lnTo>
                <a:lnTo>
                  <a:pt x="151805" y="205383"/>
                </a:lnTo>
                <a:lnTo>
                  <a:pt x="151805" y="187523"/>
                </a:lnTo>
                <a:lnTo>
                  <a:pt x="160734" y="169664"/>
                </a:lnTo>
                <a:lnTo>
                  <a:pt x="160734" y="151805"/>
                </a:lnTo>
                <a:lnTo>
                  <a:pt x="169664" y="142875"/>
                </a:lnTo>
                <a:lnTo>
                  <a:pt x="169664" y="133945"/>
                </a:lnTo>
                <a:lnTo>
                  <a:pt x="169664" y="133945"/>
                </a:lnTo>
                <a:lnTo>
                  <a:pt x="160734" y="133945"/>
                </a:lnTo>
                <a:lnTo>
                  <a:pt x="160734" y="133945"/>
                </a:lnTo>
                <a:lnTo>
                  <a:pt x="151805" y="133945"/>
                </a:lnTo>
                <a:lnTo>
                  <a:pt x="142875" y="142875"/>
                </a:lnTo>
                <a:lnTo>
                  <a:pt x="133945" y="160734"/>
                </a:lnTo>
                <a:lnTo>
                  <a:pt x="133945" y="169664"/>
                </a:lnTo>
                <a:lnTo>
                  <a:pt x="125016" y="187523"/>
                </a:lnTo>
                <a:lnTo>
                  <a:pt x="116086" y="205383"/>
                </a:lnTo>
                <a:lnTo>
                  <a:pt x="116086" y="214312"/>
                </a:lnTo>
                <a:lnTo>
                  <a:pt x="116086" y="232172"/>
                </a:lnTo>
                <a:lnTo>
                  <a:pt x="116086" y="241101"/>
                </a:lnTo>
                <a:lnTo>
                  <a:pt x="116086" y="250031"/>
                </a:lnTo>
                <a:lnTo>
                  <a:pt x="125016" y="250031"/>
                </a:lnTo>
                <a:lnTo>
                  <a:pt x="133945" y="250031"/>
                </a:lnTo>
                <a:lnTo>
                  <a:pt x="133945" y="250031"/>
                </a:lnTo>
                <a:lnTo>
                  <a:pt x="142875" y="250031"/>
                </a:lnTo>
                <a:lnTo>
                  <a:pt x="151805" y="241101"/>
                </a:lnTo>
                <a:lnTo>
                  <a:pt x="160734" y="232172"/>
                </a:lnTo>
                <a:lnTo>
                  <a:pt x="169664" y="214312"/>
                </a:lnTo>
                <a:lnTo>
                  <a:pt x="178594" y="205383"/>
                </a:lnTo>
                <a:lnTo>
                  <a:pt x="178594" y="187523"/>
                </a:lnTo>
                <a:lnTo>
                  <a:pt x="187523" y="169664"/>
                </a:lnTo>
                <a:lnTo>
                  <a:pt x="187523" y="160734"/>
                </a:lnTo>
                <a:lnTo>
                  <a:pt x="187523" y="151805"/>
                </a:lnTo>
                <a:lnTo>
                  <a:pt x="187523" y="151805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 10"/>
          <p:cNvSpPr/>
          <p:nvPr/>
        </p:nvSpPr>
        <p:spPr>
          <a:xfrm>
            <a:off x="3482578" y="794742"/>
            <a:ext cx="80368" cy="223243"/>
          </a:xfrm>
          <a:custGeom>
            <a:avLst/>
            <a:gdLst/>
            <a:ahLst/>
            <a:cxnLst/>
            <a:rect l="0" t="0" r="0" b="0"/>
            <a:pathLst>
              <a:path w="80368" h="223243">
                <a:moveTo>
                  <a:pt x="0" y="62508"/>
                </a:moveTo>
                <a:lnTo>
                  <a:pt x="0" y="71438"/>
                </a:lnTo>
                <a:lnTo>
                  <a:pt x="0" y="80367"/>
                </a:lnTo>
                <a:lnTo>
                  <a:pt x="0" y="89297"/>
                </a:lnTo>
                <a:lnTo>
                  <a:pt x="0" y="116086"/>
                </a:lnTo>
                <a:lnTo>
                  <a:pt x="8929" y="133945"/>
                </a:lnTo>
                <a:lnTo>
                  <a:pt x="8929" y="142875"/>
                </a:lnTo>
                <a:lnTo>
                  <a:pt x="17859" y="160734"/>
                </a:lnTo>
                <a:lnTo>
                  <a:pt x="17859" y="178594"/>
                </a:lnTo>
                <a:lnTo>
                  <a:pt x="17859" y="187524"/>
                </a:lnTo>
                <a:lnTo>
                  <a:pt x="17859" y="205383"/>
                </a:lnTo>
                <a:lnTo>
                  <a:pt x="17859" y="205383"/>
                </a:lnTo>
                <a:lnTo>
                  <a:pt x="17859" y="214313"/>
                </a:lnTo>
                <a:lnTo>
                  <a:pt x="17859" y="223242"/>
                </a:lnTo>
                <a:lnTo>
                  <a:pt x="17859" y="223242"/>
                </a:lnTo>
                <a:lnTo>
                  <a:pt x="17859" y="223242"/>
                </a:lnTo>
                <a:lnTo>
                  <a:pt x="17859" y="214313"/>
                </a:lnTo>
                <a:lnTo>
                  <a:pt x="17859" y="205383"/>
                </a:lnTo>
                <a:lnTo>
                  <a:pt x="17859" y="196453"/>
                </a:lnTo>
                <a:lnTo>
                  <a:pt x="17859" y="178594"/>
                </a:lnTo>
                <a:lnTo>
                  <a:pt x="8929" y="160734"/>
                </a:lnTo>
                <a:lnTo>
                  <a:pt x="8929" y="142875"/>
                </a:lnTo>
                <a:lnTo>
                  <a:pt x="8929" y="116086"/>
                </a:lnTo>
                <a:lnTo>
                  <a:pt x="8929" y="89297"/>
                </a:lnTo>
                <a:lnTo>
                  <a:pt x="8929" y="62508"/>
                </a:lnTo>
                <a:lnTo>
                  <a:pt x="8929" y="44649"/>
                </a:lnTo>
                <a:lnTo>
                  <a:pt x="17859" y="26789"/>
                </a:lnTo>
                <a:lnTo>
                  <a:pt x="17859" y="8930"/>
                </a:lnTo>
                <a:lnTo>
                  <a:pt x="26789" y="8930"/>
                </a:lnTo>
                <a:lnTo>
                  <a:pt x="26789" y="0"/>
                </a:lnTo>
                <a:lnTo>
                  <a:pt x="35718" y="0"/>
                </a:lnTo>
                <a:lnTo>
                  <a:pt x="35718" y="0"/>
                </a:lnTo>
                <a:lnTo>
                  <a:pt x="44648" y="0"/>
                </a:lnTo>
                <a:lnTo>
                  <a:pt x="53578" y="0"/>
                </a:lnTo>
                <a:lnTo>
                  <a:pt x="62508" y="8930"/>
                </a:lnTo>
                <a:lnTo>
                  <a:pt x="62508" y="17860"/>
                </a:lnTo>
                <a:lnTo>
                  <a:pt x="71437" y="26789"/>
                </a:lnTo>
                <a:lnTo>
                  <a:pt x="71437" y="35719"/>
                </a:lnTo>
                <a:lnTo>
                  <a:pt x="80367" y="53578"/>
                </a:lnTo>
                <a:lnTo>
                  <a:pt x="80367" y="62508"/>
                </a:lnTo>
                <a:lnTo>
                  <a:pt x="80367" y="80367"/>
                </a:lnTo>
                <a:lnTo>
                  <a:pt x="71437" y="89297"/>
                </a:lnTo>
                <a:lnTo>
                  <a:pt x="71437" y="98227"/>
                </a:lnTo>
                <a:lnTo>
                  <a:pt x="62508" y="107156"/>
                </a:lnTo>
                <a:lnTo>
                  <a:pt x="62508" y="116086"/>
                </a:lnTo>
                <a:lnTo>
                  <a:pt x="53578" y="125016"/>
                </a:lnTo>
                <a:lnTo>
                  <a:pt x="53578" y="125016"/>
                </a:lnTo>
                <a:lnTo>
                  <a:pt x="44648" y="125016"/>
                </a:lnTo>
                <a:lnTo>
                  <a:pt x="35718" y="125016"/>
                </a:lnTo>
                <a:lnTo>
                  <a:pt x="26789" y="116086"/>
                </a:lnTo>
                <a:lnTo>
                  <a:pt x="26789" y="116086"/>
                </a:lnTo>
                <a:lnTo>
                  <a:pt x="17859" y="107156"/>
                </a:lnTo>
                <a:lnTo>
                  <a:pt x="8929" y="98227"/>
                </a:lnTo>
                <a:lnTo>
                  <a:pt x="8929" y="98227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 11"/>
          <p:cNvSpPr/>
          <p:nvPr/>
        </p:nvSpPr>
        <p:spPr>
          <a:xfrm>
            <a:off x="3616523" y="821531"/>
            <a:ext cx="1" cy="62509"/>
          </a:xfrm>
          <a:custGeom>
            <a:avLst/>
            <a:gdLst/>
            <a:ahLst/>
            <a:cxnLst/>
            <a:rect l="0" t="0" r="0" b="0"/>
            <a:pathLst>
              <a:path w="1" h="62509">
                <a:moveTo>
                  <a:pt x="0" y="0"/>
                </a:moveTo>
                <a:lnTo>
                  <a:pt x="0" y="0"/>
                </a:lnTo>
                <a:lnTo>
                  <a:pt x="0" y="8930"/>
                </a:lnTo>
                <a:lnTo>
                  <a:pt x="0" y="8930"/>
                </a:lnTo>
                <a:lnTo>
                  <a:pt x="0" y="26789"/>
                </a:lnTo>
                <a:lnTo>
                  <a:pt x="0" y="35719"/>
                </a:lnTo>
                <a:lnTo>
                  <a:pt x="0" y="44649"/>
                </a:lnTo>
                <a:lnTo>
                  <a:pt x="0" y="62508"/>
                </a:lnTo>
                <a:lnTo>
                  <a:pt x="0" y="62508"/>
                </a:lnTo>
                <a:lnTo>
                  <a:pt x="0" y="62508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reeform 12"/>
          <p:cNvSpPr/>
          <p:nvPr/>
        </p:nvSpPr>
        <p:spPr>
          <a:xfrm>
            <a:off x="3607593" y="794742"/>
            <a:ext cx="8931" cy="8931"/>
          </a:xfrm>
          <a:custGeom>
            <a:avLst/>
            <a:gdLst/>
            <a:ahLst/>
            <a:cxnLst/>
            <a:rect l="0" t="0" r="0" b="0"/>
            <a:pathLst>
              <a:path w="8931" h="8931">
                <a:moveTo>
                  <a:pt x="8930" y="8930"/>
                </a:moveTo>
                <a:lnTo>
                  <a:pt x="8930" y="8930"/>
                </a:lnTo>
                <a:lnTo>
                  <a:pt x="8930" y="8930"/>
                </a:lnTo>
                <a:lnTo>
                  <a:pt x="8930" y="0"/>
                </a:lnTo>
                <a:lnTo>
                  <a:pt x="8930" y="0"/>
                </a:lnTo>
                <a:lnTo>
                  <a:pt x="893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reeform 13"/>
          <p:cNvSpPr/>
          <p:nvPr/>
        </p:nvSpPr>
        <p:spPr>
          <a:xfrm>
            <a:off x="3607593" y="705445"/>
            <a:ext cx="142876" cy="205384"/>
          </a:xfrm>
          <a:custGeom>
            <a:avLst/>
            <a:gdLst/>
            <a:ahLst/>
            <a:cxnLst/>
            <a:rect l="0" t="0" r="0" b="0"/>
            <a:pathLst>
              <a:path w="142876" h="205384">
                <a:moveTo>
                  <a:pt x="116086" y="0"/>
                </a:moveTo>
                <a:lnTo>
                  <a:pt x="116086" y="0"/>
                </a:lnTo>
                <a:lnTo>
                  <a:pt x="116086" y="0"/>
                </a:lnTo>
                <a:lnTo>
                  <a:pt x="125016" y="0"/>
                </a:lnTo>
                <a:lnTo>
                  <a:pt x="133946" y="0"/>
                </a:lnTo>
                <a:lnTo>
                  <a:pt x="133946" y="0"/>
                </a:lnTo>
                <a:lnTo>
                  <a:pt x="142875" y="8930"/>
                </a:lnTo>
                <a:lnTo>
                  <a:pt x="142875" y="17860"/>
                </a:lnTo>
                <a:lnTo>
                  <a:pt x="142875" y="35719"/>
                </a:lnTo>
                <a:lnTo>
                  <a:pt x="142875" y="53578"/>
                </a:lnTo>
                <a:lnTo>
                  <a:pt x="133946" y="80367"/>
                </a:lnTo>
                <a:lnTo>
                  <a:pt x="133946" y="98227"/>
                </a:lnTo>
                <a:lnTo>
                  <a:pt x="133946" y="125016"/>
                </a:lnTo>
                <a:lnTo>
                  <a:pt x="133946" y="142875"/>
                </a:lnTo>
                <a:lnTo>
                  <a:pt x="125016" y="160735"/>
                </a:lnTo>
                <a:lnTo>
                  <a:pt x="125016" y="169664"/>
                </a:lnTo>
                <a:lnTo>
                  <a:pt x="125016" y="178594"/>
                </a:lnTo>
                <a:lnTo>
                  <a:pt x="133946" y="187524"/>
                </a:lnTo>
                <a:lnTo>
                  <a:pt x="133946" y="196453"/>
                </a:lnTo>
                <a:lnTo>
                  <a:pt x="133946" y="196453"/>
                </a:lnTo>
                <a:lnTo>
                  <a:pt x="133946" y="196453"/>
                </a:lnTo>
                <a:lnTo>
                  <a:pt x="142875" y="187524"/>
                </a:lnTo>
                <a:lnTo>
                  <a:pt x="142875" y="187524"/>
                </a:lnTo>
                <a:lnTo>
                  <a:pt x="142875" y="178594"/>
                </a:lnTo>
                <a:lnTo>
                  <a:pt x="142875" y="160735"/>
                </a:lnTo>
                <a:lnTo>
                  <a:pt x="142875" y="151805"/>
                </a:lnTo>
                <a:lnTo>
                  <a:pt x="133946" y="133946"/>
                </a:lnTo>
                <a:lnTo>
                  <a:pt x="133946" y="125016"/>
                </a:lnTo>
                <a:lnTo>
                  <a:pt x="125016" y="116086"/>
                </a:lnTo>
                <a:lnTo>
                  <a:pt x="116086" y="107157"/>
                </a:lnTo>
                <a:lnTo>
                  <a:pt x="98227" y="107157"/>
                </a:lnTo>
                <a:lnTo>
                  <a:pt x="89297" y="107157"/>
                </a:lnTo>
                <a:lnTo>
                  <a:pt x="71438" y="107157"/>
                </a:lnTo>
                <a:lnTo>
                  <a:pt x="53578" y="116086"/>
                </a:lnTo>
                <a:lnTo>
                  <a:pt x="44649" y="116086"/>
                </a:lnTo>
                <a:lnTo>
                  <a:pt x="26789" y="125016"/>
                </a:lnTo>
                <a:lnTo>
                  <a:pt x="17860" y="133946"/>
                </a:lnTo>
                <a:lnTo>
                  <a:pt x="8930" y="142875"/>
                </a:lnTo>
                <a:lnTo>
                  <a:pt x="0" y="151805"/>
                </a:lnTo>
                <a:lnTo>
                  <a:pt x="0" y="160735"/>
                </a:lnTo>
                <a:lnTo>
                  <a:pt x="0" y="169664"/>
                </a:lnTo>
                <a:lnTo>
                  <a:pt x="0" y="178594"/>
                </a:lnTo>
                <a:lnTo>
                  <a:pt x="8930" y="187524"/>
                </a:lnTo>
                <a:lnTo>
                  <a:pt x="26789" y="196453"/>
                </a:lnTo>
                <a:lnTo>
                  <a:pt x="44649" y="205383"/>
                </a:lnTo>
                <a:lnTo>
                  <a:pt x="53578" y="205383"/>
                </a:lnTo>
                <a:lnTo>
                  <a:pt x="71438" y="205383"/>
                </a:lnTo>
                <a:lnTo>
                  <a:pt x="89297" y="205383"/>
                </a:lnTo>
                <a:lnTo>
                  <a:pt x="107157" y="205383"/>
                </a:lnTo>
                <a:lnTo>
                  <a:pt x="116086" y="205383"/>
                </a:lnTo>
                <a:lnTo>
                  <a:pt x="116086" y="205383"/>
                </a:lnTo>
                <a:lnTo>
                  <a:pt x="116086" y="205383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reeform 14"/>
          <p:cNvSpPr/>
          <p:nvPr/>
        </p:nvSpPr>
        <p:spPr>
          <a:xfrm>
            <a:off x="2411015" y="160734"/>
            <a:ext cx="482205" cy="44650"/>
          </a:xfrm>
          <a:custGeom>
            <a:avLst/>
            <a:gdLst/>
            <a:ahLst/>
            <a:cxnLst/>
            <a:rect l="0" t="0" r="0" b="0"/>
            <a:pathLst>
              <a:path w="482205" h="44650">
                <a:moveTo>
                  <a:pt x="17860" y="44649"/>
                </a:moveTo>
                <a:lnTo>
                  <a:pt x="17860" y="44649"/>
                </a:lnTo>
                <a:lnTo>
                  <a:pt x="17860" y="44649"/>
                </a:lnTo>
                <a:lnTo>
                  <a:pt x="17860" y="44649"/>
                </a:lnTo>
                <a:lnTo>
                  <a:pt x="8930" y="35719"/>
                </a:lnTo>
                <a:lnTo>
                  <a:pt x="8930" y="35719"/>
                </a:lnTo>
                <a:lnTo>
                  <a:pt x="8930" y="35719"/>
                </a:lnTo>
                <a:lnTo>
                  <a:pt x="8930" y="26789"/>
                </a:lnTo>
                <a:lnTo>
                  <a:pt x="0" y="26789"/>
                </a:lnTo>
                <a:lnTo>
                  <a:pt x="0" y="26789"/>
                </a:lnTo>
                <a:lnTo>
                  <a:pt x="0" y="26789"/>
                </a:lnTo>
                <a:lnTo>
                  <a:pt x="8930" y="17860"/>
                </a:lnTo>
                <a:lnTo>
                  <a:pt x="8930" y="17860"/>
                </a:lnTo>
                <a:lnTo>
                  <a:pt x="8930" y="17860"/>
                </a:lnTo>
                <a:lnTo>
                  <a:pt x="17860" y="17860"/>
                </a:lnTo>
                <a:lnTo>
                  <a:pt x="26789" y="17860"/>
                </a:lnTo>
                <a:lnTo>
                  <a:pt x="35719" y="17860"/>
                </a:lnTo>
                <a:lnTo>
                  <a:pt x="44649" y="17860"/>
                </a:lnTo>
                <a:lnTo>
                  <a:pt x="53579" y="17860"/>
                </a:lnTo>
                <a:lnTo>
                  <a:pt x="62508" y="17860"/>
                </a:lnTo>
                <a:lnTo>
                  <a:pt x="80368" y="8930"/>
                </a:lnTo>
                <a:lnTo>
                  <a:pt x="98227" y="8930"/>
                </a:lnTo>
                <a:lnTo>
                  <a:pt x="116087" y="8930"/>
                </a:lnTo>
                <a:lnTo>
                  <a:pt x="133946" y="8930"/>
                </a:lnTo>
                <a:lnTo>
                  <a:pt x="151805" y="0"/>
                </a:lnTo>
                <a:lnTo>
                  <a:pt x="169665" y="0"/>
                </a:lnTo>
                <a:lnTo>
                  <a:pt x="196454" y="0"/>
                </a:lnTo>
                <a:lnTo>
                  <a:pt x="214313" y="0"/>
                </a:lnTo>
                <a:lnTo>
                  <a:pt x="241102" y="0"/>
                </a:lnTo>
                <a:lnTo>
                  <a:pt x="267891" y="0"/>
                </a:lnTo>
                <a:lnTo>
                  <a:pt x="285751" y="0"/>
                </a:lnTo>
                <a:lnTo>
                  <a:pt x="312540" y="0"/>
                </a:lnTo>
                <a:lnTo>
                  <a:pt x="339329" y="8930"/>
                </a:lnTo>
                <a:lnTo>
                  <a:pt x="357188" y="8930"/>
                </a:lnTo>
                <a:lnTo>
                  <a:pt x="383977" y="8930"/>
                </a:lnTo>
                <a:lnTo>
                  <a:pt x="401836" y="17860"/>
                </a:lnTo>
                <a:lnTo>
                  <a:pt x="419696" y="17860"/>
                </a:lnTo>
                <a:lnTo>
                  <a:pt x="437555" y="26789"/>
                </a:lnTo>
                <a:lnTo>
                  <a:pt x="446485" y="26789"/>
                </a:lnTo>
                <a:lnTo>
                  <a:pt x="455414" y="26789"/>
                </a:lnTo>
                <a:lnTo>
                  <a:pt x="464344" y="35719"/>
                </a:lnTo>
                <a:lnTo>
                  <a:pt x="473274" y="35719"/>
                </a:lnTo>
                <a:lnTo>
                  <a:pt x="473274" y="44649"/>
                </a:lnTo>
                <a:lnTo>
                  <a:pt x="482204" y="44649"/>
                </a:lnTo>
                <a:lnTo>
                  <a:pt x="482204" y="44649"/>
                </a:lnTo>
                <a:lnTo>
                  <a:pt x="482204" y="44649"/>
                </a:lnTo>
                <a:lnTo>
                  <a:pt x="482204" y="44649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Freeform 15"/>
          <p:cNvSpPr/>
          <p:nvPr/>
        </p:nvSpPr>
        <p:spPr>
          <a:xfrm>
            <a:off x="2937867" y="133945"/>
            <a:ext cx="8931" cy="232173"/>
          </a:xfrm>
          <a:custGeom>
            <a:avLst/>
            <a:gdLst/>
            <a:ahLst/>
            <a:cxnLst/>
            <a:rect l="0" t="0" r="0" b="0"/>
            <a:pathLst>
              <a:path w="8931" h="232173">
                <a:moveTo>
                  <a:pt x="8930" y="0"/>
                </a:moveTo>
                <a:lnTo>
                  <a:pt x="8930" y="8930"/>
                </a:lnTo>
                <a:lnTo>
                  <a:pt x="8930" y="8930"/>
                </a:lnTo>
                <a:lnTo>
                  <a:pt x="8930" y="17860"/>
                </a:lnTo>
                <a:lnTo>
                  <a:pt x="8930" y="26789"/>
                </a:lnTo>
                <a:lnTo>
                  <a:pt x="8930" y="44649"/>
                </a:lnTo>
                <a:lnTo>
                  <a:pt x="0" y="62508"/>
                </a:lnTo>
                <a:lnTo>
                  <a:pt x="8930" y="80367"/>
                </a:lnTo>
                <a:lnTo>
                  <a:pt x="8930" y="98227"/>
                </a:lnTo>
                <a:lnTo>
                  <a:pt x="8930" y="116086"/>
                </a:lnTo>
                <a:lnTo>
                  <a:pt x="0" y="133946"/>
                </a:lnTo>
                <a:lnTo>
                  <a:pt x="0" y="160735"/>
                </a:lnTo>
                <a:lnTo>
                  <a:pt x="0" y="178594"/>
                </a:lnTo>
                <a:lnTo>
                  <a:pt x="0" y="196453"/>
                </a:lnTo>
                <a:lnTo>
                  <a:pt x="0" y="205383"/>
                </a:lnTo>
                <a:lnTo>
                  <a:pt x="0" y="214313"/>
                </a:lnTo>
                <a:lnTo>
                  <a:pt x="0" y="223242"/>
                </a:lnTo>
                <a:lnTo>
                  <a:pt x="8930" y="232172"/>
                </a:lnTo>
                <a:lnTo>
                  <a:pt x="8930" y="232172"/>
                </a:lnTo>
                <a:lnTo>
                  <a:pt x="8930" y="232172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Freeform 16"/>
          <p:cNvSpPr/>
          <p:nvPr/>
        </p:nvSpPr>
        <p:spPr>
          <a:xfrm>
            <a:off x="3009304" y="133945"/>
            <a:ext cx="17861" cy="223243"/>
          </a:xfrm>
          <a:custGeom>
            <a:avLst/>
            <a:gdLst/>
            <a:ahLst/>
            <a:cxnLst/>
            <a:rect l="0" t="0" r="0" b="0"/>
            <a:pathLst>
              <a:path w="17861" h="223243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8930"/>
                </a:lnTo>
                <a:lnTo>
                  <a:pt x="0" y="8930"/>
                </a:lnTo>
                <a:lnTo>
                  <a:pt x="0" y="17860"/>
                </a:lnTo>
                <a:lnTo>
                  <a:pt x="0" y="26789"/>
                </a:lnTo>
                <a:lnTo>
                  <a:pt x="0" y="35719"/>
                </a:lnTo>
                <a:lnTo>
                  <a:pt x="0" y="53578"/>
                </a:lnTo>
                <a:lnTo>
                  <a:pt x="0" y="71438"/>
                </a:lnTo>
                <a:lnTo>
                  <a:pt x="0" y="89297"/>
                </a:lnTo>
                <a:lnTo>
                  <a:pt x="0" y="107157"/>
                </a:lnTo>
                <a:lnTo>
                  <a:pt x="0" y="125016"/>
                </a:lnTo>
                <a:lnTo>
                  <a:pt x="0" y="142875"/>
                </a:lnTo>
                <a:lnTo>
                  <a:pt x="0" y="160735"/>
                </a:lnTo>
                <a:lnTo>
                  <a:pt x="0" y="178594"/>
                </a:lnTo>
                <a:lnTo>
                  <a:pt x="8930" y="187524"/>
                </a:lnTo>
                <a:lnTo>
                  <a:pt x="8930" y="205383"/>
                </a:lnTo>
                <a:lnTo>
                  <a:pt x="8930" y="214313"/>
                </a:lnTo>
                <a:lnTo>
                  <a:pt x="8930" y="214313"/>
                </a:lnTo>
                <a:lnTo>
                  <a:pt x="17860" y="223242"/>
                </a:lnTo>
                <a:lnTo>
                  <a:pt x="17860" y="223242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Freeform 17"/>
          <p:cNvSpPr/>
          <p:nvPr/>
        </p:nvSpPr>
        <p:spPr>
          <a:xfrm>
            <a:off x="2920008" y="303609"/>
            <a:ext cx="44649" cy="8931"/>
          </a:xfrm>
          <a:custGeom>
            <a:avLst/>
            <a:gdLst/>
            <a:ahLst/>
            <a:cxnLst/>
            <a:rect l="0" t="0" r="0" b="0"/>
            <a:pathLst>
              <a:path w="44649" h="8931">
                <a:moveTo>
                  <a:pt x="0" y="8930"/>
                </a:moveTo>
                <a:lnTo>
                  <a:pt x="0" y="8930"/>
                </a:lnTo>
                <a:lnTo>
                  <a:pt x="0" y="8930"/>
                </a:lnTo>
                <a:lnTo>
                  <a:pt x="0" y="8930"/>
                </a:lnTo>
                <a:lnTo>
                  <a:pt x="0" y="8930"/>
                </a:lnTo>
                <a:lnTo>
                  <a:pt x="8929" y="8930"/>
                </a:lnTo>
                <a:lnTo>
                  <a:pt x="17859" y="0"/>
                </a:lnTo>
                <a:lnTo>
                  <a:pt x="26789" y="0"/>
                </a:lnTo>
                <a:lnTo>
                  <a:pt x="44648" y="0"/>
                </a:lnTo>
                <a:lnTo>
                  <a:pt x="44648" y="0"/>
                </a:lnTo>
                <a:lnTo>
                  <a:pt x="44648" y="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Freeform 18"/>
          <p:cNvSpPr/>
          <p:nvPr/>
        </p:nvSpPr>
        <p:spPr>
          <a:xfrm>
            <a:off x="3027164" y="294680"/>
            <a:ext cx="89298" cy="187524"/>
          </a:xfrm>
          <a:custGeom>
            <a:avLst/>
            <a:gdLst/>
            <a:ahLst/>
            <a:cxnLst/>
            <a:rect l="0" t="0" r="0" b="0"/>
            <a:pathLst>
              <a:path w="89298" h="187524">
                <a:moveTo>
                  <a:pt x="89297" y="0"/>
                </a:moveTo>
                <a:lnTo>
                  <a:pt x="89297" y="0"/>
                </a:lnTo>
                <a:lnTo>
                  <a:pt x="89297" y="0"/>
                </a:lnTo>
                <a:lnTo>
                  <a:pt x="80367" y="8929"/>
                </a:lnTo>
                <a:lnTo>
                  <a:pt x="80367" y="8929"/>
                </a:lnTo>
                <a:lnTo>
                  <a:pt x="80367" y="17859"/>
                </a:lnTo>
                <a:lnTo>
                  <a:pt x="71437" y="26789"/>
                </a:lnTo>
                <a:lnTo>
                  <a:pt x="71437" y="44648"/>
                </a:lnTo>
                <a:lnTo>
                  <a:pt x="62508" y="53578"/>
                </a:lnTo>
                <a:lnTo>
                  <a:pt x="53578" y="71437"/>
                </a:lnTo>
                <a:lnTo>
                  <a:pt x="53578" y="89297"/>
                </a:lnTo>
                <a:lnTo>
                  <a:pt x="44648" y="107156"/>
                </a:lnTo>
                <a:lnTo>
                  <a:pt x="35719" y="125015"/>
                </a:lnTo>
                <a:lnTo>
                  <a:pt x="26789" y="133945"/>
                </a:lnTo>
                <a:lnTo>
                  <a:pt x="17859" y="151804"/>
                </a:lnTo>
                <a:lnTo>
                  <a:pt x="8930" y="160734"/>
                </a:lnTo>
                <a:lnTo>
                  <a:pt x="8930" y="169664"/>
                </a:lnTo>
                <a:lnTo>
                  <a:pt x="8930" y="178593"/>
                </a:lnTo>
                <a:lnTo>
                  <a:pt x="0" y="187523"/>
                </a:lnTo>
                <a:lnTo>
                  <a:pt x="0" y="187523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Freeform 19"/>
          <p:cNvSpPr/>
          <p:nvPr/>
        </p:nvSpPr>
        <p:spPr>
          <a:xfrm>
            <a:off x="3027164" y="312539"/>
            <a:ext cx="8931" cy="35720"/>
          </a:xfrm>
          <a:custGeom>
            <a:avLst/>
            <a:gdLst/>
            <a:ahLst/>
            <a:cxnLst/>
            <a:rect l="0" t="0" r="0" b="0"/>
            <a:pathLst>
              <a:path w="8931" h="35720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8930"/>
                </a:lnTo>
                <a:lnTo>
                  <a:pt x="8930" y="26789"/>
                </a:lnTo>
                <a:lnTo>
                  <a:pt x="0" y="35719"/>
                </a:lnTo>
                <a:lnTo>
                  <a:pt x="0" y="35719"/>
                </a:lnTo>
                <a:lnTo>
                  <a:pt x="0" y="35719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Freeform 20"/>
          <p:cNvSpPr/>
          <p:nvPr/>
        </p:nvSpPr>
        <p:spPr>
          <a:xfrm>
            <a:off x="3116461" y="133945"/>
            <a:ext cx="89298" cy="267892"/>
          </a:xfrm>
          <a:custGeom>
            <a:avLst/>
            <a:gdLst/>
            <a:ahLst/>
            <a:cxnLst/>
            <a:rect l="0" t="0" r="0" b="0"/>
            <a:pathLst>
              <a:path w="89298" h="267892">
                <a:moveTo>
                  <a:pt x="80367" y="0"/>
                </a:moveTo>
                <a:lnTo>
                  <a:pt x="80367" y="0"/>
                </a:lnTo>
                <a:lnTo>
                  <a:pt x="80367" y="0"/>
                </a:lnTo>
                <a:lnTo>
                  <a:pt x="80367" y="8930"/>
                </a:lnTo>
                <a:lnTo>
                  <a:pt x="80367" y="8930"/>
                </a:lnTo>
                <a:lnTo>
                  <a:pt x="80367" y="26789"/>
                </a:lnTo>
                <a:lnTo>
                  <a:pt x="80367" y="35719"/>
                </a:lnTo>
                <a:lnTo>
                  <a:pt x="80367" y="53578"/>
                </a:lnTo>
                <a:lnTo>
                  <a:pt x="80367" y="71438"/>
                </a:lnTo>
                <a:lnTo>
                  <a:pt x="80367" y="89297"/>
                </a:lnTo>
                <a:lnTo>
                  <a:pt x="80367" y="116086"/>
                </a:lnTo>
                <a:lnTo>
                  <a:pt x="80367" y="133946"/>
                </a:lnTo>
                <a:lnTo>
                  <a:pt x="80367" y="160735"/>
                </a:lnTo>
                <a:lnTo>
                  <a:pt x="80367" y="169664"/>
                </a:lnTo>
                <a:lnTo>
                  <a:pt x="80367" y="187524"/>
                </a:lnTo>
                <a:lnTo>
                  <a:pt x="80367" y="196453"/>
                </a:lnTo>
                <a:lnTo>
                  <a:pt x="80367" y="205383"/>
                </a:lnTo>
                <a:lnTo>
                  <a:pt x="89297" y="205383"/>
                </a:lnTo>
                <a:lnTo>
                  <a:pt x="89297" y="214313"/>
                </a:lnTo>
                <a:lnTo>
                  <a:pt x="89297" y="214313"/>
                </a:lnTo>
                <a:lnTo>
                  <a:pt x="89297" y="214313"/>
                </a:lnTo>
                <a:lnTo>
                  <a:pt x="89297" y="214313"/>
                </a:lnTo>
                <a:lnTo>
                  <a:pt x="89297" y="205383"/>
                </a:lnTo>
                <a:lnTo>
                  <a:pt x="89297" y="205383"/>
                </a:lnTo>
                <a:lnTo>
                  <a:pt x="80367" y="187524"/>
                </a:lnTo>
                <a:lnTo>
                  <a:pt x="80367" y="178594"/>
                </a:lnTo>
                <a:lnTo>
                  <a:pt x="71437" y="169664"/>
                </a:lnTo>
                <a:lnTo>
                  <a:pt x="62508" y="160735"/>
                </a:lnTo>
                <a:lnTo>
                  <a:pt x="53578" y="160735"/>
                </a:lnTo>
                <a:lnTo>
                  <a:pt x="44648" y="151805"/>
                </a:lnTo>
                <a:lnTo>
                  <a:pt x="35718" y="160735"/>
                </a:lnTo>
                <a:lnTo>
                  <a:pt x="26789" y="160735"/>
                </a:lnTo>
                <a:lnTo>
                  <a:pt x="17859" y="160735"/>
                </a:lnTo>
                <a:lnTo>
                  <a:pt x="17859" y="169664"/>
                </a:lnTo>
                <a:lnTo>
                  <a:pt x="8929" y="178594"/>
                </a:lnTo>
                <a:lnTo>
                  <a:pt x="8929" y="187524"/>
                </a:lnTo>
                <a:lnTo>
                  <a:pt x="0" y="196453"/>
                </a:lnTo>
                <a:lnTo>
                  <a:pt x="0" y="214313"/>
                </a:lnTo>
                <a:lnTo>
                  <a:pt x="0" y="223242"/>
                </a:lnTo>
                <a:lnTo>
                  <a:pt x="0" y="241102"/>
                </a:lnTo>
                <a:lnTo>
                  <a:pt x="8929" y="250032"/>
                </a:lnTo>
                <a:lnTo>
                  <a:pt x="8929" y="258961"/>
                </a:lnTo>
                <a:lnTo>
                  <a:pt x="17859" y="267891"/>
                </a:lnTo>
                <a:lnTo>
                  <a:pt x="26789" y="267891"/>
                </a:lnTo>
                <a:lnTo>
                  <a:pt x="35718" y="267891"/>
                </a:lnTo>
                <a:lnTo>
                  <a:pt x="35718" y="267891"/>
                </a:lnTo>
                <a:lnTo>
                  <a:pt x="35718" y="267891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Freeform 21"/>
          <p:cNvSpPr/>
          <p:nvPr/>
        </p:nvSpPr>
        <p:spPr>
          <a:xfrm>
            <a:off x="3250406" y="276820"/>
            <a:ext cx="26790" cy="125017"/>
          </a:xfrm>
          <a:custGeom>
            <a:avLst/>
            <a:gdLst/>
            <a:ahLst/>
            <a:cxnLst/>
            <a:rect l="0" t="0" r="0" b="0"/>
            <a:pathLst>
              <a:path w="26790" h="125017">
                <a:moveTo>
                  <a:pt x="0" y="44649"/>
                </a:moveTo>
                <a:lnTo>
                  <a:pt x="0" y="44649"/>
                </a:lnTo>
                <a:lnTo>
                  <a:pt x="0" y="44649"/>
                </a:lnTo>
                <a:lnTo>
                  <a:pt x="0" y="44649"/>
                </a:lnTo>
                <a:lnTo>
                  <a:pt x="0" y="53578"/>
                </a:lnTo>
                <a:lnTo>
                  <a:pt x="0" y="71438"/>
                </a:lnTo>
                <a:lnTo>
                  <a:pt x="8930" y="80367"/>
                </a:lnTo>
                <a:lnTo>
                  <a:pt x="8930" y="89297"/>
                </a:lnTo>
                <a:lnTo>
                  <a:pt x="8930" y="98227"/>
                </a:lnTo>
                <a:lnTo>
                  <a:pt x="8930" y="107157"/>
                </a:lnTo>
                <a:lnTo>
                  <a:pt x="8930" y="116086"/>
                </a:lnTo>
                <a:lnTo>
                  <a:pt x="8930" y="116086"/>
                </a:lnTo>
                <a:lnTo>
                  <a:pt x="8930" y="125016"/>
                </a:lnTo>
                <a:lnTo>
                  <a:pt x="8930" y="125016"/>
                </a:lnTo>
                <a:lnTo>
                  <a:pt x="8930" y="125016"/>
                </a:lnTo>
                <a:lnTo>
                  <a:pt x="8930" y="125016"/>
                </a:lnTo>
                <a:lnTo>
                  <a:pt x="8930" y="116086"/>
                </a:lnTo>
                <a:lnTo>
                  <a:pt x="8930" y="107157"/>
                </a:lnTo>
                <a:lnTo>
                  <a:pt x="8930" y="98227"/>
                </a:lnTo>
                <a:lnTo>
                  <a:pt x="8930" y="89297"/>
                </a:lnTo>
                <a:lnTo>
                  <a:pt x="8930" y="71438"/>
                </a:lnTo>
                <a:lnTo>
                  <a:pt x="8930" y="53578"/>
                </a:lnTo>
                <a:lnTo>
                  <a:pt x="8930" y="35719"/>
                </a:lnTo>
                <a:lnTo>
                  <a:pt x="8930" y="17860"/>
                </a:lnTo>
                <a:lnTo>
                  <a:pt x="8930" y="8930"/>
                </a:lnTo>
                <a:lnTo>
                  <a:pt x="17859" y="0"/>
                </a:lnTo>
                <a:lnTo>
                  <a:pt x="17859" y="0"/>
                </a:lnTo>
                <a:lnTo>
                  <a:pt x="26789" y="0"/>
                </a:lnTo>
                <a:lnTo>
                  <a:pt x="26789" y="0"/>
                </a:lnTo>
                <a:lnTo>
                  <a:pt x="26789" y="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Freeform 22"/>
          <p:cNvSpPr/>
          <p:nvPr/>
        </p:nvSpPr>
        <p:spPr>
          <a:xfrm>
            <a:off x="3303984" y="294680"/>
            <a:ext cx="53579" cy="98227"/>
          </a:xfrm>
          <a:custGeom>
            <a:avLst/>
            <a:gdLst/>
            <a:ahLst/>
            <a:cxnLst/>
            <a:rect l="0" t="0" r="0" b="0"/>
            <a:pathLst>
              <a:path w="53579" h="98227">
                <a:moveTo>
                  <a:pt x="44648" y="26789"/>
                </a:moveTo>
                <a:lnTo>
                  <a:pt x="44648" y="26789"/>
                </a:lnTo>
                <a:lnTo>
                  <a:pt x="44648" y="26789"/>
                </a:lnTo>
                <a:lnTo>
                  <a:pt x="44648" y="26789"/>
                </a:lnTo>
                <a:lnTo>
                  <a:pt x="44648" y="26789"/>
                </a:lnTo>
                <a:lnTo>
                  <a:pt x="44648" y="17859"/>
                </a:lnTo>
                <a:lnTo>
                  <a:pt x="44648" y="17859"/>
                </a:lnTo>
                <a:lnTo>
                  <a:pt x="44648" y="17859"/>
                </a:lnTo>
                <a:lnTo>
                  <a:pt x="35719" y="17859"/>
                </a:lnTo>
                <a:lnTo>
                  <a:pt x="35719" y="17859"/>
                </a:lnTo>
                <a:lnTo>
                  <a:pt x="26789" y="26789"/>
                </a:lnTo>
                <a:lnTo>
                  <a:pt x="17859" y="35718"/>
                </a:lnTo>
                <a:lnTo>
                  <a:pt x="17859" y="44648"/>
                </a:lnTo>
                <a:lnTo>
                  <a:pt x="8930" y="53578"/>
                </a:lnTo>
                <a:lnTo>
                  <a:pt x="0" y="71437"/>
                </a:lnTo>
                <a:lnTo>
                  <a:pt x="0" y="80367"/>
                </a:lnTo>
                <a:lnTo>
                  <a:pt x="0" y="89297"/>
                </a:lnTo>
                <a:lnTo>
                  <a:pt x="0" y="89297"/>
                </a:lnTo>
                <a:lnTo>
                  <a:pt x="0" y="98226"/>
                </a:lnTo>
                <a:lnTo>
                  <a:pt x="8930" y="98226"/>
                </a:lnTo>
                <a:lnTo>
                  <a:pt x="17859" y="98226"/>
                </a:lnTo>
                <a:lnTo>
                  <a:pt x="26789" y="98226"/>
                </a:lnTo>
                <a:lnTo>
                  <a:pt x="26789" y="98226"/>
                </a:lnTo>
                <a:lnTo>
                  <a:pt x="35719" y="89297"/>
                </a:lnTo>
                <a:lnTo>
                  <a:pt x="44648" y="80367"/>
                </a:lnTo>
                <a:lnTo>
                  <a:pt x="53578" y="71437"/>
                </a:lnTo>
                <a:lnTo>
                  <a:pt x="53578" y="62507"/>
                </a:lnTo>
                <a:lnTo>
                  <a:pt x="53578" y="53578"/>
                </a:lnTo>
                <a:lnTo>
                  <a:pt x="53578" y="35718"/>
                </a:lnTo>
                <a:lnTo>
                  <a:pt x="53578" y="17859"/>
                </a:lnTo>
                <a:lnTo>
                  <a:pt x="44648" y="8929"/>
                </a:lnTo>
                <a:lnTo>
                  <a:pt x="44648" y="0"/>
                </a:lnTo>
                <a:lnTo>
                  <a:pt x="35719" y="0"/>
                </a:lnTo>
                <a:lnTo>
                  <a:pt x="35719" y="0"/>
                </a:lnTo>
                <a:lnTo>
                  <a:pt x="35719" y="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Freeform 23"/>
          <p:cNvSpPr/>
          <p:nvPr/>
        </p:nvSpPr>
        <p:spPr>
          <a:xfrm>
            <a:off x="3366492" y="285750"/>
            <a:ext cx="89298" cy="223243"/>
          </a:xfrm>
          <a:custGeom>
            <a:avLst/>
            <a:gdLst/>
            <a:ahLst/>
            <a:cxnLst/>
            <a:rect l="0" t="0" r="0" b="0"/>
            <a:pathLst>
              <a:path w="89298" h="223243">
                <a:moveTo>
                  <a:pt x="0" y="71437"/>
                </a:moveTo>
                <a:lnTo>
                  <a:pt x="0" y="71437"/>
                </a:lnTo>
                <a:lnTo>
                  <a:pt x="0" y="71437"/>
                </a:lnTo>
                <a:lnTo>
                  <a:pt x="0" y="80367"/>
                </a:lnTo>
                <a:lnTo>
                  <a:pt x="0" y="89297"/>
                </a:lnTo>
                <a:lnTo>
                  <a:pt x="0" y="98227"/>
                </a:lnTo>
                <a:lnTo>
                  <a:pt x="8929" y="116086"/>
                </a:lnTo>
                <a:lnTo>
                  <a:pt x="8929" y="125016"/>
                </a:lnTo>
                <a:lnTo>
                  <a:pt x="8929" y="142875"/>
                </a:lnTo>
                <a:lnTo>
                  <a:pt x="8929" y="160734"/>
                </a:lnTo>
                <a:lnTo>
                  <a:pt x="8929" y="169664"/>
                </a:lnTo>
                <a:lnTo>
                  <a:pt x="8929" y="178594"/>
                </a:lnTo>
                <a:lnTo>
                  <a:pt x="8929" y="196453"/>
                </a:lnTo>
                <a:lnTo>
                  <a:pt x="8929" y="196453"/>
                </a:lnTo>
                <a:lnTo>
                  <a:pt x="8929" y="205383"/>
                </a:lnTo>
                <a:lnTo>
                  <a:pt x="8929" y="214312"/>
                </a:lnTo>
                <a:lnTo>
                  <a:pt x="0" y="214312"/>
                </a:lnTo>
                <a:lnTo>
                  <a:pt x="0" y="214312"/>
                </a:lnTo>
                <a:lnTo>
                  <a:pt x="0" y="223242"/>
                </a:lnTo>
                <a:lnTo>
                  <a:pt x="0" y="223242"/>
                </a:lnTo>
                <a:lnTo>
                  <a:pt x="0" y="223242"/>
                </a:lnTo>
                <a:lnTo>
                  <a:pt x="0" y="223242"/>
                </a:lnTo>
                <a:lnTo>
                  <a:pt x="0" y="223242"/>
                </a:lnTo>
                <a:lnTo>
                  <a:pt x="0" y="223242"/>
                </a:lnTo>
                <a:lnTo>
                  <a:pt x="0" y="223242"/>
                </a:lnTo>
                <a:lnTo>
                  <a:pt x="0" y="223242"/>
                </a:lnTo>
                <a:lnTo>
                  <a:pt x="0" y="214312"/>
                </a:lnTo>
                <a:lnTo>
                  <a:pt x="0" y="214312"/>
                </a:lnTo>
                <a:lnTo>
                  <a:pt x="0" y="214312"/>
                </a:lnTo>
                <a:lnTo>
                  <a:pt x="0" y="205383"/>
                </a:lnTo>
                <a:lnTo>
                  <a:pt x="0" y="205383"/>
                </a:lnTo>
                <a:lnTo>
                  <a:pt x="0" y="196453"/>
                </a:lnTo>
                <a:lnTo>
                  <a:pt x="0" y="187523"/>
                </a:lnTo>
                <a:lnTo>
                  <a:pt x="0" y="169664"/>
                </a:lnTo>
                <a:lnTo>
                  <a:pt x="0" y="160734"/>
                </a:lnTo>
                <a:lnTo>
                  <a:pt x="0" y="142875"/>
                </a:lnTo>
                <a:lnTo>
                  <a:pt x="0" y="125016"/>
                </a:lnTo>
                <a:lnTo>
                  <a:pt x="0" y="107156"/>
                </a:lnTo>
                <a:lnTo>
                  <a:pt x="0" y="89297"/>
                </a:lnTo>
                <a:lnTo>
                  <a:pt x="0" y="71437"/>
                </a:lnTo>
                <a:lnTo>
                  <a:pt x="8929" y="62508"/>
                </a:lnTo>
                <a:lnTo>
                  <a:pt x="8929" y="44648"/>
                </a:lnTo>
                <a:lnTo>
                  <a:pt x="8929" y="35719"/>
                </a:lnTo>
                <a:lnTo>
                  <a:pt x="17859" y="26789"/>
                </a:lnTo>
                <a:lnTo>
                  <a:pt x="17859" y="17859"/>
                </a:lnTo>
                <a:lnTo>
                  <a:pt x="26789" y="8930"/>
                </a:lnTo>
                <a:lnTo>
                  <a:pt x="35719" y="8930"/>
                </a:lnTo>
                <a:lnTo>
                  <a:pt x="35719" y="0"/>
                </a:lnTo>
                <a:lnTo>
                  <a:pt x="44648" y="0"/>
                </a:lnTo>
                <a:lnTo>
                  <a:pt x="44648" y="0"/>
                </a:lnTo>
                <a:lnTo>
                  <a:pt x="53578" y="0"/>
                </a:lnTo>
                <a:lnTo>
                  <a:pt x="62508" y="8930"/>
                </a:lnTo>
                <a:lnTo>
                  <a:pt x="71437" y="8930"/>
                </a:lnTo>
                <a:lnTo>
                  <a:pt x="71437" y="17859"/>
                </a:lnTo>
                <a:lnTo>
                  <a:pt x="80367" y="26789"/>
                </a:lnTo>
                <a:lnTo>
                  <a:pt x="80367" y="35719"/>
                </a:lnTo>
                <a:lnTo>
                  <a:pt x="80367" y="44648"/>
                </a:lnTo>
                <a:lnTo>
                  <a:pt x="89297" y="53578"/>
                </a:lnTo>
                <a:lnTo>
                  <a:pt x="80367" y="62508"/>
                </a:lnTo>
                <a:lnTo>
                  <a:pt x="80367" y="71437"/>
                </a:lnTo>
                <a:lnTo>
                  <a:pt x="80367" y="89297"/>
                </a:lnTo>
                <a:lnTo>
                  <a:pt x="80367" y="89297"/>
                </a:lnTo>
                <a:lnTo>
                  <a:pt x="71437" y="98227"/>
                </a:lnTo>
                <a:lnTo>
                  <a:pt x="62508" y="107156"/>
                </a:lnTo>
                <a:lnTo>
                  <a:pt x="62508" y="107156"/>
                </a:lnTo>
                <a:lnTo>
                  <a:pt x="53578" y="116086"/>
                </a:lnTo>
                <a:lnTo>
                  <a:pt x="44648" y="116086"/>
                </a:lnTo>
                <a:lnTo>
                  <a:pt x="35719" y="107156"/>
                </a:lnTo>
                <a:lnTo>
                  <a:pt x="26789" y="107156"/>
                </a:lnTo>
                <a:lnTo>
                  <a:pt x="26789" y="107156"/>
                </a:lnTo>
                <a:lnTo>
                  <a:pt x="26789" y="107156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Freeform 24"/>
          <p:cNvSpPr/>
          <p:nvPr/>
        </p:nvSpPr>
        <p:spPr>
          <a:xfrm>
            <a:off x="3464718" y="187523"/>
            <a:ext cx="71439" cy="232173"/>
          </a:xfrm>
          <a:custGeom>
            <a:avLst/>
            <a:gdLst/>
            <a:ahLst/>
            <a:cxnLst/>
            <a:rect l="0" t="0" r="0" b="0"/>
            <a:pathLst>
              <a:path w="71439" h="232173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8930"/>
                </a:lnTo>
                <a:lnTo>
                  <a:pt x="0" y="17860"/>
                </a:lnTo>
                <a:lnTo>
                  <a:pt x="0" y="35719"/>
                </a:lnTo>
                <a:lnTo>
                  <a:pt x="0" y="53579"/>
                </a:lnTo>
                <a:lnTo>
                  <a:pt x="0" y="71438"/>
                </a:lnTo>
                <a:lnTo>
                  <a:pt x="0" y="89297"/>
                </a:lnTo>
                <a:lnTo>
                  <a:pt x="0" y="116086"/>
                </a:lnTo>
                <a:lnTo>
                  <a:pt x="0" y="133946"/>
                </a:lnTo>
                <a:lnTo>
                  <a:pt x="0" y="151805"/>
                </a:lnTo>
                <a:lnTo>
                  <a:pt x="0" y="169664"/>
                </a:lnTo>
                <a:lnTo>
                  <a:pt x="0" y="187524"/>
                </a:lnTo>
                <a:lnTo>
                  <a:pt x="0" y="196454"/>
                </a:lnTo>
                <a:lnTo>
                  <a:pt x="0" y="205383"/>
                </a:lnTo>
                <a:lnTo>
                  <a:pt x="0" y="205383"/>
                </a:lnTo>
                <a:lnTo>
                  <a:pt x="0" y="214313"/>
                </a:lnTo>
                <a:lnTo>
                  <a:pt x="0" y="214313"/>
                </a:lnTo>
                <a:lnTo>
                  <a:pt x="0" y="214313"/>
                </a:lnTo>
                <a:lnTo>
                  <a:pt x="0" y="205383"/>
                </a:lnTo>
                <a:lnTo>
                  <a:pt x="0" y="196454"/>
                </a:lnTo>
                <a:lnTo>
                  <a:pt x="8930" y="187524"/>
                </a:lnTo>
                <a:lnTo>
                  <a:pt x="8930" y="169664"/>
                </a:lnTo>
                <a:lnTo>
                  <a:pt x="8930" y="151805"/>
                </a:lnTo>
                <a:lnTo>
                  <a:pt x="8930" y="133946"/>
                </a:lnTo>
                <a:lnTo>
                  <a:pt x="17860" y="125016"/>
                </a:lnTo>
                <a:lnTo>
                  <a:pt x="17860" y="107157"/>
                </a:lnTo>
                <a:lnTo>
                  <a:pt x="26789" y="98227"/>
                </a:lnTo>
                <a:lnTo>
                  <a:pt x="26789" y="98227"/>
                </a:lnTo>
                <a:lnTo>
                  <a:pt x="35719" y="98227"/>
                </a:lnTo>
                <a:lnTo>
                  <a:pt x="44649" y="89297"/>
                </a:lnTo>
                <a:lnTo>
                  <a:pt x="53578" y="98227"/>
                </a:lnTo>
                <a:lnTo>
                  <a:pt x="53578" y="98227"/>
                </a:lnTo>
                <a:lnTo>
                  <a:pt x="62508" y="107157"/>
                </a:lnTo>
                <a:lnTo>
                  <a:pt x="62508" y="116086"/>
                </a:lnTo>
                <a:lnTo>
                  <a:pt x="71438" y="125016"/>
                </a:lnTo>
                <a:lnTo>
                  <a:pt x="71438" y="142875"/>
                </a:lnTo>
                <a:lnTo>
                  <a:pt x="71438" y="160735"/>
                </a:lnTo>
                <a:lnTo>
                  <a:pt x="71438" y="178594"/>
                </a:lnTo>
                <a:lnTo>
                  <a:pt x="71438" y="187524"/>
                </a:lnTo>
                <a:lnTo>
                  <a:pt x="71438" y="205383"/>
                </a:lnTo>
                <a:lnTo>
                  <a:pt x="71438" y="214313"/>
                </a:lnTo>
                <a:lnTo>
                  <a:pt x="71438" y="223243"/>
                </a:lnTo>
                <a:lnTo>
                  <a:pt x="62508" y="232172"/>
                </a:lnTo>
                <a:lnTo>
                  <a:pt x="62508" y="232172"/>
                </a:lnTo>
                <a:lnTo>
                  <a:pt x="62508" y="232172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Freeform 25"/>
          <p:cNvSpPr/>
          <p:nvPr/>
        </p:nvSpPr>
        <p:spPr>
          <a:xfrm>
            <a:off x="3554015" y="330398"/>
            <a:ext cx="71439" cy="169665"/>
          </a:xfrm>
          <a:custGeom>
            <a:avLst/>
            <a:gdLst/>
            <a:ahLst/>
            <a:cxnLst/>
            <a:rect l="0" t="0" r="0" b="0"/>
            <a:pathLst>
              <a:path w="71439" h="169665">
                <a:moveTo>
                  <a:pt x="71438" y="0"/>
                </a:moveTo>
                <a:lnTo>
                  <a:pt x="71438" y="0"/>
                </a:lnTo>
                <a:lnTo>
                  <a:pt x="71438" y="0"/>
                </a:lnTo>
                <a:lnTo>
                  <a:pt x="62508" y="0"/>
                </a:lnTo>
                <a:lnTo>
                  <a:pt x="62508" y="0"/>
                </a:lnTo>
                <a:lnTo>
                  <a:pt x="62508" y="17860"/>
                </a:lnTo>
                <a:lnTo>
                  <a:pt x="62508" y="26789"/>
                </a:lnTo>
                <a:lnTo>
                  <a:pt x="53578" y="44649"/>
                </a:lnTo>
                <a:lnTo>
                  <a:pt x="53578" y="62508"/>
                </a:lnTo>
                <a:lnTo>
                  <a:pt x="44649" y="89297"/>
                </a:lnTo>
                <a:lnTo>
                  <a:pt x="35719" y="107157"/>
                </a:lnTo>
                <a:lnTo>
                  <a:pt x="26789" y="125016"/>
                </a:lnTo>
                <a:lnTo>
                  <a:pt x="17860" y="142875"/>
                </a:lnTo>
                <a:lnTo>
                  <a:pt x="17860" y="151805"/>
                </a:lnTo>
                <a:lnTo>
                  <a:pt x="8930" y="160735"/>
                </a:lnTo>
                <a:lnTo>
                  <a:pt x="0" y="160735"/>
                </a:lnTo>
                <a:lnTo>
                  <a:pt x="0" y="169664"/>
                </a:lnTo>
                <a:lnTo>
                  <a:pt x="0" y="169664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Freeform 26"/>
          <p:cNvSpPr/>
          <p:nvPr/>
        </p:nvSpPr>
        <p:spPr>
          <a:xfrm>
            <a:off x="3562945" y="312539"/>
            <a:ext cx="1" cy="35720"/>
          </a:xfrm>
          <a:custGeom>
            <a:avLst/>
            <a:gdLst/>
            <a:ahLst/>
            <a:cxnLst/>
            <a:rect l="0" t="0" r="0" b="0"/>
            <a:pathLst>
              <a:path w="1" h="35720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8930"/>
                </a:lnTo>
                <a:lnTo>
                  <a:pt x="0" y="17859"/>
                </a:lnTo>
                <a:lnTo>
                  <a:pt x="0" y="35719"/>
                </a:lnTo>
                <a:lnTo>
                  <a:pt x="0" y="35719"/>
                </a:lnTo>
                <a:lnTo>
                  <a:pt x="0" y="35719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Freeform 27"/>
          <p:cNvSpPr/>
          <p:nvPr/>
        </p:nvSpPr>
        <p:spPr>
          <a:xfrm>
            <a:off x="3661171" y="196453"/>
            <a:ext cx="1" cy="232173"/>
          </a:xfrm>
          <a:custGeom>
            <a:avLst/>
            <a:gdLst/>
            <a:ahLst/>
            <a:cxnLst/>
            <a:rect l="0" t="0" r="0" b="0"/>
            <a:pathLst>
              <a:path w="1" h="232173">
                <a:moveTo>
                  <a:pt x="0" y="0"/>
                </a:moveTo>
                <a:lnTo>
                  <a:pt x="0" y="8930"/>
                </a:lnTo>
                <a:lnTo>
                  <a:pt x="0" y="17859"/>
                </a:lnTo>
                <a:lnTo>
                  <a:pt x="0" y="26789"/>
                </a:lnTo>
                <a:lnTo>
                  <a:pt x="0" y="44649"/>
                </a:lnTo>
                <a:lnTo>
                  <a:pt x="0" y="71438"/>
                </a:lnTo>
                <a:lnTo>
                  <a:pt x="0" y="89297"/>
                </a:lnTo>
                <a:lnTo>
                  <a:pt x="0" y="116086"/>
                </a:lnTo>
                <a:lnTo>
                  <a:pt x="0" y="142875"/>
                </a:lnTo>
                <a:lnTo>
                  <a:pt x="0" y="160734"/>
                </a:lnTo>
                <a:lnTo>
                  <a:pt x="0" y="187524"/>
                </a:lnTo>
                <a:lnTo>
                  <a:pt x="0" y="205383"/>
                </a:lnTo>
                <a:lnTo>
                  <a:pt x="0" y="214313"/>
                </a:lnTo>
                <a:lnTo>
                  <a:pt x="0" y="223242"/>
                </a:lnTo>
                <a:lnTo>
                  <a:pt x="0" y="232172"/>
                </a:lnTo>
                <a:lnTo>
                  <a:pt x="0" y="232172"/>
                </a:lnTo>
                <a:lnTo>
                  <a:pt x="0" y="232172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Freeform 28"/>
          <p:cNvSpPr/>
          <p:nvPr/>
        </p:nvSpPr>
        <p:spPr>
          <a:xfrm>
            <a:off x="3723679" y="178594"/>
            <a:ext cx="17861" cy="276821"/>
          </a:xfrm>
          <a:custGeom>
            <a:avLst/>
            <a:gdLst/>
            <a:ahLst/>
            <a:cxnLst/>
            <a:rect l="0" t="0" r="0" b="0"/>
            <a:pathLst>
              <a:path w="17861" h="276821">
                <a:moveTo>
                  <a:pt x="0" y="0"/>
                </a:moveTo>
                <a:lnTo>
                  <a:pt x="0" y="0"/>
                </a:lnTo>
                <a:lnTo>
                  <a:pt x="0" y="8929"/>
                </a:lnTo>
                <a:lnTo>
                  <a:pt x="0" y="17859"/>
                </a:lnTo>
                <a:lnTo>
                  <a:pt x="0" y="35718"/>
                </a:lnTo>
                <a:lnTo>
                  <a:pt x="8930" y="62508"/>
                </a:lnTo>
                <a:lnTo>
                  <a:pt x="8930" y="80367"/>
                </a:lnTo>
                <a:lnTo>
                  <a:pt x="8930" y="107156"/>
                </a:lnTo>
                <a:lnTo>
                  <a:pt x="8930" y="133945"/>
                </a:lnTo>
                <a:lnTo>
                  <a:pt x="17860" y="160734"/>
                </a:lnTo>
                <a:lnTo>
                  <a:pt x="17860" y="187523"/>
                </a:lnTo>
                <a:lnTo>
                  <a:pt x="8930" y="205383"/>
                </a:lnTo>
                <a:lnTo>
                  <a:pt x="8930" y="223242"/>
                </a:lnTo>
                <a:lnTo>
                  <a:pt x="8930" y="241101"/>
                </a:lnTo>
                <a:lnTo>
                  <a:pt x="8930" y="258961"/>
                </a:lnTo>
                <a:lnTo>
                  <a:pt x="8930" y="267890"/>
                </a:lnTo>
                <a:lnTo>
                  <a:pt x="17860" y="276820"/>
                </a:lnTo>
                <a:lnTo>
                  <a:pt x="17860" y="276820"/>
                </a:lnTo>
                <a:lnTo>
                  <a:pt x="17860" y="276820"/>
                </a:lnTo>
                <a:lnTo>
                  <a:pt x="17860" y="276820"/>
                </a:lnTo>
                <a:lnTo>
                  <a:pt x="17860" y="27682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Freeform 29"/>
          <p:cNvSpPr/>
          <p:nvPr/>
        </p:nvSpPr>
        <p:spPr>
          <a:xfrm>
            <a:off x="3804046" y="330398"/>
            <a:ext cx="8931" cy="107158"/>
          </a:xfrm>
          <a:custGeom>
            <a:avLst/>
            <a:gdLst/>
            <a:ahLst/>
            <a:cxnLst/>
            <a:rect l="0" t="0" r="0" b="0"/>
            <a:pathLst>
              <a:path w="8931" h="107158">
                <a:moveTo>
                  <a:pt x="8930" y="0"/>
                </a:moveTo>
                <a:lnTo>
                  <a:pt x="8930" y="0"/>
                </a:lnTo>
                <a:lnTo>
                  <a:pt x="0" y="8930"/>
                </a:lnTo>
                <a:lnTo>
                  <a:pt x="0" y="17860"/>
                </a:lnTo>
                <a:lnTo>
                  <a:pt x="8930" y="26789"/>
                </a:lnTo>
                <a:lnTo>
                  <a:pt x="8930" y="44649"/>
                </a:lnTo>
                <a:lnTo>
                  <a:pt x="8930" y="62508"/>
                </a:lnTo>
                <a:lnTo>
                  <a:pt x="8930" y="80368"/>
                </a:lnTo>
                <a:lnTo>
                  <a:pt x="8930" y="89297"/>
                </a:lnTo>
                <a:lnTo>
                  <a:pt x="0" y="98227"/>
                </a:lnTo>
                <a:lnTo>
                  <a:pt x="0" y="107157"/>
                </a:lnTo>
                <a:lnTo>
                  <a:pt x="0" y="107157"/>
                </a:lnTo>
                <a:lnTo>
                  <a:pt x="0" y="107157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Freeform 30"/>
          <p:cNvSpPr/>
          <p:nvPr/>
        </p:nvSpPr>
        <p:spPr>
          <a:xfrm>
            <a:off x="3795117" y="348258"/>
            <a:ext cx="107157" cy="125016"/>
          </a:xfrm>
          <a:custGeom>
            <a:avLst/>
            <a:gdLst/>
            <a:ahLst/>
            <a:cxnLst/>
            <a:rect l="0" t="0" r="0" b="0"/>
            <a:pathLst>
              <a:path w="107157" h="125016">
                <a:moveTo>
                  <a:pt x="107156" y="8929"/>
                </a:moveTo>
                <a:lnTo>
                  <a:pt x="107156" y="8929"/>
                </a:lnTo>
                <a:lnTo>
                  <a:pt x="107156" y="8929"/>
                </a:lnTo>
                <a:lnTo>
                  <a:pt x="107156" y="0"/>
                </a:lnTo>
                <a:lnTo>
                  <a:pt x="107156" y="0"/>
                </a:lnTo>
                <a:lnTo>
                  <a:pt x="107156" y="0"/>
                </a:lnTo>
                <a:lnTo>
                  <a:pt x="107156" y="0"/>
                </a:lnTo>
                <a:lnTo>
                  <a:pt x="98226" y="0"/>
                </a:lnTo>
                <a:lnTo>
                  <a:pt x="89297" y="0"/>
                </a:lnTo>
                <a:lnTo>
                  <a:pt x="80367" y="0"/>
                </a:lnTo>
                <a:lnTo>
                  <a:pt x="71437" y="0"/>
                </a:lnTo>
                <a:lnTo>
                  <a:pt x="53578" y="8929"/>
                </a:lnTo>
                <a:lnTo>
                  <a:pt x="44648" y="17859"/>
                </a:lnTo>
                <a:lnTo>
                  <a:pt x="35719" y="26789"/>
                </a:lnTo>
                <a:lnTo>
                  <a:pt x="17859" y="44648"/>
                </a:lnTo>
                <a:lnTo>
                  <a:pt x="8929" y="53578"/>
                </a:lnTo>
                <a:lnTo>
                  <a:pt x="8929" y="71437"/>
                </a:lnTo>
                <a:lnTo>
                  <a:pt x="0" y="80367"/>
                </a:lnTo>
                <a:lnTo>
                  <a:pt x="0" y="89297"/>
                </a:lnTo>
                <a:lnTo>
                  <a:pt x="0" y="98226"/>
                </a:lnTo>
                <a:lnTo>
                  <a:pt x="0" y="107156"/>
                </a:lnTo>
                <a:lnTo>
                  <a:pt x="8929" y="116086"/>
                </a:lnTo>
                <a:lnTo>
                  <a:pt x="17859" y="125015"/>
                </a:lnTo>
                <a:lnTo>
                  <a:pt x="26789" y="125015"/>
                </a:lnTo>
                <a:lnTo>
                  <a:pt x="35719" y="125015"/>
                </a:lnTo>
                <a:lnTo>
                  <a:pt x="53578" y="125015"/>
                </a:lnTo>
                <a:lnTo>
                  <a:pt x="62508" y="125015"/>
                </a:lnTo>
                <a:lnTo>
                  <a:pt x="80367" y="125015"/>
                </a:lnTo>
                <a:lnTo>
                  <a:pt x="98226" y="125015"/>
                </a:lnTo>
                <a:lnTo>
                  <a:pt x="107156" y="125015"/>
                </a:lnTo>
                <a:lnTo>
                  <a:pt x="107156" y="125015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Freeform 31"/>
          <p:cNvSpPr/>
          <p:nvPr/>
        </p:nvSpPr>
        <p:spPr>
          <a:xfrm>
            <a:off x="1839515" y="2268140"/>
            <a:ext cx="973337" cy="196455"/>
          </a:xfrm>
          <a:custGeom>
            <a:avLst/>
            <a:gdLst/>
            <a:ahLst/>
            <a:cxnLst/>
            <a:rect l="0" t="0" r="0" b="0"/>
            <a:pathLst>
              <a:path w="973337" h="196455">
                <a:moveTo>
                  <a:pt x="17860" y="35719"/>
                </a:moveTo>
                <a:lnTo>
                  <a:pt x="17860" y="44649"/>
                </a:lnTo>
                <a:lnTo>
                  <a:pt x="17860" y="44649"/>
                </a:lnTo>
                <a:lnTo>
                  <a:pt x="8930" y="53579"/>
                </a:lnTo>
                <a:lnTo>
                  <a:pt x="8930" y="62508"/>
                </a:lnTo>
                <a:lnTo>
                  <a:pt x="0" y="71438"/>
                </a:lnTo>
                <a:lnTo>
                  <a:pt x="0" y="80368"/>
                </a:lnTo>
                <a:lnTo>
                  <a:pt x="8930" y="89297"/>
                </a:lnTo>
                <a:lnTo>
                  <a:pt x="8930" y="98227"/>
                </a:lnTo>
                <a:lnTo>
                  <a:pt x="17860" y="116086"/>
                </a:lnTo>
                <a:lnTo>
                  <a:pt x="17860" y="125016"/>
                </a:lnTo>
                <a:lnTo>
                  <a:pt x="26789" y="133946"/>
                </a:lnTo>
                <a:lnTo>
                  <a:pt x="26789" y="142875"/>
                </a:lnTo>
                <a:lnTo>
                  <a:pt x="35719" y="142875"/>
                </a:lnTo>
                <a:lnTo>
                  <a:pt x="44649" y="151805"/>
                </a:lnTo>
                <a:lnTo>
                  <a:pt x="53579" y="151805"/>
                </a:lnTo>
                <a:lnTo>
                  <a:pt x="62508" y="151805"/>
                </a:lnTo>
                <a:lnTo>
                  <a:pt x="80368" y="151805"/>
                </a:lnTo>
                <a:lnTo>
                  <a:pt x="89297" y="142875"/>
                </a:lnTo>
                <a:lnTo>
                  <a:pt x="98227" y="142875"/>
                </a:lnTo>
                <a:lnTo>
                  <a:pt x="116086" y="142875"/>
                </a:lnTo>
                <a:lnTo>
                  <a:pt x="125016" y="133946"/>
                </a:lnTo>
                <a:lnTo>
                  <a:pt x="142875" y="125016"/>
                </a:lnTo>
                <a:lnTo>
                  <a:pt x="151805" y="116086"/>
                </a:lnTo>
                <a:lnTo>
                  <a:pt x="169664" y="107157"/>
                </a:lnTo>
                <a:lnTo>
                  <a:pt x="187524" y="98227"/>
                </a:lnTo>
                <a:lnTo>
                  <a:pt x="196454" y="98227"/>
                </a:lnTo>
                <a:lnTo>
                  <a:pt x="214313" y="89297"/>
                </a:lnTo>
                <a:lnTo>
                  <a:pt x="232172" y="80368"/>
                </a:lnTo>
                <a:lnTo>
                  <a:pt x="241102" y="80368"/>
                </a:lnTo>
                <a:lnTo>
                  <a:pt x="258961" y="71438"/>
                </a:lnTo>
                <a:lnTo>
                  <a:pt x="267891" y="71438"/>
                </a:lnTo>
                <a:lnTo>
                  <a:pt x="285750" y="71438"/>
                </a:lnTo>
                <a:lnTo>
                  <a:pt x="294680" y="71438"/>
                </a:lnTo>
                <a:lnTo>
                  <a:pt x="312539" y="71438"/>
                </a:lnTo>
                <a:lnTo>
                  <a:pt x="321469" y="71438"/>
                </a:lnTo>
                <a:lnTo>
                  <a:pt x="330399" y="71438"/>
                </a:lnTo>
                <a:lnTo>
                  <a:pt x="339329" y="80368"/>
                </a:lnTo>
                <a:lnTo>
                  <a:pt x="348258" y="80368"/>
                </a:lnTo>
                <a:lnTo>
                  <a:pt x="357188" y="89297"/>
                </a:lnTo>
                <a:lnTo>
                  <a:pt x="375047" y="89297"/>
                </a:lnTo>
                <a:lnTo>
                  <a:pt x="375047" y="98227"/>
                </a:lnTo>
                <a:lnTo>
                  <a:pt x="383977" y="107157"/>
                </a:lnTo>
                <a:lnTo>
                  <a:pt x="392907" y="107157"/>
                </a:lnTo>
                <a:lnTo>
                  <a:pt x="392907" y="116086"/>
                </a:lnTo>
                <a:lnTo>
                  <a:pt x="401836" y="116086"/>
                </a:lnTo>
                <a:lnTo>
                  <a:pt x="410766" y="125016"/>
                </a:lnTo>
                <a:lnTo>
                  <a:pt x="419696" y="125016"/>
                </a:lnTo>
                <a:lnTo>
                  <a:pt x="419696" y="133946"/>
                </a:lnTo>
                <a:lnTo>
                  <a:pt x="428625" y="142875"/>
                </a:lnTo>
                <a:lnTo>
                  <a:pt x="428625" y="142875"/>
                </a:lnTo>
                <a:lnTo>
                  <a:pt x="428625" y="142875"/>
                </a:lnTo>
                <a:lnTo>
                  <a:pt x="428625" y="151805"/>
                </a:lnTo>
                <a:lnTo>
                  <a:pt x="437555" y="151805"/>
                </a:lnTo>
                <a:lnTo>
                  <a:pt x="437555" y="151805"/>
                </a:lnTo>
                <a:lnTo>
                  <a:pt x="437555" y="151805"/>
                </a:lnTo>
                <a:lnTo>
                  <a:pt x="437555" y="151805"/>
                </a:lnTo>
                <a:lnTo>
                  <a:pt x="437555" y="151805"/>
                </a:lnTo>
                <a:lnTo>
                  <a:pt x="437555" y="151805"/>
                </a:lnTo>
                <a:lnTo>
                  <a:pt x="437555" y="151805"/>
                </a:lnTo>
                <a:lnTo>
                  <a:pt x="437555" y="151805"/>
                </a:lnTo>
                <a:lnTo>
                  <a:pt x="437555" y="151805"/>
                </a:lnTo>
                <a:lnTo>
                  <a:pt x="437555" y="151805"/>
                </a:lnTo>
                <a:lnTo>
                  <a:pt x="437555" y="151805"/>
                </a:lnTo>
                <a:lnTo>
                  <a:pt x="437555" y="151805"/>
                </a:lnTo>
                <a:lnTo>
                  <a:pt x="437555" y="142875"/>
                </a:lnTo>
                <a:lnTo>
                  <a:pt x="437555" y="142875"/>
                </a:lnTo>
                <a:lnTo>
                  <a:pt x="437555" y="142875"/>
                </a:lnTo>
                <a:lnTo>
                  <a:pt x="437555" y="142875"/>
                </a:lnTo>
                <a:lnTo>
                  <a:pt x="437555" y="142875"/>
                </a:lnTo>
                <a:lnTo>
                  <a:pt x="437555" y="142875"/>
                </a:lnTo>
                <a:lnTo>
                  <a:pt x="437555" y="142875"/>
                </a:lnTo>
                <a:lnTo>
                  <a:pt x="428625" y="133946"/>
                </a:lnTo>
                <a:lnTo>
                  <a:pt x="428625" y="133946"/>
                </a:lnTo>
                <a:lnTo>
                  <a:pt x="428625" y="133946"/>
                </a:lnTo>
                <a:lnTo>
                  <a:pt x="428625" y="133946"/>
                </a:lnTo>
                <a:lnTo>
                  <a:pt x="428625" y="133946"/>
                </a:lnTo>
                <a:lnTo>
                  <a:pt x="428625" y="125016"/>
                </a:lnTo>
                <a:lnTo>
                  <a:pt x="428625" y="125016"/>
                </a:lnTo>
                <a:lnTo>
                  <a:pt x="428625" y="125016"/>
                </a:lnTo>
                <a:lnTo>
                  <a:pt x="428625" y="125016"/>
                </a:lnTo>
                <a:lnTo>
                  <a:pt x="428625" y="116086"/>
                </a:lnTo>
                <a:lnTo>
                  <a:pt x="428625" y="116086"/>
                </a:lnTo>
                <a:lnTo>
                  <a:pt x="428625" y="116086"/>
                </a:lnTo>
                <a:lnTo>
                  <a:pt x="437555" y="107157"/>
                </a:lnTo>
                <a:lnTo>
                  <a:pt x="437555" y="107157"/>
                </a:lnTo>
                <a:lnTo>
                  <a:pt x="437555" y="107157"/>
                </a:lnTo>
                <a:lnTo>
                  <a:pt x="437555" y="107157"/>
                </a:lnTo>
                <a:lnTo>
                  <a:pt x="446485" y="107157"/>
                </a:lnTo>
                <a:lnTo>
                  <a:pt x="446485" y="98227"/>
                </a:lnTo>
                <a:lnTo>
                  <a:pt x="446485" y="98227"/>
                </a:lnTo>
                <a:lnTo>
                  <a:pt x="455414" y="98227"/>
                </a:lnTo>
                <a:lnTo>
                  <a:pt x="455414" y="98227"/>
                </a:lnTo>
                <a:lnTo>
                  <a:pt x="455414" y="98227"/>
                </a:lnTo>
                <a:lnTo>
                  <a:pt x="464344" y="98227"/>
                </a:lnTo>
                <a:lnTo>
                  <a:pt x="464344" y="98227"/>
                </a:lnTo>
                <a:lnTo>
                  <a:pt x="473274" y="98227"/>
                </a:lnTo>
                <a:lnTo>
                  <a:pt x="473274" y="98227"/>
                </a:lnTo>
                <a:lnTo>
                  <a:pt x="473274" y="107157"/>
                </a:lnTo>
                <a:lnTo>
                  <a:pt x="482204" y="107157"/>
                </a:lnTo>
                <a:lnTo>
                  <a:pt x="482204" y="107157"/>
                </a:lnTo>
                <a:lnTo>
                  <a:pt x="491133" y="107157"/>
                </a:lnTo>
                <a:lnTo>
                  <a:pt x="500063" y="116086"/>
                </a:lnTo>
                <a:lnTo>
                  <a:pt x="500063" y="116086"/>
                </a:lnTo>
                <a:lnTo>
                  <a:pt x="508993" y="116086"/>
                </a:lnTo>
                <a:lnTo>
                  <a:pt x="508993" y="125016"/>
                </a:lnTo>
                <a:lnTo>
                  <a:pt x="517922" y="125016"/>
                </a:lnTo>
                <a:lnTo>
                  <a:pt x="526852" y="133946"/>
                </a:lnTo>
                <a:lnTo>
                  <a:pt x="526852" y="133946"/>
                </a:lnTo>
                <a:lnTo>
                  <a:pt x="535782" y="142875"/>
                </a:lnTo>
                <a:lnTo>
                  <a:pt x="544711" y="142875"/>
                </a:lnTo>
                <a:lnTo>
                  <a:pt x="544711" y="151805"/>
                </a:lnTo>
                <a:lnTo>
                  <a:pt x="553641" y="151805"/>
                </a:lnTo>
                <a:lnTo>
                  <a:pt x="562571" y="160735"/>
                </a:lnTo>
                <a:lnTo>
                  <a:pt x="571500" y="169664"/>
                </a:lnTo>
                <a:lnTo>
                  <a:pt x="580430" y="169664"/>
                </a:lnTo>
                <a:lnTo>
                  <a:pt x="589360" y="178594"/>
                </a:lnTo>
                <a:lnTo>
                  <a:pt x="598289" y="178594"/>
                </a:lnTo>
                <a:lnTo>
                  <a:pt x="598289" y="187524"/>
                </a:lnTo>
                <a:lnTo>
                  <a:pt x="616149" y="187524"/>
                </a:lnTo>
                <a:lnTo>
                  <a:pt x="625079" y="187524"/>
                </a:lnTo>
                <a:lnTo>
                  <a:pt x="634008" y="196454"/>
                </a:lnTo>
                <a:lnTo>
                  <a:pt x="642938" y="196454"/>
                </a:lnTo>
                <a:lnTo>
                  <a:pt x="651868" y="196454"/>
                </a:lnTo>
                <a:lnTo>
                  <a:pt x="669727" y="187524"/>
                </a:lnTo>
                <a:lnTo>
                  <a:pt x="678657" y="187524"/>
                </a:lnTo>
                <a:lnTo>
                  <a:pt x="687587" y="178594"/>
                </a:lnTo>
                <a:lnTo>
                  <a:pt x="705446" y="178594"/>
                </a:lnTo>
                <a:lnTo>
                  <a:pt x="723305" y="169664"/>
                </a:lnTo>
                <a:lnTo>
                  <a:pt x="741165" y="160735"/>
                </a:lnTo>
                <a:lnTo>
                  <a:pt x="759024" y="151805"/>
                </a:lnTo>
                <a:lnTo>
                  <a:pt x="776883" y="142875"/>
                </a:lnTo>
                <a:lnTo>
                  <a:pt x="794743" y="133946"/>
                </a:lnTo>
                <a:lnTo>
                  <a:pt x="812602" y="125016"/>
                </a:lnTo>
                <a:lnTo>
                  <a:pt x="830462" y="116086"/>
                </a:lnTo>
                <a:lnTo>
                  <a:pt x="848321" y="98227"/>
                </a:lnTo>
                <a:lnTo>
                  <a:pt x="866180" y="89297"/>
                </a:lnTo>
                <a:lnTo>
                  <a:pt x="884040" y="80368"/>
                </a:lnTo>
                <a:lnTo>
                  <a:pt x="901899" y="62508"/>
                </a:lnTo>
                <a:lnTo>
                  <a:pt x="910829" y="53579"/>
                </a:lnTo>
                <a:lnTo>
                  <a:pt x="928688" y="44649"/>
                </a:lnTo>
                <a:lnTo>
                  <a:pt x="937618" y="26789"/>
                </a:lnTo>
                <a:lnTo>
                  <a:pt x="955477" y="17860"/>
                </a:lnTo>
                <a:lnTo>
                  <a:pt x="964407" y="8930"/>
                </a:lnTo>
                <a:lnTo>
                  <a:pt x="964407" y="0"/>
                </a:lnTo>
                <a:lnTo>
                  <a:pt x="973336" y="0"/>
                </a:lnTo>
                <a:lnTo>
                  <a:pt x="973336" y="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Freeform 32"/>
          <p:cNvSpPr/>
          <p:nvPr/>
        </p:nvSpPr>
        <p:spPr>
          <a:xfrm>
            <a:off x="2294929" y="2500313"/>
            <a:ext cx="125017" cy="151805"/>
          </a:xfrm>
          <a:custGeom>
            <a:avLst/>
            <a:gdLst/>
            <a:ahLst/>
            <a:cxnLst/>
            <a:rect l="0" t="0" r="0" b="0"/>
            <a:pathLst>
              <a:path w="125017" h="151805">
                <a:moveTo>
                  <a:pt x="0" y="26789"/>
                </a:moveTo>
                <a:lnTo>
                  <a:pt x="0" y="26789"/>
                </a:lnTo>
                <a:lnTo>
                  <a:pt x="0" y="26789"/>
                </a:lnTo>
                <a:lnTo>
                  <a:pt x="0" y="26789"/>
                </a:lnTo>
                <a:lnTo>
                  <a:pt x="0" y="26789"/>
                </a:lnTo>
                <a:lnTo>
                  <a:pt x="0" y="26789"/>
                </a:lnTo>
                <a:lnTo>
                  <a:pt x="0" y="26789"/>
                </a:lnTo>
                <a:lnTo>
                  <a:pt x="0" y="35718"/>
                </a:lnTo>
                <a:lnTo>
                  <a:pt x="0" y="44648"/>
                </a:lnTo>
                <a:lnTo>
                  <a:pt x="0" y="53578"/>
                </a:lnTo>
                <a:lnTo>
                  <a:pt x="44649" y="71437"/>
                </a:lnTo>
                <a:lnTo>
                  <a:pt x="44649" y="80367"/>
                </a:lnTo>
                <a:lnTo>
                  <a:pt x="44649" y="98226"/>
                </a:lnTo>
                <a:lnTo>
                  <a:pt x="53579" y="107156"/>
                </a:lnTo>
                <a:lnTo>
                  <a:pt x="53579" y="116085"/>
                </a:lnTo>
                <a:lnTo>
                  <a:pt x="53579" y="125015"/>
                </a:lnTo>
                <a:lnTo>
                  <a:pt x="53579" y="133945"/>
                </a:lnTo>
                <a:lnTo>
                  <a:pt x="53579" y="142875"/>
                </a:lnTo>
                <a:lnTo>
                  <a:pt x="53579" y="142875"/>
                </a:lnTo>
                <a:lnTo>
                  <a:pt x="53579" y="151804"/>
                </a:lnTo>
                <a:lnTo>
                  <a:pt x="53579" y="151804"/>
                </a:lnTo>
                <a:lnTo>
                  <a:pt x="53579" y="151804"/>
                </a:lnTo>
                <a:lnTo>
                  <a:pt x="53579" y="151804"/>
                </a:lnTo>
                <a:lnTo>
                  <a:pt x="53579" y="142875"/>
                </a:lnTo>
                <a:lnTo>
                  <a:pt x="53579" y="133945"/>
                </a:lnTo>
                <a:lnTo>
                  <a:pt x="53579" y="125015"/>
                </a:lnTo>
                <a:lnTo>
                  <a:pt x="53579" y="116085"/>
                </a:lnTo>
                <a:lnTo>
                  <a:pt x="53579" y="107156"/>
                </a:lnTo>
                <a:lnTo>
                  <a:pt x="53579" y="98226"/>
                </a:lnTo>
                <a:lnTo>
                  <a:pt x="53579" y="80367"/>
                </a:lnTo>
                <a:lnTo>
                  <a:pt x="53579" y="71437"/>
                </a:lnTo>
                <a:lnTo>
                  <a:pt x="17860" y="53578"/>
                </a:lnTo>
                <a:lnTo>
                  <a:pt x="26790" y="44648"/>
                </a:lnTo>
                <a:lnTo>
                  <a:pt x="26790" y="26789"/>
                </a:lnTo>
                <a:lnTo>
                  <a:pt x="35719" y="26789"/>
                </a:lnTo>
                <a:lnTo>
                  <a:pt x="35719" y="17859"/>
                </a:lnTo>
                <a:lnTo>
                  <a:pt x="44649" y="8929"/>
                </a:lnTo>
                <a:lnTo>
                  <a:pt x="53579" y="8929"/>
                </a:lnTo>
                <a:lnTo>
                  <a:pt x="53579" y="0"/>
                </a:lnTo>
                <a:lnTo>
                  <a:pt x="62508" y="8929"/>
                </a:lnTo>
                <a:lnTo>
                  <a:pt x="71438" y="8929"/>
                </a:lnTo>
                <a:lnTo>
                  <a:pt x="71438" y="17859"/>
                </a:lnTo>
                <a:lnTo>
                  <a:pt x="80368" y="17859"/>
                </a:lnTo>
                <a:lnTo>
                  <a:pt x="80368" y="26789"/>
                </a:lnTo>
                <a:lnTo>
                  <a:pt x="89297" y="35718"/>
                </a:lnTo>
                <a:lnTo>
                  <a:pt x="89297" y="44648"/>
                </a:lnTo>
                <a:lnTo>
                  <a:pt x="89297" y="53578"/>
                </a:lnTo>
                <a:lnTo>
                  <a:pt x="89297" y="62507"/>
                </a:lnTo>
                <a:lnTo>
                  <a:pt x="125016" y="71437"/>
                </a:lnTo>
                <a:lnTo>
                  <a:pt x="125016" y="80367"/>
                </a:lnTo>
                <a:lnTo>
                  <a:pt x="125016" y="89296"/>
                </a:lnTo>
                <a:lnTo>
                  <a:pt x="116086" y="98226"/>
                </a:lnTo>
                <a:lnTo>
                  <a:pt x="107157" y="98226"/>
                </a:lnTo>
                <a:lnTo>
                  <a:pt x="107157" y="98226"/>
                </a:lnTo>
                <a:lnTo>
                  <a:pt x="98227" y="98226"/>
                </a:lnTo>
                <a:lnTo>
                  <a:pt x="89297" y="98226"/>
                </a:lnTo>
                <a:lnTo>
                  <a:pt x="80368" y="98226"/>
                </a:lnTo>
                <a:lnTo>
                  <a:pt x="80368" y="98226"/>
                </a:lnTo>
                <a:lnTo>
                  <a:pt x="80368" y="98226"/>
                </a:lnTo>
                <a:lnTo>
                  <a:pt x="80368" y="98226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Freeform 33"/>
          <p:cNvSpPr/>
          <p:nvPr/>
        </p:nvSpPr>
        <p:spPr>
          <a:xfrm>
            <a:off x="2428875" y="2509242"/>
            <a:ext cx="125017" cy="178595"/>
          </a:xfrm>
          <a:custGeom>
            <a:avLst/>
            <a:gdLst/>
            <a:ahLst/>
            <a:cxnLst/>
            <a:rect l="0" t="0" r="0" b="0"/>
            <a:pathLst>
              <a:path w="125017" h="178595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8930"/>
                </a:lnTo>
                <a:lnTo>
                  <a:pt x="0" y="8930"/>
                </a:lnTo>
                <a:lnTo>
                  <a:pt x="0" y="17860"/>
                </a:lnTo>
                <a:lnTo>
                  <a:pt x="0" y="26789"/>
                </a:lnTo>
                <a:lnTo>
                  <a:pt x="0" y="35719"/>
                </a:lnTo>
                <a:lnTo>
                  <a:pt x="0" y="44649"/>
                </a:lnTo>
                <a:lnTo>
                  <a:pt x="44648" y="62508"/>
                </a:lnTo>
                <a:lnTo>
                  <a:pt x="44648" y="71438"/>
                </a:lnTo>
                <a:lnTo>
                  <a:pt x="44648" y="89297"/>
                </a:lnTo>
                <a:lnTo>
                  <a:pt x="44648" y="107156"/>
                </a:lnTo>
                <a:lnTo>
                  <a:pt x="53578" y="116086"/>
                </a:lnTo>
                <a:lnTo>
                  <a:pt x="53578" y="133946"/>
                </a:lnTo>
                <a:lnTo>
                  <a:pt x="53578" y="142875"/>
                </a:lnTo>
                <a:lnTo>
                  <a:pt x="53578" y="151805"/>
                </a:lnTo>
                <a:lnTo>
                  <a:pt x="53578" y="160735"/>
                </a:lnTo>
                <a:lnTo>
                  <a:pt x="53578" y="169664"/>
                </a:lnTo>
                <a:lnTo>
                  <a:pt x="53578" y="169664"/>
                </a:lnTo>
                <a:lnTo>
                  <a:pt x="53578" y="169664"/>
                </a:lnTo>
                <a:lnTo>
                  <a:pt x="53578" y="178594"/>
                </a:lnTo>
                <a:lnTo>
                  <a:pt x="53578" y="178594"/>
                </a:lnTo>
                <a:lnTo>
                  <a:pt x="53578" y="169664"/>
                </a:lnTo>
                <a:lnTo>
                  <a:pt x="53578" y="169664"/>
                </a:lnTo>
                <a:lnTo>
                  <a:pt x="53578" y="169664"/>
                </a:lnTo>
                <a:lnTo>
                  <a:pt x="53578" y="160735"/>
                </a:lnTo>
                <a:lnTo>
                  <a:pt x="53578" y="142875"/>
                </a:lnTo>
                <a:lnTo>
                  <a:pt x="53578" y="133946"/>
                </a:lnTo>
                <a:lnTo>
                  <a:pt x="53578" y="116086"/>
                </a:lnTo>
                <a:lnTo>
                  <a:pt x="62508" y="107156"/>
                </a:lnTo>
                <a:lnTo>
                  <a:pt x="62508" y="98227"/>
                </a:lnTo>
                <a:lnTo>
                  <a:pt x="71438" y="89297"/>
                </a:lnTo>
                <a:lnTo>
                  <a:pt x="71438" y="89297"/>
                </a:lnTo>
                <a:lnTo>
                  <a:pt x="80367" y="89297"/>
                </a:lnTo>
                <a:lnTo>
                  <a:pt x="89297" y="80367"/>
                </a:lnTo>
                <a:lnTo>
                  <a:pt x="89297" y="80367"/>
                </a:lnTo>
                <a:lnTo>
                  <a:pt x="98227" y="80367"/>
                </a:lnTo>
                <a:lnTo>
                  <a:pt x="98227" y="89297"/>
                </a:lnTo>
                <a:lnTo>
                  <a:pt x="107156" y="89297"/>
                </a:lnTo>
                <a:lnTo>
                  <a:pt x="107156" y="98227"/>
                </a:lnTo>
                <a:lnTo>
                  <a:pt x="116086" y="107156"/>
                </a:lnTo>
                <a:lnTo>
                  <a:pt x="116086" y="116086"/>
                </a:lnTo>
                <a:lnTo>
                  <a:pt x="116086" y="125016"/>
                </a:lnTo>
                <a:lnTo>
                  <a:pt x="125016" y="133946"/>
                </a:lnTo>
                <a:lnTo>
                  <a:pt x="125016" y="142875"/>
                </a:lnTo>
                <a:lnTo>
                  <a:pt x="125016" y="151805"/>
                </a:lnTo>
                <a:lnTo>
                  <a:pt x="125016" y="160735"/>
                </a:lnTo>
                <a:lnTo>
                  <a:pt x="125016" y="169664"/>
                </a:lnTo>
                <a:lnTo>
                  <a:pt x="125016" y="169664"/>
                </a:lnTo>
                <a:lnTo>
                  <a:pt x="125016" y="178594"/>
                </a:lnTo>
                <a:lnTo>
                  <a:pt x="125016" y="178594"/>
                </a:lnTo>
                <a:lnTo>
                  <a:pt x="125016" y="178594"/>
                </a:lnTo>
                <a:lnTo>
                  <a:pt x="125016" y="178594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Freeform 37"/>
          <p:cNvSpPr/>
          <p:nvPr/>
        </p:nvSpPr>
        <p:spPr>
          <a:xfrm>
            <a:off x="2580680" y="2625328"/>
            <a:ext cx="80368" cy="89298"/>
          </a:xfrm>
          <a:custGeom>
            <a:avLst/>
            <a:gdLst/>
            <a:ahLst/>
            <a:cxnLst/>
            <a:rect l="0" t="0" r="0" b="0"/>
            <a:pathLst>
              <a:path w="80368" h="89298">
                <a:moveTo>
                  <a:pt x="35718" y="35719"/>
                </a:moveTo>
                <a:lnTo>
                  <a:pt x="35718" y="35719"/>
                </a:lnTo>
                <a:lnTo>
                  <a:pt x="35718" y="35719"/>
                </a:lnTo>
                <a:lnTo>
                  <a:pt x="44648" y="26789"/>
                </a:lnTo>
                <a:lnTo>
                  <a:pt x="44648" y="17860"/>
                </a:lnTo>
                <a:lnTo>
                  <a:pt x="53578" y="17860"/>
                </a:lnTo>
                <a:lnTo>
                  <a:pt x="53578" y="8930"/>
                </a:lnTo>
                <a:lnTo>
                  <a:pt x="53578" y="0"/>
                </a:lnTo>
                <a:lnTo>
                  <a:pt x="53578" y="0"/>
                </a:lnTo>
                <a:lnTo>
                  <a:pt x="53578" y="0"/>
                </a:lnTo>
                <a:lnTo>
                  <a:pt x="53578" y="0"/>
                </a:lnTo>
                <a:lnTo>
                  <a:pt x="44648" y="0"/>
                </a:lnTo>
                <a:lnTo>
                  <a:pt x="35718" y="0"/>
                </a:lnTo>
                <a:lnTo>
                  <a:pt x="35718" y="0"/>
                </a:lnTo>
                <a:lnTo>
                  <a:pt x="26789" y="8930"/>
                </a:lnTo>
                <a:lnTo>
                  <a:pt x="17859" y="17860"/>
                </a:lnTo>
                <a:lnTo>
                  <a:pt x="8929" y="26789"/>
                </a:lnTo>
                <a:lnTo>
                  <a:pt x="8929" y="35719"/>
                </a:lnTo>
                <a:lnTo>
                  <a:pt x="0" y="44649"/>
                </a:lnTo>
                <a:lnTo>
                  <a:pt x="0" y="53578"/>
                </a:lnTo>
                <a:lnTo>
                  <a:pt x="0" y="62508"/>
                </a:lnTo>
                <a:lnTo>
                  <a:pt x="8929" y="71438"/>
                </a:lnTo>
                <a:lnTo>
                  <a:pt x="8929" y="80367"/>
                </a:lnTo>
                <a:lnTo>
                  <a:pt x="17859" y="80367"/>
                </a:lnTo>
                <a:lnTo>
                  <a:pt x="26789" y="89297"/>
                </a:lnTo>
                <a:lnTo>
                  <a:pt x="35718" y="89297"/>
                </a:lnTo>
                <a:lnTo>
                  <a:pt x="44648" y="89297"/>
                </a:lnTo>
                <a:lnTo>
                  <a:pt x="53578" y="80367"/>
                </a:lnTo>
                <a:lnTo>
                  <a:pt x="62508" y="80367"/>
                </a:lnTo>
                <a:lnTo>
                  <a:pt x="71437" y="80367"/>
                </a:lnTo>
                <a:lnTo>
                  <a:pt x="80367" y="71438"/>
                </a:lnTo>
                <a:lnTo>
                  <a:pt x="80367" y="62508"/>
                </a:lnTo>
                <a:lnTo>
                  <a:pt x="80367" y="53578"/>
                </a:lnTo>
                <a:lnTo>
                  <a:pt x="80367" y="35719"/>
                </a:lnTo>
                <a:lnTo>
                  <a:pt x="80367" y="26789"/>
                </a:lnTo>
                <a:lnTo>
                  <a:pt x="80367" y="17860"/>
                </a:lnTo>
                <a:lnTo>
                  <a:pt x="80367" y="8930"/>
                </a:lnTo>
                <a:lnTo>
                  <a:pt x="71437" y="0"/>
                </a:lnTo>
                <a:lnTo>
                  <a:pt x="71437" y="0"/>
                </a:lnTo>
                <a:lnTo>
                  <a:pt x="71437" y="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Freeform 38"/>
          <p:cNvSpPr/>
          <p:nvPr/>
        </p:nvSpPr>
        <p:spPr>
          <a:xfrm>
            <a:off x="2669977" y="2509242"/>
            <a:ext cx="151805" cy="214314"/>
          </a:xfrm>
          <a:custGeom>
            <a:avLst/>
            <a:gdLst/>
            <a:ahLst/>
            <a:cxnLst/>
            <a:rect l="0" t="0" r="0" b="0"/>
            <a:pathLst>
              <a:path w="151805" h="214314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8930"/>
                </a:lnTo>
                <a:lnTo>
                  <a:pt x="0" y="26789"/>
                </a:lnTo>
                <a:lnTo>
                  <a:pt x="0" y="35719"/>
                </a:lnTo>
                <a:lnTo>
                  <a:pt x="0" y="53578"/>
                </a:lnTo>
                <a:lnTo>
                  <a:pt x="35718" y="71438"/>
                </a:lnTo>
                <a:lnTo>
                  <a:pt x="35718" y="89297"/>
                </a:lnTo>
                <a:lnTo>
                  <a:pt x="44648" y="107156"/>
                </a:lnTo>
                <a:lnTo>
                  <a:pt x="44648" y="125016"/>
                </a:lnTo>
                <a:lnTo>
                  <a:pt x="44648" y="142875"/>
                </a:lnTo>
                <a:lnTo>
                  <a:pt x="44648" y="160735"/>
                </a:lnTo>
                <a:lnTo>
                  <a:pt x="44648" y="178594"/>
                </a:lnTo>
                <a:lnTo>
                  <a:pt x="44648" y="187524"/>
                </a:lnTo>
                <a:lnTo>
                  <a:pt x="44648" y="196453"/>
                </a:lnTo>
                <a:lnTo>
                  <a:pt x="44648" y="205383"/>
                </a:lnTo>
                <a:lnTo>
                  <a:pt x="44648" y="214313"/>
                </a:lnTo>
                <a:lnTo>
                  <a:pt x="44648" y="214313"/>
                </a:lnTo>
                <a:lnTo>
                  <a:pt x="44648" y="214313"/>
                </a:lnTo>
                <a:lnTo>
                  <a:pt x="44648" y="214313"/>
                </a:lnTo>
                <a:lnTo>
                  <a:pt x="44648" y="214313"/>
                </a:lnTo>
                <a:lnTo>
                  <a:pt x="44648" y="205383"/>
                </a:lnTo>
                <a:lnTo>
                  <a:pt x="44648" y="196453"/>
                </a:lnTo>
                <a:lnTo>
                  <a:pt x="44648" y="187524"/>
                </a:lnTo>
                <a:lnTo>
                  <a:pt x="44648" y="169664"/>
                </a:lnTo>
                <a:lnTo>
                  <a:pt x="44648" y="160735"/>
                </a:lnTo>
                <a:lnTo>
                  <a:pt x="53578" y="142875"/>
                </a:lnTo>
                <a:lnTo>
                  <a:pt x="53578" y="133946"/>
                </a:lnTo>
                <a:lnTo>
                  <a:pt x="62507" y="125016"/>
                </a:lnTo>
                <a:lnTo>
                  <a:pt x="62507" y="116086"/>
                </a:lnTo>
                <a:lnTo>
                  <a:pt x="71437" y="107156"/>
                </a:lnTo>
                <a:lnTo>
                  <a:pt x="80367" y="98227"/>
                </a:lnTo>
                <a:lnTo>
                  <a:pt x="89296" y="98227"/>
                </a:lnTo>
                <a:lnTo>
                  <a:pt x="98226" y="98227"/>
                </a:lnTo>
                <a:lnTo>
                  <a:pt x="107156" y="98227"/>
                </a:lnTo>
                <a:lnTo>
                  <a:pt x="116086" y="98227"/>
                </a:lnTo>
                <a:lnTo>
                  <a:pt x="125015" y="107156"/>
                </a:lnTo>
                <a:lnTo>
                  <a:pt x="133945" y="116086"/>
                </a:lnTo>
                <a:lnTo>
                  <a:pt x="133945" y="125016"/>
                </a:lnTo>
                <a:lnTo>
                  <a:pt x="142874" y="133946"/>
                </a:lnTo>
                <a:lnTo>
                  <a:pt x="142874" y="142875"/>
                </a:lnTo>
                <a:lnTo>
                  <a:pt x="151804" y="151805"/>
                </a:lnTo>
                <a:lnTo>
                  <a:pt x="151804" y="160735"/>
                </a:lnTo>
                <a:lnTo>
                  <a:pt x="151804" y="169664"/>
                </a:lnTo>
                <a:lnTo>
                  <a:pt x="151804" y="178594"/>
                </a:lnTo>
                <a:lnTo>
                  <a:pt x="142874" y="187524"/>
                </a:lnTo>
                <a:lnTo>
                  <a:pt x="142874" y="196453"/>
                </a:lnTo>
                <a:lnTo>
                  <a:pt x="133945" y="205383"/>
                </a:lnTo>
                <a:lnTo>
                  <a:pt x="133945" y="205383"/>
                </a:lnTo>
                <a:lnTo>
                  <a:pt x="125015" y="214313"/>
                </a:lnTo>
                <a:lnTo>
                  <a:pt x="116086" y="214313"/>
                </a:lnTo>
                <a:lnTo>
                  <a:pt x="107156" y="214313"/>
                </a:lnTo>
                <a:lnTo>
                  <a:pt x="98226" y="214313"/>
                </a:lnTo>
                <a:lnTo>
                  <a:pt x="89296" y="214313"/>
                </a:lnTo>
                <a:lnTo>
                  <a:pt x="89296" y="214313"/>
                </a:lnTo>
                <a:lnTo>
                  <a:pt x="80367" y="205383"/>
                </a:lnTo>
                <a:lnTo>
                  <a:pt x="71437" y="205383"/>
                </a:lnTo>
                <a:lnTo>
                  <a:pt x="71437" y="205383"/>
                </a:lnTo>
                <a:lnTo>
                  <a:pt x="62507" y="196453"/>
                </a:lnTo>
                <a:lnTo>
                  <a:pt x="62507" y="196453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Freeform 39"/>
          <p:cNvSpPr/>
          <p:nvPr/>
        </p:nvSpPr>
        <p:spPr>
          <a:xfrm>
            <a:off x="2848570" y="2643188"/>
            <a:ext cx="8931" cy="133946"/>
          </a:xfrm>
          <a:custGeom>
            <a:avLst/>
            <a:gdLst/>
            <a:ahLst/>
            <a:cxnLst/>
            <a:rect l="0" t="0" r="0" b="0"/>
            <a:pathLst>
              <a:path w="8931" h="133946">
                <a:moveTo>
                  <a:pt x="0" y="0"/>
                </a:moveTo>
                <a:lnTo>
                  <a:pt x="0" y="0"/>
                </a:lnTo>
                <a:lnTo>
                  <a:pt x="0" y="8929"/>
                </a:lnTo>
                <a:lnTo>
                  <a:pt x="0" y="8929"/>
                </a:lnTo>
                <a:lnTo>
                  <a:pt x="0" y="17859"/>
                </a:lnTo>
                <a:lnTo>
                  <a:pt x="0" y="26789"/>
                </a:lnTo>
                <a:lnTo>
                  <a:pt x="0" y="35718"/>
                </a:lnTo>
                <a:lnTo>
                  <a:pt x="0" y="53578"/>
                </a:lnTo>
                <a:lnTo>
                  <a:pt x="8930" y="62507"/>
                </a:lnTo>
                <a:lnTo>
                  <a:pt x="8930" y="80367"/>
                </a:lnTo>
                <a:lnTo>
                  <a:pt x="8930" y="98226"/>
                </a:lnTo>
                <a:lnTo>
                  <a:pt x="8930" y="107156"/>
                </a:lnTo>
                <a:lnTo>
                  <a:pt x="8930" y="116085"/>
                </a:lnTo>
                <a:lnTo>
                  <a:pt x="8930" y="125015"/>
                </a:lnTo>
                <a:lnTo>
                  <a:pt x="8930" y="133945"/>
                </a:lnTo>
                <a:lnTo>
                  <a:pt x="8930" y="133945"/>
                </a:lnTo>
                <a:lnTo>
                  <a:pt x="8930" y="133945"/>
                </a:lnTo>
                <a:lnTo>
                  <a:pt x="8930" y="133945"/>
                </a:lnTo>
                <a:lnTo>
                  <a:pt x="8930" y="133945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Freeform 40"/>
          <p:cNvSpPr/>
          <p:nvPr/>
        </p:nvSpPr>
        <p:spPr>
          <a:xfrm>
            <a:off x="2875359" y="2607469"/>
            <a:ext cx="1" cy="8930"/>
          </a:xfrm>
          <a:custGeom>
            <a:avLst/>
            <a:gdLst/>
            <a:ahLst/>
            <a:cxnLst/>
            <a:rect l="0" t="0" r="0" b="0"/>
            <a:pathLst>
              <a:path w="1" h="8930">
                <a:moveTo>
                  <a:pt x="0" y="8929"/>
                </a:moveTo>
                <a:lnTo>
                  <a:pt x="0" y="8929"/>
                </a:lnTo>
                <a:lnTo>
                  <a:pt x="0" y="8929"/>
                </a:lnTo>
                <a:lnTo>
                  <a:pt x="0" y="8929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Freeform 41"/>
          <p:cNvSpPr/>
          <p:nvPr/>
        </p:nvSpPr>
        <p:spPr>
          <a:xfrm>
            <a:off x="2928937" y="2661047"/>
            <a:ext cx="178595" cy="116087"/>
          </a:xfrm>
          <a:custGeom>
            <a:avLst/>
            <a:gdLst/>
            <a:ahLst/>
            <a:cxnLst/>
            <a:rect l="0" t="0" r="0" b="0"/>
            <a:pathLst>
              <a:path w="178595" h="116087">
                <a:moveTo>
                  <a:pt x="71438" y="8930"/>
                </a:moveTo>
                <a:lnTo>
                  <a:pt x="71438" y="8930"/>
                </a:lnTo>
                <a:lnTo>
                  <a:pt x="71438" y="8930"/>
                </a:lnTo>
                <a:lnTo>
                  <a:pt x="80367" y="8930"/>
                </a:lnTo>
                <a:lnTo>
                  <a:pt x="80367" y="8930"/>
                </a:lnTo>
                <a:lnTo>
                  <a:pt x="80367" y="8930"/>
                </a:lnTo>
                <a:lnTo>
                  <a:pt x="80367" y="8930"/>
                </a:lnTo>
                <a:lnTo>
                  <a:pt x="71438" y="0"/>
                </a:lnTo>
                <a:lnTo>
                  <a:pt x="71438" y="0"/>
                </a:lnTo>
                <a:lnTo>
                  <a:pt x="62508" y="0"/>
                </a:lnTo>
                <a:lnTo>
                  <a:pt x="53578" y="0"/>
                </a:lnTo>
                <a:lnTo>
                  <a:pt x="53578" y="0"/>
                </a:lnTo>
                <a:lnTo>
                  <a:pt x="35719" y="8930"/>
                </a:lnTo>
                <a:lnTo>
                  <a:pt x="26789" y="8930"/>
                </a:lnTo>
                <a:lnTo>
                  <a:pt x="17860" y="8930"/>
                </a:lnTo>
                <a:lnTo>
                  <a:pt x="17860" y="17859"/>
                </a:lnTo>
                <a:lnTo>
                  <a:pt x="8930" y="17859"/>
                </a:lnTo>
                <a:lnTo>
                  <a:pt x="0" y="26789"/>
                </a:lnTo>
                <a:lnTo>
                  <a:pt x="0" y="35719"/>
                </a:lnTo>
                <a:lnTo>
                  <a:pt x="0" y="35719"/>
                </a:lnTo>
                <a:lnTo>
                  <a:pt x="0" y="44648"/>
                </a:lnTo>
                <a:lnTo>
                  <a:pt x="0" y="53578"/>
                </a:lnTo>
                <a:lnTo>
                  <a:pt x="0" y="62508"/>
                </a:lnTo>
                <a:lnTo>
                  <a:pt x="8930" y="71437"/>
                </a:lnTo>
                <a:lnTo>
                  <a:pt x="8930" y="80367"/>
                </a:lnTo>
                <a:lnTo>
                  <a:pt x="17860" y="80367"/>
                </a:lnTo>
                <a:lnTo>
                  <a:pt x="26789" y="89297"/>
                </a:lnTo>
                <a:lnTo>
                  <a:pt x="44649" y="89297"/>
                </a:lnTo>
                <a:lnTo>
                  <a:pt x="53578" y="98226"/>
                </a:lnTo>
                <a:lnTo>
                  <a:pt x="71438" y="98226"/>
                </a:lnTo>
                <a:lnTo>
                  <a:pt x="89297" y="98226"/>
                </a:lnTo>
                <a:lnTo>
                  <a:pt x="98227" y="107156"/>
                </a:lnTo>
                <a:lnTo>
                  <a:pt x="116086" y="107156"/>
                </a:lnTo>
                <a:lnTo>
                  <a:pt x="133946" y="107156"/>
                </a:lnTo>
                <a:lnTo>
                  <a:pt x="142875" y="107156"/>
                </a:lnTo>
                <a:lnTo>
                  <a:pt x="160735" y="116086"/>
                </a:lnTo>
                <a:lnTo>
                  <a:pt x="169664" y="116086"/>
                </a:lnTo>
                <a:lnTo>
                  <a:pt x="178594" y="116086"/>
                </a:lnTo>
                <a:lnTo>
                  <a:pt x="178594" y="116086"/>
                </a:lnTo>
                <a:lnTo>
                  <a:pt x="178594" y="116086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Freeform 42"/>
          <p:cNvSpPr/>
          <p:nvPr/>
        </p:nvSpPr>
        <p:spPr>
          <a:xfrm>
            <a:off x="1384102" y="4321968"/>
            <a:ext cx="312539" cy="26790"/>
          </a:xfrm>
          <a:custGeom>
            <a:avLst/>
            <a:gdLst/>
            <a:ahLst/>
            <a:cxnLst/>
            <a:rect l="0" t="0" r="0" b="0"/>
            <a:pathLst>
              <a:path w="312539" h="26790">
                <a:moveTo>
                  <a:pt x="0" y="26789"/>
                </a:moveTo>
                <a:lnTo>
                  <a:pt x="0" y="26789"/>
                </a:lnTo>
                <a:lnTo>
                  <a:pt x="0" y="26789"/>
                </a:lnTo>
                <a:lnTo>
                  <a:pt x="0" y="26789"/>
                </a:lnTo>
                <a:lnTo>
                  <a:pt x="0" y="26789"/>
                </a:lnTo>
                <a:lnTo>
                  <a:pt x="8929" y="26789"/>
                </a:lnTo>
                <a:lnTo>
                  <a:pt x="8929" y="26789"/>
                </a:lnTo>
                <a:lnTo>
                  <a:pt x="17859" y="26789"/>
                </a:lnTo>
                <a:lnTo>
                  <a:pt x="26789" y="26789"/>
                </a:lnTo>
                <a:lnTo>
                  <a:pt x="35718" y="17860"/>
                </a:lnTo>
                <a:lnTo>
                  <a:pt x="53578" y="17860"/>
                </a:lnTo>
                <a:lnTo>
                  <a:pt x="71437" y="17860"/>
                </a:lnTo>
                <a:lnTo>
                  <a:pt x="89296" y="17860"/>
                </a:lnTo>
                <a:lnTo>
                  <a:pt x="107156" y="8930"/>
                </a:lnTo>
                <a:lnTo>
                  <a:pt x="133945" y="8930"/>
                </a:lnTo>
                <a:lnTo>
                  <a:pt x="160734" y="0"/>
                </a:lnTo>
                <a:lnTo>
                  <a:pt x="187523" y="0"/>
                </a:lnTo>
                <a:lnTo>
                  <a:pt x="214312" y="0"/>
                </a:lnTo>
                <a:lnTo>
                  <a:pt x="241101" y="0"/>
                </a:lnTo>
                <a:lnTo>
                  <a:pt x="276820" y="0"/>
                </a:lnTo>
                <a:lnTo>
                  <a:pt x="294679" y="0"/>
                </a:lnTo>
                <a:lnTo>
                  <a:pt x="312538" y="0"/>
                </a:lnTo>
                <a:lnTo>
                  <a:pt x="312538" y="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Freeform 43"/>
          <p:cNvSpPr/>
          <p:nvPr/>
        </p:nvSpPr>
        <p:spPr>
          <a:xfrm>
            <a:off x="2143125" y="4393406"/>
            <a:ext cx="214313" cy="8931"/>
          </a:xfrm>
          <a:custGeom>
            <a:avLst/>
            <a:gdLst/>
            <a:ahLst/>
            <a:cxnLst/>
            <a:rect l="0" t="0" r="0" b="0"/>
            <a:pathLst>
              <a:path w="214313" h="8931">
                <a:moveTo>
                  <a:pt x="0" y="8930"/>
                </a:moveTo>
                <a:lnTo>
                  <a:pt x="0" y="8930"/>
                </a:lnTo>
                <a:lnTo>
                  <a:pt x="0" y="0"/>
                </a:lnTo>
                <a:lnTo>
                  <a:pt x="0" y="0"/>
                </a:lnTo>
                <a:lnTo>
                  <a:pt x="8929" y="0"/>
                </a:lnTo>
                <a:lnTo>
                  <a:pt x="17859" y="0"/>
                </a:lnTo>
                <a:lnTo>
                  <a:pt x="26789" y="0"/>
                </a:lnTo>
                <a:lnTo>
                  <a:pt x="44648" y="0"/>
                </a:lnTo>
                <a:lnTo>
                  <a:pt x="62508" y="0"/>
                </a:lnTo>
                <a:lnTo>
                  <a:pt x="80367" y="0"/>
                </a:lnTo>
                <a:lnTo>
                  <a:pt x="98226" y="0"/>
                </a:lnTo>
                <a:lnTo>
                  <a:pt x="125015" y="0"/>
                </a:lnTo>
                <a:lnTo>
                  <a:pt x="151804" y="0"/>
                </a:lnTo>
                <a:lnTo>
                  <a:pt x="178594" y="0"/>
                </a:lnTo>
                <a:lnTo>
                  <a:pt x="196453" y="0"/>
                </a:lnTo>
                <a:lnTo>
                  <a:pt x="214312" y="0"/>
                </a:lnTo>
                <a:lnTo>
                  <a:pt x="214312" y="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Freeform 44"/>
          <p:cNvSpPr/>
          <p:nvPr/>
        </p:nvSpPr>
        <p:spPr>
          <a:xfrm>
            <a:off x="3161109" y="4839890"/>
            <a:ext cx="464345" cy="26790"/>
          </a:xfrm>
          <a:custGeom>
            <a:avLst/>
            <a:gdLst/>
            <a:ahLst/>
            <a:cxnLst/>
            <a:rect l="0" t="0" r="0" b="0"/>
            <a:pathLst>
              <a:path w="464345" h="26790">
                <a:moveTo>
                  <a:pt x="0" y="17860"/>
                </a:moveTo>
                <a:lnTo>
                  <a:pt x="0" y="8930"/>
                </a:lnTo>
                <a:lnTo>
                  <a:pt x="0" y="8930"/>
                </a:lnTo>
                <a:lnTo>
                  <a:pt x="0" y="8930"/>
                </a:lnTo>
                <a:lnTo>
                  <a:pt x="0" y="8930"/>
                </a:lnTo>
                <a:lnTo>
                  <a:pt x="8930" y="8930"/>
                </a:lnTo>
                <a:lnTo>
                  <a:pt x="26789" y="8930"/>
                </a:lnTo>
                <a:lnTo>
                  <a:pt x="53578" y="8930"/>
                </a:lnTo>
                <a:lnTo>
                  <a:pt x="80367" y="8930"/>
                </a:lnTo>
                <a:lnTo>
                  <a:pt x="116086" y="0"/>
                </a:lnTo>
                <a:lnTo>
                  <a:pt x="160734" y="0"/>
                </a:lnTo>
                <a:lnTo>
                  <a:pt x="205383" y="8930"/>
                </a:lnTo>
                <a:lnTo>
                  <a:pt x="250031" y="8930"/>
                </a:lnTo>
                <a:lnTo>
                  <a:pt x="294680" y="8930"/>
                </a:lnTo>
                <a:lnTo>
                  <a:pt x="339328" y="8930"/>
                </a:lnTo>
                <a:lnTo>
                  <a:pt x="375047" y="17860"/>
                </a:lnTo>
                <a:lnTo>
                  <a:pt x="419695" y="17860"/>
                </a:lnTo>
                <a:lnTo>
                  <a:pt x="464344" y="26789"/>
                </a:lnTo>
                <a:lnTo>
                  <a:pt x="464344" y="26789"/>
                </a:lnTo>
                <a:lnTo>
                  <a:pt x="464344" y="26789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Freeform 45"/>
          <p:cNvSpPr/>
          <p:nvPr/>
        </p:nvSpPr>
        <p:spPr>
          <a:xfrm>
            <a:off x="669727" y="3857625"/>
            <a:ext cx="294680" cy="44649"/>
          </a:xfrm>
          <a:custGeom>
            <a:avLst/>
            <a:gdLst/>
            <a:ahLst/>
            <a:cxnLst/>
            <a:rect l="0" t="0" r="0" b="0"/>
            <a:pathLst>
              <a:path w="294680" h="44649">
                <a:moveTo>
                  <a:pt x="294679" y="0"/>
                </a:moveTo>
                <a:lnTo>
                  <a:pt x="285749" y="0"/>
                </a:lnTo>
                <a:lnTo>
                  <a:pt x="285749" y="0"/>
                </a:lnTo>
                <a:lnTo>
                  <a:pt x="276820" y="0"/>
                </a:lnTo>
                <a:lnTo>
                  <a:pt x="267890" y="0"/>
                </a:lnTo>
                <a:lnTo>
                  <a:pt x="258960" y="8929"/>
                </a:lnTo>
                <a:lnTo>
                  <a:pt x="250031" y="8929"/>
                </a:lnTo>
                <a:lnTo>
                  <a:pt x="232171" y="17859"/>
                </a:lnTo>
                <a:lnTo>
                  <a:pt x="214312" y="26789"/>
                </a:lnTo>
                <a:lnTo>
                  <a:pt x="196453" y="26789"/>
                </a:lnTo>
                <a:lnTo>
                  <a:pt x="178593" y="35718"/>
                </a:lnTo>
                <a:lnTo>
                  <a:pt x="160734" y="35718"/>
                </a:lnTo>
                <a:lnTo>
                  <a:pt x="133945" y="44648"/>
                </a:lnTo>
                <a:lnTo>
                  <a:pt x="107156" y="44648"/>
                </a:lnTo>
                <a:lnTo>
                  <a:pt x="80367" y="44648"/>
                </a:lnTo>
                <a:lnTo>
                  <a:pt x="53578" y="44648"/>
                </a:lnTo>
                <a:lnTo>
                  <a:pt x="26789" y="44648"/>
                </a:lnTo>
                <a:lnTo>
                  <a:pt x="8929" y="44648"/>
                </a:lnTo>
                <a:lnTo>
                  <a:pt x="0" y="44648"/>
                </a:lnTo>
                <a:lnTo>
                  <a:pt x="0" y="44648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Freeform 46"/>
          <p:cNvSpPr/>
          <p:nvPr/>
        </p:nvSpPr>
        <p:spPr>
          <a:xfrm>
            <a:off x="2884289" y="3964781"/>
            <a:ext cx="1134071" cy="1044775"/>
          </a:xfrm>
          <a:custGeom>
            <a:avLst/>
            <a:gdLst/>
            <a:ahLst/>
            <a:cxnLst/>
            <a:rect l="0" t="0" r="0" b="0"/>
            <a:pathLst>
              <a:path w="1134071" h="1044775">
                <a:moveTo>
                  <a:pt x="1017984" y="544711"/>
                </a:moveTo>
                <a:lnTo>
                  <a:pt x="1026914" y="535781"/>
                </a:lnTo>
                <a:lnTo>
                  <a:pt x="1035843" y="526851"/>
                </a:lnTo>
                <a:lnTo>
                  <a:pt x="1053703" y="500062"/>
                </a:lnTo>
                <a:lnTo>
                  <a:pt x="1071562" y="473273"/>
                </a:lnTo>
                <a:lnTo>
                  <a:pt x="1089422" y="437555"/>
                </a:lnTo>
                <a:lnTo>
                  <a:pt x="1107281" y="401836"/>
                </a:lnTo>
                <a:lnTo>
                  <a:pt x="1116211" y="366117"/>
                </a:lnTo>
                <a:lnTo>
                  <a:pt x="1134070" y="330398"/>
                </a:lnTo>
                <a:lnTo>
                  <a:pt x="1134070" y="303609"/>
                </a:lnTo>
                <a:lnTo>
                  <a:pt x="1134070" y="267890"/>
                </a:lnTo>
                <a:lnTo>
                  <a:pt x="1134070" y="241101"/>
                </a:lnTo>
                <a:lnTo>
                  <a:pt x="1134070" y="214312"/>
                </a:lnTo>
                <a:lnTo>
                  <a:pt x="1134070" y="178594"/>
                </a:lnTo>
                <a:lnTo>
                  <a:pt x="1125140" y="151805"/>
                </a:lnTo>
                <a:lnTo>
                  <a:pt x="1107281" y="125015"/>
                </a:lnTo>
                <a:lnTo>
                  <a:pt x="1089422" y="98226"/>
                </a:lnTo>
                <a:lnTo>
                  <a:pt x="1071562" y="80367"/>
                </a:lnTo>
                <a:lnTo>
                  <a:pt x="1044773" y="62508"/>
                </a:lnTo>
                <a:lnTo>
                  <a:pt x="1017984" y="44648"/>
                </a:lnTo>
                <a:lnTo>
                  <a:pt x="982265" y="35719"/>
                </a:lnTo>
                <a:lnTo>
                  <a:pt x="955476" y="26789"/>
                </a:lnTo>
                <a:lnTo>
                  <a:pt x="910828" y="17859"/>
                </a:lnTo>
                <a:lnTo>
                  <a:pt x="875109" y="8930"/>
                </a:lnTo>
                <a:lnTo>
                  <a:pt x="830461" y="17859"/>
                </a:lnTo>
                <a:lnTo>
                  <a:pt x="785812" y="17859"/>
                </a:lnTo>
                <a:lnTo>
                  <a:pt x="732234" y="26789"/>
                </a:lnTo>
                <a:lnTo>
                  <a:pt x="687586" y="35719"/>
                </a:lnTo>
                <a:lnTo>
                  <a:pt x="634007" y="44648"/>
                </a:lnTo>
                <a:lnTo>
                  <a:pt x="589359" y="62508"/>
                </a:lnTo>
                <a:lnTo>
                  <a:pt x="535781" y="89297"/>
                </a:lnTo>
                <a:lnTo>
                  <a:pt x="482203" y="116086"/>
                </a:lnTo>
                <a:lnTo>
                  <a:pt x="428625" y="142875"/>
                </a:lnTo>
                <a:lnTo>
                  <a:pt x="375047" y="187523"/>
                </a:lnTo>
                <a:lnTo>
                  <a:pt x="312539" y="223242"/>
                </a:lnTo>
                <a:lnTo>
                  <a:pt x="267890" y="267890"/>
                </a:lnTo>
                <a:lnTo>
                  <a:pt x="214312" y="321469"/>
                </a:lnTo>
                <a:lnTo>
                  <a:pt x="169664" y="375047"/>
                </a:lnTo>
                <a:lnTo>
                  <a:pt x="125015" y="428625"/>
                </a:lnTo>
                <a:lnTo>
                  <a:pt x="89297" y="482203"/>
                </a:lnTo>
                <a:lnTo>
                  <a:pt x="53578" y="535781"/>
                </a:lnTo>
                <a:lnTo>
                  <a:pt x="26789" y="589359"/>
                </a:lnTo>
                <a:lnTo>
                  <a:pt x="8930" y="642937"/>
                </a:lnTo>
                <a:lnTo>
                  <a:pt x="0" y="687586"/>
                </a:lnTo>
                <a:lnTo>
                  <a:pt x="0" y="732234"/>
                </a:lnTo>
                <a:lnTo>
                  <a:pt x="0" y="776883"/>
                </a:lnTo>
                <a:lnTo>
                  <a:pt x="8930" y="812601"/>
                </a:lnTo>
                <a:lnTo>
                  <a:pt x="26789" y="848320"/>
                </a:lnTo>
                <a:lnTo>
                  <a:pt x="44648" y="884039"/>
                </a:lnTo>
                <a:lnTo>
                  <a:pt x="71437" y="910828"/>
                </a:lnTo>
                <a:lnTo>
                  <a:pt x="98226" y="937617"/>
                </a:lnTo>
                <a:lnTo>
                  <a:pt x="133945" y="964407"/>
                </a:lnTo>
                <a:lnTo>
                  <a:pt x="169664" y="982266"/>
                </a:lnTo>
                <a:lnTo>
                  <a:pt x="205383" y="1000125"/>
                </a:lnTo>
                <a:lnTo>
                  <a:pt x="241101" y="1017985"/>
                </a:lnTo>
                <a:lnTo>
                  <a:pt x="285750" y="1026914"/>
                </a:lnTo>
                <a:lnTo>
                  <a:pt x="330398" y="1035844"/>
                </a:lnTo>
                <a:lnTo>
                  <a:pt x="375047" y="1044774"/>
                </a:lnTo>
                <a:lnTo>
                  <a:pt x="410765" y="1044774"/>
                </a:lnTo>
                <a:lnTo>
                  <a:pt x="464343" y="1044774"/>
                </a:lnTo>
                <a:lnTo>
                  <a:pt x="508992" y="1035844"/>
                </a:lnTo>
                <a:lnTo>
                  <a:pt x="553640" y="1017985"/>
                </a:lnTo>
                <a:lnTo>
                  <a:pt x="598289" y="1000125"/>
                </a:lnTo>
                <a:lnTo>
                  <a:pt x="642937" y="982266"/>
                </a:lnTo>
                <a:lnTo>
                  <a:pt x="687586" y="955477"/>
                </a:lnTo>
                <a:lnTo>
                  <a:pt x="732234" y="928688"/>
                </a:lnTo>
                <a:lnTo>
                  <a:pt x="767953" y="892969"/>
                </a:lnTo>
                <a:lnTo>
                  <a:pt x="812601" y="866180"/>
                </a:lnTo>
                <a:lnTo>
                  <a:pt x="848320" y="821531"/>
                </a:lnTo>
                <a:lnTo>
                  <a:pt x="884039" y="785812"/>
                </a:lnTo>
                <a:lnTo>
                  <a:pt x="919757" y="750094"/>
                </a:lnTo>
                <a:lnTo>
                  <a:pt x="955476" y="705445"/>
                </a:lnTo>
                <a:lnTo>
                  <a:pt x="982265" y="669726"/>
                </a:lnTo>
                <a:lnTo>
                  <a:pt x="1009054" y="625078"/>
                </a:lnTo>
                <a:lnTo>
                  <a:pt x="1035843" y="580430"/>
                </a:lnTo>
                <a:lnTo>
                  <a:pt x="1062632" y="535781"/>
                </a:lnTo>
                <a:lnTo>
                  <a:pt x="1080492" y="491133"/>
                </a:lnTo>
                <a:lnTo>
                  <a:pt x="1098351" y="455414"/>
                </a:lnTo>
                <a:lnTo>
                  <a:pt x="1107281" y="410765"/>
                </a:lnTo>
                <a:lnTo>
                  <a:pt x="1116211" y="366117"/>
                </a:lnTo>
                <a:lnTo>
                  <a:pt x="1116211" y="321469"/>
                </a:lnTo>
                <a:lnTo>
                  <a:pt x="1125140" y="276820"/>
                </a:lnTo>
                <a:lnTo>
                  <a:pt x="1116211" y="232172"/>
                </a:lnTo>
                <a:lnTo>
                  <a:pt x="1107281" y="187523"/>
                </a:lnTo>
                <a:lnTo>
                  <a:pt x="1098351" y="151805"/>
                </a:lnTo>
                <a:lnTo>
                  <a:pt x="1080492" y="116086"/>
                </a:lnTo>
                <a:lnTo>
                  <a:pt x="1062632" y="80367"/>
                </a:lnTo>
                <a:lnTo>
                  <a:pt x="1035843" y="44648"/>
                </a:lnTo>
                <a:lnTo>
                  <a:pt x="1017984" y="17859"/>
                </a:lnTo>
                <a:lnTo>
                  <a:pt x="1000125" y="0"/>
                </a:lnTo>
                <a:lnTo>
                  <a:pt x="1000125" y="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Freeform 47"/>
          <p:cNvSpPr/>
          <p:nvPr/>
        </p:nvSpPr>
        <p:spPr>
          <a:xfrm>
            <a:off x="3866554" y="4714875"/>
            <a:ext cx="53579" cy="26790"/>
          </a:xfrm>
          <a:custGeom>
            <a:avLst/>
            <a:gdLst/>
            <a:ahLst/>
            <a:cxnLst/>
            <a:rect l="0" t="0" r="0" b="0"/>
            <a:pathLst>
              <a:path w="53579" h="26790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8930" y="8929"/>
                </a:lnTo>
                <a:lnTo>
                  <a:pt x="17860" y="8929"/>
                </a:lnTo>
                <a:lnTo>
                  <a:pt x="35719" y="17859"/>
                </a:lnTo>
                <a:lnTo>
                  <a:pt x="44649" y="26789"/>
                </a:lnTo>
                <a:lnTo>
                  <a:pt x="53578" y="26789"/>
                </a:lnTo>
                <a:lnTo>
                  <a:pt x="53578" y="26789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Freeform 48"/>
          <p:cNvSpPr/>
          <p:nvPr/>
        </p:nvSpPr>
        <p:spPr>
          <a:xfrm>
            <a:off x="4071937" y="4643437"/>
            <a:ext cx="250032" cy="258962"/>
          </a:xfrm>
          <a:custGeom>
            <a:avLst/>
            <a:gdLst/>
            <a:ahLst/>
            <a:cxnLst/>
            <a:rect l="0" t="0" r="0" b="0"/>
            <a:pathLst>
              <a:path w="250032" h="258962">
                <a:moveTo>
                  <a:pt x="223242" y="80367"/>
                </a:moveTo>
                <a:lnTo>
                  <a:pt x="223242" y="80367"/>
                </a:lnTo>
                <a:lnTo>
                  <a:pt x="223242" y="71438"/>
                </a:lnTo>
                <a:lnTo>
                  <a:pt x="232172" y="62508"/>
                </a:lnTo>
                <a:lnTo>
                  <a:pt x="241102" y="44649"/>
                </a:lnTo>
                <a:lnTo>
                  <a:pt x="241102" y="35719"/>
                </a:lnTo>
                <a:lnTo>
                  <a:pt x="250031" y="26789"/>
                </a:lnTo>
                <a:lnTo>
                  <a:pt x="250031" y="17859"/>
                </a:lnTo>
                <a:lnTo>
                  <a:pt x="241102" y="8930"/>
                </a:lnTo>
                <a:lnTo>
                  <a:pt x="241102" y="8930"/>
                </a:lnTo>
                <a:lnTo>
                  <a:pt x="223242" y="0"/>
                </a:lnTo>
                <a:lnTo>
                  <a:pt x="214313" y="0"/>
                </a:lnTo>
                <a:lnTo>
                  <a:pt x="196453" y="0"/>
                </a:lnTo>
                <a:lnTo>
                  <a:pt x="178594" y="8930"/>
                </a:lnTo>
                <a:lnTo>
                  <a:pt x="160734" y="17859"/>
                </a:lnTo>
                <a:lnTo>
                  <a:pt x="133945" y="26789"/>
                </a:lnTo>
                <a:lnTo>
                  <a:pt x="107156" y="44649"/>
                </a:lnTo>
                <a:lnTo>
                  <a:pt x="80367" y="62508"/>
                </a:lnTo>
                <a:lnTo>
                  <a:pt x="62508" y="80367"/>
                </a:lnTo>
                <a:lnTo>
                  <a:pt x="35719" y="98227"/>
                </a:lnTo>
                <a:lnTo>
                  <a:pt x="26789" y="116086"/>
                </a:lnTo>
                <a:lnTo>
                  <a:pt x="17859" y="133945"/>
                </a:lnTo>
                <a:lnTo>
                  <a:pt x="8930" y="151805"/>
                </a:lnTo>
                <a:lnTo>
                  <a:pt x="0" y="178594"/>
                </a:lnTo>
                <a:lnTo>
                  <a:pt x="0" y="187524"/>
                </a:lnTo>
                <a:lnTo>
                  <a:pt x="8930" y="205383"/>
                </a:lnTo>
                <a:lnTo>
                  <a:pt x="17859" y="223242"/>
                </a:lnTo>
                <a:lnTo>
                  <a:pt x="26789" y="232172"/>
                </a:lnTo>
                <a:lnTo>
                  <a:pt x="44649" y="241102"/>
                </a:lnTo>
                <a:lnTo>
                  <a:pt x="53578" y="250032"/>
                </a:lnTo>
                <a:lnTo>
                  <a:pt x="71438" y="258961"/>
                </a:lnTo>
                <a:lnTo>
                  <a:pt x="89297" y="258961"/>
                </a:lnTo>
                <a:lnTo>
                  <a:pt x="107156" y="258961"/>
                </a:lnTo>
                <a:lnTo>
                  <a:pt x="125016" y="258961"/>
                </a:lnTo>
                <a:lnTo>
                  <a:pt x="142875" y="258961"/>
                </a:lnTo>
                <a:lnTo>
                  <a:pt x="151805" y="250032"/>
                </a:lnTo>
                <a:lnTo>
                  <a:pt x="169664" y="250032"/>
                </a:lnTo>
                <a:lnTo>
                  <a:pt x="169664" y="250032"/>
                </a:lnTo>
                <a:lnTo>
                  <a:pt x="169664" y="250032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Freeform 49"/>
          <p:cNvSpPr/>
          <p:nvPr/>
        </p:nvSpPr>
        <p:spPr>
          <a:xfrm>
            <a:off x="4277320" y="4786312"/>
            <a:ext cx="125017" cy="125017"/>
          </a:xfrm>
          <a:custGeom>
            <a:avLst/>
            <a:gdLst/>
            <a:ahLst/>
            <a:cxnLst/>
            <a:rect l="0" t="0" r="0" b="0"/>
            <a:pathLst>
              <a:path w="125017" h="125017">
                <a:moveTo>
                  <a:pt x="107156" y="35719"/>
                </a:moveTo>
                <a:lnTo>
                  <a:pt x="107156" y="26789"/>
                </a:lnTo>
                <a:lnTo>
                  <a:pt x="107156" y="26789"/>
                </a:lnTo>
                <a:lnTo>
                  <a:pt x="107156" y="17859"/>
                </a:lnTo>
                <a:lnTo>
                  <a:pt x="107156" y="17859"/>
                </a:lnTo>
                <a:lnTo>
                  <a:pt x="107156" y="8930"/>
                </a:lnTo>
                <a:lnTo>
                  <a:pt x="107156" y="8930"/>
                </a:lnTo>
                <a:lnTo>
                  <a:pt x="107156" y="8930"/>
                </a:lnTo>
                <a:lnTo>
                  <a:pt x="98226" y="8930"/>
                </a:lnTo>
                <a:lnTo>
                  <a:pt x="89297" y="8930"/>
                </a:lnTo>
                <a:lnTo>
                  <a:pt x="80367" y="8930"/>
                </a:lnTo>
                <a:lnTo>
                  <a:pt x="62508" y="17859"/>
                </a:lnTo>
                <a:lnTo>
                  <a:pt x="53578" y="26789"/>
                </a:lnTo>
                <a:lnTo>
                  <a:pt x="35719" y="35719"/>
                </a:lnTo>
                <a:lnTo>
                  <a:pt x="26789" y="53578"/>
                </a:lnTo>
                <a:lnTo>
                  <a:pt x="8930" y="62508"/>
                </a:lnTo>
                <a:lnTo>
                  <a:pt x="8930" y="71438"/>
                </a:lnTo>
                <a:lnTo>
                  <a:pt x="0" y="89297"/>
                </a:lnTo>
                <a:lnTo>
                  <a:pt x="0" y="98227"/>
                </a:lnTo>
                <a:lnTo>
                  <a:pt x="0" y="107157"/>
                </a:lnTo>
                <a:lnTo>
                  <a:pt x="8930" y="116086"/>
                </a:lnTo>
                <a:lnTo>
                  <a:pt x="17859" y="116086"/>
                </a:lnTo>
                <a:lnTo>
                  <a:pt x="35719" y="116086"/>
                </a:lnTo>
                <a:lnTo>
                  <a:pt x="44648" y="125016"/>
                </a:lnTo>
                <a:lnTo>
                  <a:pt x="62508" y="116086"/>
                </a:lnTo>
                <a:lnTo>
                  <a:pt x="71437" y="116086"/>
                </a:lnTo>
                <a:lnTo>
                  <a:pt x="89297" y="116086"/>
                </a:lnTo>
                <a:lnTo>
                  <a:pt x="98226" y="107157"/>
                </a:lnTo>
                <a:lnTo>
                  <a:pt x="107156" y="107157"/>
                </a:lnTo>
                <a:lnTo>
                  <a:pt x="116086" y="98227"/>
                </a:lnTo>
                <a:lnTo>
                  <a:pt x="116086" y="89297"/>
                </a:lnTo>
                <a:lnTo>
                  <a:pt x="125016" y="80367"/>
                </a:lnTo>
                <a:lnTo>
                  <a:pt x="125016" y="71438"/>
                </a:lnTo>
                <a:lnTo>
                  <a:pt x="125016" y="53578"/>
                </a:lnTo>
                <a:lnTo>
                  <a:pt x="125016" y="44649"/>
                </a:lnTo>
                <a:lnTo>
                  <a:pt x="125016" y="35719"/>
                </a:lnTo>
                <a:lnTo>
                  <a:pt x="125016" y="17859"/>
                </a:lnTo>
                <a:lnTo>
                  <a:pt x="125016" y="8930"/>
                </a:lnTo>
                <a:lnTo>
                  <a:pt x="116086" y="8930"/>
                </a:lnTo>
                <a:lnTo>
                  <a:pt x="116086" y="0"/>
                </a:lnTo>
                <a:lnTo>
                  <a:pt x="116086" y="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Freeform 50"/>
          <p:cNvSpPr/>
          <p:nvPr/>
        </p:nvSpPr>
        <p:spPr>
          <a:xfrm>
            <a:off x="4429125" y="4777382"/>
            <a:ext cx="178594" cy="125017"/>
          </a:xfrm>
          <a:custGeom>
            <a:avLst/>
            <a:gdLst/>
            <a:ahLst/>
            <a:cxnLst/>
            <a:rect l="0" t="0" r="0" b="0"/>
            <a:pathLst>
              <a:path w="178594" h="125017">
                <a:moveTo>
                  <a:pt x="17859" y="62508"/>
                </a:moveTo>
                <a:lnTo>
                  <a:pt x="17859" y="62508"/>
                </a:lnTo>
                <a:lnTo>
                  <a:pt x="17859" y="71438"/>
                </a:lnTo>
                <a:lnTo>
                  <a:pt x="8929" y="80368"/>
                </a:lnTo>
                <a:lnTo>
                  <a:pt x="8929" y="89297"/>
                </a:lnTo>
                <a:lnTo>
                  <a:pt x="8929" y="98227"/>
                </a:lnTo>
                <a:lnTo>
                  <a:pt x="8929" y="107157"/>
                </a:lnTo>
                <a:lnTo>
                  <a:pt x="8929" y="116087"/>
                </a:lnTo>
                <a:lnTo>
                  <a:pt x="0" y="125016"/>
                </a:lnTo>
                <a:lnTo>
                  <a:pt x="0" y="125016"/>
                </a:lnTo>
                <a:lnTo>
                  <a:pt x="0" y="125016"/>
                </a:lnTo>
                <a:lnTo>
                  <a:pt x="0" y="125016"/>
                </a:lnTo>
                <a:lnTo>
                  <a:pt x="0" y="125016"/>
                </a:lnTo>
                <a:lnTo>
                  <a:pt x="0" y="116087"/>
                </a:lnTo>
                <a:lnTo>
                  <a:pt x="0" y="116087"/>
                </a:lnTo>
                <a:lnTo>
                  <a:pt x="8929" y="107157"/>
                </a:lnTo>
                <a:lnTo>
                  <a:pt x="8929" y="98227"/>
                </a:lnTo>
                <a:lnTo>
                  <a:pt x="17859" y="89297"/>
                </a:lnTo>
                <a:lnTo>
                  <a:pt x="26789" y="71438"/>
                </a:lnTo>
                <a:lnTo>
                  <a:pt x="35718" y="62508"/>
                </a:lnTo>
                <a:lnTo>
                  <a:pt x="44648" y="44649"/>
                </a:lnTo>
                <a:lnTo>
                  <a:pt x="62507" y="35719"/>
                </a:lnTo>
                <a:lnTo>
                  <a:pt x="71437" y="26789"/>
                </a:lnTo>
                <a:lnTo>
                  <a:pt x="80367" y="17860"/>
                </a:lnTo>
                <a:lnTo>
                  <a:pt x="89296" y="17860"/>
                </a:lnTo>
                <a:lnTo>
                  <a:pt x="89296" y="17860"/>
                </a:lnTo>
                <a:lnTo>
                  <a:pt x="98226" y="17860"/>
                </a:lnTo>
                <a:lnTo>
                  <a:pt x="98226" y="17860"/>
                </a:lnTo>
                <a:lnTo>
                  <a:pt x="98226" y="17860"/>
                </a:lnTo>
                <a:lnTo>
                  <a:pt x="89296" y="26789"/>
                </a:lnTo>
                <a:lnTo>
                  <a:pt x="89296" y="35719"/>
                </a:lnTo>
                <a:lnTo>
                  <a:pt x="89296" y="44649"/>
                </a:lnTo>
                <a:lnTo>
                  <a:pt x="89296" y="53579"/>
                </a:lnTo>
                <a:lnTo>
                  <a:pt x="80367" y="62508"/>
                </a:lnTo>
                <a:lnTo>
                  <a:pt x="80367" y="71438"/>
                </a:lnTo>
                <a:lnTo>
                  <a:pt x="80367" y="80368"/>
                </a:lnTo>
                <a:lnTo>
                  <a:pt x="71437" y="80368"/>
                </a:lnTo>
                <a:lnTo>
                  <a:pt x="71437" y="80368"/>
                </a:lnTo>
                <a:lnTo>
                  <a:pt x="71437" y="80368"/>
                </a:lnTo>
                <a:lnTo>
                  <a:pt x="71437" y="80368"/>
                </a:lnTo>
                <a:lnTo>
                  <a:pt x="71437" y="80368"/>
                </a:lnTo>
                <a:lnTo>
                  <a:pt x="71437" y="71438"/>
                </a:lnTo>
                <a:lnTo>
                  <a:pt x="80367" y="71438"/>
                </a:lnTo>
                <a:lnTo>
                  <a:pt x="89296" y="53579"/>
                </a:lnTo>
                <a:lnTo>
                  <a:pt x="98226" y="44649"/>
                </a:lnTo>
                <a:lnTo>
                  <a:pt x="116086" y="35719"/>
                </a:lnTo>
                <a:lnTo>
                  <a:pt x="125015" y="17860"/>
                </a:lnTo>
                <a:lnTo>
                  <a:pt x="133945" y="17860"/>
                </a:lnTo>
                <a:lnTo>
                  <a:pt x="151804" y="8930"/>
                </a:lnTo>
                <a:lnTo>
                  <a:pt x="160734" y="0"/>
                </a:lnTo>
                <a:lnTo>
                  <a:pt x="169664" y="8930"/>
                </a:lnTo>
                <a:lnTo>
                  <a:pt x="169664" y="8930"/>
                </a:lnTo>
                <a:lnTo>
                  <a:pt x="178593" y="8930"/>
                </a:lnTo>
                <a:lnTo>
                  <a:pt x="178593" y="17860"/>
                </a:lnTo>
                <a:lnTo>
                  <a:pt x="178593" y="26789"/>
                </a:lnTo>
                <a:lnTo>
                  <a:pt x="178593" y="35719"/>
                </a:lnTo>
                <a:lnTo>
                  <a:pt x="178593" y="44649"/>
                </a:lnTo>
                <a:lnTo>
                  <a:pt x="178593" y="53579"/>
                </a:lnTo>
                <a:lnTo>
                  <a:pt x="178593" y="53579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Freeform 51"/>
          <p:cNvSpPr/>
          <p:nvPr/>
        </p:nvSpPr>
        <p:spPr>
          <a:xfrm>
            <a:off x="4652367" y="4804171"/>
            <a:ext cx="35720" cy="178596"/>
          </a:xfrm>
          <a:custGeom>
            <a:avLst/>
            <a:gdLst/>
            <a:ahLst/>
            <a:cxnLst/>
            <a:rect l="0" t="0" r="0" b="0"/>
            <a:pathLst>
              <a:path w="35720" h="178596">
                <a:moveTo>
                  <a:pt x="35719" y="35719"/>
                </a:moveTo>
                <a:lnTo>
                  <a:pt x="35719" y="44649"/>
                </a:lnTo>
                <a:lnTo>
                  <a:pt x="35719" y="53579"/>
                </a:lnTo>
                <a:lnTo>
                  <a:pt x="35719" y="62508"/>
                </a:lnTo>
                <a:lnTo>
                  <a:pt x="35719" y="80368"/>
                </a:lnTo>
                <a:lnTo>
                  <a:pt x="35719" y="98227"/>
                </a:lnTo>
                <a:lnTo>
                  <a:pt x="35719" y="107157"/>
                </a:lnTo>
                <a:lnTo>
                  <a:pt x="26789" y="125017"/>
                </a:lnTo>
                <a:lnTo>
                  <a:pt x="26789" y="142876"/>
                </a:lnTo>
                <a:lnTo>
                  <a:pt x="26789" y="151806"/>
                </a:lnTo>
                <a:lnTo>
                  <a:pt x="17859" y="169665"/>
                </a:lnTo>
                <a:lnTo>
                  <a:pt x="17859" y="169665"/>
                </a:lnTo>
                <a:lnTo>
                  <a:pt x="8929" y="178595"/>
                </a:lnTo>
                <a:lnTo>
                  <a:pt x="8929" y="178595"/>
                </a:lnTo>
                <a:lnTo>
                  <a:pt x="8929" y="178595"/>
                </a:lnTo>
                <a:lnTo>
                  <a:pt x="0" y="178595"/>
                </a:lnTo>
                <a:lnTo>
                  <a:pt x="0" y="178595"/>
                </a:lnTo>
                <a:lnTo>
                  <a:pt x="0" y="169665"/>
                </a:lnTo>
                <a:lnTo>
                  <a:pt x="0" y="160735"/>
                </a:lnTo>
                <a:lnTo>
                  <a:pt x="0" y="142876"/>
                </a:lnTo>
                <a:lnTo>
                  <a:pt x="0" y="125017"/>
                </a:lnTo>
                <a:lnTo>
                  <a:pt x="8929" y="107157"/>
                </a:lnTo>
                <a:lnTo>
                  <a:pt x="8929" y="89298"/>
                </a:lnTo>
                <a:lnTo>
                  <a:pt x="17859" y="62508"/>
                </a:lnTo>
                <a:lnTo>
                  <a:pt x="26789" y="44649"/>
                </a:lnTo>
                <a:lnTo>
                  <a:pt x="35719" y="26790"/>
                </a:lnTo>
                <a:lnTo>
                  <a:pt x="35719" y="0"/>
                </a:lnTo>
                <a:lnTo>
                  <a:pt x="35719" y="0"/>
                </a:lnTo>
                <a:lnTo>
                  <a:pt x="35719" y="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Freeform 52"/>
          <p:cNvSpPr/>
          <p:nvPr/>
        </p:nvSpPr>
        <p:spPr>
          <a:xfrm>
            <a:off x="4732734" y="4741664"/>
            <a:ext cx="53579" cy="116087"/>
          </a:xfrm>
          <a:custGeom>
            <a:avLst/>
            <a:gdLst/>
            <a:ahLst/>
            <a:cxnLst/>
            <a:rect l="0" t="0" r="0" b="0"/>
            <a:pathLst>
              <a:path w="53579" h="116087">
                <a:moveTo>
                  <a:pt x="17859" y="0"/>
                </a:moveTo>
                <a:lnTo>
                  <a:pt x="17859" y="0"/>
                </a:lnTo>
                <a:lnTo>
                  <a:pt x="17859" y="0"/>
                </a:lnTo>
                <a:lnTo>
                  <a:pt x="26789" y="0"/>
                </a:lnTo>
                <a:lnTo>
                  <a:pt x="26789" y="0"/>
                </a:lnTo>
                <a:lnTo>
                  <a:pt x="35719" y="8929"/>
                </a:lnTo>
                <a:lnTo>
                  <a:pt x="35719" y="17859"/>
                </a:lnTo>
                <a:lnTo>
                  <a:pt x="44648" y="26789"/>
                </a:lnTo>
                <a:lnTo>
                  <a:pt x="44648" y="35718"/>
                </a:lnTo>
                <a:lnTo>
                  <a:pt x="53578" y="44648"/>
                </a:lnTo>
                <a:lnTo>
                  <a:pt x="53578" y="53578"/>
                </a:lnTo>
                <a:lnTo>
                  <a:pt x="53578" y="71437"/>
                </a:lnTo>
                <a:lnTo>
                  <a:pt x="53578" y="80367"/>
                </a:lnTo>
                <a:lnTo>
                  <a:pt x="53578" y="89297"/>
                </a:lnTo>
                <a:lnTo>
                  <a:pt x="53578" y="98226"/>
                </a:lnTo>
                <a:lnTo>
                  <a:pt x="44648" y="107156"/>
                </a:lnTo>
                <a:lnTo>
                  <a:pt x="44648" y="107156"/>
                </a:lnTo>
                <a:lnTo>
                  <a:pt x="35719" y="107156"/>
                </a:lnTo>
                <a:lnTo>
                  <a:pt x="35719" y="116086"/>
                </a:lnTo>
                <a:lnTo>
                  <a:pt x="26789" y="116086"/>
                </a:lnTo>
                <a:lnTo>
                  <a:pt x="17859" y="116086"/>
                </a:lnTo>
                <a:lnTo>
                  <a:pt x="8930" y="116086"/>
                </a:lnTo>
                <a:lnTo>
                  <a:pt x="8930" y="107156"/>
                </a:lnTo>
                <a:lnTo>
                  <a:pt x="0" y="107156"/>
                </a:lnTo>
                <a:lnTo>
                  <a:pt x="0" y="107156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Freeform 53"/>
          <p:cNvSpPr/>
          <p:nvPr/>
        </p:nvSpPr>
        <p:spPr>
          <a:xfrm>
            <a:off x="4830961" y="4634507"/>
            <a:ext cx="17860" cy="160736"/>
          </a:xfrm>
          <a:custGeom>
            <a:avLst/>
            <a:gdLst/>
            <a:ahLst/>
            <a:cxnLst/>
            <a:rect l="0" t="0" r="0" b="0"/>
            <a:pathLst>
              <a:path w="17860" h="160736">
                <a:moveTo>
                  <a:pt x="17859" y="0"/>
                </a:moveTo>
                <a:lnTo>
                  <a:pt x="17859" y="8930"/>
                </a:lnTo>
                <a:lnTo>
                  <a:pt x="17859" y="17860"/>
                </a:lnTo>
                <a:lnTo>
                  <a:pt x="17859" y="26789"/>
                </a:lnTo>
                <a:lnTo>
                  <a:pt x="8929" y="53579"/>
                </a:lnTo>
                <a:lnTo>
                  <a:pt x="8929" y="62508"/>
                </a:lnTo>
                <a:lnTo>
                  <a:pt x="8929" y="80368"/>
                </a:lnTo>
                <a:lnTo>
                  <a:pt x="8929" y="107157"/>
                </a:lnTo>
                <a:lnTo>
                  <a:pt x="0" y="125016"/>
                </a:lnTo>
                <a:lnTo>
                  <a:pt x="0" y="133946"/>
                </a:lnTo>
                <a:lnTo>
                  <a:pt x="0" y="151805"/>
                </a:lnTo>
                <a:lnTo>
                  <a:pt x="0" y="160735"/>
                </a:lnTo>
                <a:lnTo>
                  <a:pt x="0" y="160735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Freeform 54"/>
          <p:cNvSpPr/>
          <p:nvPr/>
        </p:nvSpPr>
        <p:spPr>
          <a:xfrm>
            <a:off x="4866679" y="4741664"/>
            <a:ext cx="98228" cy="133946"/>
          </a:xfrm>
          <a:custGeom>
            <a:avLst/>
            <a:gdLst/>
            <a:ahLst/>
            <a:cxnLst/>
            <a:rect l="0" t="0" r="0" b="0"/>
            <a:pathLst>
              <a:path w="98228" h="133946">
                <a:moveTo>
                  <a:pt x="26790" y="44648"/>
                </a:moveTo>
                <a:lnTo>
                  <a:pt x="26790" y="44648"/>
                </a:lnTo>
                <a:lnTo>
                  <a:pt x="26790" y="44648"/>
                </a:lnTo>
                <a:lnTo>
                  <a:pt x="26790" y="44648"/>
                </a:lnTo>
                <a:lnTo>
                  <a:pt x="35719" y="53578"/>
                </a:lnTo>
                <a:lnTo>
                  <a:pt x="35719" y="53578"/>
                </a:lnTo>
                <a:lnTo>
                  <a:pt x="44649" y="53578"/>
                </a:lnTo>
                <a:lnTo>
                  <a:pt x="53579" y="53578"/>
                </a:lnTo>
                <a:lnTo>
                  <a:pt x="53579" y="53578"/>
                </a:lnTo>
                <a:lnTo>
                  <a:pt x="62509" y="44648"/>
                </a:lnTo>
                <a:lnTo>
                  <a:pt x="71438" y="44648"/>
                </a:lnTo>
                <a:lnTo>
                  <a:pt x="71438" y="44648"/>
                </a:lnTo>
                <a:lnTo>
                  <a:pt x="71438" y="35718"/>
                </a:lnTo>
                <a:lnTo>
                  <a:pt x="80368" y="35718"/>
                </a:lnTo>
                <a:lnTo>
                  <a:pt x="80368" y="26789"/>
                </a:lnTo>
                <a:lnTo>
                  <a:pt x="80368" y="26789"/>
                </a:lnTo>
                <a:lnTo>
                  <a:pt x="80368" y="17859"/>
                </a:lnTo>
                <a:lnTo>
                  <a:pt x="89298" y="17859"/>
                </a:lnTo>
                <a:lnTo>
                  <a:pt x="80368" y="8929"/>
                </a:lnTo>
                <a:lnTo>
                  <a:pt x="80368" y="0"/>
                </a:lnTo>
                <a:lnTo>
                  <a:pt x="80368" y="0"/>
                </a:lnTo>
                <a:lnTo>
                  <a:pt x="71438" y="0"/>
                </a:lnTo>
                <a:lnTo>
                  <a:pt x="71438" y="0"/>
                </a:lnTo>
                <a:lnTo>
                  <a:pt x="62509" y="8929"/>
                </a:lnTo>
                <a:lnTo>
                  <a:pt x="62509" y="8929"/>
                </a:lnTo>
                <a:lnTo>
                  <a:pt x="53579" y="17859"/>
                </a:lnTo>
                <a:lnTo>
                  <a:pt x="44649" y="35718"/>
                </a:lnTo>
                <a:lnTo>
                  <a:pt x="35719" y="44648"/>
                </a:lnTo>
                <a:lnTo>
                  <a:pt x="26790" y="53578"/>
                </a:lnTo>
                <a:lnTo>
                  <a:pt x="17860" y="71437"/>
                </a:lnTo>
                <a:lnTo>
                  <a:pt x="17860" y="80367"/>
                </a:lnTo>
                <a:lnTo>
                  <a:pt x="8930" y="89297"/>
                </a:lnTo>
                <a:lnTo>
                  <a:pt x="8930" y="107156"/>
                </a:lnTo>
                <a:lnTo>
                  <a:pt x="0" y="107156"/>
                </a:lnTo>
                <a:lnTo>
                  <a:pt x="8930" y="116086"/>
                </a:lnTo>
                <a:lnTo>
                  <a:pt x="8930" y="125015"/>
                </a:lnTo>
                <a:lnTo>
                  <a:pt x="17860" y="125015"/>
                </a:lnTo>
                <a:lnTo>
                  <a:pt x="26790" y="133945"/>
                </a:lnTo>
                <a:lnTo>
                  <a:pt x="35719" y="133945"/>
                </a:lnTo>
                <a:lnTo>
                  <a:pt x="44649" y="133945"/>
                </a:lnTo>
                <a:lnTo>
                  <a:pt x="53579" y="133945"/>
                </a:lnTo>
                <a:lnTo>
                  <a:pt x="71438" y="125015"/>
                </a:lnTo>
                <a:lnTo>
                  <a:pt x="80368" y="125015"/>
                </a:lnTo>
                <a:lnTo>
                  <a:pt x="98227" y="116086"/>
                </a:lnTo>
                <a:lnTo>
                  <a:pt x="98227" y="116086"/>
                </a:lnTo>
                <a:lnTo>
                  <a:pt x="98227" y="116086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Freeform 55"/>
          <p:cNvSpPr/>
          <p:nvPr/>
        </p:nvSpPr>
        <p:spPr>
          <a:xfrm>
            <a:off x="5036344" y="4616648"/>
            <a:ext cx="8930" cy="241103"/>
          </a:xfrm>
          <a:custGeom>
            <a:avLst/>
            <a:gdLst/>
            <a:ahLst/>
            <a:cxnLst/>
            <a:rect l="0" t="0" r="0" b="0"/>
            <a:pathLst>
              <a:path w="8930" h="241103">
                <a:moveTo>
                  <a:pt x="8929" y="0"/>
                </a:moveTo>
                <a:lnTo>
                  <a:pt x="8929" y="0"/>
                </a:lnTo>
                <a:lnTo>
                  <a:pt x="8929" y="8930"/>
                </a:lnTo>
                <a:lnTo>
                  <a:pt x="8929" y="17859"/>
                </a:lnTo>
                <a:lnTo>
                  <a:pt x="8929" y="26789"/>
                </a:lnTo>
                <a:lnTo>
                  <a:pt x="8929" y="44648"/>
                </a:lnTo>
                <a:lnTo>
                  <a:pt x="8929" y="62508"/>
                </a:lnTo>
                <a:lnTo>
                  <a:pt x="8929" y="80367"/>
                </a:lnTo>
                <a:lnTo>
                  <a:pt x="8929" y="98227"/>
                </a:lnTo>
                <a:lnTo>
                  <a:pt x="8929" y="116086"/>
                </a:lnTo>
                <a:lnTo>
                  <a:pt x="0" y="133945"/>
                </a:lnTo>
                <a:lnTo>
                  <a:pt x="0" y="151805"/>
                </a:lnTo>
                <a:lnTo>
                  <a:pt x="0" y="169664"/>
                </a:lnTo>
                <a:lnTo>
                  <a:pt x="0" y="187523"/>
                </a:lnTo>
                <a:lnTo>
                  <a:pt x="0" y="196453"/>
                </a:lnTo>
                <a:lnTo>
                  <a:pt x="0" y="214313"/>
                </a:lnTo>
                <a:lnTo>
                  <a:pt x="0" y="223242"/>
                </a:lnTo>
                <a:lnTo>
                  <a:pt x="0" y="232172"/>
                </a:lnTo>
                <a:lnTo>
                  <a:pt x="0" y="232172"/>
                </a:lnTo>
                <a:lnTo>
                  <a:pt x="0" y="241102"/>
                </a:lnTo>
                <a:lnTo>
                  <a:pt x="0" y="241102"/>
                </a:lnTo>
                <a:lnTo>
                  <a:pt x="0" y="241102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Freeform 56"/>
          <p:cNvSpPr/>
          <p:nvPr/>
        </p:nvSpPr>
        <p:spPr>
          <a:xfrm>
            <a:off x="4991695" y="4723804"/>
            <a:ext cx="62509" cy="8931"/>
          </a:xfrm>
          <a:custGeom>
            <a:avLst/>
            <a:gdLst/>
            <a:ahLst/>
            <a:cxnLst/>
            <a:rect l="0" t="0" r="0" b="0"/>
            <a:pathLst>
              <a:path w="62509" h="8931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8930" y="0"/>
                </a:lnTo>
                <a:lnTo>
                  <a:pt x="17860" y="0"/>
                </a:lnTo>
                <a:lnTo>
                  <a:pt x="26789" y="8930"/>
                </a:lnTo>
                <a:lnTo>
                  <a:pt x="35719" y="8930"/>
                </a:lnTo>
                <a:lnTo>
                  <a:pt x="44649" y="8930"/>
                </a:lnTo>
                <a:lnTo>
                  <a:pt x="53578" y="8930"/>
                </a:lnTo>
                <a:lnTo>
                  <a:pt x="62508" y="8930"/>
                </a:lnTo>
                <a:lnTo>
                  <a:pt x="62508" y="8930"/>
                </a:lnTo>
                <a:lnTo>
                  <a:pt x="62508" y="893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Freeform 57"/>
          <p:cNvSpPr/>
          <p:nvPr/>
        </p:nvSpPr>
        <p:spPr>
          <a:xfrm>
            <a:off x="5107781" y="4723804"/>
            <a:ext cx="107158" cy="107158"/>
          </a:xfrm>
          <a:custGeom>
            <a:avLst/>
            <a:gdLst/>
            <a:ahLst/>
            <a:cxnLst/>
            <a:rect l="0" t="0" r="0" b="0"/>
            <a:pathLst>
              <a:path w="107158" h="107158">
                <a:moveTo>
                  <a:pt x="35719" y="80367"/>
                </a:moveTo>
                <a:lnTo>
                  <a:pt x="35719" y="80367"/>
                </a:lnTo>
                <a:lnTo>
                  <a:pt x="35719" y="80367"/>
                </a:lnTo>
                <a:lnTo>
                  <a:pt x="44649" y="80367"/>
                </a:lnTo>
                <a:lnTo>
                  <a:pt x="53578" y="71438"/>
                </a:lnTo>
                <a:lnTo>
                  <a:pt x="62508" y="71438"/>
                </a:lnTo>
                <a:lnTo>
                  <a:pt x="71438" y="71438"/>
                </a:lnTo>
                <a:lnTo>
                  <a:pt x="80367" y="62508"/>
                </a:lnTo>
                <a:lnTo>
                  <a:pt x="80367" y="62508"/>
                </a:lnTo>
                <a:lnTo>
                  <a:pt x="89297" y="53578"/>
                </a:lnTo>
                <a:lnTo>
                  <a:pt x="98227" y="44649"/>
                </a:lnTo>
                <a:lnTo>
                  <a:pt x="98227" y="44649"/>
                </a:lnTo>
                <a:lnTo>
                  <a:pt x="107157" y="35719"/>
                </a:lnTo>
                <a:lnTo>
                  <a:pt x="107157" y="26789"/>
                </a:lnTo>
                <a:lnTo>
                  <a:pt x="107157" y="26789"/>
                </a:lnTo>
                <a:lnTo>
                  <a:pt x="107157" y="17860"/>
                </a:lnTo>
                <a:lnTo>
                  <a:pt x="107157" y="8930"/>
                </a:lnTo>
                <a:lnTo>
                  <a:pt x="107157" y="8930"/>
                </a:lnTo>
                <a:lnTo>
                  <a:pt x="98227" y="0"/>
                </a:lnTo>
                <a:lnTo>
                  <a:pt x="89297" y="0"/>
                </a:lnTo>
                <a:lnTo>
                  <a:pt x="80367" y="0"/>
                </a:lnTo>
                <a:lnTo>
                  <a:pt x="71438" y="8930"/>
                </a:lnTo>
                <a:lnTo>
                  <a:pt x="62508" y="8930"/>
                </a:lnTo>
                <a:lnTo>
                  <a:pt x="53578" y="17860"/>
                </a:lnTo>
                <a:lnTo>
                  <a:pt x="44649" y="17860"/>
                </a:lnTo>
                <a:lnTo>
                  <a:pt x="26789" y="26789"/>
                </a:lnTo>
                <a:lnTo>
                  <a:pt x="26789" y="35719"/>
                </a:lnTo>
                <a:lnTo>
                  <a:pt x="17860" y="44649"/>
                </a:lnTo>
                <a:lnTo>
                  <a:pt x="8930" y="53578"/>
                </a:lnTo>
                <a:lnTo>
                  <a:pt x="8930" y="62508"/>
                </a:lnTo>
                <a:lnTo>
                  <a:pt x="0" y="71438"/>
                </a:lnTo>
                <a:lnTo>
                  <a:pt x="0" y="71438"/>
                </a:lnTo>
                <a:lnTo>
                  <a:pt x="0" y="80367"/>
                </a:lnTo>
                <a:lnTo>
                  <a:pt x="0" y="89297"/>
                </a:lnTo>
                <a:lnTo>
                  <a:pt x="8930" y="98227"/>
                </a:lnTo>
                <a:lnTo>
                  <a:pt x="17860" y="98227"/>
                </a:lnTo>
                <a:lnTo>
                  <a:pt x="17860" y="98227"/>
                </a:lnTo>
                <a:lnTo>
                  <a:pt x="26789" y="107157"/>
                </a:lnTo>
                <a:lnTo>
                  <a:pt x="35719" y="107157"/>
                </a:lnTo>
                <a:lnTo>
                  <a:pt x="44649" y="107157"/>
                </a:lnTo>
                <a:lnTo>
                  <a:pt x="62508" y="107157"/>
                </a:lnTo>
                <a:lnTo>
                  <a:pt x="71438" y="107157"/>
                </a:lnTo>
                <a:lnTo>
                  <a:pt x="80367" y="107157"/>
                </a:lnTo>
                <a:lnTo>
                  <a:pt x="89297" y="98227"/>
                </a:lnTo>
                <a:lnTo>
                  <a:pt x="98227" y="98227"/>
                </a:lnTo>
                <a:lnTo>
                  <a:pt x="107157" y="98227"/>
                </a:lnTo>
                <a:lnTo>
                  <a:pt x="107157" y="98227"/>
                </a:lnTo>
                <a:lnTo>
                  <a:pt x="107157" y="98227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Freeform 58"/>
          <p:cNvSpPr/>
          <p:nvPr/>
        </p:nvSpPr>
        <p:spPr>
          <a:xfrm>
            <a:off x="4661296" y="4705945"/>
            <a:ext cx="98228" cy="125017"/>
          </a:xfrm>
          <a:custGeom>
            <a:avLst/>
            <a:gdLst/>
            <a:ahLst/>
            <a:cxnLst/>
            <a:rect l="0" t="0" r="0" b="0"/>
            <a:pathLst>
              <a:path w="98228" h="125017">
                <a:moveTo>
                  <a:pt x="8930" y="26789"/>
                </a:moveTo>
                <a:lnTo>
                  <a:pt x="8930" y="26789"/>
                </a:lnTo>
                <a:lnTo>
                  <a:pt x="8930" y="26789"/>
                </a:lnTo>
                <a:lnTo>
                  <a:pt x="8930" y="26789"/>
                </a:lnTo>
                <a:lnTo>
                  <a:pt x="8930" y="26789"/>
                </a:lnTo>
                <a:lnTo>
                  <a:pt x="8930" y="26789"/>
                </a:lnTo>
                <a:lnTo>
                  <a:pt x="8930" y="26789"/>
                </a:lnTo>
                <a:lnTo>
                  <a:pt x="8930" y="35719"/>
                </a:lnTo>
                <a:lnTo>
                  <a:pt x="0" y="35719"/>
                </a:lnTo>
                <a:lnTo>
                  <a:pt x="0" y="44648"/>
                </a:lnTo>
                <a:lnTo>
                  <a:pt x="0" y="53578"/>
                </a:lnTo>
                <a:lnTo>
                  <a:pt x="0" y="62508"/>
                </a:lnTo>
                <a:lnTo>
                  <a:pt x="0" y="71437"/>
                </a:lnTo>
                <a:lnTo>
                  <a:pt x="0" y="71437"/>
                </a:lnTo>
                <a:lnTo>
                  <a:pt x="0" y="80367"/>
                </a:lnTo>
                <a:lnTo>
                  <a:pt x="0" y="89297"/>
                </a:lnTo>
                <a:lnTo>
                  <a:pt x="0" y="98226"/>
                </a:lnTo>
                <a:lnTo>
                  <a:pt x="0" y="107156"/>
                </a:lnTo>
                <a:lnTo>
                  <a:pt x="0" y="107156"/>
                </a:lnTo>
                <a:lnTo>
                  <a:pt x="0" y="116086"/>
                </a:lnTo>
                <a:lnTo>
                  <a:pt x="0" y="116086"/>
                </a:lnTo>
                <a:lnTo>
                  <a:pt x="0" y="116086"/>
                </a:lnTo>
                <a:lnTo>
                  <a:pt x="0" y="125016"/>
                </a:lnTo>
                <a:lnTo>
                  <a:pt x="0" y="125016"/>
                </a:lnTo>
                <a:lnTo>
                  <a:pt x="0" y="125016"/>
                </a:lnTo>
                <a:lnTo>
                  <a:pt x="0" y="125016"/>
                </a:lnTo>
                <a:lnTo>
                  <a:pt x="0" y="125016"/>
                </a:lnTo>
                <a:lnTo>
                  <a:pt x="0" y="125016"/>
                </a:lnTo>
                <a:lnTo>
                  <a:pt x="0" y="116086"/>
                </a:lnTo>
                <a:lnTo>
                  <a:pt x="0" y="116086"/>
                </a:lnTo>
                <a:lnTo>
                  <a:pt x="0" y="107156"/>
                </a:lnTo>
                <a:lnTo>
                  <a:pt x="0" y="107156"/>
                </a:lnTo>
                <a:lnTo>
                  <a:pt x="0" y="98226"/>
                </a:lnTo>
                <a:lnTo>
                  <a:pt x="0" y="89297"/>
                </a:lnTo>
                <a:lnTo>
                  <a:pt x="0" y="89297"/>
                </a:lnTo>
                <a:lnTo>
                  <a:pt x="0" y="80367"/>
                </a:lnTo>
                <a:lnTo>
                  <a:pt x="0" y="71437"/>
                </a:lnTo>
                <a:lnTo>
                  <a:pt x="0" y="62508"/>
                </a:lnTo>
                <a:lnTo>
                  <a:pt x="8930" y="62508"/>
                </a:lnTo>
                <a:lnTo>
                  <a:pt x="8930" y="53578"/>
                </a:lnTo>
                <a:lnTo>
                  <a:pt x="8930" y="44648"/>
                </a:lnTo>
                <a:lnTo>
                  <a:pt x="8930" y="35719"/>
                </a:lnTo>
                <a:lnTo>
                  <a:pt x="8930" y="35719"/>
                </a:lnTo>
                <a:lnTo>
                  <a:pt x="17860" y="26789"/>
                </a:lnTo>
                <a:lnTo>
                  <a:pt x="17860" y="17859"/>
                </a:lnTo>
                <a:lnTo>
                  <a:pt x="17860" y="17859"/>
                </a:lnTo>
                <a:lnTo>
                  <a:pt x="26790" y="8930"/>
                </a:lnTo>
                <a:lnTo>
                  <a:pt x="26790" y="8930"/>
                </a:lnTo>
                <a:lnTo>
                  <a:pt x="35719" y="0"/>
                </a:lnTo>
                <a:lnTo>
                  <a:pt x="35719" y="0"/>
                </a:lnTo>
                <a:lnTo>
                  <a:pt x="44649" y="0"/>
                </a:lnTo>
                <a:lnTo>
                  <a:pt x="44649" y="0"/>
                </a:lnTo>
                <a:lnTo>
                  <a:pt x="53579" y="0"/>
                </a:lnTo>
                <a:lnTo>
                  <a:pt x="53579" y="0"/>
                </a:lnTo>
                <a:lnTo>
                  <a:pt x="62508" y="0"/>
                </a:lnTo>
                <a:lnTo>
                  <a:pt x="62508" y="0"/>
                </a:lnTo>
                <a:lnTo>
                  <a:pt x="71438" y="0"/>
                </a:lnTo>
                <a:lnTo>
                  <a:pt x="71438" y="0"/>
                </a:lnTo>
                <a:lnTo>
                  <a:pt x="80368" y="8930"/>
                </a:lnTo>
                <a:lnTo>
                  <a:pt x="80368" y="8930"/>
                </a:lnTo>
                <a:lnTo>
                  <a:pt x="80368" y="17859"/>
                </a:lnTo>
                <a:lnTo>
                  <a:pt x="89297" y="26789"/>
                </a:lnTo>
                <a:lnTo>
                  <a:pt x="89297" y="26789"/>
                </a:lnTo>
                <a:lnTo>
                  <a:pt x="89297" y="35719"/>
                </a:lnTo>
                <a:lnTo>
                  <a:pt x="98227" y="35719"/>
                </a:lnTo>
                <a:lnTo>
                  <a:pt x="98227" y="44648"/>
                </a:lnTo>
                <a:lnTo>
                  <a:pt x="98227" y="53578"/>
                </a:lnTo>
                <a:lnTo>
                  <a:pt x="98227" y="62508"/>
                </a:lnTo>
                <a:lnTo>
                  <a:pt x="98227" y="62508"/>
                </a:lnTo>
                <a:lnTo>
                  <a:pt x="98227" y="71437"/>
                </a:lnTo>
                <a:lnTo>
                  <a:pt x="98227" y="80367"/>
                </a:lnTo>
                <a:lnTo>
                  <a:pt x="98227" y="89297"/>
                </a:lnTo>
                <a:lnTo>
                  <a:pt x="98227" y="89297"/>
                </a:lnTo>
                <a:lnTo>
                  <a:pt x="89297" y="98226"/>
                </a:lnTo>
                <a:lnTo>
                  <a:pt x="89297" y="98226"/>
                </a:lnTo>
                <a:lnTo>
                  <a:pt x="89297" y="107156"/>
                </a:lnTo>
                <a:lnTo>
                  <a:pt x="89297" y="107156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Freeform 59"/>
          <p:cNvSpPr/>
          <p:nvPr/>
        </p:nvSpPr>
        <p:spPr>
          <a:xfrm>
            <a:off x="4813101" y="4723804"/>
            <a:ext cx="17861" cy="125017"/>
          </a:xfrm>
          <a:custGeom>
            <a:avLst/>
            <a:gdLst/>
            <a:ahLst/>
            <a:cxnLst/>
            <a:rect l="0" t="0" r="0" b="0"/>
            <a:pathLst>
              <a:path w="17861" h="125017">
                <a:moveTo>
                  <a:pt x="17860" y="0"/>
                </a:moveTo>
                <a:lnTo>
                  <a:pt x="17860" y="0"/>
                </a:lnTo>
                <a:lnTo>
                  <a:pt x="8930" y="0"/>
                </a:lnTo>
                <a:lnTo>
                  <a:pt x="8930" y="8930"/>
                </a:lnTo>
                <a:lnTo>
                  <a:pt x="8930" y="17860"/>
                </a:lnTo>
                <a:lnTo>
                  <a:pt x="8930" y="26789"/>
                </a:lnTo>
                <a:lnTo>
                  <a:pt x="8930" y="35719"/>
                </a:lnTo>
                <a:lnTo>
                  <a:pt x="0" y="53578"/>
                </a:lnTo>
                <a:lnTo>
                  <a:pt x="0" y="62508"/>
                </a:lnTo>
                <a:lnTo>
                  <a:pt x="0" y="71438"/>
                </a:lnTo>
                <a:lnTo>
                  <a:pt x="0" y="89297"/>
                </a:lnTo>
                <a:lnTo>
                  <a:pt x="0" y="98227"/>
                </a:lnTo>
                <a:lnTo>
                  <a:pt x="0" y="107157"/>
                </a:lnTo>
                <a:lnTo>
                  <a:pt x="0" y="116086"/>
                </a:lnTo>
                <a:lnTo>
                  <a:pt x="0" y="125016"/>
                </a:lnTo>
                <a:lnTo>
                  <a:pt x="0" y="125016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Freeform 60"/>
          <p:cNvSpPr/>
          <p:nvPr/>
        </p:nvSpPr>
        <p:spPr>
          <a:xfrm>
            <a:off x="660797" y="2884289"/>
            <a:ext cx="62509" cy="232173"/>
          </a:xfrm>
          <a:custGeom>
            <a:avLst/>
            <a:gdLst/>
            <a:ahLst/>
            <a:cxnLst/>
            <a:rect l="0" t="0" r="0" b="0"/>
            <a:pathLst>
              <a:path w="62509" h="232173">
                <a:moveTo>
                  <a:pt x="0" y="116086"/>
                </a:moveTo>
                <a:lnTo>
                  <a:pt x="8930" y="116086"/>
                </a:lnTo>
                <a:lnTo>
                  <a:pt x="8930" y="125015"/>
                </a:lnTo>
                <a:lnTo>
                  <a:pt x="17859" y="125015"/>
                </a:lnTo>
                <a:lnTo>
                  <a:pt x="26789" y="142875"/>
                </a:lnTo>
                <a:lnTo>
                  <a:pt x="26789" y="151805"/>
                </a:lnTo>
                <a:lnTo>
                  <a:pt x="35719" y="169664"/>
                </a:lnTo>
                <a:lnTo>
                  <a:pt x="35719" y="187523"/>
                </a:lnTo>
                <a:lnTo>
                  <a:pt x="44648" y="205383"/>
                </a:lnTo>
                <a:lnTo>
                  <a:pt x="53578" y="214312"/>
                </a:lnTo>
                <a:lnTo>
                  <a:pt x="53578" y="223242"/>
                </a:lnTo>
                <a:lnTo>
                  <a:pt x="62508" y="223242"/>
                </a:lnTo>
                <a:lnTo>
                  <a:pt x="62508" y="232172"/>
                </a:lnTo>
                <a:lnTo>
                  <a:pt x="62508" y="232172"/>
                </a:lnTo>
                <a:lnTo>
                  <a:pt x="62508" y="232172"/>
                </a:lnTo>
                <a:lnTo>
                  <a:pt x="62508" y="232172"/>
                </a:lnTo>
                <a:lnTo>
                  <a:pt x="62508" y="223242"/>
                </a:lnTo>
                <a:lnTo>
                  <a:pt x="62508" y="223242"/>
                </a:lnTo>
                <a:lnTo>
                  <a:pt x="53578" y="214312"/>
                </a:lnTo>
                <a:lnTo>
                  <a:pt x="53578" y="196453"/>
                </a:lnTo>
                <a:lnTo>
                  <a:pt x="44648" y="178594"/>
                </a:lnTo>
                <a:lnTo>
                  <a:pt x="35719" y="160734"/>
                </a:lnTo>
                <a:lnTo>
                  <a:pt x="35719" y="142875"/>
                </a:lnTo>
                <a:lnTo>
                  <a:pt x="26789" y="116086"/>
                </a:lnTo>
                <a:lnTo>
                  <a:pt x="26789" y="89297"/>
                </a:lnTo>
                <a:lnTo>
                  <a:pt x="17859" y="62508"/>
                </a:lnTo>
                <a:lnTo>
                  <a:pt x="17859" y="44648"/>
                </a:lnTo>
                <a:lnTo>
                  <a:pt x="26789" y="17859"/>
                </a:lnTo>
                <a:lnTo>
                  <a:pt x="26789" y="8930"/>
                </a:lnTo>
                <a:lnTo>
                  <a:pt x="26789" y="0"/>
                </a:lnTo>
                <a:lnTo>
                  <a:pt x="26789" y="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Freeform 61"/>
          <p:cNvSpPr/>
          <p:nvPr/>
        </p:nvSpPr>
        <p:spPr>
          <a:xfrm>
            <a:off x="535781" y="2634258"/>
            <a:ext cx="125017" cy="223243"/>
          </a:xfrm>
          <a:custGeom>
            <a:avLst/>
            <a:gdLst/>
            <a:ahLst/>
            <a:cxnLst/>
            <a:rect l="0" t="0" r="0" b="0"/>
            <a:pathLst>
              <a:path w="125017" h="223243">
                <a:moveTo>
                  <a:pt x="17860" y="80367"/>
                </a:moveTo>
                <a:lnTo>
                  <a:pt x="17860" y="80367"/>
                </a:lnTo>
                <a:lnTo>
                  <a:pt x="17860" y="80367"/>
                </a:lnTo>
                <a:lnTo>
                  <a:pt x="17860" y="80367"/>
                </a:lnTo>
                <a:lnTo>
                  <a:pt x="17860" y="80367"/>
                </a:lnTo>
                <a:lnTo>
                  <a:pt x="17860" y="89297"/>
                </a:lnTo>
                <a:lnTo>
                  <a:pt x="17860" y="89297"/>
                </a:lnTo>
                <a:lnTo>
                  <a:pt x="17860" y="98226"/>
                </a:lnTo>
                <a:lnTo>
                  <a:pt x="26789" y="116086"/>
                </a:lnTo>
                <a:lnTo>
                  <a:pt x="26789" y="133945"/>
                </a:lnTo>
                <a:lnTo>
                  <a:pt x="26789" y="151805"/>
                </a:lnTo>
                <a:lnTo>
                  <a:pt x="26789" y="160734"/>
                </a:lnTo>
                <a:lnTo>
                  <a:pt x="26789" y="178593"/>
                </a:lnTo>
                <a:lnTo>
                  <a:pt x="35719" y="187523"/>
                </a:lnTo>
                <a:lnTo>
                  <a:pt x="26789" y="205382"/>
                </a:lnTo>
                <a:lnTo>
                  <a:pt x="26789" y="214312"/>
                </a:lnTo>
                <a:lnTo>
                  <a:pt x="26789" y="214312"/>
                </a:lnTo>
                <a:lnTo>
                  <a:pt x="26789" y="223242"/>
                </a:lnTo>
                <a:lnTo>
                  <a:pt x="26789" y="223242"/>
                </a:lnTo>
                <a:lnTo>
                  <a:pt x="26789" y="223242"/>
                </a:lnTo>
                <a:lnTo>
                  <a:pt x="26789" y="223242"/>
                </a:lnTo>
                <a:lnTo>
                  <a:pt x="26789" y="214312"/>
                </a:lnTo>
                <a:lnTo>
                  <a:pt x="26789" y="205382"/>
                </a:lnTo>
                <a:lnTo>
                  <a:pt x="17860" y="196453"/>
                </a:lnTo>
                <a:lnTo>
                  <a:pt x="17860" y="178593"/>
                </a:lnTo>
                <a:lnTo>
                  <a:pt x="8930" y="169664"/>
                </a:lnTo>
                <a:lnTo>
                  <a:pt x="8930" y="151805"/>
                </a:lnTo>
                <a:lnTo>
                  <a:pt x="0" y="125015"/>
                </a:lnTo>
                <a:lnTo>
                  <a:pt x="0" y="107156"/>
                </a:lnTo>
                <a:lnTo>
                  <a:pt x="0" y="80367"/>
                </a:lnTo>
                <a:lnTo>
                  <a:pt x="0" y="71437"/>
                </a:lnTo>
                <a:lnTo>
                  <a:pt x="0" y="53578"/>
                </a:lnTo>
                <a:lnTo>
                  <a:pt x="0" y="35719"/>
                </a:lnTo>
                <a:lnTo>
                  <a:pt x="8930" y="26789"/>
                </a:lnTo>
                <a:lnTo>
                  <a:pt x="8930" y="17859"/>
                </a:lnTo>
                <a:lnTo>
                  <a:pt x="17860" y="8930"/>
                </a:lnTo>
                <a:lnTo>
                  <a:pt x="26789" y="8930"/>
                </a:lnTo>
                <a:lnTo>
                  <a:pt x="35719" y="0"/>
                </a:lnTo>
                <a:lnTo>
                  <a:pt x="44649" y="0"/>
                </a:lnTo>
                <a:lnTo>
                  <a:pt x="53578" y="0"/>
                </a:lnTo>
                <a:lnTo>
                  <a:pt x="71438" y="8930"/>
                </a:lnTo>
                <a:lnTo>
                  <a:pt x="80367" y="8930"/>
                </a:lnTo>
                <a:lnTo>
                  <a:pt x="89297" y="17859"/>
                </a:lnTo>
                <a:lnTo>
                  <a:pt x="98227" y="17859"/>
                </a:lnTo>
                <a:lnTo>
                  <a:pt x="107157" y="26789"/>
                </a:lnTo>
                <a:lnTo>
                  <a:pt x="116086" y="35719"/>
                </a:lnTo>
                <a:lnTo>
                  <a:pt x="116086" y="44648"/>
                </a:lnTo>
                <a:lnTo>
                  <a:pt x="125016" y="53578"/>
                </a:lnTo>
                <a:lnTo>
                  <a:pt x="125016" y="53578"/>
                </a:lnTo>
                <a:lnTo>
                  <a:pt x="125016" y="62508"/>
                </a:lnTo>
                <a:lnTo>
                  <a:pt x="125016" y="71437"/>
                </a:lnTo>
                <a:lnTo>
                  <a:pt x="116086" y="80367"/>
                </a:lnTo>
                <a:lnTo>
                  <a:pt x="116086" y="80367"/>
                </a:lnTo>
                <a:lnTo>
                  <a:pt x="107157" y="89297"/>
                </a:lnTo>
                <a:lnTo>
                  <a:pt x="98227" y="98226"/>
                </a:lnTo>
                <a:lnTo>
                  <a:pt x="98227" y="98226"/>
                </a:lnTo>
                <a:lnTo>
                  <a:pt x="89297" y="98226"/>
                </a:lnTo>
                <a:lnTo>
                  <a:pt x="80367" y="98226"/>
                </a:lnTo>
                <a:lnTo>
                  <a:pt x="80367" y="98226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Freeform 62"/>
          <p:cNvSpPr/>
          <p:nvPr/>
        </p:nvSpPr>
        <p:spPr>
          <a:xfrm>
            <a:off x="651867" y="2723555"/>
            <a:ext cx="62509" cy="98227"/>
          </a:xfrm>
          <a:custGeom>
            <a:avLst/>
            <a:gdLst/>
            <a:ahLst/>
            <a:cxnLst/>
            <a:rect l="0" t="0" r="0" b="0"/>
            <a:pathLst>
              <a:path w="62509" h="98227">
                <a:moveTo>
                  <a:pt x="17860" y="53578"/>
                </a:moveTo>
                <a:lnTo>
                  <a:pt x="17860" y="53578"/>
                </a:lnTo>
                <a:lnTo>
                  <a:pt x="17860" y="53578"/>
                </a:lnTo>
                <a:lnTo>
                  <a:pt x="17860" y="53578"/>
                </a:lnTo>
                <a:lnTo>
                  <a:pt x="17860" y="44648"/>
                </a:lnTo>
                <a:lnTo>
                  <a:pt x="26789" y="44648"/>
                </a:lnTo>
                <a:lnTo>
                  <a:pt x="35719" y="35718"/>
                </a:lnTo>
                <a:lnTo>
                  <a:pt x="35719" y="35718"/>
                </a:lnTo>
                <a:lnTo>
                  <a:pt x="44649" y="26789"/>
                </a:lnTo>
                <a:lnTo>
                  <a:pt x="53578" y="26789"/>
                </a:lnTo>
                <a:lnTo>
                  <a:pt x="53578" y="17859"/>
                </a:lnTo>
                <a:lnTo>
                  <a:pt x="62508" y="17859"/>
                </a:lnTo>
                <a:lnTo>
                  <a:pt x="62508" y="8929"/>
                </a:lnTo>
                <a:lnTo>
                  <a:pt x="62508" y="8929"/>
                </a:lnTo>
                <a:lnTo>
                  <a:pt x="62508" y="8929"/>
                </a:lnTo>
                <a:lnTo>
                  <a:pt x="62508" y="8929"/>
                </a:lnTo>
                <a:lnTo>
                  <a:pt x="62508" y="0"/>
                </a:lnTo>
                <a:lnTo>
                  <a:pt x="62508" y="0"/>
                </a:lnTo>
                <a:lnTo>
                  <a:pt x="62508" y="0"/>
                </a:lnTo>
                <a:lnTo>
                  <a:pt x="53578" y="0"/>
                </a:lnTo>
                <a:lnTo>
                  <a:pt x="53578" y="0"/>
                </a:lnTo>
                <a:lnTo>
                  <a:pt x="44649" y="0"/>
                </a:lnTo>
                <a:lnTo>
                  <a:pt x="35719" y="8929"/>
                </a:lnTo>
                <a:lnTo>
                  <a:pt x="26789" y="17859"/>
                </a:lnTo>
                <a:lnTo>
                  <a:pt x="17860" y="26789"/>
                </a:lnTo>
                <a:lnTo>
                  <a:pt x="17860" y="35718"/>
                </a:lnTo>
                <a:lnTo>
                  <a:pt x="8930" y="44648"/>
                </a:lnTo>
                <a:lnTo>
                  <a:pt x="0" y="53578"/>
                </a:lnTo>
                <a:lnTo>
                  <a:pt x="0" y="62508"/>
                </a:lnTo>
                <a:lnTo>
                  <a:pt x="0" y="71437"/>
                </a:lnTo>
                <a:lnTo>
                  <a:pt x="0" y="80367"/>
                </a:lnTo>
                <a:lnTo>
                  <a:pt x="8930" y="89296"/>
                </a:lnTo>
                <a:lnTo>
                  <a:pt x="8930" y="89296"/>
                </a:lnTo>
                <a:lnTo>
                  <a:pt x="17860" y="89296"/>
                </a:lnTo>
                <a:lnTo>
                  <a:pt x="26789" y="89296"/>
                </a:lnTo>
                <a:lnTo>
                  <a:pt x="35719" y="98226"/>
                </a:lnTo>
                <a:lnTo>
                  <a:pt x="44649" y="89296"/>
                </a:lnTo>
                <a:lnTo>
                  <a:pt x="53578" y="98226"/>
                </a:lnTo>
                <a:lnTo>
                  <a:pt x="62508" y="89296"/>
                </a:lnTo>
                <a:lnTo>
                  <a:pt x="62508" y="89296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Freeform 63"/>
          <p:cNvSpPr/>
          <p:nvPr/>
        </p:nvSpPr>
        <p:spPr>
          <a:xfrm>
            <a:off x="767953" y="2696766"/>
            <a:ext cx="80368" cy="169664"/>
          </a:xfrm>
          <a:custGeom>
            <a:avLst/>
            <a:gdLst/>
            <a:ahLst/>
            <a:cxnLst/>
            <a:rect l="0" t="0" r="0" b="0"/>
            <a:pathLst>
              <a:path w="80368" h="169664">
                <a:moveTo>
                  <a:pt x="0" y="17859"/>
                </a:moveTo>
                <a:lnTo>
                  <a:pt x="0" y="17859"/>
                </a:lnTo>
                <a:lnTo>
                  <a:pt x="0" y="17859"/>
                </a:lnTo>
                <a:lnTo>
                  <a:pt x="0" y="26789"/>
                </a:lnTo>
                <a:lnTo>
                  <a:pt x="0" y="26789"/>
                </a:lnTo>
                <a:lnTo>
                  <a:pt x="0" y="35718"/>
                </a:lnTo>
                <a:lnTo>
                  <a:pt x="0" y="53578"/>
                </a:lnTo>
                <a:lnTo>
                  <a:pt x="0" y="62507"/>
                </a:lnTo>
                <a:lnTo>
                  <a:pt x="8930" y="80367"/>
                </a:lnTo>
                <a:lnTo>
                  <a:pt x="8930" y="89297"/>
                </a:lnTo>
                <a:lnTo>
                  <a:pt x="17859" y="107156"/>
                </a:lnTo>
                <a:lnTo>
                  <a:pt x="17859" y="125015"/>
                </a:lnTo>
                <a:lnTo>
                  <a:pt x="17859" y="133945"/>
                </a:lnTo>
                <a:lnTo>
                  <a:pt x="17859" y="142874"/>
                </a:lnTo>
                <a:lnTo>
                  <a:pt x="26789" y="151804"/>
                </a:lnTo>
                <a:lnTo>
                  <a:pt x="26789" y="160734"/>
                </a:lnTo>
                <a:lnTo>
                  <a:pt x="26789" y="169663"/>
                </a:lnTo>
                <a:lnTo>
                  <a:pt x="26789" y="169663"/>
                </a:lnTo>
                <a:lnTo>
                  <a:pt x="26789" y="169663"/>
                </a:lnTo>
                <a:lnTo>
                  <a:pt x="26789" y="169663"/>
                </a:lnTo>
                <a:lnTo>
                  <a:pt x="26789" y="169663"/>
                </a:lnTo>
                <a:lnTo>
                  <a:pt x="26789" y="169663"/>
                </a:lnTo>
                <a:lnTo>
                  <a:pt x="26789" y="160734"/>
                </a:lnTo>
                <a:lnTo>
                  <a:pt x="26789" y="151804"/>
                </a:lnTo>
                <a:lnTo>
                  <a:pt x="26789" y="133945"/>
                </a:lnTo>
                <a:lnTo>
                  <a:pt x="17859" y="116085"/>
                </a:lnTo>
                <a:lnTo>
                  <a:pt x="17859" y="98226"/>
                </a:lnTo>
                <a:lnTo>
                  <a:pt x="17859" y="80367"/>
                </a:lnTo>
                <a:lnTo>
                  <a:pt x="8930" y="62507"/>
                </a:lnTo>
                <a:lnTo>
                  <a:pt x="8930" y="44648"/>
                </a:lnTo>
                <a:lnTo>
                  <a:pt x="8930" y="35718"/>
                </a:lnTo>
                <a:lnTo>
                  <a:pt x="17859" y="26789"/>
                </a:lnTo>
                <a:lnTo>
                  <a:pt x="17859" y="17859"/>
                </a:lnTo>
                <a:lnTo>
                  <a:pt x="17859" y="8929"/>
                </a:lnTo>
                <a:lnTo>
                  <a:pt x="17859" y="8929"/>
                </a:lnTo>
                <a:lnTo>
                  <a:pt x="26789" y="0"/>
                </a:lnTo>
                <a:lnTo>
                  <a:pt x="35719" y="0"/>
                </a:lnTo>
                <a:lnTo>
                  <a:pt x="35719" y="0"/>
                </a:lnTo>
                <a:lnTo>
                  <a:pt x="44649" y="0"/>
                </a:lnTo>
                <a:lnTo>
                  <a:pt x="53578" y="8929"/>
                </a:lnTo>
                <a:lnTo>
                  <a:pt x="53578" y="8929"/>
                </a:lnTo>
                <a:lnTo>
                  <a:pt x="71438" y="17859"/>
                </a:lnTo>
                <a:lnTo>
                  <a:pt x="71438" y="26789"/>
                </a:lnTo>
                <a:lnTo>
                  <a:pt x="80367" y="35718"/>
                </a:lnTo>
                <a:lnTo>
                  <a:pt x="80367" y="44648"/>
                </a:lnTo>
                <a:lnTo>
                  <a:pt x="80367" y="44648"/>
                </a:lnTo>
                <a:lnTo>
                  <a:pt x="80367" y="53578"/>
                </a:lnTo>
                <a:lnTo>
                  <a:pt x="80367" y="62507"/>
                </a:lnTo>
                <a:lnTo>
                  <a:pt x="71438" y="71437"/>
                </a:lnTo>
                <a:lnTo>
                  <a:pt x="71438" y="71437"/>
                </a:lnTo>
                <a:lnTo>
                  <a:pt x="62508" y="80367"/>
                </a:lnTo>
                <a:lnTo>
                  <a:pt x="62508" y="80367"/>
                </a:lnTo>
                <a:lnTo>
                  <a:pt x="53578" y="80367"/>
                </a:lnTo>
                <a:lnTo>
                  <a:pt x="53578" y="80367"/>
                </a:lnTo>
                <a:lnTo>
                  <a:pt x="44649" y="80367"/>
                </a:lnTo>
                <a:lnTo>
                  <a:pt x="35719" y="80367"/>
                </a:lnTo>
                <a:lnTo>
                  <a:pt x="26789" y="71437"/>
                </a:lnTo>
                <a:lnTo>
                  <a:pt x="26789" y="71437"/>
                </a:lnTo>
                <a:lnTo>
                  <a:pt x="17859" y="71437"/>
                </a:lnTo>
                <a:lnTo>
                  <a:pt x="17859" y="71437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Freeform 64"/>
          <p:cNvSpPr/>
          <p:nvPr/>
        </p:nvSpPr>
        <p:spPr>
          <a:xfrm>
            <a:off x="884039" y="2562820"/>
            <a:ext cx="44649" cy="223244"/>
          </a:xfrm>
          <a:custGeom>
            <a:avLst/>
            <a:gdLst/>
            <a:ahLst/>
            <a:cxnLst/>
            <a:rect l="0" t="0" r="0" b="0"/>
            <a:pathLst>
              <a:path w="44649" h="223244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8930"/>
                </a:lnTo>
                <a:lnTo>
                  <a:pt x="0" y="8930"/>
                </a:lnTo>
                <a:lnTo>
                  <a:pt x="0" y="17860"/>
                </a:lnTo>
                <a:lnTo>
                  <a:pt x="8930" y="26789"/>
                </a:lnTo>
                <a:lnTo>
                  <a:pt x="8930" y="35719"/>
                </a:lnTo>
                <a:lnTo>
                  <a:pt x="8930" y="53578"/>
                </a:lnTo>
                <a:lnTo>
                  <a:pt x="8930" y="71438"/>
                </a:lnTo>
                <a:lnTo>
                  <a:pt x="17859" y="89297"/>
                </a:lnTo>
                <a:lnTo>
                  <a:pt x="17859" y="116086"/>
                </a:lnTo>
                <a:lnTo>
                  <a:pt x="17859" y="125016"/>
                </a:lnTo>
                <a:lnTo>
                  <a:pt x="17859" y="142875"/>
                </a:lnTo>
                <a:lnTo>
                  <a:pt x="26789" y="160735"/>
                </a:lnTo>
                <a:lnTo>
                  <a:pt x="26789" y="178594"/>
                </a:lnTo>
                <a:lnTo>
                  <a:pt x="35719" y="187524"/>
                </a:lnTo>
                <a:lnTo>
                  <a:pt x="35719" y="196453"/>
                </a:lnTo>
                <a:lnTo>
                  <a:pt x="44648" y="205383"/>
                </a:lnTo>
                <a:lnTo>
                  <a:pt x="44648" y="214313"/>
                </a:lnTo>
                <a:lnTo>
                  <a:pt x="44648" y="223243"/>
                </a:lnTo>
                <a:lnTo>
                  <a:pt x="44648" y="223243"/>
                </a:lnTo>
                <a:lnTo>
                  <a:pt x="44648" y="223243"/>
                </a:lnTo>
                <a:lnTo>
                  <a:pt x="44648" y="223243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Freeform 65"/>
          <p:cNvSpPr/>
          <p:nvPr/>
        </p:nvSpPr>
        <p:spPr>
          <a:xfrm>
            <a:off x="857250" y="2678906"/>
            <a:ext cx="116087" cy="44650"/>
          </a:xfrm>
          <a:custGeom>
            <a:avLst/>
            <a:gdLst/>
            <a:ahLst/>
            <a:cxnLst/>
            <a:rect l="0" t="0" r="0" b="0"/>
            <a:pathLst>
              <a:path w="116087" h="44650">
                <a:moveTo>
                  <a:pt x="0" y="44649"/>
                </a:moveTo>
                <a:lnTo>
                  <a:pt x="0" y="44649"/>
                </a:lnTo>
                <a:lnTo>
                  <a:pt x="0" y="44649"/>
                </a:lnTo>
                <a:lnTo>
                  <a:pt x="0" y="44649"/>
                </a:lnTo>
                <a:lnTo>
                  <a:pt x="0" y="35719"/>
                </a:lnTo>
                <a:lnTo>
                  <a:pt x="8930" y="35719"/>
                </a:lnTo>
                <a:lnTo>
                  <a:pt x="17859" y="26789"/>
                </a:lnTo>
                <a:lnTo>
                  <a:pt x="17859" y="26789"/>
                </a:lnTo>
                <a:lnTo>
                  <a:pt x="35719" y="26789"/>
                </a:lnTo>
                <a:lnTo>
                  <a:pt x="44648" y="17860"/>
                </a:lnTo>
                <a:lnTo>
                  <a:pt x="53578" y="8930"/>
                </a:lnTo>
                <a:lnTo>
                  <a:pt x="71437" y="8930"/>
                </a:lnTo>
                <a:lnTo>
                  <a:pt x="89297" y="8930"/>
                </a:lnTo>
                <a:lnTo>
                  <a:pt x="98226" y="8930"/>
                </a:lnTo>
                <a:lnTo>
                  <a:pt x="107156" y="0"/>
                </a:lnTo>
                <a:lnTo>
                  <a:pt x="116086" y="0"/>
                </a:lnTo>
                <a:lnTo>
                  <a:pt x="116086" y="0"/>
                </a:lnTo>
                <a:lnTo>
                  <a:pt x="116086" y="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Freeform 66"/>
          <p:cNvSpPr/>
          <p:nvPr/>
        </p:nvSpPr>
        <p:spPr>
          <a:xfrm>
            <a:off x="1000125" y="2687836"/>
            <a:ext cx="8931" cy="62509"/>
          </a:xfrm>
          <a:custGeom>
            <a:avLst/>
            <a:gdLst/>
            <a:ahLst/>
            <a:cxnLst/>
            <a:rect l="0" t="0" r="0" b="0"/>
            <a:pathLst>
              <a:path w="8931" h="62509">
                <a:moveTo>
                  <a:pt x="0" y="0"/>
                </a:moveTo>
                <a:lnTo>
                  <a:pt x="0" y="0"/>
                </a:lnTo>
                <a:lnTo>
                  <a:pt x="0" y="8930"/>
                </a:lnTo>
                <a:lnTo>
                  <a:pt x="0" y="8930"/>
                </a:lnTo>
                <a:lnTo>
                  <a:pt x="0" y="17859"/>
                </a:lnTo>
                <a:lnTo>
                  <a:pt x="0" y="17859"/>
                </a:lnTo>
                <a:lnTo>
                  <a:pt x="0" y="26789"/>
                </a:lnTo>
                <a:lnTo>
                  <a:pt x="0" y="44648"/>
                </a:lnTo>
                <a:lnTo>
                  <a:pt x="8930" y="53578"/>
                </a:lnTo>
                <a:lnTo>
                  <a:pt x="8930" y="62508"/>
                </a:lnTo>
                <a:lnTo>
                  <a:pt x="8930" y="62508"/>
                </a:lnTo>
                <a:lnTo>
                  <a:pt x="8930" y="62508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Freeform 67"/>
          <p:cNvSpPr/>
          <p:nvPr/>
        </p:nvSpPr>
        <p:spPr>
          <a:xfrm>
            <a:off x="1000125" y="2634258"/>
            <a:ext cx="1" cy="8931"/>
          </a:xfrm>
          <a:custGeom>
            <a:avLst/>
            <a:gdLst/>
            <a:ahLst/>
            <a:cxnLst/>
            <a:rect l="0" t="0" r="0" b="0"/>
            <a:pathLst>
              <a:path w="1" h="8931">
                <a:moveTo>
                  <a:pt x="0" y="8930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Freeform 68"/>
          <p:cNvSpPr/>
          <p:nvPr/>
        </p:nvSpPr>
        <p:spPr>
          <a:xfrm>
            <a:off x="1062633" y="2536031"/>
            <a:ext cx="98227" cy="205384"/>
          </a:xfrm>
          <a:custGeom>
            <a:avLst/>
            <a:gdLst/>
            <a:ahLst/>
            <a:cxnLst/>
            <a:rect l="0" t="0" r="0" b="0"/>
            <a:pathLst>
              <a:path w="98227" h="205384">
                <a:moveTo>
                  <a:pt x="26789" y="0"/>
                </a:moveTo>
                <a:lnTo>
                  <a:pt x="26789" y="0"/>
                </a:lnTo>
                <a:lnTo>
                  <a:pt x="26789" y="0"/>
                </a:lnTo>
                <a:lnTo>
                  <a:pt x="26789" y="8930"/>
                </a:lnTo>
                <a:lnTo>
                  <a:pt x="35718" y="17860"/>
                </a:lnTo>
                <a:lnTo>
                  <a:pt x="35718" y="26789"/>
                </a:lnTo>
                <a:lnTo>
                  <a:pt x="44648" y="44649"/>
                </a:lnTo>
                <a:lnTo>
                  <a:pt x="44648" y="62508"/>
                </a:lnTo>
                <a:lnTo>
                  <a:pt x="53578" y="80367"/>
                </a:lnTo>
                <a:lnTo>
                  <a:pt x="53578" y="98227"/>
                </a:lnTo>
                <a:lnTo>
                  <a:pt x="53578" y="116086"/>
                </a:lnTo>
                <a:lnTo>
                  <a:pt x="53578" y="133946"/>
                </a:lnTo>
                <a:lnTo>
                  <a:pt x="62508" y="142875"/>
                </a:lnTo>
                <a:lnTo>
                  <a:pt x="62508" y="160735"/>
                </a:lnTo>
                <a:lnTo>
                  <a:pt x="71437" y="169664"/>
                </a:lnTo>
                <a:lnTo>
                  <a:pt x="80367" y="169664"/>
                </a:lnTo>
                <a:lnTo>
                  <a:pt x="80367" y="178594"/>
                </a:lnTo>
                <a:lnTo>
                  <a:pt x="80367" y="178594"/>
                </a:lnTo>
                <a:lnTo>
                  <a:pt x="89297" y="178594"/>
                </a:lnTo>
                <a:lnTo>
                  <a:pt x="89297" y="178594"/>
                </a:lnTo>
                <a:lnTo>
                  <a:pt x="89297" y="178594"/>
                </a:lnTo>
                <a:lnTo>
                  <a:pt x="98226" y="178594"/>
                </a:lnTo>
                <a:lnTo>
                  <a:pt x="89297" y="169664"/>
                </a:lnTo>
                <a:lnTo>
                  <a:pt x="89297" y="160735"/>
                </a:lnTo>
                <a:lnTo>
                  <a:pt x="89297" y="151805"/>
                </a:lnTo>
                <a:lnTo>
                  <a:pt x="89297" y="142875"/>
                </a:lnTo>
                <a:lnTo>
                  <a:pt x="89297" y="133946"/>
                </a:lnTo>
                <a:lnTo>
                  <a:pt x="80367" y="125016"/>
                </a:lnTo>
                <a:lnTo>
                  <a:pt x="80367" y="116086"/>
                </a:lnTo>
                <a:lnTo>
                  <a:pt x="71437" y="116086"/>
                </a:lnTo>
                <a:lnTo>
                  <a:pt x="62508" y="116086"/>
                </a:lnTo>
                <a:lnTo>
                  <a:pt x="53578" y="107157"/>
                </a:lnTo>
                <a:lnTo>
                  <a:pt x="44648" y="107157"/>
                </a:lnTo>
                <a:lnTo>
                  <a:pt x="35718" y="116086"/>
                </a:lnTo>
                <a:lnTo>
                  <a:pt x="35718" y="116086"/>
                </a:lnTo>
                <a:lnTo>
                  <a:pt x="26789" y="116086"/>
                </a:lnTo>
                <a:lnTo>
                  <a:pt x="17859" y="125016"/>
                </a:lnTo>
                <a:lnTo>
                  <a:pt x="8929" y="133946"/>
                </a:lnTo>
                <a:lnTo>
                  <a:pt x="8929" y="142875"/>
                </a:lnTo>
                <a:lnTo>
                  <a:pt x="0" y="160735"/>
                </a:lnTo>
                <a:lnTo>
                  <a:pt x="0" y="169664"/>
                </a:lnTo>
                <a:lnTo>
                  <a:pt x="0" y="178594"/>
                </a:lnTo>
                <a:lnTo>
                  <a:pt x="0" y="187524"/>
                </a:lnTo>
                <a:lnTo>
                  <a:pt x="8929" y="196453"/>
                </a:lnTo>
                <a:lnTo>
                  <a:pt x="8929" y="196453"/>
                </a:lnTo>
                <a:lnTo>
                  <a:pt x="26789" y="205383"/>
                </a:lnTo>
                <a:lnTo>
                  <a:pt x="35718" y="205383"/>
                </a:lnTo>
                <a:lnTo>
                  <a:pt x="44648" y="205383"/>
                </a:lnTo>
                <a:lnTo>
                  <a:pt x="62508" y="205383"/>
                </a:lnTo>
                <a:lnTo>
                  <a:pt x="71437" y="205383"/>
                </a:lnTo>
                <a:lnTo>
                  <a:pt x="80367" y="205383"/>
                </a:lnTo>
                <a:lnTo>
                  <a:pt x="80367" y="205383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Freeform 69"/>
          <p:cNvSpPr/>
          <p:nvPr/>
        </p:nvSpPr>
        <p:spPr>
          <a:xfrm>
            <a:off x="1214437" y="2607469"/>
            <a:ext cx="187525" cy="107157"/>
          </a:xfrm>
          <a:custGeom>
            <a:avLst/>
            <a:gdLst/>
            <a:ahLst/>
            <a:cxnLst/>
            <a:rect l="0" t="0" r="0" b="0"/>
            <a:pathLst>
              <a:path w="187525" h="107157">
                <a:moveTo>
                  <a:pt x="8930" y="62508"/>
                </a:moveTo>
                <a:lnTo>
                  <a:pt x="8930" y="62508"/>
                </a:lnTo>
                <a:lnTo>
                  <a:pt x="8930" y="62508"/>
                </a:lnTo>
                <a:lnTo>
                  <a:pt x="8930" y="62508"/>
                </a:lnTo>
                <a:lnTo>
                  <a:pt x="17860" y="62508"/>
                </a:lnTo>
                <a:lnTo>
                  <a:pt x="17860" y="62508"/>
                </a:lnTo>
                <a:lnTo>
                  <a:pt x="26790" y="62508"/>
                </a:lnTo>
                <a:lnTo>
                  <a:pt x="35719" y="53578"/>
                </a:lnTo>
                <a:lnTo>
                  <a:pt x="44649" y="44648"/>
                </a:lnTo>
                <a:lnTo>
                  <a:pt x="53579" y="44648"/>
                </a:lnTo>
                <a:lnTo>
                  <a:pt x="62508" y="44648"/>
                </a:lnTo>
                <a:lnTo>
                  <a:pt x="71438" y="35719"/>
                </a:lnTo>
                <a:lnTo>
                  <a:pt x="71438" y="26789"/>
                </a:lnTo>
                <a:lnTo>
                  <a:pt x="71438" y="26789"/>
                </a:lnTo>
                <a:lnTo>
                  <a:pt x="80368" y="17859"/>
                </a:lnTo>
                <a:lnTo>
                  <a:pt x="80368" y="17859"/>
                </a:lnTo>
                <a:lnTo>
                  <a:pt x="80368" y="8929"/>
                </a:lnTo>
                <a:lnTo>
                  <a:pt x="80368" y="8929"/>
                </a:lnTo>
                <a:lnTo>
                  <a:pt x="80368" y="0"/>
                </a:lnTo>
                <a:lnTo>
                  <a:pt x="71438" y="0"/>
                </a:lnTo>
                <a:lnTo>
                  <a:pt x="71438" y="0"/>
                </a:lnTo>
                <a:lnTo>
                  <a:pt x="62508" y="0"/>
                </a:lnTo>
                <a:lnTo>
                  <a:pt x="62508" y="0"/>
                </a:lnTo>
                <a:lnTo>
                  <a:pt x="53579" y="0"/>
                </a:lnTo>
                <a:lnTo>
                  <a:pt x="44649" y="8929"/>
                </a:lnTo>
                <a:lnTo>
                  <a:pt x="35719" y="8929"/>
                </a:lnTo>
                <a:lnTo>
                  <a:pt x="26790" y="17859"/>
                </a:lnTo>
                <a:lnTo>
                  <a:pt x="17860" y="26789"/>
                </a:lnTo>
                <a:lnTo>
                  <a:pt x="8930" y="35719"/>
                </a:lnTo>
                <a:lnTo>
                  <a:pt x="8930" y="44648"/>
                </a:lnTo>
                <a:lnTo>
                  <a:pt x="0" y="62508"/>
                </a:lnTo>
                <a:lnTo>
                  <a:pt x="0" y="71437"/>
                </a:lnTo>
                <a:lnTo>
                  <a:pt x="8930" y="80367"/>
                </a:lnTo>
                <a:lnTo>
                  <a:pt x="8930" y="89297"/>
                </a:lnTo>
                <a:lnTo>
                  <a:pt x="8930" y="98226"/>
                </a:lnTo>
                <a:lnTo>
                  <a:pt x="17860" y="98226"/>
                </a:lnTo>
                <a:lnTo>
                  <a:pt x="26790" y="107156"/>
                </a:lnTo>
                <a:lnTo>
                  <a:pt x="35719" y="107156"/>
                </a:lnTo>
                <a:lnTo>
                  <a:pt x="53579" y="107156"/>
                </a:lnTo>
                <a:lnTo>
                  <a:pt x="71438" y="107156"/>
                </a:lnTo>
                <a:lnTo>
                  <a:pt x="98227" y="98226"/>
                </a:lnTo>
                <a:lnTo>
                  <a:pt x="116086" y="98226"/>
                </a:lnTo>
                <a:lnTo>
                  <a:pt x="142876" y="89297"/>
                </a:lnTo>
                <a:lnTo>
                  <a:pt x="160735" y="80367"/>
                </a:lnTo>
                <a:lnTo>
                  <a:pt x="178594" y="80367"/>
                </a:lnTo>
                <a:lnTo>
                  <a:pt x="187524" y="71437"/>
                </a:lnTo>
                <a:lnTo>
                  <a:pt x="187524" y="71437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Freeform 70"/>
          <p:cNvSpPr/>
          <p:nvPr/>
        </p:nvSpPr>
        <p:spPr>
          <a:xfrm>
            <a:off x="1437680" y="4384476"/>
            <a:ext cx="26790" cy="160736"/>
          </a:xfrm>
          <a:custGeom>
            <a:avLst/>
            <a:gdLst/>
            <a:ahLst/>
            <a:cxnLst/>
            <a:rect l="0" t="0" r="0" b="0"/>
            <a:pathLst>
              <a:path w="26790" h="160736">
                <a:moveTo>
                  <a:pt x="26789" y="8930"/>
                </a:moveTo>
                <a:lnTo>
                  <a:pt x="26789" y="8930"/>
                </a:lnTo>
                <a:lnTo>
                  <a:pt x="26789" y="0"/>
                </a:lnTo>
                <a:lnTo>
                  <a:pt x="26789" y="0"/>
                </a:lnTo>
                <a:lnTo>
                  <a:pt x="26789" y="0"/>
                </a:lnTo>
                <a:lnTo>
                  <a:pt x="26789" y="0"/>
                </a:lnTo>
                <a:lnTo>
                  <a:pt x="26789" y="0"/>
                </a:lnTo>
                <a:lnTo>
                  <a:pt x="26789" y="0"/>
                </a:lnTo>
                <a:lnTo>
                  <a:pt x="26789" y="0"/>
                </a:lnTo>
                <a:lnTo>
                  <a:pt x="26789" y="8930"/>
                </a:lnTo>
                <a:lnTo>
                  <a:pt x="26789" y="8930"/>
                </a:lnTo>
                <a:lnTo>
                  <a:pt x="26789" y="26789"/>
                </a:lnTo>
                <a:lnTo>
                  <a:pt x="26789" y="35719"/>
                </a:lnTo>
                <a:lnTo>
                  <a:pt x="17859" y="53578"/>
                </a:lnTo>
                <a:lnTo>
                  <a:pt x="17859" y="71438"/>
                </a:lnTo>
                <a:lnTo>
                  <a:pt x="17859" y="89297"/>
                </a:lnTo>
                <a:lnTo>
                  <a:pt x="8929" y="107156"/>
                </a:lnTo>
                <a:lnTo>
                  <a:pt x="8929" y="125016"/>
                </a:lnTo>
                <a:lnTo>
                  <a:pt x="0" y="142875"/>
                </a:lnTo>
                <a:lnTo>
                  <a:pt x="0" y="151805"/>
                </a:lnTo>
                <a:lnTo>
                  <a:pt x="0" y="160735"/>
                </a:lnTo>
                <a:lnTo>
                  <a:pt x="0" y="160735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Freeform 71"/>
          <p:cNvSpPr/>
          <p:nvPr/>
        </p:nvSpPr>
        <p:spPr>
          <a:xfrm>
            <a:off x="1250156" y="4500562"/>
            <a:ext cx="8931" cy="294681"/>
          </a:xfrm>
          <a:custGeom>
            <a:avLst/>
            <a:gdLst/>
            <a:ahLst/>
            <a:cxnLst/>
            <a:rect l="0" t="0" r="0" b="0"/>
            <a:pathLst>
              <a:path w="8931" h="294681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8930"/>
                </a:lnTo>
                <a:lnTo>
                  <a:pt x="0" y="26789"/>
                </a:lnTo>
                <a:lnTo>
                  <a:pt x="0" y="44649"/>
                </a:lnTo>
                <a:lnTo>
                  <a:pt x="0" y="62508"/>
                </a:lnTo>
                <a:lnTo>
                  <a:pt x="0" y="80367"/>
                </a:lnTo>
                <a:lnTo>
                  <a:pt x="0" y="107156"/>
                </a:lnTo>
                <a:lnTo>
                  <a:pt x="0" y="133945"/>
                </a:lnTo>
                <a:lnTo>
                  <a:pt x="0" y="151805"/>
                </a:lnTo>
                <a:lnTo>
                  <a:pt x="0" y="178594"/>
                </a:lnTo>
                <a:lnTo>
                  <a:pt x="0" y="196453"/>
                </a:lnTo>
                <a:lnTo>
                  <a:pt x="0" y="214313"/>
                </a:lnTo>
                <a:lnTo>
                  <a:pt x="0" y="241102"/>
                </a:lnTo>
                <a:lnTo>
                  <a:pt x="0" y="250031"/>
                </a:lnTo>
                <a:lnTo>
                  <a:pt x="0" y="267891"/>
                </a:lnTo>
                <a:lnTo>
                  <a:pt x="0" y="276820"/>
                </a:lnTo>
                <a:lnTo>
                  <a:pt x="8930" y="285750"/>
                </a:lnTo>
                <a:lnTo>
                  <a:pt x="8930" y="294680"/>
                </a:lnTo>
                <a:lnTo>
                  <a:pt x="8930" y="29468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Freeform 72"/>
          <p:cNvSpPr/>
          <p:nvPr/>
        </p:nvSpPr>
        <p:spPr>
          <a:xfrm>
            <a:off x="1348383" y="4554140"/>
            <a:ext cx="35720" cy="232173"/>
          </a:xfrm>
          <a:custGeom>
            <a:avLst/>
            <a:gdLst/>
            <a:ahLst/>
            <a:cxnLst/>
            <a:rect l="0" t="0" r="0" b="0"/>
            <a:pathLst>
              <a:path w="35720" h="232173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8930"/>
                </a:lnTo>
                <a:lnTo>
                  <a:pt x="0" y="26789"/>
                </a:lnTo>
                <a:lnTo>
                  <a:pt x="0" y="35719"/>
                </a:lnTo>
                <a:lnTo>
                  <a:pt x="0" y="53578"/>
                </a:lnTo>
                <a:lnTo>
                  <a:pt x="8930" y="71438"/>
                </a:lnTo>
                <a:lnTo>
                  <a:pt x="8930" y="98227"/>
                </a:lnTo>
                <a:lnTo>
                  <a:pt x="8930" y="116086"/>
                </a:lnTo>
                <a:lnTo>
                  <a:pt x="17859" y="133946"/>
                </a:lnTo>
                <a:lnTo>
                  <a:pt x="17859" y="160735"/>
                </a:lnTo>
                <a:lnTo>
                  <a:pt x="17859" y="178594"/>
                </a:lnTo>
                <a:lnTo>
                  <a:pt x="26789" y="187524"/>
                </a:lnTo>
                <a:lnTo>
                  <a:pt x="26789" y="205383"/>
                </a:lnTo>
                <a:lnTo>
                  <a:pt x="26789" y="214313"/>
                </a:lnTo>
                <a:lnTo>
                  <a:pt x="35719" y="223242"/>
                </a:lnTo>
                <a:lnTo>
                  <a:pt x="35719" y="223242"/>
                </a:lnTo>
                <a:lnTo>
                  <a:pt x="35719" y="232172"/>
                </a:lnTo>
                <a:lnTo>
                  <a:pt x="35719" y="232172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Freeform 73"/>
          <p:cNvSpPr/>
          <p:nvPr/>
        </p:nvSpPr>
        <p:spPr>
          <a:xfrm>
            <a:off x="1294805" y="4697015"/>
            <a:ext cx="53579" cy="1"/>
          </a:xfrm>
          <a:custGeom>
            <a:avLst/>
            <a:gdLst/>
            <a:ahLst/>
            <a:cxnLst/>
            <a:rect l="0" t="0" r="0" b="0"/>
            <a:pathLst>
              <a:path w="53579" h="1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8929" y="0"/>
                </a:lnTo>
                <a:lnTo>
                  <a:pt x="17859" y="0"/>
                </a:lnTo>
                <a:lnTo>
                  <a:pt x="26789" y="0"/>
                </a:lnTo>
                <a:lnTo>
                  <a:pt x="35718" y="0"/>
                </a:lnTo>
                <a:lnTo>
                  <a:pt x="44648" y="0"/>
                </a:lnTo>
                <a:lnTo>
                  <a:pt x="53578" y="0"/>
                </a:lnTo>
                <a:lnTo>
                  <a:pt x="53578" y="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Freeform 74"/>
          <p:cNvSpPr/>
          <p:nvPr/>
        </p:nvSpPr>
        <p:spPr>
          <a:xfrm>
            <a:off x="1419820" y="4714875"/>
            <a:ext cx="89298" cy="187524"/>
          </a:xfrm>
          <a:custGeom>
            <a:avLst/>
            <a:gdLst/>
            <a:ahLst/>
            <a:cxnLst/>
            <a:rect l="0" t="0" r="0" b="0"/>
            <a:pathLst>
              <a:path w="89298" h="187524">
                <a:moveTo>
                  <a:pt x="89297" y="0"/>
                </a:moveTo>
                <a:lnTo>
                  <a:pt x="89297" y="0"/>
                </a:lnTo>
                <a:lnTo>
                  <a:pt x="89297" y="0"/>
                </a:lnTo>
                <a:lnTo>
                  <a:pt x="89297" y="0"/>
                </a:lnTo>
                <a:lnTo>
                  <a:pt x="89297" y="0"/>
                </a:lnTo>
                <a:lnTo>
                  <a:pt x="80367" y="8929"/>
                </a:lnTo>
                <a:lnTo>
                  <a:pt x="80367" y="17859"/>
                </a:lnTo>
                <a:lnTo>
                  <a:pt x="71438" y="26789"/>
                </a:lnTo>
                <a:lnTo>
                  <a:pt x="62508" y="44648"/>
                </a:lnTo>
                <a:lnTo>
                  <a:pt x="62508" y="62507"/>
                </a:lnTo>
                <a:lnTo>
                  <a:pt x="53578" y="80367"/>
                </a:lnTo>
                <a:lnTo>
                  <a:pt x="44649" y="98226"/>
                </a:lnTo>
                <a:lnTo>
                  <a:pt x="35719" y="116086"/>
                </a:lnTo>
                <a:lnTo>
                  <a:pt x="26789" y="133945"/>
                </a:lnTo>
                <a:lnTo>
                  <a:pt x="17860" y="151804"/>
                </a:lnTo>
                <a:lnTo>
                  <a:pt x="17860" y="169664"/>
                </a:lnTo>
                <a:lnTo>
                  <a:pt x="8930" y="178594"/>
                </a:lnTo>
                <a:lnTo>
                  <a:pt x="0" y="187523"/>
                </a:lnTo>
                <a:lnTo>
                  <a:pt x="0" y="187523"/>
                </a:lnTo>
                <a:lnTo>
                  <a:pt x="0" y="187523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Freeform 75"/>
          <p:cNvSpPr/>
          <p:nvPr/>
        </p:nvSpPr>
        <p:spPr>
          <a:xfrm>
            <a:off x="1437680" y="4679156"/>
            <a:ext cx="26790" cy="107157"/>
          </a:xfrm>
          <a:custGeom>
            <a:avLst/>
            <a:gdLst/>
            <a:ahLst/>
            <a:cxnLst/>
            <a:rect l="0" t="0" r="0" b="0"/>
            <a:pathLst>
              <a:path w="26790" h="107157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8930"/>
                </a:lnTo>
                <a:lnTo>
                  <a:pt x="8929" y="8930"/>
                </a:lnTo>
                <a:lnTo>
                  <a:pt x="8929" y="17859"/>
                </a:lnTo>
                <a:lnTo>
                  <a:pt x="8929" y="26789"/>
                </a:lnTo>
                <a:lnTo>
                  <a:pt x="17859" y="44648"/>
                </a:lnTo>
                <a:lnTo>
                  <a:pt x="17859" y="62508"/>
                </a:lnTo>
                <a:lnTo>
                  <a:pt x="17859" y="80367"/>
                </a:lnTo>
                <a:lnTo>
                  <a:pt x="26789" y="98226"/>
                </a:lnTo>
                <a:lnTo>
                  <a:pt x="26789" y="107156"/>
                </a:lnTo>
                <a:lnTo>
                  <a:pt x="26789" y="107156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Freeform 76"/>
          <p:cNvSpPr/>
          <p:nvPr/>
        </p:nvSpPr>
        <p:spPr>
          <a:xfrm>
            <a:off x="1580555" y="4589859"/>
            <a:ext cx="107157" cy="241103"/>
          </a:xfrm>
          <a:custGeom>
            <a:avLst/>
            <a:gdLst/>
            <a:ahLst/>
            <a:cxnLst/>
            <a:rect l="0" t="0" r="0" b="0"/>
            <a:pathLst>
              <a:path w="107157" h="241103">
                <a:moveTo>
                  <a:pt x="62507" y="0"/>
                </a:moveTo>
                <a:lnTo>
                  <a:pt x="62507" y="0"/>
                </a:lnTo>
                <a:lnTo>
                  <a:pt x="71437" y="8930"/>
                </a:lnTo>
                <a:lnTo>
                  <a:pt x="71437" y="17859"/>
                </a:lnTo>
                <a:lnTo>
                  <a:pt x="71437" y="26789"/>
                </a:lnTo>
                <a:lnTo>
                  <a:pt x="71437" y="35719"/>
                </a:lnTo>
                <a:lnTo>
                  <a:pt x="80367" y="53578"/>
                </a:lnTo>
                <a:lnTo>
                  <a:pt x="80367" y="71437"/>
                </a:lnTo>
                <a:lnTo>
                  <a:pt x="80367" y="89297"/>
                </a:lnTo>
                <a:lnTo>
                  <a:pt x="80367" y="116086"/>
                </a:lnTo>
                <a:lnTo>
                  <a:pt x="80367" y="133945"/>
                </a:lnTo>
                <a:lnTo>
                  <a:pt x="89296" y="151805"/>
                </a:lnTo>
                <a:lnTo>
                  <a:pt x="89296" y="160734"/>
                </a:lnTo>
                <a:lnTo>
                  <a:pt x="89296" y="178594"/>
                </a:lnTo>
                <a:lnTo>
                  <a:pt x="98226" y="187523"/>
                </a:lnTo>
                <a:lnTo>
                  <a:pt x="98226" y="196453"/>
                </a:lnTo>
                <a:lnTo>
                  <a:pt x="98226" y="205383"/>
                </a:lnTo>
                <a:lnTo>
                  <a:pt x="98226" y="205383"/>
                </a:lnTo>
                <a:lnTo>
                  <a:pt x="107156" y="205383"/>
                </a:lnTo>
                <a:lnTo>
                  <a:pt x="107156" y="205383"/>
                </a:lnTo>
                <a:lnTo>
                  <a:pt x="107156" y="205383"/>
                </a:lnTo>
                <a:lnTo>
                  <a:pt x="107156" y="196453"/>
                </a:lnTo>
                <a:lnTo>
                  <a:pt x="107156" y="187523"/>
                </a:lnTo>
                <a:lnTo>
                  <a:pt x="98226" y="178594"/>
                </a:lnTo>
                <a:lnTo>
                  <a:pt x="98226" y="160734"/>
                </a:lnTo>
                <a:lnTo>
                  <a:pt x="98226" y="151805"/>
                </a:lnTo>
                <a:lnTo>
                  <a:pt x="89296" y="133945"/>
                </a:lnTo>
                <a:lnTo>
                  <a:pt x="80367" y="125016"/>
                </a:lnTo>
                <a:lnTo>
                  <a:pt x="80367" y="116086"/>
                </a:lnTo>
                <a:lnTo>
                  <a:pt x="71437" y="116086"/>
                </a:lnTo>
                <a:lnTo>
                  <a:pt x="62507" y="107156"/>
                </a:lnTo>
                <a:lnTo>
                  <a:pt x="53578" y="107156"/>
                </a:lnTo>
                <a:lnTo>
                  <a:pt x="44648" y="116086"/>
                </a:lnTo>
                <a:lnTo>
                  <a:pt x="35718" y="116086"/>
                </a:lnTo>
                <a:lnTo>
                  <a:pt x="26789" y="125016"/>
                </a:lnTo>
                <a:lnTo>
                  <a:pt x="17859" y="133945"/>
                </a:lnTo>
                <a:lnTo>
                  <a:pt x="8929" y="142875"/>
                </a:lnTo>
                <a:lnTo>
                  <a:pt x="0" y="160734"/>
                </a:lnTo>
                <a:lnTo>
                  <a:pt x="0" y="169664"/>
                </a:lnTo>
                <a:lnTo>
                  <a:pt x="0" y="187523"/>
                </a:lnTo>
                <a:lnTo>
                  <a:pt x="0" y="196453"/>
                </a:lnTo>
                <a:lnTo>
                  <a:pt x="0" y="214312"/>
                </a:lnTo>
                <a:lnTo>
                  <a:pt x="8929" y="223242"/>
                </a:lnTo>
                <a:lnTo>
                  <a:pt x="8929" y="232172"/>
                </a:lnTo>
                <a:lnTo>
                  <a:pt x="17859" y="232172"/>
                </a:lnTo>
                <a:lnTo>
                  <a:pt x="26789" y="241102"/>
                </a:lnTo>
                <a:lnTo>
                  <a:pt x="35718" y="241102"/>
                </a:lnTo>
                <a:lnTo>
                  <a:pt x="35718" y="241102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" name="Freeform 77"/>
          <p:cNvSpPr/>
          <p:nvPr/>
        </p:nvSpPr>
        <p:spPr>
          <a:xfrm>
            <a:off x="1777008" y="4732734"/>
            <a:ext cx="8930" cy="26790"/>
          </a:xfrm>
          <a:custGeom>
            <a:avLst/>
            <a:gdLst/>
            <a:ahLst/>
            <a:cxnLst/>
            <a:rect l="0" t="0" r="0" b="0"/>
            <a:pathLst>
              <a:path w="8930" h="26790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8930"/>
                </a:lnTo>
                <a:lnTo>
                  <a:pt x="0" y="17859"/>
                </a:lnTo>
                <a:lnTo>
                  <a:pt x="8929" y="26789"/>
                </a:lnTo>
                <a:lnTo>
                  <a:pt x="8929" y="26789"/>
                </a:lnTo>
                <a:lnTo>
                  <a:pt x="8929" y="26789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Freeform 78"/>
          <p:cNvSpPr/>
          <p:nvPr/>
        </p:nvSpPr>
        <p:spPr>
          <a:xfrm>
            <a:off x="1794867" y="4705945"/>
            <a:ext cx="44649" cy="160735"/>
          </a:xfrm>
          <a:custGeom>
            <a:avLst/>
            <a:gdLst/>
            <a:ahLst/>
            <a:cxnLst/>
            <a:rect l="0" t="0" r="0" b="0"/>
            <a:pathLst>
              <a:path w="44649" h="160735">
                <a:moveTo>
                  <a:pt x="8930" y="142875"/>
                </a:moveTo>
                <a:lnTo>
                  <a:pt x="8930" y="142875"/>
                </a:lnTo>
                <a:lnTo>
                  <a:pt x="8930" y="151805"/>
                </a:lnTo>
                <a:lnTo>
                  <a:pt x="8930" y="151805"/>
                </a:lnTo>
                <a:lnTo>
                  <a:pt x="8930" y="151805"/>
                </a:lnTo>
                <a:lnTo>
                  <a:pt x="8930" y="160734"/>
                </a:lnTo>
                <a:lnTo>
                  <a:pt x="0" y="160734"/>
                </a:lnTo>
                <a:lnTo>
                  <a:pt x="0" y="160734"/>
                </a:lnTo>
                <a:lnTo>
                  <a:pt x="0" y="151805"/>
                </a:lnTo>
                <a:lnTo>
                  <a:pt x="0" y="151805"/>
                </a:lnTo>
                <a:lnTo>
                  <a:pt x="0" y="142875"/>
                </a:lnTo>
                <a:lnTo>
                  <a:pt x="0" y="133945"/>
                </a:lnTo>
                <a:lnTo>
                  <a:pt x="0" y="116086"/>
                </a:lnTo>
                <a:lnTo>
                  <a:pt x="8930" y="98226"/>
                </a:lnTo>
                <a:lnTo>
                  <a:pt x="8930" y="89297"/>
                </a:lnTo>
                <a:lnTo>
                  <a:pt x="8930" y="62508"/>
                </a:lnTo>
                <a:lnTo>
                  <a:pt x="8930" y="53578"/>
                </a:lnTo>
                <a:lnTo>
                  <a:pt x="17859" y="35719"/>
                </a:lnTo>
                <a:lnTo>
                  <a:pt x="17859" y="17859"/>
                </a:lnTo>
                <a:lnTo>
                  <a:pt x="26789" y="8930"/>
                </a:lnTo>
                <a:lnTo>
                  <a:pt x="35719" y="0"/>
                </a:lnTo>
                <a:lnTo>
                  <a:pt x="35719" y="0"/>
                </a:lnTo>
                <a:lnTo>
                  <a:pt x="44648" y="0"/>
                </a:lnTo>
                <a:lnTo>
                  <a:pt x="44648" y="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" name="Freeform 79"/>
          <p:cNvSpPr/>
          <p:nvPr/>
        </p:nvSpPr>
        <p:spPr>
          <a:xfrm>
            <a:off x="1875234" y="4759523"/>
            <a:ext cx="116087" cy="98228"/>
          </a:xfrm>
          <a:custGeom>
            <a:avLst/>
            <a:gdLst/>
            <a:ahLst/>
            <a:cxnLst/>
            <a:rect l="0" t="0" r="0" b="0"/>
            <a:pathLst>
              <a:path w="116087" h="98228">
                <a:moveTo>
                  <a:pt x="71438" y="8930"/>
                </a:moveTo>
                <a:lnTo>
                  <a:pt x="71438" y="8930"/>
                </a:lnTo>
                <a:lnTo>
                  <a:pt x="80367" y="8930"/>
                </a:lnTo>
                <a:lnTo>
                  <a:pt x="80367" y="8930"/>
                </a:lnTo>
                <a:lnTo>
                  <a:pt x="80367" y="8930"/>
                </a:lnTo>
                <a:lnTo>
                  <a:pt x="89297" y="8930"/>
                </a:lnTo>
                <a:lnTo>
                  <a:pt x="89297" y="8930"/>
                </a:lnTo>
                <a:lnTo>
                  <a:pt x="89297" y="0"/>
                </a:lnTo>
                <a:lnTo>
                  <a:pt x="80367" y="0"/>
                </a:lnTo>
                <a:lnTo>
                  <a:pt x="80367" y="0"/>
                </a:lnTo>
                <a:lnTo>
                  <a:pt x="80367" y="0"/>
                </a:lnTo>
                <a:lnTo>
                  <a:pt x="71438" y="0"/>
                </a:lnTo>
                <a:lnTo>
                  <a:pt x="62508" y="0"/>
                </a:lnTo>
                <a:lnTo>
                  <a:pt x="53578" y="8930"/>
                </a:lnTo>
                <a:lnTo>
                  <a:pt x="44649" y="17859"/>
                </a:lnTo>
                <a:lnTo>
                  <a:pt x="35719" y="17859"/>
                </a:lnTo>
                <a:lnTo>
                  <a:pt x="26789" y="35719"/>
                </a:lnTo>
                <a:lnTo>
                  <a:pt x="17860" y="44648"/>
                </a:lnTo>
                <a:lnTo>
                  <a:pt x="8930" y="53578"/>
                </a:lnTo>
                <a:lnTo>
                  <a:pt x="0" y="62508"/>
                </a:lnTo>
                <a:lnTo>
                  <a:pt x="0" y="71438"/>
                </a:lnTo>
                <a:lnTo>
                  <a:pt x="0" y="80367"/>
                </a:lnTo>
                <a:lnTo>
                  <a:pt x="0" y="89297"/>
                </a:lnTo>
                <a:lnTo>
                  <a:pt x="0" y="98227"/>
                </a:lnTo>
                <a:lnTo>
                  <a:pt x="8930" y="98227"/>
                </a:lnTo>
                <a:lnTo>
                  <a:pt x="17860" y="98227"/>
                </a:lnTo>
                <a:lnTo>
                  <a:pt x="26789" y="98227"/>
                </a:lnTo>
                <a:lnTo>
                  <a:pt x="35719" y="98227"/>
                </a:lnTo>
                <a:lnTo>
                  <a:pt x="53578" y="98227"/>
                </a:lnTo>
                <a:lnTo>
                  <a:pt x="62508" y="89297"/>
                </a:lnTo>
                <a:lnTo>
                  <a:pt x="71438" y="80367"/>
                </a:lnTo>
                <a:lnTo>
                  <a:pt x="80367" y="71438"/>
                </a:lnTo>
                <a:lnTo>
                  <a:pt x="89297" y="62508"/>
                </a:lnTo>
                <a:lnTo>
                  <a:pt x="98227" y="53578"/>
                </a:lnTo>
                <a:lnTo>
                  <a:pt x="107156" y="44648"/>
                </a:lnTo>
                <a:lnTo>
                  <a:pt x="107156" y="35719"/>
                </a:lnTo>
                <a:lnTo>
                  <a:pt x="107156" y="26789"/>
                </a:lnTo>
                <a:lnTo>
                  <a:pt x="116086" y="8930"/>
                </a:lnTo>
                <a:lnTo>
                  <a:pt x="107156" y="8930"/>
                </a:lnTo>
                <a:lnTo>
                  <a:pt x="107156" y="0"/>
                </a:lnTo>
                <a:lnTo>
                  <a:pt x="98227" y="0"/>
                </a:lnTo>
                <a:lnTo>
                  <a:pt x="98227" y="0"/>
                </a:lnTo>
                <a:lnTo>
                  <a:pt x="98227" y="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Freeform 80"/>
          <p:cNvSpPr/>
          <p:nvPr/>
        </p:nvSpPr>
        <p:spPr>
          <a:xfrm>
            <a:off x="2009179" y="4750593"/>
            <a:ext cx="125017" cy="232174"/>
          </a:xfrm>
          <a:custGeom>
            <a:avLst/>
            <a:gdLst/>
            <a:ahLst/>
            <a:cxnLst/>
            <a:rect l="0" t="0" r="0" b="0"/>
            <a:pathLst>
              <a:path w="125017" h="232174">
                <a:moveTo>
                  <a:pt x="89297" y="35719"/>
                </a:moveTo>
                <a:lnTo>
                  <a:pt x="80368" y="35719"/>
                </a:lnTo>
                <a:lnTo>
                  <a:pt x="80368" y="35719"/>
                </a:lnTo>
                <a:lnTo>
                  <a:pt x="80368" y="26789"/>
                </a:lnTo>
                <a:lnTo>
                  <a:pt x="80368" y="26789"/>
                </a:lnTo>
                <a:lnTo>
                  <a:pt x="80368" y="17860"/>
                </a:lnTo>
                <a:lnTo>
                  <a:pt x="80368" y="8930"/>
                </a:lnTo>
                <a:lnTo>
                  <a:pt x="80368" y="0"/>
                </a:lnTo>
                <a:lnTo>
                  <a:pt x="80368" y="0"/>
                </a:lnTo>
                <a:lnTo>
                  <a:pt x="71438" y="0"/>
                </a:lnTo>
                <a:lnTo>
                  <a:pt x="62508" y="0"/>
                </a:lnTo>
                <a:lnTo>
                  <a:pt x="62508" y="0"/>
                </a:lnTo>
                <a:lnTo>
                  <a:pt x="53579" y="0"/>
                </a:lnTo>
                <a:lnTo>
                  <a:pt x="44649" y="8930"/>
                </a:lnTo>
                <a:lnTo>
                  <a:pt x="44649" y="17860"/>
                </a:lnTo>
                <a:lnTo>
                  <a:pt x="35719" y="26789"/>
                </a:lnTo>
                <a:lnTo>
                  <a:pt x="26790" y="44649"/>
                </a:lnTo>
                <a:lnTo>
                  <a:pt x="26790" y="44649"/>
                </a:lnTo>
                <a:lnTo>
                  <a:pt x="26790" y="62508"/>
                </a:lnTo>
                <a:lnTo>
                  <a:pt x="26790" y="71438"/>
                </a:lnTo>
                <a:lnTo>
                  <a:pt x="26790" y="80368"/>
                </a:lnTo>
                <a:lnTo>
                  <a:pt x="26790" y="89297"/>
                </a:lnTo>
                <a:lnTo>
                  <a:pt x="35719" y="89297"/>
                </a:lnTo>
                <a:lnTo>
                  <a:pt x="35719" y="89297"/>
                </a:lnTo>
                <a:lnTo>
                  <a:pt x="44649" y="98227"/>
                </a:lnTo>
                <a:lnTo>
                  <a:pt x="53579" y="89297"/>
                </a:lnTo>
                <a:lnTo>
                  <a:pt x="62508" y="89297"/>
                </a:lnTo>
                <a:lnTo>
                  <a:pt x="71438" y="89297"/>
                </a:lnTo>
                <a:lnTo>
                  <a:pt x="80368" y="80368"/>
                </a:lnTo>
                <a:lnTo>
                  <a:pt x="89297" y="71438"/>
                </a:lnTo>
                <a:lnTo>
                  <a:pt x="98227" y="62508"/>
                </a:lnTo>
                <a:lnTo>
                  <a:pt x="98227" y="53578"/>
                </a:lnTo>
                <a:lnTo>
                  <a:pt x="98227" y="44649"/>
                </a:lnTo>
                <a:lnTo>
                  <a:pt x="107157" y="26789"/>
                </a:lnTo>
                <a:lnTo>
                  <a:pt x="116086" y="17860"/>
                </a:lnTo>
                <a:lnTo>
                  <a:pt x="116086" y="8930"/>
                </a:lnTo>
                <a:lnTo>
                  <a:pt x="116086" y="0"/>
                </a:lnTo>
                <a:lnTo>
                  <a:pt x="125016" y="0"/>
                </a:lnTo>
                <a:lnTo>
                  <a:pt x="125016" y="0"/>
                </a:lnTo>
                <a:lnTo>
                  <a:pt x="125016" y="0"/>
                </a:lnTo>
                <a:lnTo>
                  <a:pt x="125016" y="0"/>
                </a:lnTo>
                <a:lnTo>
                  <a:pt x="125016" y="8930"/>
                </a:lnTo>
                <a:lnTo>
                  <a:pt x="125016" y="17860"/>
                </a:lnTo>
                <a:lnTo>
                  <a:pt x="125016" y="26789"/>
                </a:lnTo>
                <a:lnTo>
                  <a:pt x="125016" y="44649"/>
                </a:lnTo>
                <a:lnTo>
                  <a:pt x="125016" y="62508"/>
                </a:lnTo>
                <a:lnTo>
                  <a:pt x="125016" y="71438"/>
                </a:lnTo>
                <a:lnTo>
                  <a:pt x="125016" y="89297"/>
                </a:lnTo>
                <a:lnTo>
                  <a:pt x="125016" y="107157"/>
                </a:lnTo>
                <a:lnTo>
                  <a:pt x="116086" y="125016"/>
                </a:lnTo>
                <a:lnTo>
                  <a:pt x="116086" y="142876"/>
                </a:lnTo>
                <a:lnTo>
                  <a:pt x="107157" y="151805"/>
                </a:lnTo>
                <a:lnTo>
                  <a:pt x="107157" y="169665"/>
                </a:lnTo>
                <a:lnTo>
                  <a:pt x="98227" y="187524"/>
                </a:lnTo>
                <a:lnTo>
                  <a:pt x="98227" y="196454"/>
                </a:lnTo>
                <a:lnTo>
                  <a:pt x="89297" y="205384"/>
                </a:lnTo>
                <a:lnTo>
                  <a:pt x="80368" y="214313"/>
                </a:lnTo>
                <a:lnTo>
                  <a:pt x="71438" y="223243"/>
                </a:lnTo>
                <a:lnTo>
                  <a:pt x="62508" y="232173"/>
                </a:lnTo>
                <a:lnTo>
                  <a:pt x="53579" y="232173"/>
                </a:lnTo>
                <a:lnTo>
                  <a:pt x="44649" y="232173"/>
                </a:lnTo>
                <a:lnTo>
                  <a:pt x="35719" y="232173"/>
                </a:lnTo>
                <a:lnTo>
                  <a:pt x="26790" y="223243"/>
                </a:lnTo>
                <a:lnTo>
                  <a:pt x="17860" y="214313"/>
                </a:lnTo>
                <a:lnTo>
                  <a:pt x="8930" y="205384"/>
                </a:lnTo>
                <a:lnTo>
                  <a:pt x="0" y="196454"/>
                </a:lnTo>
                <a:lnTo>
                  <a:pt x="0" y="196454"/>
                </a:lnTo>
                <a:lnTo>
                  <a:pt x="0" y="196454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" name="Freeform 81"/>
          <p:cNvSpPr/>
          <p:nvPr/>
        </p:nvSpPr>
        <p:spPr>
          <a:xfrm>
            <a:off x="2205633" y="4750593"/>
            <a:ext cx="98227" cy="133947"/>
          </a:xfrm>
          <a:custGeom>
            <a:avLst/>
            <a:gdLst/>
            <a:ahLst/>
            <a:cxnLst/>
            <a:rect l="0" t="0" r="0" b="0"/>
            <a:pathLst>
              <a:path w="98227" h="133947">
                <a:moveTo>
                  <a:pt x="8929" y="35719"/>
                </a:moveTo>
                <a:lnTo>
                  <a:pt x="8929" y="35719"/>
                </a:lnTo>
                <a:lnTo>
                  <a:pt x="8929" y="35719"/>
                </a:lnTo>
                <a:lnTo>
                  <a:pt x="8929" y="44649"/>
                </a:lnTo>
                <a:lnTo>
                  <a:pt x="8929" y="44649"/>
                </a:lnTo>
                <a:lnTo>
                  <a:pt x="17859" y="44649"/>
                </a:lnTo>
                <a:lnTo>
                  <a:pt x="17859" y="44649"/>
                </a:lnTo>
                <a:lnTo>
                  <a:pt x="26789" y="44649"/>
                </a:lnTo>
                <a:lnTo>
                  <a:pt x="35718" y="44649"/>
                </a:lnTo>
                <a:lnTo>
                  <a:pt x="53578" y="44649"/>
                </a:lnTo>
                <a:lnTo>
                  <a:pt x="62507" y="35719"/>
                </a:lnTo>
                <a:lnTo>
                  <a:pt x="62507" y="35719"/>
                </a:lnTo>
                <a:lnTo>
                  <a:pt x="71437" y="26789"/>
                </a:lnTo>
                <a:lnTo>
                  <a:pt x="80367" y="26789"/>
                </a:lnTo>
                <a:lnTo>
                  <a:pt x="89296" y="17860"/>
                </a:lnTo>
                <a:lnTo>
                  <a:pt x="89296" y="17860"/>
                </a:lnTo>
                <a:lnTo>
                  <a:pt x="98226" y="17860"/>
                </a:lnTo>
                <a:lnTo>
                  <a:pt x="98226" y="17860"/>
                </a:lnTo>
                <a:lnTo>
                  <a:pt x="98226" y="8930"/>
                </a:lnTo>
                <a:lnTo>
                  <a:pt x="98226" y="8930"/>
                </a:lnTo>
                <a:lnTo>
                  <a:pt x="98226" y="8930"/>
                </a:lnTo>
                <a:lnTo>
                  <a:pt x="89296" y="8930"/>
                </a:lnTo>
                <a:lnTo>
                  <a:pt x="89296" y="0"/>
                </a:lnTo>
                <a:lnTo>
                  <a:pt x="80367" y="0"/>
                </a:lnTo>
                <a:lnTo>
                  <a:pt x="71437" y="0"/>
                </a:lnTo>
                <a:lnTo>
                  <a:pt x="62507" y="8930"/>
                </a:lnTo>
                <a:lnTo>
                  <a:pt x="53578" y="8930"/>
                </a:lnTo>
                <a:lnTo>
                  <a:pt x="44648" y="17860"/>
                </a:lnTo>
                <a:lnTo>
                  <a:pt x="35718" y="26789"/>
                </a:lnTo>
                <a:lnTo>
                  <a:pt x="26789" y="35719"/>
                </a:lnTo>
                <a:lnTo>
                  <a:pt x="8929" y="44649"/>
                </a:lnTo>
                <a:lnTo>
                  <a:pt x="8929" y="53578"/>
                </a:lnTo>
                <a:lnTo>
                  <a:pt x="0" y="71438"/>
                </a:lnTo>
                <a:lnTo>
                  <a:pt x="0" y="80368"/>
                </a:lnTo>
                <a:lnTo>
                  <a:pt x="0" y="98227"/>
                </a:lnTo>
                <a:lnTo>
                  <a:pt x="8929" y="107157"/>
                </a:lnTo>
                <a:lnTo>
                  <a:pt x="17859" y="116086"/>
                </a:lnTo>
                <a:lnTo>
                  <a:pt x="26789" y="125016"/>
                </a:lnTo>
                <a:lnTo>
                  <a:pt x="35718" y="133946"/>
                </a:lnTo>
                <a:lnTo>
                  <a:pt x="44648" y="133946"/>
                </a:lnTo>
                <a:lnTo>
                  <a:pt x="62507" y="133946"/>
                </a:lnTo>
                <a:lnTo>
                  <a:pt x="71437" y="133946"/>
                </a:lnTo>
                <a:lnTo>
                  <a:pt x="89296" y="133946"/>
                </a:lnTo>
                <a:lnTo>
                  <a:pt x="89296" y="133946"/>
                </a:lnTo>
                <a:lnTo>
                  <a:pt x="98226" y="133946"/>
                </a:lnTo>
                <a:lnTo>
                  <a:pt x="98226" y="133946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3" name="Freeform 82"/>
          <p:cNvSpPr/>
          <p:nvPr/>
        </p:nvSpPr>
        <p:spPr>
          <a:xfrm>
            <a:off x="2348508" y="4777382"/>
            <a:ext cx="116087" cy="133947"/>
          </a:xfrm>
          <a:custGeom>
            <a:avLst/>
            <a:gdLst/>
            <a:ahLst/>
            <a:cxnLst/>
            <a:rect l="0" t="0" r="0" b="0"/>
            <a:pathLst>
              <a:path w="116087" h="133947">
                <a:moveTo>
                  <a:pt x="8929" y="0"/>
                </a:moveTo>
                <a:lnTo>
                  <a:pt x="8929" y="0"/>
                </a:lnTo>
                <a:lnTo>
                  <a:pt x="8929" y="0"/>
                </a:lnTo>
                <a:lnTo>
                  <a:pt x="8929" y="0"/>
                </a:lnTo>
                <a:lnTo>
                  <a:pt x="8929" y="0"/>
                </a:lnTo>
                <a:lnTo>
                  <a:pt x="8929" y="0"/>
                </a:lnTo>
                <a:lnTo>
                  <a:pt x="8929" y="8930"/>
                </a:lnTo>
                <a:lnTo>
                  <a:pt x="8929" y="8930"/>
                </a:lnTo>
                <a:lnTo>
                  <a:pt x="8929" y="17860"/>
                </a:lnTo>
                <a:lnTo>
                  <a:pt x="8929" y="26789"/>
                </a:lnTo>
                <a:lnTo>
                  <a:pt x="8929" y="44649"/>
                </a:lnTo>
                <a:lnTo>
                  <a:pt x="8929" y="53579"/>
                </a:lnTo>
                <a:lnTo>
                  <a:pt x="8929" y="71438"/>
                </a:lnTo>
                <a:lnTo>
                  <a:pt x="8929" y="80368"/>
                </a:lnTo>
                <a:lnTo>
                  <a:pt x="8929" y="89297"/>
                </a:lnTo>
                <a:lnTo>
                  <a:pt x="8929" y="98227"/>
                </a:lnTo>
                <a:lnTo>
                  <a:pt x="8929" y="107157"/>
                </a:lnTo>
                <a:lnTo>
                  <a:pt x="0" y="107157"/>
                </a:lnTo>
                <a:lnTo>
                  <a:pt x="0" y="107157"/>
                </a:lnTo>
                <a:lnTo>
                  <a:pt x="0" y="107157"/>
                </a:lnTo>
                <a:lnTo>
                  <a:pt x="0" y="107157"/>
                </a:lnTo>
                <a:lnTo>
                  <a:pt x="8929" y="107157"/>
                </a:lnTo>
                <a:lnTo>
                  <a:pt x="8929" y="107157"/>
                </a:lnTo>
                <a:lnTo>
                  <a:pt x="8929" y="98227"/>
                </a:lnTo>
                <a:lnTo>
                  <a:pt x="8929" y="89297"/>
                </a:lnTo>
                <a:lnTo>
                  <a:pt x="8929" y="80368"/>
                </a:lnTo>
                <a:lnTo>
                  <a:pt x="17859" y="71438"/>
                </a:lnTo>
                <a:lnTo>
                  <a:pt x="17859" y="53579"/>
                </a:lnTo>
                <a:lnTo>
                  <a:pt x="26789" y="44649"/>
                </a:lnTo>
                <a:lnTo>
                  <a:pt x="35718" y="26789"/>
                </a:lnTo>
                <a:lnTo>
                  <a:pt x="44648" y="17860"/>
                </a:lnTo>
                <a:lnTo>
                  <a:pt x="62507" y="8930"/>
                </a:lnTo>
                <a:lnTo>
                  <a:pt x="71437" y="8930"/>
                </a:lnTo>
                <a:lnTo>
                  <a:pt x="80367" y="8930"/>
                </a:lnTo>
                <a:lnTo>
                  <a:pt x="89296" y="8930"/>
                </a:lnTo>
                <a:lnTo>
                  <a:pt x="89296" y="8930"/>
                </a:lnTo>
                <a:lnTo>
                  <a:pt x="98226" y="17860"/>
                </a:lnTo>
                <a:lnTo>
                  <a:pt x="107156" y="26789"/>
                </a:lnTo>
                <a:lnTo>
                  <a:pt x="107156" y="44649"/>
                </a:lnTo>
                <a:lnTo>
                  <a:pt x="107156" y="53579"/>
                </a:lnTo>
                <a:lnTo>
                  <a:pt x="107156" y="71438"/>
                </a:lnTo>
                <a:lnTo>
                  <a:pt x="107156" y="80368"/>
                </a:lnTo>
                <a:lnTo>
                  <a:pt x="107156" y="98227"/>
                </a:lnTo>
                <a:lnTo>
                  <a:pt x="116086" y="107157"/>
                </a:lnTo>
                <a:lnTo>
                  <a:pt x="107156" y="125016"/>
                </a:lnTo>
                <a:lnTo>
                  <a:pt x="107156" y="125016"/>
                </a:lnTo>
                <a:lnTo>
                  <a:pt x="107156" y="133946"/>
                </a:lnTo>
                <a:lnTo>
                  <a:pt x="107156" y="133946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4" name="Freeform 83"/>
          <p:cNvSpPr/>
          <p:nvPr/>
        </p:nvSpPr>
        <p:spPr>
          <a:xfrm>
            <a:off x="2928937" y="3402211"/>
            <a:ext cx="125017" cy="142876"/>
          </a:xfrm>
          <a:custGeom>
            <a:avLst/>
            <a:gdLst/>
            <a:ahLst/>
            <a:cxnLst/>
            <a:rect l="0" t="0" r="0" b="0"/>
            <a:pathLst>
              <a:path w="125017" h="142876">
                <a:moveTo>
                  <a:pt x="0" y="142875"/>
                </a:moveTo>
                <a:lnTo>
                  <a:pt x="0" y="142875"/>
                </a:lnTo>
                <a:lnTo>
                  <a:pt x="0" y="142875"/>
                </a:lnTo>
                <a:lnTo>
                  <a:pt x="0" y="142875"/>
                </a:lnTo>
                <a:lnTo>
                  <a:pt x="0" y="142875"/>
                </a:lnTo>
                <a:lnTo>
                  <a:pt x="0" y="133945"/>
                </a:lnTo>
                <a:lnTo>
                  <a:pt x="8930" y="133945"/>
                </a:lnTo>
                <a:lnTo>
                  <a:pt x="8930" y="125015"/>
                </a:lnTo>
                <a:lnTo>
                  <a:pt x="17860" y="116085"/>
                </a:lnTo>
                <a:lnTo>
                  <a:pt x="26789" y="107156"/>
                </a:lnTo>
                <a:lnTo>
                  <a:pt x="35719" y="89296"/>
                </a:lnTo>
                <a:lnTo>
                  <a:pt x="44649" y="80367"/>
                </a:lnTo>
                <a:lnTo>
                  <a:pt x="62508" y="62507"/>
                </a:lnTo>
                <a:lnTo>
                  <a:pt x="71438" y="53578"/>
                </a:lnTo>
                <a:lnTo>
                  <a:pt x="80367" y="35718"/>
                </a:lnTo>
                <a:lnTo>
                  <a:pt x="98227" y="26789"/>
                </a:lnTo>
                <a:lnTo>
                  <a:pt x="107157" y="17859"/>
                </a:lnTo>
                <a:lnTo>
                  <a:pt x="116086" y="8929"/>
                </a:lnTo>
                <a:lnTo>
                  <a:pt x="116086" y="0"/>
                </a:lnTo>
                <a:lnTo>
                  <a:pt x="125016" y="0"/>
                </a:lnTo>
                <a:lnTo>
                  <a:pt x="125016" y="0"/>
                </a:lnTo>
                <a:lnTo>
                  <a:pt x="125016" y="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" name="Freeform 84"/>
          <p:cNvSpPr/>
          <p:nvPr/>
        </p:nvSpPr>
        <p:spPr>
          <a:xfrm>
            <a:off x="3125390" y="3187898"/>
            <a:ext cx="151806" cy="250032"/>
          </a:xfrm>
          <a:custGeom>
            <a:avLst/>
            <a:gdLst/>
            <a:ahLst/>
            <a:cxnLst/>
            <a:rect l="0" t="0" r="0" b="0"/>
            <a:pathLst>
              <a:path w="151806" h="250032">
                <a:moveTo>
                  <a:pt x="8930" y="17860"/>
                </a:moveTo>
                <a:lnTo>
                  <a:pt x="8930" y="17860"/>
                </a:lnTo>
                <a:lnTo>
                  <a:pt x="8930" y="17860"/>
                </a:lnTo>
                <a:lnTo>
                  <a:pt x="8930" y="17860"/>
                </a:lnTo>
                <a:lnTo>
                  <a:pt x="0" y="17860"/>
                </a:lnTo>
                <a:lnTo>
                  <a:pt x="0" y="17860"/>
                </a:lnTo>
                <a:lnTo>
                  <a:pt x="8930" y="26789"/>
                </a:lnTo>
                <a:lnTo>
                  <a:pt x="8930" y="35719"/>
                </a:lnTo>
                <a:lnTo>
                  <a:pt x="8930" y="44649"/>
                </a:lnTo>
                <a:lnTo>
                  <a:pt x="8930" y="53578"/>
                </a:lnTo>
                <a:lnTo>
                  <a:pt x="8930" y="71438"/>
                </a:lnTo>
                <a:lnTo>
                  <a:pt x="8930" y="80367"/>
                </a:lnTo>
                <a:lnTo>
                  <a:pt x="17860" y="98227"/>
                </a:lnTo>
                <a:lnTo>
                  <a:pt x="17860" y="116086"/>
                </a:lnTo>
                <a:lnTo>
                  <a:pt x="26789" y="133945"/>
                </a:lnTo>
                <a:lnTo>
                  <a:pt x="26789" y="142875"/>
                </a:lnTo>
                <a:lnTo>
                  <a:pt x="26789" y="160734"/>
                </a:lnTo>
                <a:lnTo>
                  <a:pt x="35719" y="178594"/>
                </a:lnTo>
                <a:lnTo>
                  <a:pt x="35719" y="187523"/>
                </a:lnTo>
                <a:lnTo>
                  <a:pt x="44649" y="196453"/>
                </a:lnTo>
                <a:lnTo>
                  <a:pt x="44649" y="214313"/>
                </a:lnTo>
                <a:lnTo>
                  <a:pt x="44649" y="214313"/>
                </a:lnTo>
                <a:lnTo>
                  <a:pt x="44649" y="223242"/>
                </a:lnTo>
                <a:lnTo>
                  <a:pt x="44649" y="232172"/>
                </a:lnTo>
                <a:lnTo>
                  <a:pt x="44649" y="232172"/>
                </a:lnTo>
                <a:lnTo>
                  <a:pt x="44649" y="232172"/>
                </a:lnTo>
                <a:lnTo>
                  <a:pt x="53579" y="232172"/>
                </a:lnTo>
                <a:lnTo>
                  <a:pt x="44649" y="232172"/>
                </a:lnTo>
                <a:lnTo>
                  <a:pt x="44649" y="232172"/>
                </a:lnTo>
                <a:lnTo>
                  <a:pt x="44649" y="223242"/>
                </a:lnTo>
                <a:lnTo>
                  <a:pt x="44649" y="214313"/>
                </a:lnTo>
                <a:lnTo>
                  <a:pt x="44649" y="205383"/>
                </a:lnTo>
                <a:lnTo>
                  <a:pt x="44649" y="187523"/>
                </a:lnTo>
                <a:lnTo>
                  <a:pt x="35719" y="178594"/>
                </a:lnTo>
                <a:lnTo>
                  <a:pt x="35719" y="160734"/>
                </a:lnTo>
                <a:lnTo>
                  <a:pt x="35719" y="142875"/>
                </a:lnTo>
                <a:lnTo>
                  <a:pt x="26789" y="125016"/>
                </a:lnTo>
                <a:lnTo>
                  <a:pt x="26789" y="107156"/>
                </a:lnTo>
                <a:lnTo>
                  <a:pt x="26789" y="89297"/>
                </a:lnTo>
                <a:lnTo>
                  <a:pt x="26789" y="71438"/>
                </a:lnTo>
                <a:lnTo>
                  <a:pt x="35719" y="62508"/>
                </a:lnTo>
                <a:lnTo>
                  <a:pt x="35719" y="44649"/>
                </a:lnTo>
                <a:lnTo>
                  <a:pt x="35719" y="35719"/>
                </a:lnTo>
                <a:lnTo>
                  <a:pt x="44649" y="26789"/>
                </a:lnTo>
                <a:lnTo>
                  <a:pt x="44649" y="17860"/>
                </a:lnTo>
                <a:lnTo>
                  <a:pt x="53579" y="8930"/>
                </a:lnTo>
                <a:lnTo>
                  <a:pt x="53579" y="8930"/>
                </a:lnTo>
                <a:lnTo>
                  <a:pt x="62508" y="0"/>
                </a:lnTo>
                <a:lnTo>
                  <a:pt x="71438" y="0"/>
                </a:lnTo>
                <a:lnTo>
                  <a:pt x="80368" y="0"/>
                </a:lnTo>
                <a:lnTo>
                  <a:pt x="80368" y="0"/>
                </a:lnTo>
                <a:lnTo>
                  <a:pt x="89297" y="0"/>
                </a:lnTo>
                <a:lnTo>
                  <a:pt x="98227" y="8930"/>
                </a:lnTo>
                <a:lnTo>
                  <a:pt x="107157" y="8930"/>
                </a:lnTo>
                <a:lnTo>
                  <a:pt x="107157" y="17860"/>
                </a:lnTo>
                <a:lnTo>
                  <a:pt x="116086" y="26789"/>
                </a:lnTo>
                <a:lnTo>
                  <a:pt x="125016" y="44649"/>
                </a:lnTo>
                <a:lnTo>
                  <a:pt x="133946" y="53578"/>
                </a:lnTo>
                <a:lnTo>
                  <a:pt x="133946" y="71438"/>
                </a:lnTo>
                <a:lnTo>
                  <a:pt x="142875" y="80367"/>
                </a:lnTo>
                <a:lnTo>
                  <a:pt x="142875" y="98227"/>
                </a:lnTo>
                <a:lnTo>
                  <a:pt x="151805" y="107156"/>
                </a:lnTo>
                <a:lnTo>
                  <a:pt x="151805" y="125016"/>
                </a:lnTo>
                <a:lnTo>
                  <a:pt x="151805" y="142875"/>
                </a:lnTo>
                <a:lnTo>
                  <a:pt x="142875" y="151805"/>
                </a:lnTo>
                <a:lnTo>
                  <a:pt x="142875" y="169664"/>
                </a:lnTo>
                <a:lnTo>
                  <a:pt x="142875" y="187523"/>
                </a:lnTo>
                <a:lnTo>
                  <a:pt x="133946" y="196453"/>
                </a:lnTo>
                <a:lnTo>
                  <a:pt x="125016" y="205383"/>
                </a:lnTo>
                <a:lnTo>
                  <a:pt x="125016" y="214313"/>
                </a:lnTo>
                <a:lnTo>
                  <a:pt x="116086" y="223242"/>
                </a:lnTo>
                <a:lnTo>
                  <a:pt x="107157" y="232172"/>
                </a:lnTo>
                <a:lnTo>
                  <a:pt x="98227" y="241102"/>
                </a:lnTo>
                <a:lnTo>
                  <a:pt x="89297" y="241102"/>
                </a:lnTo>
                <a:lnTo>
                  <a:pt x="80368" y="250031"/>
                </a:lnTo>
                <a:lnTo>
                  <a:pt x="71438" y="250031"/>
                </a:lnTo>
                <a:lnTo>
                  <a:pt x="62508" y="250031"/>
                </a:lnTo>
                <a:lnTo>
                  <a:pt x="53579" y="250031"/>
                </a:lnTo>
                <a:lnTo>
                  <a:pt x="53579" y="250031"/>
                </a:lnTo>
                <a:lnTo>
                  <a:pt x="53579" y="250031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6" name="Freeform 85"/>
          <p:cNvSpPr/>
          <p:nvPr/>
        </p:nvSpPr>
        <p:spPr>
          <a:xfrm>
            <a:off x="3357562" y="3277195"/>
            <a:ext cx="8931" cy="107157"/>
          </a:xfrm>
          <a:custGeom>
            <a:avLst/>
            <a:gdLst/>
            <a:ahLst/>
            <a:cxnLst/>
            <a:rect l="0" t="0" r="0" b="0"/>
            <a:pathLst>
              <a:path w="8931" h="107157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8930"/>
                </a:lnTo>
                <a:lnTo>
                  <a:pt x="8930" y="26789"/>
                </a:lnTo>
                <a:lnTo>
                  <a:pt x="8930" y="35719"/>
                </a:lnTo>
                <a:lnTo>
                  <a:pt x="8930" y="53578"/>
                </a:lnTo>
                <a:lnTo>
                  <a:pt x="8930" y="62508"/>
                </a:lnTo>
                <a:lnTo>
                  <a:pt x="8930" y="80367"/>
                </a:lnTo>
                <a:lnTo>
                  <a:pt x="8930" y="89297"/>
                </a:lnTo>
                <a:lnTo>
                  <a:pt x="8930" y="98226"/>
                </a:lnTo>
                <a:lnTo>
                  <a:pt x="8930" y="107156"/>
                </a:lnTo>
                <a:lnTo>
                  <a:pt x="8930" y="107156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7" name="Freeform 86"/>
          <p:cNvSpPr/>
          <p:nvPr/>
        </p:nvSpPr>
        <p:spPr>
          <a:xfrm>
            <a:off x="3375421" y="3232547"/>
            <a:ext cx="1" cy="1"/>
          </a:xfrm>
          <a:custGeom>
            <a:avLst/>
            <a:gdLst/>
            <a:ahLst/>
            <a:cxnLst/>
            <a:rect l="0" t="0" r="0" b="0"/>
            <a:pathLst>
              <a:path w="1" h="1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8" name="Freeform 87"/>
          <p:cNvSpPr/>
          <p:nvPr/>
        </p:nvSpPr>
        <p:spPr>
          <a:xfrm>
            <a:off x="3420070" y="3250406"/>
            <a:ext cx="89298" cy="142876"/>
          </a:xfrm>
          <a:custGeom>
            <a:avLst/>
            <a:gdLst/>
            <a:ahLst/>
            <a:cxnLst/>
            <a:rect l="0" t="0" r="0" b="0"/>
            <a:pathLst>
              <a:path w="89298" h="142876">
                <a:moveTo>
                  <a:pt x="53578" y="8930"/>
                </a:moveTo>
                <a:lnTo>
                  <a:pt x="53578" y="8930"/>
                </a:lnTo>
                <a:lnTo>
                  <a:pt x="44648" y="8930"/>
                </a:lnTo>
                <a:lnTo>
                  <a:pt x="44648" y="0"/>
                </a:lnTo>
                <a:lnTo>
                  <a:pt x="44648" y="0"/>
                </a:lnTo>
                <a:lnTo>
                  <a:pt x="35719" y="0"/>
                </a:lnTo>
                <a:lnTo>
                  <a:pt x="35719" y="8930"/>
                </a:lnTo>
                <a:lnTo>
                  <a:pt x="26789" y="8930"/>
                </a:lnTo>
                <a:lnTo>
                  <a:pt x="17859" y="17859"/>
                </a:lnTo>
                <a:lnTo>
                  <a:pt x="17859" y="17859"/>
                </a:lnTo>
                <a:lnTo>
                  <a:pt x="8930" y="26789"/>
                </a:lnTo>
                <a:lnTo>
                  <a:pt x="0" y="35719"/>
                </a:lnTo>
                <a:lnTo>
                  <a:pt x="0" y="44648"/>
                </a:lnTo>
                <a:lnTo>
                  <a:pt x="0" y="53578"/>
                </a:lnTo>
                <a:lnTo>
                  <a:pt x="0" y="53578"/>
                </a:lnTo>
                <a:lnTo>
                  <a:pt x="0" y="53578"/>
                </a:lnTo>
                <a:lnTo>
                  <a:pt x="8930" y="62508"/>
                </a:lnTo>
                <a:lnTo>
                  <a:pt x="17859" y="62508"/>
                </a:lnTo>
                <a:lnTo>
                  <a:pt x="26789" y="71437"/>
                </a:lnTo>
                <a:lnTo>
                  <a:pt x="35719" y="71437"/>
                </a:lnTo>
                <a:lnTo>
                  <a:pt x="53578" y="71437"/>
                </a:lnTo>
                <a:lnTo>
                  <a:pt x="62508" y="71437"/>
                </a:lnTo>
                <a:lnTo>
                  <a:pt x="71437" y="80367"/>
                </a:lnTo>
                <a:lnTo>
                  <a:pt x="80367" y="80367"/>
                </a:lnTo>
                <a:lnTo>
                  <a:pt x="80367" y="80367"/>
                </a:lnTo>
                <a:lnTo>
                  <a:pt x="89297" y="80367"/>
                </a:lnTo>
                <a:lnTo>
                  <a:pt x="89297" y="89297"/>
                </a:lnTo>
                <a:lnTo>
                  <a:pt x="89297" y="89297"/>
                </a:lnTo>
                <a:lnTo>
                  <a:pt x="89297" y="98226"/>
                </a:lnTo>
                <a:lnTo>
                  <a:pt x="89297" y="107156"/>
                </a:lnTo>
                <a:lnTo>
                  <a:pt x="80367" y="116086"/>
                </a:lnTo>
                <a:lnTo>
                  <a:pt x="80367" y="125015"/>
                </a:lnTo>
                <a:lnTo>
                  <a:pt x="71437" y="125015"/>
                </a:lnTo>
                <a:lnTo>
                  <a:pt x="62508" y="133945"/>
                </a:lnTo>
                <a:lnTo>
                  <a:pt x="53578" y="142875"/>
                </a:lnTo>
                <a:lnTo>
                  <a:pt x="44648" y="142875"/>
                </a:lnTo>
                <a:lnTo>
                  <a:pt x="44648" y="142875"/>
                </a:lnTo>
                <a:lnTo>
                  <a:pt x="35719" y="142875"/>
                </a:lnTo>
                <a:lnTo>
                  <a:pt x="26789" y="142875"/>
                </a:lnTo>
                <a:lnTo>
                  <a:pt x="26789" y="142875"/>
                </a:lnTo>
                <a:lnTo>
                  <a:pt x="26789" y="142875"/>
                </a:lnTo>
                <a:lnTo>
                  <a:pt x="26789" y="142875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9" name="Freeform 88"/>
          <p:cNvSpPr/>
          <p:nvPr/>
        </p:nvSpPr>
        <p:spPr>
          <a:xfrm>
            <a:off x="3545086" y="3250406"/>
            <a:ext cx="80368" cy="98227"/>
          </a:xfrm>
          <a:custGeom>
            <a:avLst/>
            <a:gdLst/>
            <a:ahLst/>
            <a:cxnLst/>
            <a:rect l="0" t="0" r="0" b="0"/>
            <a:pathLst>
              <a:path w="80368" h="98227">
                <a:moveTo>
                  <a:pt x="8929" y="8930"/>
                </a:moveTo>
                <a:lnTo>
                  <a:pt x="8929" y="8930"/>
                </a:lnTo>
                <a:lnTo>
                  <a:pt x="8929" y="8930"/>
                </a:lnTo>
                <a:lnTo>
                  <a:pt x="8929" y="17859"/>
                </a:lnTo>
                <a:lnTo>
                  <a:pt x="8929" y="17859"/>
                </a:lnTo>
                <a:lnTo>
                  <a:pt x="8929" y="26789"/>
                </a:lnTo>
                <a:lnTo>
                  <a:pt x="0" y="26789"/>
                </a:lnTo>
                <a:lnTo>
                  <a:pt x="8929" y="44648"/>
                </a:lnTo>
                <a:lnTo>
                  <a:pt x="0" y="53578"/>
                </a:lnTo>
                <a:lnTo>
                  <a:pt x="0" y="62508"/>
                </a:lnTo>
                <a:lnTo>
                  <a:pt x="0" y="71437"/>
                </a:lnTo>
                <a:lnTo>
                  <a:pt x="0" y="80367"/>
                </a:lnTo>
                <a:lnTo>
                  <a:pt x="8929" y="89297"/>
                </a:lnTo>
                <a:lnTo>
                  <a:pt x="8929" y="89297"/>
                </a:lnTo>
                <a:lnTo>
                  <a:pt x="17859" y="98226"/>
                </a:lnTo>
                <a:lnTo>
                  <a:pt x="17859" y="98226"/>
                </a:lnTo>
                <a:lnTo>
                  <a:pt x="26789" y="98226"/>
                </a:lnTo>
                <a:lnTo>
                  <a:pt x="35718" y="89297"/>
                </a:lnTo>
                <a:lnTo>
                  <a:pt x="44648" y="89297"/>
                </a:lnTo>
                <a:lnTo>
                  <a:pt x="44648" y="80367"/>
                </a:lnTo>
                <a:lnTo>
                  <a:pt x="53578" y="71437"/>
                </a:lnTo>
                <a:lnTo>
                  <a:pt x="53578" y="62508"/>
                </a:lnTo>
                <a:lnTo>
                  <a:pt x="53578" y="53578"/>
                </a:lnTo>
                <a:lnTo>
                  <a:pt x="53578" y="35719"/>
                </a:lnTo>
                <a:lnTo>
                  <a:pt x="62507" y="26789"/>
                </a:lnTo>
                <a:lnTo>
                  <a:pt x="62507" y="17859"/>
                </a:lnTo>
                <a:lnTo>
                  <a:pt x="62507" y="8930"/>
                </a:lnTo>
                <a:lnTo>
                  <a:pt x="62507" y="0"/>
                </a:lnTo>
                <a:lnTo>
                  <a:pt x="62507" y="0"/>
                </a:lnTo>
                <a:lnTo>
                  <a:pt x="62507" y="0"/>
                </a:lnTo>
                <a:lnTo>
                  <a:pt x="62507" y="0"/>
                </a:lnTo>
                <a:lnTo>
                  <a:pt x="62507" y="0"/>
                </a:lnTo>
                <a:lnTo>
                  <a:pt x="62507" y="8930"/>
                </a:lnTo>
                <a:lnTo>
                  <a:pt x="62507" y="17859"/>
                </a:lnTo>
                <a:lnTo>
                  <a:pt x="62507" y="26789"/>
                </a:lnTo>
                <a:lnTo>
                  <a:pt x="71437" y="35719"/>
                </a:lnTo>
                <a:lnTo>
                  <a:pt x="71437" y="53578"/>
                </a:lnTo>
                <a:lnTo>
                  <a:pt x="71437" y="62508"/>
                </a:lnTo>
                <a:lnTo>
                  <a:pt x="71437" y="80367"/>
                </a:lnTo>
                <a:lnTo>
                  <a:pt x="80367" y="89297"/>
                </a:lnTo>
                <a:lnTo>
                  <a:pt x="80367" y="89297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0" name="Freeform 89"/>
          <p:cNvSpPr/>
          <p:nvPr/>
        </p:nvSpPr>
        <p:spPr>
          <a:xfrm>
            <a:off x="3661171" y="3125390"/>
            <a:ext cx="8931" cy="187525"/>
          </a:xfrm>
          <a:custGeom>
            <a:avLst/>
            <a:gdLst/>
            <a:ahLst/>
            <a:cxnLst/>
            <a:rect l="0" t="0" r="0" b="0"/>
            <a:pathLst>
              <a:path w="8931" h="187525">
                <a:moveTo>
                  <a:pt x="0" y="0"/>
                </a:moveTo>
                <a:lnTo>
                  <a:pt x="0" y="0"/>
                </a:lnTo>
                <a:lnTo>
                  <a:pt x="0" y="8930"/>
                </a:lnTo>
                <a:lnTo>
                  <a:pt x="0" y="8930"/>
                </a:lnTo>
                <a:lnTo>
                  <a:pt x="0" y="17860"/>
                </a:lnTo>
                <a:lnTo>
                  <a:pt x="0" y="26789"/>
                </a:lnTo>
                <a:lnTo>
                  <a:pt x="0" y="44649"/>
                </a:lnTo>
                <a:lnTo>
                  <a:pt x="0" y="62508"/>
                </a:lnTo>
                <a:lnTo>
                  <a:pt x="0" y="80368"/>
                </a:lnTo>
                <a:lnTo>
                  <a:pt x="0" y="107157"/>
                </a:lnTo>
                <a:lnTo>
                  <a:pt x="0" y="125016"/>
                </a:lnTo>
                <a:lnTo>
                  <a:pt x="8930" y="142875"/>
                </a:lnTo>
                <a:lnTo>
                  <a:pt x="8930" y="160735"/>
                </a:lnTo>
                <a:lnTo>
                  <a:pt x="8930" y="169664"/>
                </a:lnTo>
                <a:lnTo>
                  <a:pt x="8930" y="187524"/>
                </a:lnTo>
                <a:lnTo>
                  <a:pt x="8930" y="187524"/>
                </a:lnTo>
                <a:lnTo>
                  <a:pt x="8930" y="187524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1" name="Freeform 90"/>
          <p:cNvSpPr/>
          <p:nvPr/>
        </p:nvSpPr>
        <p:spPr>
          <a:xfrm>
            <a:off x="3768328" y="3080742"/>
            <a:ext cx="53579" cy="250032"/>
          </a:xfrm>
          <a:custGeom>
            <a:avLst/>
            <a:gdLst/>
            <a:ahLst/>
            <a:cxnLst/>
            <a:rect l="0" t="0" r="0" b="0"/>
            <a:pathLst>
              <a:path w="53579" h="250032">
                <a:moveTo>
                  <a:pt x="26789" y="151805"/>
                </a:moveTo>
                <a:lnTo>
                  <a:pt x="26789" y="142875"/>
                </a:lnTo>
                <a:lnTo>
                  <a:pt x="26789" y="142875"/>
                </a:lnTo>
                <a:lnTo>
                  <a:pt x="35718" y="133945"/>
                </a:lnTo>
                <a:lnTo>
                  <a:pt x="44648" y="116086"/>
                </a:lnTo>
                <a:lnTo>
                  <a:pt x="44648" y="107156"/>
                </a:lnTo>
                <a:lnTo>
                  <a:pt x="44648" y="89297"/>
                </a:lnTo>
                <a:lnTo>
                  <a:pt x="53578" y="71437"/>
                </a:lnTo>
                <a:lnTo>
                  <a:pt x="53578" y="62508"/>
                </a:lnTo>
                <a:lnTo>
                  <a:pt x="53578" y="44648"/>
                </a:lnTo>
                <a:lnTo>
                  <a:pt x="53578" y="35719"/>
                </a:lnTo>
                <a:lnTo>
                  <a:pt x="53578" y="26789"/>
                </a:lnTo>
                <a:lnTo>
                  <a:pt x="44648" y="17859"/>
                </a:lnTo>
                <a:lnTo>
                  <a:pt x="44648" y="8930"/>
                </a:lnTo>
                <a:lnTo>
                  <a:pt x="44648" y="8930"/>
                </a:lnTo>
                <a:lnTo>
                  <a:pt x="35718" y="0"/>
                </a:lnTo>
                <a:lnTo>
                  <a:pt x="35718" y="0"/>
                </a:lnTo>
                <a:lnTo>
                  <a:pt x="26789" y="0"/>
                </a:lnTo>
                <a:lnTo>
                  <a:pt x="26789" y="0"/>
                </a:lnTo>
                <a:lnTo>
                  <a:pt x="17859" y="8930"/>
                </a:lnTo>
                <a:lnTo>
                  <a:pt x="17859" y="17859"/>
                </a:lnTo>
                <a:lnTo>
                  <a:pt x="8929" y="26789"/>
                </a:lnTo>
                <a:lnTo>
                  <a:pt x="8929" y="35719"/>
                </a:lnTo>
                <a:lnTo>
                  <a:pt x="8929" y="53578"/>
                </a:lnTo>
                <a:lnTo>
                  <a:pt x="8929" y="71437"/>
                </a:lnTo>
                <a:lnTo>
                  <a:pt x="0" y="98227"/>
                </a:lnTo>
                <a:lnTo>
                  <a:pt x="8929" y="116086"/>
                </a:lnTo>
                <a:lnTo>
                  <a:pt x="8929" y="133945"/>
                </a:lnTo>
                <a:lnTo>
                  <a:pt x="8929" y="151805"/>
                </a:lnTo>
                <a:lnTo>
                  <a:pt x="8929" y="169664"/>
                </a:lnTo>
                <a:lnTo>
                  <a:pt x="8929" y="187523"/>
                </a:lnTo>
                <a:lnTo>
                  <a:pt x="8929" y="205383"/>
                </a:lnTo>
                <a:lnTo>
                  <a:pt x="17859" y="214312"/>
                </a:lnTo>
                <a:lnTo>
                  <a:pt x="17859" y="232172"/>
                </a:lnTo>
                <a:lnTo>
                  <a:pt x="26789" y="241101"/>
                </a:lnTo>
                <a:lnTo>
                  <a:pt x="26789" y="241101"/>
                </a:lnTo>
                <a:lnTo>
                  <a:pt x="26789" y="241101"/>
                </a:lnTo>
                <a:lnTo>
                  <a:pt x="26789" y="250031"/>
                </a:lnTo>
                <a:lnTo>
                  <a:pt x="35718" y="250031"/>
                </a:lnTo>
                <a:lnTo>
                  <a:pt x="35718" y="250031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2" name="Freeform 91"/>
          <p:cNvSpPr/>
          <p:nvPr/>
        </p:nvSpPr>
        <p:spPr>
          <a:xfrm>
            <a:off x="3732609" y="3241476"/>
            <a:ext cx="107157" cy="8931"/>
          </a:xfrm>
          <a:custGeom>
            <a:avLst/>
            <a:gdLst/>
            <a:ahLst/>
            <a:cxnLst/>
            <a:rect l="0" t="0" r="0" b="0"/>
            <a:pathLst>
              <a:path w="107157" h="8931">
                <a:moveTo>
                  <a:pt x="0" y="8930"/>
                </a:moveTo>
                <a:lnTo>
                  <a:pt x="0" y="8930"/>
                </a:lnTo>
                <a:lnTo>
                  <a:pt x="0" y="8930"/>
                </a:lnTo>
                <a:lnTo>
                  <a:pt x="0" y="8930"/>
                </a:lnTo>
                <a:lnTo>
                  <a:pt x="0" y="8930"/>
                </a:lnTo>
                <a:lnTo>
                  <a:pt x="8930" y="0"/>
                </a:lnTo>
                <a:lnTo>
                  <a:pt x="8930" y="0"/>
                </a:lnTo>
                <a:lnTo>
                  <a:pt x="26789" y="0"/>
                </a:lnTo>
                <a:lnTo>
                  <a:pt x="35719" y="0"/>
                </a:lnTo>
                <a:lnTo>
                  <a:pt x="44648" y="0"/>
                </a:lnTo>
                <a:lnTo>
                  <a:pt x="62508" y="0"/>
                </a:lnTo>
                <a:lnTo>
                  <a:pt x="80367" y="0"/>
                </a:lnTo>
                <a:lnTo>
                  <a:pt x="89297" y="0"/>
                </a:lnTo>
                <a:lnTo>
                  <a:pt x="107156" y="0"/>
                </a:lnTo>
                <a:lnTo>
                  <a:pt x="107156" y="0"/>
                </a:lnTo>
                <a:lnTo>
                  <a:pt x="107156" y="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3" name="Freeform 92"/>
          <p:cNvSpPr/>
          <p:nvPr/>
        </p:nvSpPr>
        <p:spPr>
          <a:xfrm>
            <a:off x="3911203" y="3223617"/>
            <a:ext cx="1" cy="71438"/>
          </a:xfrm>
          <a:custGeom>
            <a:avLst/>
            <a:gdLst/>
            <a:ahLst/>
            <a:cxnLst/>
            <a:rect l="0" t="0" r="0" b="0"/>
            <a:pathLst>
              <a:path w="1" h="71438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8930"/>
                </a:lnTo>
                <a:lnTo>
                  <a:pt x="0" y="17859"/>
                </a:lnTo>
                <a:lnTo>
                  <a:pt x="0" y="26789"/>
                </a:lnTo>
                <a:lnTo>
                  <a:pt x="0" y="35719"/>
                </a:lnTo>
                <a:lnTo>
                  <a:pt x="0" y="53578"/>
                </a:lnTo>
                <a:lnTo>
                  <a:pt x="0" y="71437"/>
                </a:lnTo>
                <a:lnTo>
                  <a:pt x="0" y="71437"/>
                </a:lnTo>
                <a:lnTo>
                  <a:pt x="0" y="71437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4" name="Freeform 93"/>
          <p:cNvSpPr/>
          <p:nvPr/>
        </p:nvSpPr>
        <p:spPr>
          <a:xfrm>
            <a:off x="3911203" y="3161109"/>
            <a:ext cx="1" cy="8931"/>
          </a:xfrm>
          <a:custGeom>
            <a:avLst/>
            <a:gdLst/>
            <a:ahLst/>
            <a:cxnLst/>
            <a:rect l="0" t="0" r="0" b="0"/>
            <a:pathLst>
              <a:path w="1" h="8931">
                <a:moveTo>
                  <a:pt x="0" y="8930"/>
                </a:moveTo>
                <a:lnTo>
                  <a:pt x="0" y="8930"/>
                </a:lnTo>
                <a:lnTo>
                  <a:pt x="0" y="893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5" name="Freeform 94"/>
          <p:cNvSpPr/>
          <p:nvPr/>
        </p:nvSpPr>
        <p:spPr>
          <a:xfrm>
            <a:off x="3982640" y="3062883"/>
            <a:ext cx="71439" cy="250032"/>
          </a:xfrm>
          <a:custGeom>
            <a:avLst/>
            <a:gdLst/>
            <a:ahLst/>
            <a:cxnLst/>
            <a:rect l="0" t="0" r="0" b="0"/>
            <a:pathLst>
              <a:path w="71439" h="250032">
                <a:moveTo>
                  <a:pt x="44649" y="0"/>
                </a:moveTo>
                <a:lnTo>
                  <a:pt x="44649" y="0"/>
                </a:lnTo>
                <a:lnTo>
                  <a:pt x="35719" y="0"/>
                </a:lnTo>
                <a:lnTo>
                  <a:pt x="44649" y="8929"/>
                </a:lnTo>
                <a:lnTo>
                  <a:pt x="44649" y="17859"/>
                </a:lnTo>
                <a:lnTo>
                  <a:pt x="44649" y="26789"/>
                </a:lnTo>
                <a:lnTo>
                  <a:pt x="44649" y="44648"/>
                </a:lnTo>
                <a:lnTo>
                  <a:pt x="44649" y="62507"/>
                </a:lnTo>
                <a:lnTo>
                  <a:pt x="44649" y="80367"/>
                </a:lnTo>
                <a:lnTo>
                  <a:pt x="44649" y="107156"/>
                </a:lnTo>
                <a:lnTo>
                  <a:pt x="44649" y="125015"/>
                </a:lnTo>
                <a:lnTo>
                  <a:pt x="53578" y="151804"/>
                </a:lnTo>
                <a:lnTo>
                  <a:pt x="53578" y="169664"/>
                </a:lnTo>
                <a:lnTo>
                  <a:pt x="53578" y="187523"/>
                </a:lnTo>
                <a:lnTo>
                  <a:pt x="53578" y="205382"/>
                </a:lnTo>
                <a:lnTo>
                  <a:pt x="53578" y="214312"/>
                </a:lnTo>
                <a:lnTo>
                  <a:pt x="62508" y="223242"/>
                </a:lnTo>
                <a:lnTo>
                  <a:pt x="62508" y="223242"/>
                </a:lnTo>
                <a:lnTo>
                  <a:pt x="62508" y="232171"/>
                </a:lnTo>
                <a:lnTo>
                  <a:pt x="62508" y="232171"/>
                </a:lnTo>
                <a:lnTo>
                  <a:pt x="71438" y="232171"/>
                </a:lnTo>
                <a:lnTo>
                  <a:pt x="71438" y="232171"/>
                </a:lnTo>
                <a:lnTo>
                  <a:pt x="71438" y="223242"/>
                </a:lnTo>
                <a:lnTo>
                  <a:pt x="71438" y="214312"/>
                </a:lnTo>
                <a:lnTo>
                  <a:pt x="71438" y="205382"/>
                </a:lnTo>
                <a:lnTo>
                  <a:pt x="71438" y="187523"/>
                </a:lnTo>
                <a:lnTo>
                  <a:pt x="71438" y="178593"/>
                </a:lnTo>
                <a:lnTo>
                  <a:pt x="71438" y="160734"/>
                </a:lnTo>
                <a:lnTo>
                  <a:pt x="71438" y="151804"/>
                </a:lnTo>
                <a:lnTo>
                  <a:pt x="71438" y="151804"/>
                </a:lnTo>
                <a:lnTo>
                  <a:pt x="62508" y="142875"/>
                </a:lnTo>
                <a:lnTo>
                  <a:pt x="62508" y="142875"/>
                </a:lnTo>
                <a:lnTo>
                  <a:pt x="53578" y="142875"/>
                </a:lnTo>
                <a:lnTo>
                  <a:pt x="53578" y="142875"/>
                </a:lnTo>
                <a:lnTo>
                  <a:pt x="44649" y="142875"/>
                </a:lnTo>
                <a:lnTo>
                  <a:pt x="35719" y="151804"/>
                </a:lnTo>
                <a:lnTo>
                  <a:pt x="26789" y="151804"/>
                </a:lnTo>
                <a:lnTo>
                  <a:pt x="26789" y="160734"/>
                </a:lnTo>
                <a:lnTo>
                  <a:pt x="17860" y="169664"/>
                </a:lnTo>
                <a:lnTo>
                  <a:pt x="8930" y="178593"/>
                </a:lnTo>
                <a:lnTo>
                  <a:pt x="8930" y="187523"/>
                </a:lnTo>
                <a:lnTo>
                  <a:pt x="0" y="196453"/>
                </a:lnTo>
                <a:lnTo>
                  <a:pt x="0" y="205382"/>
                </a:lnTo>
                <a:lnTo>
                  <a:pt x="0" y="214312"/>
                </a:lnTo>
                <a:lnTo>
                  <a:pt x="0" y="223242"/>
                </a:lnTo>
                <a:lnTo>
                  <a:pt x="0" y="232171"/>
                </a:lnTo>
                <a:lnTo>
                  <a:pt x="0" y="241101"/>
                </a:lnTo>
                <a:lnTo>
                  <a:pt x="8930" y="241101"/>
                </a:lnTo>
                <a:lnTo>
                  <a:pt x="17860" y="241101"/>
                </a:lnTo>
                <a:lnTo>
                  <a:pt x="26789" y="250031"/>
                </a:lnTo>
                <a:lnTo>
                  <a:pt x="26789" y="250031"/>
                </a:lnTo>
                <a:lnTo>
                  <a:pt x="26789" y="250031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6" name="Freeform 95"/>
          <p:cNvSpPr/>
          <p:nvPr/>
        </p:nvSpPr>
        <p:spPr>
          <a:xfrm>
            <a:off x="4116586" y="3223617"/>
            <a:ext cx="17860" cy="8931"/>
          </a:xfrm>
          <a:custGeom>
            <a:avLst/>
            <a:gdLst/>
            <a:ahLst/>
            <a:cxnLst/>
            <a:rect l="0" t="0" r="0" b="0"/>
            <a:pathLst>
              <a:path w="17860" h="8931">
                <a:moveTo>
                  <a:pt x="0" y="8930"/>
                </a:moveTo>
                <a:lnTo>
                  <a:pt x="0" y="8930"/>
                </a:lnTo>
                <a:lnTo>
                  <a:pt x="0" y="8930"/>
                </a:lnTo>
                <a:lnTo>
                  <a:pt x="8929" y="8930"/>
                </a:lnTo>
                <a:lnTo>
                  <a:pt x="8929" y="8930"/>
                </a:lnTo>
                <a:lnTo>
                  <a:pt x="8929" y="8930"/>
                </a:lnTo>
                <a:lnTo>
                  <a:pt x="17859" y="0"/>
                </a:lnTo>
                <a:lnTo>
                  <a:pt x="17859" y="0"/>
                </a:lnTo>
                <a:lnTo>
                  <a:pt x="17859" y="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7" name="Freeform 96"/>
          <p:cNvSpPr/>
          <p:nvPr/>
        </p:nvSpPr>
        <p:spPr>
          <a:xfrm>
            <a:off x="4071937" y="3178969"/>
            <a:ext cx="98228" cy="107157"/>
          </a:xfrm>
          <a:custGeom>
            <a:avLst/>
            <a:gdLst/>
            <a:ahLst/>
            <a:cxnLst/>
            <a:rect l="0" t="0" r="0" b="0"/>
            <a:pathLst>
              <a:path w="98228" h="107157">
                <a:moveTo>
                  <a:pt x="98227" y="26789"/>
                </a:moveTo>
                <a:lnTo>
                  <a:pt x="98227" y="26789"/>
                </a:lnTo>
                <a:lnTo>
                  <a:pt x="98227" y="26789"/>
                </a:lnTo>
                <a:lnTo>
                  <a:pt x="98227" y="17859"/>
                </a:lnTo>
                <a:lnTo>
                  <a:pt x="98227" y="8929"/>
                </a:lnTo>
                <a:lnTo>
                  <a:pt x="98227" y="8929"/>
                </a:lnTo>
                <a:lnTo>
                  <a:pt x="98227" y="0"/>
                </a:lnTo>
                <a:lnTo>
                  <a:pt x="89297" y="0"/>
                </a:lnTo>
                <a:lnTo>
                  <a:pt x="89297" y="0"/>
                </a:lnTo>
                <a:lnTo>
                  <a:pt x="80367" y="0"/>
                </a:lnTo>
                <a:lnTo>
                  <a:pt x="71438" y="8929"/>
                </a:lnTo>
                <a:lnTo>
                  <a:pt x="62508" y="8929"/>
                </a:lnTo>
                <a:lnTo>
                  <a:pt x="53578" y="26789"/>
                </a:lnTo>
                <a:lnTo>
                  <a:pt x="35719" y="35718"/>
                </a:lnTo>
                <a:lnTo>
                  <a:pt x="26789" y="44648"/>
                </a:lnTo>
                <a:lnTo>
                  <a:pt x="17859" y="53578"/>
                </a:lnTo>
                <a:lnTo>
                  <a:pt x="8930" y="62507"/>
                </a:lnTo>
                <a:lnTo>
                  <a:pt x="8930" y="71437"/>
                </a:lnTo>
                <a:lnTo>
                  <a:pt x="0" y="80367"/>
                </a:lnTo>
                <a:lnTo>
                  <a:pt x="8930" y="89296"/>
                </a:lnTo>
                <a:lnTo>
                  <a:pt x="8930" y="89296"/>
                </a:lnTo>
                <a:lnTo>
                  <a:pt x="17859" y="98226"/>
                </a:lnTo>
                <a:lnTo>
                  <a:pt x="35719" y="107156"/>
                </a:lnTo>
                <a:lnTo>
                  <a:pt x="53578" y="107156"/>
                </a:lnTo>
                <a:lnTo>
                  <a:pt x="62508" y="107156"/>
                </a:lnTo>
                <a:lnTo>
                  <a:pt x="71438" y="107156"/>
                </a:lnTo>
                <a:lnTo>
                  <a:pt x="71438" y="107156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8" name="Freeform 97"/>
          <p:cNvSpPr/>
          <p:nvPr/>
        </p:nvSpPr>
        <p:spPr>
          <a:xfrm>
            <a:off x="3214687" y="3446859"/>
            <a:ext cx="125017" cy="267892"/>
          </a:xfrm>
          <a:custGeom>
            <a:avLst/>
            <a:gdLst/>
            <a:ahLst/>
            <a:cxnLst/>
            <a:rect l="0" t="0" r="0" b="0"/>
            <a:pathLst>
              <a:path w="125017" h="267892">
                <a:moveTo>
                  <a:pt x="8930" y="17859"/>
                </a:moveTo>
                <a:lnTo>
                  <a:pt x="8930" y="17859"/>
                </a:lnTo>
                <a:lnTo>
                  <a:pt x="0" y="17859"/>
                </a:lnTo>
                <a:lnTo>
                  <a:pt x="0" y="17859"/>
                </a:lnTo>
                <a:lnTo>
                  <a:pt x="0" y="26789"/>
                </a:lnTo>
                <a:lnTo>
                  <a:pt x="8930" y="26789"/>
                </a:lnTo>
                <a:lnTo>
                  <a:pt x="8930" y="35719"/>
                </a:lnTo>
                <a:lnTo>
                  <a:pt x="8930" y="44648"/>
                </a:lnTo>
                <a:lnTo>
                  <a:pt x="8930" y="62508"/>
                </a:lnTo>
                <a:lnTo>
                  <a:pt x="17860" y="80367"/>
                </a:lnTo>
                <a:lnTo>
                  <a:pt x="17860" y="98227"/>
                </a:lnTo>
                <a:lnTo>
                  <a:pt x="26789" y="116086"/>
                </a:lnTo>
                <a:lnTo>
                  <a:pt x="26789" y="142875"/>
                </a:lnTo>
                <a:lnTo>
                  <a:pt x="35719" y="160734"/>
                </a:lnTo>
                <a:lnTo>
                  <a:pt x="35719" y="178594"/>
                </a:lnTo>
                <a:lnTo>
                  <a:pt x="35719" y="205383"/>
                </a:lnTo>
                <a:lnTo>
                  <a:pt x="44649" y="223242"/>
                </a:lnTo>
                <a:lnTo>
                  <a:pt x="44649" y="232172"/>
                </a:lnTo>
                <a:lnTo>
                  <a:pt x="44649" y="241102"/>
                </a:lnTo>
                <a:lnTo>
                  <a:pt x="53578" y="250031"/>
                </a:lnTo>
                <a:lnTo>
                  <a:pt x="53578" y="258961"/>
                </a:lnTo>
                <a:lnTo>
                  <a:pt x="53578" y="258961"/>
                </a:lnTo>
                <a:lnTo>
                  <a:pt x="62508" y="267891"/>
                </a:lnTo>
                <a:lnTo>
                  <a:pt x="62508" y="267891"/>
                </a:lnTo>
                <a:lnTo>
                  <a:pt x="62508" y="258961"/>
                </a:lnTo>
                <a:lnTo>
                  <a:pt x="71438" y="258961"/>
                </a:lnTo>
                <a:lnTo>
                  <a:pt x="71438" y="250031"/>
                </a:lnTo>
                <a:lnTo>
                  <a:pt x="80367" y="241102"/>
                </a:lnTo>
                <a:lnTo>
                  <a:pt x="80367" y="232172"/>
                </a:lnTo>
                <a:lnTo>
                  <a:pt x="80367" y="214312"/>
                </a:lnTo>
                <a:lnTo>
                  <a:pt x="89297" y="196453"/>
                </a:lnTo>
                <a:lnTo>
                  <a:pt x="89297" y="169664"/>
                </a:lnTo>
                <a:lnTo>
                  <a:pt x="98227" y="151805"/>
                </a:lnTo>
                <a:lnTo>
                  <a:pt x="98227" y="133945"/>
                </a:lnTo>
                <a:lnTo>
                  <a:pt x="107156" y="107156"/>
                </a:lnTo>
                <a:lnTo>
                  <a:pt x="107156" y="89297"/>
                </a:lnTo>
                <a:lnTo>
                  <a:pt x="116086" y="62508"/>
                </a:lnTo>
                <a:lnTo>
                  <a:pt x="116086" y="53578"/>
                </a:lnTo>
                <a:lnTo>
                  <a:pt x="116086" y="35719"/>
                </a:lnTo>
                <a:lnTo>
                  <a:pt x="116086" y="26789"/>
                </a:lnTo>
                <a:lnTo>
                  <a:pt x="125016" y="8930"/>
                </a:lnTo>
                <a:lnTo>
                  <a:pt x="125016" y="8930"/>
                </a:lnTo>
                <a:lnTo>
                  <a:pt x="125016" y="0"/>
                </a:lnTo>
                <a:lnTo>
                  <a:pt x="125016" y="0"/>
                </a:lnTo>
                <a:lnTo>
                  <a:pt x="125016" y="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9" name="Freeform 98"/>
          <p:cNvSpPr/>
          <p:nvPr/>
        </p:nvSpPr>
        <p:spPr>
          <a:xfrm>
            <a:off x="3366492" y="3580804"/>
            <a:ext cx="71438" cy="116087"/>
          </a:xfrm>
          <a:custGeom>
            <a:avLst/>
            <a:gdLst/>
            <a:ahLst/>
            <a:cxnLst/>
            <a:rect l="0" t="0" r="0" b="0"/>
            <a:pathLst>
              <a:path w="71438" h="116087">
                <a:moveTo>
                  <a:pt x="71437" y="35719"/>
                </a:moveTo>
                <a:lnTo>
                  <a:pt x="71437" y="35719"/>
                </a:lnTo>
                <a:lnTo>
                  <a:pt x="62508" y="35719"/>
                </a:lnTo>
                <a:lnTo>
                  <a:pt x="62508" y="35719"/>
                </a:lnTo>
                <a:lnTo>
                  <a:pt x="62508" y="35719"/>
                </a:lnTo>
                <a:lnTo>
                  <a:pt x="62508" y="26789"/>
                </a:lnTo>
                <a:lnTo>
                  <a:pt x="62508" y="26789"/>
                </a:lnTo>
                <a:lnTo>
                  <a:pt x="62508" y="17860"/>
                </a:lnTo>
                <a:lnTo>
                  <a:pt x="62508" y="8930"/>
                </a:lnTo>
                <a:lnTo>
                  <a:pt x="53578" y="8930"/>
                </a:lnTo>
                <a:lnTo>
                  <a:pt x="44648" y="8930"/>
                </a:lnTo>
                <a:lnTo>
                  <a:pt x="44648" y="8930"/>
                </a:lnTo>
                <a:lnTo>
                  <a:pt x="35719" y="8930"/>
                </a:lnTo>
                <a:lnTo>
                  <a:pt x="26789" y="17860"/>
                </a:lnTo>
                <a:lnTo>
                  <a:pt x="17859" y="17860"/>
                </a:lnTo>
                <a:lnTo>
                  <a:pt x="8929" y="35719"/>
                </a:lnTo>
                <a:lnTo>
                  <a:pt x="8929" y="35719"/>
                </a:lnTo>
                <a:lnTo>
                  <a:pt x="0" y="53578"/>
                </a:lnTo>
                <a:lnTo>
                  <a:pt x="0" y="62508"/>
                </a:lnTo>
                <a:lnTo>
                  <a:pt x="0" y="80367"/>
                </a:lnTo>
                <a:lnTo>
                  <a:pt x="0" y="89297"/>
                </a:lnTo>
                <a:lnTo>
                  <a:pt x="0" y="98227"/>
                </a:lnTo>
                <a:lnTo>
                  <a:pt x="0" y="107157"/>
                </a:lnTo>
                <a:lnTo>
                  <a:pt x="8929" y="107157"/>
                </a:lnTo>
                <a:lnTo>
                  <a:pt x="8929" y="116086"/>
                </a:lnTo>
                <a:lnTo>
                  <a:pt x="17859" y="116086"/>
                </a:lnTo>
                <a:lnTo>
                  <a:pt x="26789" y="107157"/>
                </a:lnTo>
                <a:lnTo>
                  <a:pt x="26789" y="107157"/>
                </a:lnTo>
                <a:lnTo>
                  <a:pt x="35719" y="98227"/>
                </a:lnTo>
                <a:lnTo>
                  <a:pt x="44648" y="98227"/>
                </a:lnTo>
                <a:lnTo>
                  <a:pt x="44648" y="89297"/>
                </a:lnTo>
                <a:lnTo>
                  <a:pt x="53578" y="71438"/>
                </a:lnTo>
                <a:lnTo>
                  <a:pt x="53578" y="62508"/>
                </a:lnTo>
                <a:lnTo>
                  <a:pt x="53578" y="53578"/>
                </a:lnTo>
                <a:lnTo>
                  <a:pt x="53578" y="35719"/>
                </a:lnTo>
                <a:lnTo>
                  <a:pt x="53578" y="26789"/>
                </a:lnTo>
                <a:lnTo>
                  <a:pt x="53578" y="8930"/>
                </a:lnTo>
                <a:lnTo>
                  <a:pt x="53578" y="8930"/>
                </a:lnTo>
                <a:lnTo>
                  <a:pt x="53578" y="0"/>
                </a:lnTo>
                <a:lnTo>
                  <a:pt x="53578" y="0"/>
                </a:lnTo>
                <a:lnTo>
                  <a:pt x="53578" y="0"/>
                </a:lnTo>
                <a:lnTo>
                  <a:pt x="53578" y="0"/>
                </a:lnTo>
                <a:lnTo>
                  <a:pt x="53578" y="8930"/>
                </a:lnTo>
                <a:lnTo>
                  <a:pt x="53578" y="8930"/>
                </a:lnTo>
                <a:lnTo>
                  <a:pt x="62508" y="26789"/>
                </a:lnTo>
                <a:lnTo>
                  <a:pt x="62508" y="35719"/>
                </a:lnTo>
                <a:lnTo>
                  <a:pt x="62508" y="53578"/>
                </a:lnTo>
                <a:lnTo>
                  <a:pt x="71437" y="62508"/>
                </a:lnTo>
                <a:lnTo>
                  <a:pt x="71437" y="71438"/>
                </a:lnTo>
                <a:lnTo>
                  <a:pt x="71437" y="71438"/>
                </a:lnTo>
                <a:lnTo>
                  <a:pt x="71437" y="71438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0" name="Freeform 99"/>
          <p:cNvSpPr/>
          <p:nvPr/>
        </p:nvSpPr>
        <p:spPr>
          <a:xfrm>
            <a:off x="3482578" y="3554015"/>
            <a:ext cx="89298" cy="133947"/>
          </a:xfrm>
          <a:custGeom>
            <a:avLst/>
            <a:gdLst/>
            <a:ahLst/>
            <a:cxnLst/>
            <a:rect l="0" t="0" r="0" b="0"/>
            <a:pathLst>
              <a:path w="89298" h="133947">
                <a:moveTo>
                  <a:pt x="0" y="35719"/>
                </a:moveTo>
                <a:lnTo>
                  <a:pt x="0" y="35719"/>
                </a:lnTo>
                <a:lnTo>
                  <a:pt x="0" y="35719"/>
                </a:lnTo>
                <a:lnTo>
                  <a:pt x="0" y="35719"/>
                </a:lnTo>
                <a:lnTo>
                  <a:pt x="0" y="35719"/>
                </a:lnTo>
                <a:lnTo>
                  <a:pt x="0" y="44649"/>
                </a:lnTo>
                <a:lnTo>
                  <a:pt x="0" y="53578"/>
                </a:lnTo>
                <a:lnTo>
                  <a:pt x="0" y="62508"/>
                </a:lnTo>
                <a:lnTo>
                  <a:pt x="8929" y="80367"/>
                </a:lnTo>
                <a:lnTo>
                  <a:pt x="8929" y="89297"/>
                </a:lnTo>
                <a:lnTo>
                  <a:pt x="8929" y="98227"/>
                </a:lnTo>
                <a:lnTo>
                  <a:pt x="8929" y="116086"/>
                </a:lnTo>
                <a:lnTo>
                  <a:pt x="8929" y="125016"/>
                </a:lnTo>
                <a:lnTo>
                  <a:pt x="8929" y="125016"/>
                </a:lnTo>
                <a:lnTo>
                  <a:pt x="8929" y="133946"/>
                </a:lnTo>
                <a:lnTo>
                  <a:pt x="8929" y="133946"/>
                </a:lnTo>
                <a:lnTo>
                  <a:pt x="8929" y="133946"/>
                </a:lnTo>
                <a:lnTo>
                  <a:pt x="8929" y="133946"/>
                </a:lnTo>
                <a:lnTo>
                  <a:pt x="8929" y="133946"/>
                </a:lnTo>
                <a:lnTo>
                  <a:pt x="8929" y="125016"/>
                </a:lnTo>
                <a:lnTo>
                  <a:pt x="8929" y="116086"/>
                </a:lnTo>
                <a:lnTo>
                  <a:pt x="17859" y="98227"/>
                </a:lnTo>
                <a:lnTo>
                  <a:pt x="17859" y="89297"/>
                </a:lnTo>
                <a:lnTo>
                  <a:pt x="17859" y="71438"/>
                </a:lnTo>
                <a:lnTo>
                  <a:pt x="17859" y="53578"/>
                </a:lnTo>
                <a:lnTo>
                  <a:pt x="26789" y="35719"/>
                </a:lnTo>
                <a:lnTo>
                  <a:pt x="26789" y="17860"/>
                </a:lnTo>
                <a:lnTo>
                  <a:pt x="35718" y="8930"/>
                </a:lnTo>
                <a:lnTo>
                  <a:pt x="35718" y="0"/>
                </a:lnTo>
                <a:lnTo>
                  <a:pt x="44648" y="0"/>
                </a:lnTo>
                <a:lnTo>
                  <a:pt x="44648" y="0"/>
                </a:lnTo>
                <a:lnTo>
                  <a:pt x="53578" y="0"/>
                </a:lnTo>
                <a:lnTo>
                  <a:pt x="53578" y="0"/>
                </a:lnTo>
                <a:lnTo>
                  <a:pt x="62508" y="8930"/>
                </a:lnTo>
                <a:lnTo>
                  <a:pt x="71437" y="17860"/>
                </a:lnTo>
                <a:lnTo>
                  <a:pt x="71437" y="26789"/>
                </a:lnTo>
                <a:lnTo>
                  <a:pt x="71437" y="44649"/>
                </a:lnTo>
                <a:lnTo>
                  <a:pt x="80367" y="53578"/>
                </a:lnTo>
                <a:lnTo>
                  <a:pt x="80367" y="62508"/>
                </a:lnTo>
                <a:lnTo>
                  <a:pt x="89297" y="80367"/>
                </a:lnTo>
                <a:lnTo>
                  <a:pt x="89297" y="89297"/>
                </a:lnTo>
                <a:lnTo>
                  <a:pt x="89297" y="98227"/>
                </a:lnTo>
                <a:lnTo>
                  <a:pt x="89297" y="107156"/>
                </a:lnTo>
                <a:lnTo>
                  <a:pt x="89297" y="107156"/>
                </a:lnTo>
                <a:lnTo>
                  <a:pt x="89297" y="107156"/>
                </a:lnTo>
                <a:lnTo>
                  <a:pt x="89297" y="107156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Freeform 100"/>
          <p:cNvSpPr/>
          <p:nvPr/>
        </p:nvSpPr>
        <p:spPr>
          <a:xfrm>
            <a:off x="3598664" y="3429000"/>
            <a:ext cx="98227" cy="241102"/>
          </a:xfrm>
          <a:custGeom>
            <a:avLst/>
            <a:gdLst/>
            <a:ahLst/>
            <a:cxnLst/>
            <a:rect l="0" t="0" r="0" b="0"/>
            <a:pathLst>
              <a:path w="98227" h="241102">
                <a:moveTo>
                  <a:pt x="62507" y="8929"/>
                </a:moveTo>
                <a:lnTo>
                  <a:pt x="62507" y="0"/>
                </a:lnTo>
                <a:lnTo>
                  <a:pt x="62507" y="0"/>
                </a:lnTo>
                <a:lnTo>
                  <a:pt x="71437" y="0"/>
                </a:lnTo>
                <a:lnTo>
                  <a:pt x="71437" y="0"/>
                </a:lnTo>
                <a:lnTo>
                  <a:pt x="71437" y="0"/>
                </a:lnTo>
                <a:lnTo>
                  <a:pt x="80367" y="0"/>
                </a:lnTo>
                <a:lnTo>
                  <a:pt x="80367" y="8929"/>
                </a:lnTo>
                <a:lnTo>
                  <a:pt x="80367" y="17859"/>
                </a:lnTo>
                <a:lnTo>
                  <a:pt x="80367" y="26789"/>
                </a:lnTo>
                <a:lnTo>
                  <a:pt x="80367" y="35718"/>
                </a:lnTo>
                <a:lnTo>
                  <a:pt x="71437" y="53578"/>
                </a:lnTo>
                <a:lnTo>
                  <a:pt x="80367" y="71437"/>
                </a:lnTo>
                <a:lnTo>
                  <a:pt x="80367" y="89296"/>
                </a:lnTo>
                <a:lnTo>
                  <a:pt x="80367" y="107156"/>
                </a:lnTo>
                <a:lnTo>
                  <a:pt x="80367" y="125015"/>
                </a:lnTo>
                <a:lnTo>
                  <a:pt x="80367" y="142875"/>
                </a:lnTo>
                <a:lnTo>
                  <a:pt x="80367" y="160734"/>
                </a:lnTo>
                <a:lnTo>
                  <a:pt x="89297" y="178593"/>
                </a:lnTo>
                <a:lnTo>
                  <a:pt x="89297" y="187523"/>
                </a:lnTo>
                <a:lnTo>
                  <a:pt x="89297" y="196453"/>
                </a:lnTo>
                <a:lnTo>
                  <a:pt x="89297" y="196453"/>
                </a:lnTo>
                <a:lnTo>
                  <a:pt x="89297" y="205382"/>
                </a:lnTo>
                <a:lnTo>
                  <a:pt x="98226" y="205382"/>
                </a:lnTo>
                <a:lnTo>
                  <a:pt x="98226" y="205382"/>
                </a:lnTo>
                <a:lnTo>
                  <a:pt x="98226" y="205382"/>
                </a:lnTo>
                <a:lnTo>
                  <a:pt x="98226" y="205382"/>
                </a:lnTo>
                <a:lnTo>
                  <a:pt x="98226" y="196453"/>
                </a:lnTo>
                <a:lnTo>
                  <a:pt x="89297" y="187523"/>
                </a:lnTo>
                <a:lnTo>
                  <a:pt x="89297" y="178593"/>
                </a:lnTo>
                <a:lnTo>
                  <a:pt x="89297" y="160734"/>
                </a:lnTo>
                <a:lnTo>
                  <a:pt x="80367" y="151804"/>
                </a:lnTo>
                <a:lnTo>
                  <a:pt x="80367" y="142875"/>
                </a:lnTo>
                <a:lnTo>
                  <a:pt x="71437" y="133945"/>
                </a:lnTo>
                <a:lnTo>
                  <a:pt x="62507" y="125015"/>
                </a:lnTo>
                <a:lnTo>
                  <a:pt x="62507" y="125015"/>
                </a:lnTo>
                <a:lnTo>
                  <a:pt x="53578" y="125015"/>
                </a:lnTo>
                <a:lnTo>
                  <a:pt x="44648" y="125015"/>
                </a:lnTo>
                <a:lnTo>
                  <a:pt x="35718" y="125015"/>
                </a:lnTo>
                <a:lnTo>
                  <a:pt x="26789" y="125015"/>
                </a:lnTo>
                <a:lnTo>
                  <a:pt x="17859" y="133945"/>
                </a:lnTo>
                <a:lnTo>
                  <a:pt x="8929" y="142875"/>
                </a:lnTo>
                <a:lnTo>
                  <a:pt x="8929" y="151804"/>
                </a:lnTo>
                <a:lnTo>
                  <a:pt x="0" y="160734"/>
                </a:lnTo>
                <a:lnTo>
                  <a:pt x="0" y="169664"/>
                </a:lnTo>
                <a:lnTo>
                  <a:pt x="0" y="187523"/>
                </a:lnTo>
                <a:lnTo>
                  <a:pt x="0" y="196453"/>
                </a:lnTo>
                <a:lnTo>
                  <a:pt x="0" y="205382"/>
                </a:lnTo>
                <a:lnTo>
                  <a:pt x="8929" y="214312"/>
                </a:lnTo>
                <a:lnTo>
                  <a:pt x="17859" y="223242"/>
                </a:lnTo>
                <a:lnTo>
                  <a:pt x="26789" y="232171"/>
                </a:lnTo>
                <a:lnTo>
                  <a:pt x="35718" y="241101"/>
                </a:lnTo>
                <a:lnTo>
                  <a:pt x="44648" y="241101"/>
                </a:lnTo>
                <a:lnTo>
                  <a:pt x="53578" y="241101"/>
                </a:lnTo>
                <a:lnTo>
                  <a:pt x="62507" y="241101"/>
                </a:lnTo>
                <a:lnTo>
                  <a:pt x="71437" y="241101"/>
                </a:lnTo>
                <a:lnTo>
                  <a:pt x="80367" y="241101"/>
                </a:lnTo>
                <a:lnTo>
                  <a:pt x="80367" y="241101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Freeform 101"/>
          <p:cNvSpPr/>
          <p:nvPr/>
        </p:nvSpPr>
        <p:spPr>
          <a:xfrm>
            <a:off x="3732609" y="3527226"/>
            <a:ext cx="187524" cy="133946"/>
          </a:xfrm>
          <a:custGeom>
            <a:avLst/>
            <a:gdLst/>
            <a:ahLst/>
            <a:cxnLst/>
            <a:rect l="0" t="0" r="0" b="0"/>
            <a:pathLst>
              <a:path w="187524" h="133946">
                <a:moveTo>
                  <a:pt x="35719" y="62508"/>
                </a:moveTo>
                <a:lnTo>
                  <a:pt x="35719" y="62508"/>
                </a:lnTo>
                <a:lnTo>
                  <a:pt x="26789" y="62508"/>
                </a:lnTo>
                <a:lnTo>
                  <a:pt x="26789" y="62508"/>
                </a:lnTo>
                <a:lnTo>
                  <a:pt x="26789" y="62508"/>
                </a:lnTo>
                <a:lnTo>
                  <a:pt x="35719" y="62508"/>
                </a:lnTo>
                <a:lnTo>
                  <a:pt x="35719" y="62508"/>
                </a:lnTo>
                <a:lnTo>
                  <a:pt x="35719" y="53578"/>
                </a:lnTo>
                <a:lnTo>
                  <a:pt x="44648" y="53578"/>
                </a:lnTo>
                <a:lnTo>
                  <a:pt x="44648" y="44649"/>
                </a:lnTo>
                <a:lnTo>
                  <a:pt x="53578" y="44649"/>
                </a:lnTo>
                <a:lnTo>
                  <a:pt x="53578" y="35719"/>
                </a:lnTo>
                <a:lnTo>
                  <a:pt x="62508" y="26789"/>
                </a:lnTo>
                <a:lnTo>
                  <a:pt x="62508" y="26789"/>
                </a:lnTo>
                <a:lnTo>
                  <a:pt x="62508" y="17860"/>
                </a:lnTo>
                <a:lnTo>
                  <a:pt x="71437" y="8930"/>
                </a:lnTo>
                <a:lnTo>
                  <a:pt x="71437" y="8930"/>
                </a:lnTo>
                <a:lnTo>
                  <a:pt x="71437" y="0"/>
                </a:lnTo>
                <a:lnTo>
                  <a:pt x="71437" y="0"/>
                </a:lnTo>
                <a:lnTo>
                  <a:pt x="62508" y="0"/>
                </a:lnTo>
                <a:lnTo>
                  <a:pt x="62508" y="0"/>
                </a:lnTo>
                <a:lnTo>
                  <a:pt x="53578" y="0"/>
                </a:lnTo>
                <a:lnTo>
                  <a:pt x="44648" y="8930"/>
                </a:lnTo>
                <a:lnTo>
                  <a:pt x="35719" y="17860"/>
                </a:lnTo>
                <a:lnTo>
                  <a:pt x="26789" y="26789"/>
                </a:lnTo>
                <a:lnTo>
                  <a:pt x="17859" y="35719"/>
                </a:lnTo>
                <a:lnTo>
                  <a:pt x="8930" y="44649"/>
                </a:lnTo>
                <a:lnTo>
                  <a:pt x="8930" y="53578"/>
                </a:lnTo>
                <a:lnTo>
                  <a:pt x="0" y="71438"/>
                </a:lnTo>
                <a:lnTo>
                  <a:pt x="0" y="80367"/>
                </a:lnTo>
                <a:lnTo>
                  <a:pt x="0" y="89297"/>
                </a:lnTo>
                <a:lnTo>
                  <a:pt x="0" y="98227"/>
                </a:lnTo>
                <a:lnTo>
                  <a:pt x="0" y="116086"/>
                </a:lnTo>
                <a:lnTo>
                  <a:pt x="8930" y="116086"/>
                </a:lnTo>
                <a:lnTo>
                  <a:pt x="17859" y="125016"/>
                </a:lnTo>
                <a:lnTo>
                  <a:pt x="26789" y="125016"/>
                </a:lnTo>
                <a:lnTo>
                  <a:pt x="35719" y="133945"/>
                </a:lnTo>
                <a:lnTo>
                  <a:pt x="44648" y="125016"/>
                </a:lnTo>
                <a:lnTo>
                  <a:pt x="53578" y="125016"/>
                </a:lnTo>
                <a:lnTo>
                  <a:pt x="71437" y="125016"/>
                </a:lnTo>
                <a:lnTo>
                  <a:pt x="71437" y="125016"/>
                </a:lnTo>
                <a:lnTo>
                  <a:pt x="80367" y="116086"/>
                </a:lnTo>
                <a:lnTo>
                  <a:pt x="89297" y="116086"/>
                </a:lnTo>
                <a:lnTo>
                  <a:pt x="89297" y="107156"/>
                </a:lnTo>
                <a:lnTo>
                  <a:pt x="98227" y="98227"/>
                </a:lnTo>
                <a:lnTo>
                  <a:pt x="98227" y="89297"/>
                </a:lnTo>
                <a:lnTo>
                  <a:pt x="98227" y="80367"/>
                </a:lnTo>
                <a:lnTo>
                  <a:pt x="98227" y="71438"/>
                </a:lnTo>
                <a:lnTo>
                  <a:pt x="98227" y="62508"/>
                </a:lnTo>
                <a:lnTo>
                  <a:pt x="98227" y="53578"/>
                </a:lnTo>
                <a:lnTo>
                  <a:pt x="98227" y="44649"/>
                </a:lnTo>
                <a:lnTo>
                  <a:pt x="98227" y="35719"/>
                </a:lnTo>
                <a:lnTo>
                  <a:pt x="98227" y="35719"/>
                </a:lnTo>
                <a:lnTo>
                  <a:pt x="98227" y="26789"/>
                </a:lnTo>
                <a:lnTo>
                  <a:pt x="98227" y="26789"/>
                </a:lnTo>
                <a:lnTo>
                  <a:pt x="98227" y="26789"/>
                </a:lnTo>
                <a:lnTo>
                  <a:pt x="98227" y="26789"/>
                </a:lnTo>
                <a:lnTo>
                  <a:pt x="98227" y="26789"/>
                </a:lnTo>
                <a:lnTo>
                  <a:pt x="98227" y="35719"/>
                </a:lnTo>
                <a:lnTo>
                  <a:pt x="98227" y="35719"/>
                </a:lnTo>
                <a:lnTo>
                  <a:pt x="98227" y="44649"/>
                </a:lnTo>
                <a:lnTo>
                  <a:pt x="107156" y="53578"/>
                </a:lnTo>
                <a:lnTo>
                  <a:pt x="107156" y="62508"/>
                </a:lnTo>
                <a:lnTo>
                  <a:pt x="107156" y="80367"/>
                </a:lnTo>
                <a:lnTo>
                  <a:pt x="107156" y="89297"/>
                </a:lnTo>
                <a:lnTo>
                  <a:pt x="107156" y="98227"/>
                </a:lnTo>
                <a:lnTo>
                  <a:pt x="107156" y="107156"/>
                </a:lnTo>
                <a:lnTo>
                  <a:pt x="107156" y="116086"/>
                </a:lnTo>
                <a:lnTo>
                  <a:pt x="107156" y="116086"/>
                </a:lnTo>
                <a:lnTo>
                  <a:pt x="116086" y="116086"/>
                </a:lnTo>
                <a:lnTo>
                  <a:pt x="116086" y="116086"/>
                </a:lnTo>
                <a:lnTo>
                  <a:pt x="116086" y="125016"/>
                </a:lnTo>
                <a:lnTo>
                  <a:pt x="116086" y="116086"/>
                </a:lnTo>
                <a:lnTo>
                  <a:pt x="107156" y="116086"/>
                </a:lnTo>
                <a:lnTo>
                  <a:pt x="107156" y="116086"/>
                </a:lnTo>
                <a:lnTo>
                  <a:pt x="107156" y="107156"/>
                </a:lnTo>
                <a:lnTo>
                  <a:pt x="107156" y="98227"/>
                </a:lnTo>
                <a:lnTo>
                  <a:pt x="107156" y="89297"/>
                </a:lnTo>
                <a:lnTo>
                  <a:pt x="107156" y="80367"/>
                </a:lnTo>
                <a:lnTo>
                  <a:pt x="107156" y="62508"/>
                </a:lnTo>
                <a:lnTo>
                  <a:pt x="116086" y="44649"/>
                </a:lnTo>
                <a:lnTo>
                  <a:pt x="116086" y="35719"/>
                </a:lnTo>
                <a:lnTo>
                  <a:pt x="125016" y="26789"/>
                </a:lnTo>
                <a:lnTo>
                  <a:pt x="133945" y="17860"/>
                </a:lnTo>
                <a:lnTo>
                  <a:pt x="133945" y="8930"/>
                </a:lnTo>
                <a:lnTo>
                  <a:pt x="142875" y="8930"/>
                </a:lnTo>
                <a:lnTo>
                  <a:pt x="151805" y="0"/>
                </a:lnTo>
                <a:lnTo>
                  <a:pt x="169664" y="0"/>
                </a:lnTo>
                <a:lnTo>
                  <a:pt x="178594" y="8930"/>
                </a:lnTo>
                <a:lnTo>
                  <a:pt x="178594" y="8930"/>
                </a:lnTo>
                <a:lnTo>
                  <a:pt x="187523" y="8930"/>
                </a:lnTo>
                <a:lnTo>
                  <a:pt x="187523" y="893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" name="Freeform 102"/>
          <p:cNvSpPr/>
          <p:nvPr/>
        </p:nvSpPr>
        <p:spPr>
          <a:xfrm>
            <a:off x="4045148" y="3357562"/>
            <a:ext cx="169665" cy="303610"/>
          </a:xfrm>
          <a:custGeom>
            <a:avLst/>
            <a:gdLst/>
            <a:ahLst/>
            <a:cxnLst/>
            <a:rect l="0" t="0" r="0" b="0"/>
            <a:pathLst>
              <a:path w="169665" h="303610">
                <a:moveTo>
                  <a:pt x="0" y="35719"/>
                </a:moveTo>
                <a:lnTo>
                  <a:pt x="0" y="35719"/>
                </a:lnTo>
                <a:lnTo>
                  <a:pt x="0" y="35719"/>
                </a:lnTo>
                <a:lnTo>
                  <a:pt x="0" y="26789"/>
                </a:lnTo>
                <a:lnTo>
                  <a:pt x="0" y="17859"/>
                </a:lnTo>
                <a:lnTo>
                  <a:pt x="0" y="17859"/>
                </a:lnTo>
                <a:lnTo>
                  <a:pt x="0" y="17859"/>
                </a:lnTo>
                <a:lnTo>
                  <a:pt x="0" y="17859"/>
                </a:lnTo>
                <a:lnTo>
                  <a:pt x="0" y="26789"/>
                </a:lnTo>
                <a:lnTo>
                  <a:pt x="0" y="35719"/>
                </a:lnTo>
                <a:lnTo>
                  <a:pt x="0" y="53578"/>
                </a:lnTo>
                <a:lnTo>
                  <a:pt x="0" y="71438"/>
                </a:lnTo>
                <a:lnTo>
                  <a:pt x="0" y="98227"/>
                </a:lnTo>
                <a:lnTo>
                  <a:pt x="0" y="116086"/>
                </a:lnTo>
                <a:lnTo>
                  <a:pt x="0" y="133945"/>
                </a:lnTo>
                <a:lnTo>
                  <a:pt x="0" y="160734"/>
                </a:lnTo>
                <a:lnTo>
                  <a:pt x="0" y="187524"/>
                </a:lnTo>
                <a:lnTo>
                  <a:pt x="0" y="205383"/>
                </a:lnTo>
                <a:lnTo>
                  <a:pt x="0" y="223242"/>
                </a:lnTo>
                <a:lnTo>
                  <a:pt x="0" y="241102"/>
                </a:lnTo>
                <a:lnTo>
                  <a:pt x="8930" y="258961"/>
                </a:lnTo>
                <a:lnTo>
                  <a:pt x="8930" y="267891"/>
                </a:lnTo>
                <a:lnTo>
                  <a:pt x="8930" y="267891"/>
                </a:lnTo>
                <a:lnTo>
                  <a:pt x="17859" y="276820"/>
                </a:lnTo>
                <a:lnTo>
                  <a:pt x="17859" y="276820"/>
                </a:lnTo>
                <a:lnTo>
                  <a:pt x="17859" y="276820"/>
                </a:lnTo>
                <a:lnTo>
                  <a:pt x="17859" y="276820"/>
                </a:lnTo>
                <a:lnTo>
                  <a:pt x="26789" y="267891"/>
                </a:lnTo>
                <a:lnTo>
                  <a:pt x="26789" y="258961"/>
                </a:lnTo>
                <a:lnTo>
                  <a:pt x="26789" y="250031"/>
                </a:lnTo>
                <a:lnTo>
                  <a:pt x="26789" y="241102"/>
                </a:lnTo>
                <a:lnTo>
                  <a:pt x="35719" y="223242"/>
                </a:lnTo>
                <a:lnTo>
                  <a:pt x="35719" y="214313"/>
                </a:lnTo>
                <a:lnTo>
                  <a:pt x="44648" y="205383"/>
                </a:lnTo>
                <a:lnTo>
                  <a:pt x="44648" y="205383"/>
                </a:lnTo>
                <a:lnTo>
                  <a:pt x="44648" y="205383"/>
                </a:lnTo>
                <a:lnTo>
                  <a:pt x="53578" y="205383"/>
                </a:lnTo>
                <a:lnTo>
                  <a:pt x="53578" y="214313"/>
                </a:lnTo>
                <a:lnTo>
                  <a:pt x="53578" y="223242"/>
                </a:lnTo>
                <a:lnTo>
                  <a:pt x="62508" y="232172"/>
                </a:lnTo>
                <a:lnTo>
                  <a:pt x="62508" y="241102"/>
                </a:lnTo>
                <a:lnTo>
                  <a:pt x="62508" y="258961"/>
                </a:lnTo>
                <a:lnTo>
                  <a:pt x="71438" y="267891"/>
                </a:lnTo>
                <a:lnTo>
                  <a:pt x="71438" y="276820"/>
                </a:lnTo>
                <a:lnTo>
                  <a:pt x="71438" y="285750"/>
                </a:lnTo>
                <a:lnTo>
                  <a:pt x="71438" y="294680"/>
                </a:lnTo>
                <a:lnTo>
                  <a:pt x="80367" y="303609"/>
                </a:lnTo>
                <a:lnTo>
                  <a:pt x="80367" y="303609"/>
                </a:lnTo>
                <a:lnTo>
                  <a:pt x="80367" y="303609"/>
                </a:lnTo>
                <a:lnTo>
                  <a:pt x="80367" y="303609"/>
                </a:lnTo>
                <a:lnTo>
                  <a:pt x="89297" y="294680"/>
                </a:lnTo>
                <a:lnTo>
                  <a:pt x="89297" y="285750"/>
                </a:lnTo>
                <a:lnTo>
                  <a:pt x="89297" y="267891"/>
                </a:lnTo>
                <a:lnTo>
                  <a:pt x="98227" y="250031"/>
                </a:lnTo>
                <a:lnTo>
                  <a:pt x="98227" y="232172"/>
                </a:lnTo>
                <a:lnTo>
                  <a:pt x="107156" y="196453"/>
                </a:lnTo>
                <a:lnTo>
                  <a:pt x="116086" y="169664"/>
                </a:lnTo>
                <a:lnTo>
                  <a:pt x="125016" y="133945"/>
                </a:lnTo>
                <a:lnTo>
                  <a:pt x="125016" y="107156"/>
                </a:lnTo>
                <a:lnTo>
                  <a:pt x="133945" y="80367"/>
                </a:lnTo>
                <a:lnTo>
                  <a:pt x="142875" y="53578"/>
                </a:lnTo>
                <a:lnTo>
                  <a:pt x="151805" y="35719"/>
                </a:lnTo>
                <a:lnTo>
                  <a:pt x="151805" y="26789"/>
                </a:lnTo>
                <a:lnTo>
                  <a:pt x="160734" y="8930"/>
                </a:lnTo>
                <a:lnTo>
                  <a:pt x="160734" y="8930"/>
                </a:lnTo>
                <a:lnTo>
                  <a:pt x="160734" y="0"/>
                </a:lnTo>
                <a:lnTo>
                  <a:pt x="160734" y="0"/>
                </a:lnTo>
                <a:lnTo>
                  <a:pt x="169664" y="0"/>
                </a:lnTo>
                <a:lnTo>
                  <a:pt x="169664" y="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" name="Freeform 103"/>
          <p:cNvSpPr/>
          <p:nvPr/>
        </p:nvSpPr>
        <p:spPr>
          <a:xfrm>
            <a:off x="4232671" y="3518296"/>
            <a:ext cx="80369" cy="116087"/>
          </a:xfrm>
          <a:custGeom>
            <a:avLst/>
            <a:gdLst/>
            <a:ahLst/>
            <a:cxnLst/>
            <a:rect l="0" t="0" r="0" b="0"/>
            <a:pathLst>
              <a:path w="80369" h="116087">
                <a:moveTo>
                  <a:pt x="62508" y="44649"/>
                </a:moveTo>
                <a:lnTo>
                  <a:pt x="62508" y="44649"/>
                </a:lnTo>
                <a:lnTo>
                  <a:pt x="62508" y="44649"/>
                </a:lnTo>
                <a:lnTo>
                  <a:pt x="62508" y="35719"/>
                </a:lnTo>
                <a:lnTo>
                  <a:pt x="62508" y="35719"/>
                </a:lnTo>
                <a:lnTo>
                  <a:pt x="62508" y="26790"/>
                </a:lnTo>
                <a:lnTo>
                  <a:pt x="62508" y="17860"/>
                </a:lnTo>
                <a:lnTo>
                  <a:pt x="62508" y="8930"/>
                </a:lnTo>
                <a:lnTo>
                  <a:pt x="62508" y="0"/>
                </a:lnTo>
                <a:lnTo>
                  <a:pt x="62508" y="0"/>
                </a:lnTo>
                <a:lnTo>
                  <a:pt x="53579" y="0"/>
                </a:lnTo>
                <a:lnTo>
                  <a:pt x="53579" y="0"/>
                </a:lnTo>
                <a:lnTo>
                  <a:pt x="44649" y="0"/>
                </a:lnTo>
                <a:lnTo>
                  <a:pt x="35719" y="0"/>
                </a:lnTo>
                <a:lnTo>
                  <a:pt x="26790" y="8930"/>
                </a:lnTo>
                <a:lnTo>
                  <a:pt x="17860" y="17860"/>
                </a:lnTo>
                <a:lnTo>
                  <a:pt x="17860" y="35719"/>
                </a:lnTo>
                <a:lnTo>
                  <a:pt x="8930" y="44649"/>
                </a:lnTo>
                <a:lnTo>
                  <a:pt x="8930" y="62508"/>
                </a:lnTo>
                <a:lnTo>
                  <a:pt x="0" y="71438"/>
                </a:lnTo>
                <a:lnTo>
                  <a:pt x="0" y="89297"/>
                </a:lnTo>
                <a:lnTo>
                  <a:pt x="0" y="98227"/>
                </a:lnTo>
                <a:lnTo>
                  <a:pt x="0" y="98227"/>
                </a:lnTo>
                <a:lnTo>
                  <a:pt x="8930" y="107157"/>
                </a:lnTo>
                <a:lnTo>
                  <a:pt x="8930" y="116086"/>
                </a:lnTo>
                <a:lnTo>
                  <a:pt x="17860" y="116086"/>
                </a:lnTo>
                <a:lnTo>
                  <a:pt x="17860" y="116086"/>
                </a:lnTo>
                <a:lnTo>
                  <a:pt x="26790" y="116086"/>
                </a:lnTo>
                <a:lnTo>
                  <a:pt x="35719" y="107157"/>
                </a:lnTo>
                <a:lnTo>
                  <a:pt x="35719" y="98227"/>
                </a:lnTo>
                <a:lnTo>
                  <a:pt x="44649" y="98227"/>
                </a:lnTo>
                <a:lnTo>
                  <a:pt x="53579" y="89297"/>
                </a:lnTo>
                <a:lnTo>
                  <a:pt x="53579" y="71438"/>
                </a:lnTo>
                <a:lnTo>
                  <a:pt x="62508" y="62508"/>
                </a:lnTo>
                <a:lnTo>
                  <a:pt x="62508" y="44649"/>
                </a:lnTo>
                <a:lnTo>
                  <a:pt x="62508" y="35719"/>
                </a:lnTo>
                <a:lnTo>
                  <a:pt x="71438" y="17860"/>
                </a:lnTo>
                <a:lnTo>
                  <a:pt x="71438" y="8930"/>
                </a:lnTo>
                <a:lnTo>
                  <a:pt x="71438" y="0"/>
                </a:lnTo>
                <a:lnTo>
                  <a:pt x="71438" y="0"/>
                </a:lnTo>
                <a:lnTo>
                  <a:pt x="71438" y="0"/>
                </a:lnTo>
                <a:lnTo>
                  <a:pt x="71438" y="0"/>
                </a:lnTo>
                <a:lnTo>
                  <a:pt x="71438" y="8930"/>
                </a:lnTo>
                <a:lnTo>
                  <a:pt x="71438" y="17860"/>
                </a:lnTo>
                <a:lnTo>
                  <a:pt x="71438" y="26790"/>
                </a:lnTo>
                <a:lnTo>
                  <a:pt x="71438" y="44649"/>
                </a:lnTo>
                <a:lnTo>
                  <a:pt x="71438" y="53579"/>
                </a:lnTo>
                <a:lnTo>
                  <a:pt x="71438" y="71438"/>
                </a:lnTo>
                <a:lnTo>
                  <a:pt x="71438" y="80368"/>
                </a:lnTo>
                <a:lnTo>
                  <a:pt x="80368" y="98227"/>
                </a:lnTo>
                <a:lnTo>
                  <a:pt x="80368" y="98227"/>
                </a:lnTo>
                <a:lnTo>
                  <a:pt x="80368" y="107157"/>
                </a:lnTo>
                <a:lnTo>
                  <a:pt x="80368" y="107157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Freeform 104"/>
          <p:cNvSpPr/>
          <p:nvPr/>
        </p:nvSpPr>
        <p:spPr>
          <a:xfrm>
            <a:off x="4366617" y="3509367"/>
            <a:ext cx="98227" cy="142876"/>
          </a:xfrm>
          <a:custGeom>
            <a:avLst/>
            <a:gdLst/>
            <a:ahLst/>
            <a:cxnLst/>
            <a:rect l="0" t="0" r="0" b="0"/>
            <a:pathLst>
              <a:path w="98227" h="142876">
                <a:moveTo>
                  <a:pt x="35719" y="62508"/>
                </a:moveTo>
                <a:lnTo>
                  <a:pt x="35719" y="62508"/>
                </a:lnTo>
                <a:lnTo>
                  <a:pt x="44648" y="62508"/>
                </a:lnTo>
                <a:lnTo>
                  <a:pt x="44648" y="53578"/>
                </a:lnTo>
                <a:lnTo>
                  <a:pt x="44648" y="53578"/>
                </a:lnTo>
                <a:lnTo>
                  <a:pt x="44648" y="44648"/>
                </a:lnTo>
                <a:lnTo>
                  <a:pt x="44648" y="35719"/>
                </a:lnTo>
                <a:lnTo>
                  <a:pt x="53578" y="26789"/>
                </a:lnTo>
                <a:lnTo>
                  <a:pt x="53578" y="17859"/>
                </a:lnTo>
                <a:lnTo>
                  <a:pt x="53578" y="17859"/>
                </a:lnTo>
                <a:lnTo>
                  <a:pt x="53578" y="8929"/>
                </a:lnTo>
                <a:lnTo>
                  <a:pt x="44648" y="8929"/>
                </a:lnTo>
                <a:lnTo>
                  <a:pt x="44648" y="0"/>
                </a:lnTo>
                <a:lnTo>
                  <a:pt x="44648" y="0"/>
                </a:lnTo>
                <a:lnTo>
                  <a:pt x="35719" y="0"/>
                </a:lnTo>
                <a:lnTo>
                  <a:pt x="26789" y="8929"/>
                </a:lnTo>
                <a:lnTo>
                  <a:pt x="26789" y="8929"/>
                </a:lnTo>
                <a:lnTo>
                  <a:pt x="17859" y="26789"/>
                </a:lnTo>
                <a:lnTo>
                  <a:pt x="17859" y="35719"/>
                </a:lnTo>
                <a:lnTo>
                  <a:pt x="8929" y="44648"/>
                </a:lnTo>
                <a:lnTo>
                  <a:pt x="8929" y="62508"/>
                </a:lnTo>
                <a:lnTo>
                  <a:pt x="0" y="71437"/>
                </a:lnTo>
                <a:lnTo>
                  <a:pt x="0" y="80367"/>
                </a:lnTo>
                <a:lnTo>
                  <a:pt x="0" y="98226"/>
                </a:lnTo>
                <a:lnTo>
                  <a:pt x="0" y="107156"/>
                </a:lnTo>
                <a:lnTo>
                  <a:pt x="0" y="107156"/>
                </a:lnTo>
                <a:lnTo>
                  <a:pt x="8929" y="116086"/>
                </a:lnTo>
                <a:lnTo>
                  <a:pt x="17859" y="116086"/>
                </a:lnTo>
                <a:lnTo>
                  <a:pt x="17859" y="125015"/>
                </a:lnTo>
                <a:lnTo>
                  <a:pt x="26789" y="116086"/>
                </a:lnTo>
                <a:lnTo>
                  <a:pt x="35719" y="116086"/>
                </a:lnTo>
                <a:lnTo>
                  <a:pt x="35719" y="107156"/>
                </a:lnTo>
                <a:lnTo>
                  <a:pt x="44648" y="107156"/>
                </a:lnTo>
                <a:lnTo>
                  <a:pt x="53578" y="98226"/>
                </a:lnTo>
                <a:lnTo>
                  <a:pt x="53578" y="80367"/>
                </a:lnTo>
                <a:lnTo>
                  <a:pt x="62508" y="71437"/>
                </a:lnTo>
                <a:lnTo>
                  <a:pt x="62508" y="53578"/>
                </a:lnTo>
                <a:lnTo>
                  <a:pt x="71437" y="44648"/>
                </a:lnTo>
                <a:lnTo>
                  <a:pt x="71437" y="35719"/>
                </a:lnTo>
                <a:lnTo>
                  <a:pt x="71437" y="26789"/>
                </a:lnTo>
                <a:lnTo>
                  <a:pt x="71437" y="17859"/>
                </a:lnTo>
                <a:lnTo>
                  <a:pt x="71437" y="17859"/>
                </a:lnTo>
                <a:lnTo>
                  <a:pt x="71437" y="17859"/>
                </a:lnTo>
                <a:lnTo>
                  <a:pt x="71437" y="17859"/>
                </a:lnTo>
                <a:lnTo>
                  <a:pt x="71437" y="26789"/>
                </a:lnTo>
                <a:lnTo>
                  <a:pt x="62508" y="35719"/>
                </a:lnTo>
                <a:lnTo>
                  <a:pt x="62508" y="44648"/>
                </a:lnTo>
                <a:lnTo>
                  <a:pt x="62508" y="53578"/>
                </a:lnTo>
                <a:lnTo>
                  <a:pt x="62508" y="62508"/>
                </a:lnTo>
                <a:lnTo>
                  <a:pt x="62508" y="80367"/>
                </a:lnTo>
                <a:lnTo>
                  <a:pt x="62508" y="89297"/>
                </a:lnTo>
                <a:lnTo>
                  <a:pt x="62508" y="107156"/>
                </a:lnTo>
                <a:lnTo>
                  <a:pt x="71437" y="116086"/>
                </a:lnTo>
                <a:lnTo>
                  <a:pt x="71437" y="125015"/>
                </a:lnTo>
                <a:lnTo>
                  <a:pt x="80367" y="133945"/>
                </a:lnTo>
                <a:lnTo>
                  <a:pt x="80367" y="133945"/>
                </a:lnTo>
                <a:lnTo>
                  <a:pt x="89297" y="133945"/>
                </a:lnTo>
                <a:lnTo>
                  <a:pt x="89297" y="142875"/>
                </a:lnTo>
                <a:lnTo>
                  <a:pt x="98226" y="142875"/>
                </a:lnTo>
                <a:lnTo>
                  <a:pt x="98226" y="142875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6" name="Freeform 105"/>
          <p:cNvSpPr/>
          <p:nvPr/>
        </p:nvSpPr>
        <p:spPr>
          <a:xfrm>
            <a:off x="4518421" y="3375421"/>
            <a:ext cx="1" cy="250033"/>
          </a:xfrm>
          <a:custGeom>
            <a:avLst/>
            <a:gdLst/>
            <a:ahLst/>
            <a:cxnLst/>
            <a:rect l="0" t="0" r="0" b="0"/>
            <a:pathLst>
              <a:path w="1" h="250033">
                <a:moveTo>
                  <a:pt x="0" y="0"/>
                </a:moveTo>
                <a:lnTo>
                  <a:pt x="0" y="0"/>
                </a:lnTo>
                <a:lnTo>
                  <a:pt x="0" y="8930"/>
                </a:lnTo>
                <a:lnTo>
                  <a:pt x="0" y="8930"/>
                </a:lnTo>
                <a:lnTo>
                  <a:pt x="0" y="26790"/>
                </a:lnTo>
                <a:lnTo>
                  <a:pt x="0" y="35719"/>
                </a:lnTo>
                <a:lnTo>
                  <a:pt x="0" y="53579"/>
                </a:lnTo>
                <a:lnTo>
                  <a:pt x="0" y="80368"/>
                </a:lnTo>
                <a:lnTo>
                  <a:pt x="0" y="98227"/>
                </a:lnTo>
                <a:lnTo>
                  <a:pt x="0" y="116086"/>
                </a:lnTo>
                <a:lnTo>
                  <a:pt x="0" y="133946"/>
                </a:lnTo>
                <a:lnTo>
                  <a:pt x="0" y="160735"/>
                </a:lnTo>
                <a:lnTo>
                  <a:pt x="0" y="178594"/>
                </a:lnTo>
                <a:lnTo>
                  <a:pt x="0" y="196454"/>
                </a:lnTo>
                <a:lnTo>
                  <a:pt x="0" y="205383"/>
                </a:lnTo>
                <a:lnTo>
                  <a:pt x="0" y="223243"/>
                </a:lnTo>
                <a:lnTo>
                  <a:pt x="0" y="232172"/>
                </a:lnTo>
                <a:lnTo>
                  <a:pt x="0" y="250032"/>
                </a:lnTo>
                <a:lnTo>
                  <a:pt x="0" y="250032"/>
                </a:lnTo>
                <a:lnTo>
                  <a:pt x="0" y="250032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7" name="Freeform 106"/>
          <p:cNvSpPr/>
          <p:nvPr/>
        </p:nvSpPr>
        <p:spPr>
          <a:xfrm>
            <a:off x="4589859" y="3500437"/>
            <a:ext cx="125017" cy="160735"/>
          </a:xfrm>
          <a:custGeom>
            <a:avLst/>
            <a:gdLst/>
            <a:ahLst/>
            <a:cxnLst/>
            <a:rect l="0" t="0" r="0" b="0"/>
            <a:pathLst>
              <a:path w="125017" h="160735">
                <a:moveTo>
                  <a:pt x="80367" y="8930"/>
                </a:moveTo>
                <a:lnTo>
                  <a:pt x="80367" y="8930"/>
                </a:lnTo>
                <a:lnTo>
                  <a:pt x="80367" y="0"/>
                </a:lnTo>
                <a:lnTo>
                  <a:pt x="80367" y="0"/>
                </a:lnTo>
                <a:lnTo>
                  <a:pt x="80367" y="0"/>
                </a:lnTo>
                <a:lnTo>
                  <a:pt x="71437" y="0"/>
                </a:lnTo>
                <a:lnTo>
                  <a:pt x="62508" y="0"/>
                </a:lnTo>
                <a:lnTo>
                  <a:pt x="53578" y="0"/>
                </a:lnTo>
                <a:lnTo>
                  <a:pt x="44648" y="0"/>
                </a:lnTo>
                <a:lnTo>
                  <a:pt x="35719" y="8930"/>
                </a:lnTo>
                <a:lnTo>
                  <a:pt x="26789" y="8930"/>
                </a:lnTo>
                <a:lnTo>
                  <a:pt x="17859" y="17859"/>
                </a:lnTo>
                <a:lnTo>
                  <a:pt x="8930" y="17859"/>
                </a:lnTo>
                <a:lnTo>
                  <a:pt x="8930" y="26789"/>
                </a:lnTo>
                <a:lnTo>
                  <a:pt x="0" y="26789"/>
                </a:lnTo>
                <a:lnTo>
                  <a:pt x="0" y="26789"/>
                </a:lnTo>
                <a:lnTo>
                  <a:pt x="8930" y="35719"/>
                </a:lnTo>
                <a:lnTo>
                  <a:pt x="8930" y="35719"/>
                </a:lnTo>
                <a:lnTo>
                  <a:pt x="17859" y="44649"/>
                </a:lnTo>
                <a:lnTo>
                  <a:pt x="26789" y="53578"/>
                </a:lnTo>
                <a:lnTo>
                  <a:pt x="35719" y="62508"/>
                </a:lnTo>
                <a:lnTo>
                  <a:pt x="53578" y="62508"/>
                </a:lnTo>
                <a:lnTo>
                  <a:pt x="62508" y="71438"/>
                </a:lnTo>
                <a:lnTo>
                  <a:pt x="80367" y="80367"/>
                </a:lnTo>
                <a:lnTo>
                  <a:pt x="98227" y="89297"/>
                </a:lnTo>
                <a:lnTo>
                  <a:pt x="107156" y="89297"/>
                </a:lnTo>
                <a:lnTo>
                  <a:pt x="116086" y="98227"/>
                </a:lnTo>
                <a:lnTo>
                  <a:pt x="116086" y="107156"/>
                </a:lnTo>
                <a:lnTo>
                  <a:pt x="125016" y="116086"/>
                </a:lnTo>
                <a:lnTo>
                  <a:pt x="125016" y="125016"/>
                </a:lnTo>
                <a:lnTo>
                  <a:pt x="125016" y="133945"/>
                </a:lnTo>
                <a:lnTo>
                  <a:pt x="125016" y="133945"/>
                </a:lnTo>
                <a:lnTo>
                  <a:pt x="125016" y="142875"/>
                </a:lnTo>
                <a:lnTo>
                  <a:pt x="116086" y="142875"/>
                </a:lnTo>
                <a:lnTo>
                  <a:pt x="116086" y="151805"/>
                </a:lnTo>
                <a:lnTo>
                  <a:pt x="107156" y="160734"/>
                </a:lnTo>
                <a:lnTo>
                  <a:pt x="98227" y="160734"/>
                </a:lnTo>
                <a:lnTo>
                  <a:pt x="80367" y="160734"/>
                </a:lnTo>
                <a:lnTo>
                  <a:pt x="71437" y="160734"/>
                </a:lnTo>
                <a:lnTo>
                  <a:pt x="53578" y="160734"/>
                </a:lnTo>
                <a:lnTo>
                  <a:pt x="44648" y="160734"/>
                </a:lnTo>
                <a:lnTo>
                  <a:pt x="26789" y="151805"/>
                </a:lnTo>
                <a:lnTo>
                  <a:pt x="17859" y="151805"/>
                </a:lnTo>
                <a:lnTo>
                  <a:pt x="17859" y="151805"/>
                </a:lnTo>
                <a:lnTo>
                  <a:pt x="17859" y="151805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8" name="Freeform 107"/>
          <p:cNvSpPr/>
          <p:nvPr/>
        </p:nvSpPr>
        <p:spPr>
          <a:xfrm>
            <a:off x="6456164" y="946547"/>
            <a:ext cx="553641" cy="35720"/>
          </a:xfrm>
          <a:custGeom>
            <a:avLst/>
            <a:gdLst/>
            <a:ahLst/>
            <a:cxnLst/>
            <a:rect l="0" t="0" r="0" b="0"/>
            <a:pathLst>
              <a:path w="553641" h="35720">
                <a:moveTo>
                  <a:pt x="0" y="35719"/>
                </a:moveTo>
                <a:lnTo>
                  <a:pt x="0" y="35719"/>
                </a:lnTo>
                <a:lnTo>
                  <a:pt x="0" y="35719"/>
                </a:lnTo>
                <a:lnTo>
                  <a:pt x="0" y="26789"/>
                </a:lnTo>
                <a:lnTo>
                  <a:pt x="0" y="26789"/>
                </a:lnTo>
                <a:lnTo>
                  <a:pt x="8929" y="26789"/>
                </a:lnTo>
                <a:lnTo>
                  <a:pt x="8929" y="17859"/>
                </a:lnTo>
                <a:lnTo>
                  <a:pt x="17859" y="17859"/>
                </a:lnTo>
                <a:lnTo>
                  <a:pt x="26789" y="17859"/>
                </a:lnTo>
                <a:lnTo>
                  <a:pt x="26789" y="8929"/>
                </a:lnTo>
                <a:lnTo>
                  <a:pt x="35718" y="8929"/>
                </a:lnTo>
                <a:lnTo>
                  <a:pt x="35718" y="8929"/>
                </a:lnTo>
                <a:lnTo>
                  <a:pt x="44648" y="0"/>
                </a:lnTo>
                <a:lnTo>
                  <a:pt x="53577" y="0"/>
                </a:lnTo>
                <a:lnTo>
                  <a:pt x="62507" y="0"/>
                </a:lnTo>
                <a:lnTo>
                  <a:pt x="80366" y="0"/>
                </a:lnTo>
                <a:lnTo>
                  <a:pt x="89296" y="0"/>
                </a:lnTo>
                <a:lnTo>
                  <a:pt x="107156" y="0"/>
                </a:lnTo>
                <a:lnTo>
                  <a:pt x="125015" y="0"/>
                </a:lnTo>
                <a:lnTo>
                  <a:pt x="151804" y="0"/>
                </a:lnTo>
                <a:lnTo>
                  <a:pt x="169663" y="0"/>
                </a:lnTo>
                <a:lnTo>
                  <a:pt x="205382" y="0"/>
                </a:lnTo>
                <a:lnTo>
                  <a:pt x="232171" y="0"/>
                </a:lnTo>
                <a:lnTo>
                  <a:pt x="267890" y="0"/>
                </a:lnTo>
                <a:lnTo>
                  <a:pt x="312538" y="0"/>
                </a:lnTo>
                <a:lnTo>
                  <a:pt x="357187" y="0"/>
                </a:lnTo>
                <a:lnTo>
                  <a:pt x="401835" y="0"/>
                </a:lnTo>
                <a:lnTo>
                  <a:pt x="446484" y="0"/>
                </a:lnTo>
                <a:lnTo>
                  <a:pt x="491132" y="0"/>
                </a:lnTo>
                <a:lnTo>
                  <a:pt x="535781" y="8929"/>
                </a:lnTo>
                <a:lnTo>
                  <a:pt x="553640" y="8929"/>
                </a:lnTo>
                <a:lnTo>
                  <a:pt x="553640" y="8929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9" name="Freeform 108"/>
          <p:cNvSpPr/>
          <p:nvPr/>
        </p:nvSpPr>
        <p:spPr>
          <a:xfrm>
            <a:off x="4759523" y="3857625"/>
            <a:ext cx="330400" cy="392907"/>
          </a:xfrm>
          <a:custGeom>
            <a:avLst/>
            <a:gdLst/>
            <a:ahLst/>
            <a:cxnLst/>
            <a:rect l="0" t="0" r="0" b="0"/>
            <a:pathLst>
              <a:path w="330400" h="392907">
                <a:moveTo>
                  <a:pt x="330399" y="35718"/>
                </a:moveTo>
                <a:lnTo>
                  <a:pt x="330399" y="26789"/>
                </a:lnTo>
                <a:lnTo>
                  <a:pt x="330399" y="26789"/>
                </a:lnTo>
                <a:lnTo>
                  <a:pt x="321469" y="17859"/>
                </a:lnTo>
                <a:lnTo>
                  <a:pt x="312540" y="17859"/>
                </a:lnTo>
                <a:lnTo>
                  <a:pt x="303610" y="8929"/>
                </a:lnTo>
                <a:lnTo>
                  <a:pt x="294680" y="0"/>
                </a:lnTo>
                <a:lnTo>
                  <a:pt x="276821" y="0"/>
                </a:lnTo>
                <a:lnTo>
                  <a:pt x="267891" y="0"/>
                </a:lnTo>
                <a:lnTo>
                  <a:pt x="250032" y="0"/>
                </a:lnTo>
                <a:lnTo>
                  <a:pt x="232172" y="0"/>
                </a:lnTo>
                <a:lnTo>
                  <a:pt x="214313" y="0"/>
                </a:lnTo>
                <a:lnTo>
                  <a:pt x="196454" y="8929"/>
                </a:lnTo>
                <a:lnTo>
                  <a:pt x="178594" y="17859"/>
                </a:lnTo>
                <a:lnTo>
                  <a:pt x="160735" y="26789"/>
                </a:lnTo>
                <a:lnTo>
                  <a:pt x="133946" y="44648"/>
                </a:lnTo>
                <a:lnTo>
                  <a:pt x="116086" y="53578"/>
                </a:lnTo>
                <a:lnTo>
                  <a:pt x="98227" y="71437"/>
                </a:lnTo>
                <a:lnTo>
                  <a:pt x="80367" y="89296"/>
                </a:lnTo>
                <a:lnTo>
                  <a:pt x="62508" y="107156"/>
                </a:lnTo>
                <a:lnTo>
                  <a:pt x="44648" y="125015"/>
                </a:lnTo>
                <a:lnTo>
                  <a:pt x="35719" y="151804"/>
                </a:lnTo>
                <a:lnTo>
                  <a:pt x="17859" y="169664"/>
                </a:lnTo>
                <a:lnTo>
                  <a:pt x="8930" y="187523"/>
                </a:lnTo>
                <a:lnTo>
                  <a:pt x="8930" y="205382"/>
                </a:lnTo>
                <a:lnTo>
                  <a:pt x="0" y="232171"/>
                </a:lnTo>
                <a:lnTo>
                  <a:pt x="0" y="250031"/>
                </a:lnTo>
                <a:lnTo>
                  <a:pt x="0" y="267890"/>
                </a:lnTo>
                <a:lnTo>
                  <a:pt x="0" y="285750"/>
                </a:lnTo>
                <a:lnTo>
                  <a:pt x="8930" y="303609"/>
                </a:lnTo>
                <a:lnTo>
                  <a:pt x="8930" y="321468"/>
                </a:lnTo>
                <a:lnTo>
                  <a:pt x="17859" y="330398"/>
                </a:lnTo>
                <a:lnTo>
                  <a:pt x="35719" y="348257"/>
                </a:lnTo>
                <a:lnTo>
                  <a:pt x="44648" y="357187"/>
                </a:lnTo>
                <a:lnTo>
                  <a:pt x="53578" y="366117"/>
                </a:lnTo>
                <a:lnTo>
                  <a:pt x="71438" y="375046"/>
                </a:lnTo>
                <a:lnTo>
                  <a:pt x="89297" y="375046"/>
                </a:lnTo>
                <a:lnTo>
                  <a:pt x="107156" y="383976"/>
                </a:lnTo>
                <a:lnTo>
                  <a:pt x="125016" y="383976"/>
                </a:lnTo>
                <a:lnTo>
                  <a:pt x="142875" y="392906"/>
                </a:lnTo>
                <a:lnTo>
                  <a:pt x="160735" y="392906"/>
                </a:lnTo>
                <a:lnTo>
                  <a:pt x="178594" y="392906"/>
                </a:lnTo>
                <a:lnTo>
                  <a:pt x="196454" y="392906"/>
                </a:lnTo>
                <a:lnTo>
                  <a:pt x="205383" y="383976"/>
                </a:lnTo>
                <a:lnTo>
                  <a:pt x="214313" y="383976"/>
                </a:lnTo>
                <a:lnTo>
                  <a:pt x="214313" y="383976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0" name="Freeform 109"/>
          <p:cNvSpPr/>
          <p:nvPr/>
        </p:nvSpPr>
        <p:spPr>
          <a:xfrm>
            <a:off x="5143500" y="4089796"/>
            <a:ext cx="53579" cy="8931"/>
          </a:xfrm>
          <a:custGeom>
            <a:avLst/>
            <a:gdLst/>
            <a:ahLst/>
            <a:cxnLst/>
            <a:rect l="0" t="0" r="0" b="0"/>
            <a:pathLst>
              <a:path w="53579" h="8931">
                <a:moveTo>
                  <a:pt x="53578" y="8930"/>
                </a:moveTo>
                <a:lnTo>
                  <a:pt x="53578" y="8930"/>
                </a:lnTo>
                <a:lnTo>
                  <a:pt x="53578" y="8930"/>
                </a:lnTo>
                <a:lnTo>
                  <a:pt x="53578" y="8930"/>
                </a:lnTo>
                <a:lnTo>
                  <a:pt x="44648" y="0"/>
                </a:lnTo>
                <a:lnTo>
                  <a:pt x="35719" y="0"/>
                </a:lnTo>
                <a:lnTo>
                  <a:pt x="26789" y="0"/>
                </a:lnTo>
                <a:lnTo>
                  <a:pt x="17859" y="0"/>
                </a:lnTo>
                <a:lnTo>
                  <a:pt x="893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1" name="Freeform 110"/>
          <p:cNvSpPr/>
          <p:nvPr/>
        </p:nvSpPr>
        <p:spPr>
          <a:xfrm>
            <a:off x="5054203" y="4116586"/>
            <a:ext cx="133946" cy="116086"/>
          </a:xfrm>
          <a:custGeom>
            <a:avLst/>
            <a:gdLst/>
            <a:ahLst/>
            <a:cxnLst/>
            <a:rect l="0" t="0" r="0" b="0"/>
            <a:pathLst>
              <a:path w="133946" h="116086">
                <a:moveTo>
                  <a:pt x="35719" y="8929"/>
                </a:moveTo>
                <a:lnTo>
                  <a:pt x="35719" y="17859"/>
                </a:lnTo>
                <a:lnTo>
                  <a:pt x="26789" y="26789"/>
                </a:lnTo>
                <a:lnTo>
                  <a:pt x="17860" y="35718"/>
                </a:lnTo>
                <a:lnTo>
                  <a:pt x="8930" y="44648"/>
                </a:lnTo>
                <a:lnTo>
                  <a:pt x="8930" y="62507"/>
                </a:lnTo>
                <a:lnTo>
                  <a:pt x="0" y="80367"/>
                </a:lnTo>
                <a:lnTo>
                  <a:pt x="0" y="89296"/>
                </a:lnTo>
                <a:lnTo>
                  <a:pt x="8930" y="98226"/>
                </a:lnTo>
                <a:lnTo>
                  <a:pt x="8930" y="107156"/>
                </a:lnTo>
                <a:lnTo>
                  <a:pt x="17860" y="107156"/>
                </a:lnTo>
                <a:lnTo>
                  <a:pt x="26789" y="116085"/>
                </a:lnTo>
                <a:lnTo>
                  <a:pt x="35719" y="116085"/>
                </a:lnTo>
                <a:lnTo>
                  <a:pt x="44649" y="107156"/>
                </a:lnTo>
                <a:lnTo>
                  <a:pt x="53578" y="107156"/>
                </a:lnTo>
                <a:lnTo>
                  <a:pt x="62508" y="98226"/>
                </a:lnTo>
                <a:lnTo>
                  <a:pt x="71438" y="89296"/>
                </a:lnTo>
                <a:lnTo>
                  <a:pt x="71438" y="80367"/>
                </a:lnTo>
                <a:lnTo>
                  <a:pt x="80367" y="62507"/>
                </a:lnTo>
                <a:lnTo>
                  <a:pt x="89297" y="53578"/>
                </a:lnTo>
                <a:lnTo>
                  <a:pt x="89297" y="35718"/>
                </a:lnTo>
                <a:lnTo>
                  <a:pt x="89297" y="26789"/>
                </a:lnTo>
                <a:lnTo>
                  <a:pt x="89297" y="17859"/>
                </a:lnTo>
                <a:lnTo>
                  <a:pt x="98227" y="8929"/>
                </a:lnTo>
                <a:lnTo>
                  <a:pt x="98227" y="0"/>
                </a:lnTo>
                <a:lnTo>
                  <a:pt x="98227" y="0"/>
                </a:lnTo>
                <a:lnTo>
                  <a:pt x="98227" y="0"/>
                </a:lnTo>
                <a:lnTo>
                  <a:pt x="98227" y="0"/>
                </a:lnTo>
                <a:lnTo>
                  <a:pt x="98227" y="0"/>
                </a:lnTo>
                <a:lnTo>
                  <a:pt x="98227" y="8929"/>
                </a:lnTo>
                <a:lnTo>
                  <a:pt x="98227" y="8929"/>
                </a:lnTo>
                <a:lnTo>
                  <a:pt x="98227" y="17859"/>
                </a:lnTo>
                <a:lnTo>
                  <a:pt x="107156" y="35718"/>
                </a:lnTo>
                <a:lnTo>
                  <a:pt x="107156" y="44648"/>
                </a:lnTo>
                <a:lnTo>
                  <a:pt x="116086" y="62507"/>
                </a:lnTo>
                <a:lnTo>
                  <a:pt x="116086" y="71437"/>
                </a:lnTo>
                <a:lnTo>
                  <a:pt x="125016" y="89296"/>
                </a:lnTo>
                <a:lnTo>
                  <a:pt x="133945" y="98226"/>
                </a:lnTo>
                <a:lnTo>
                  <a:pt x="133945" y="98226"/>
                </a:lnTo>
                <a:lnTo>
                  <a:pt x="133945" y="98226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2" name="Freeform 111"/>
          <p:cNvSpPr/>
          <p:nvPr/>
        </p:nvSpPr>
        <p:spPr>
          <a:xfrm>
            <a:off x="5259586" y="3929062"/>
            <a:ext cx="35720" cy="303610"/>
          </a:xfrm>
          <a:custGeom>
            <a:avLst/>
            <a:gdLst/>
            <a:ahLst/>
            <a:cxnLst/>
            <a:rect l="0" t="0" r="0" b="0"/>
            <a:pathLst>
              <a:path w="35720" h="303610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8930"/>
                </a:lnTo>
                <a:lnTo>
                  <a:pt x="0" y="17859"/>
                </a:lnTo>
                <a:lnTo>
                  <a:pt x="0" y="26789"/>
                </a:lnTo>
                <a:lnTo>
                  <a:pt x="0" y="44649"/>
                </a:lnTo>
                <a:lnTo>
                  <a:pt x="0" y="62508"/>
                </a:lnTo>
                <a:lnTo>
                  <a:pt x="0" y="80367"/>
                </a:lnTo>
                <a:lnTo>
                  <a:pt x="8930" y="98227"/>
                </a:lnTo>
                <a:lnTo>
                  <a:pt x="8930" y="125016"/>
                </a:lnTo>
                <a:lnTo>
                  <a:pt x="8930" y="151805"/>
                </a:lnTo>
                <a:lnTo>
                  <a:pt x="17859" y="169664"/>
                </a:lnTo>
                <a:lnTo>
                  <a:pt x="17859" y="196453"/>
                </a:lnTo>
                <a:lnTo>
                  <a:pt x="17859" y="214313"/>
                </a:lnTo>
                <a:lnTo>
                  <a:pt x="26789" y="232172"/>
                </a:lnTo>
                <a:lnTo>
                  <a:pt x="26789" y="250031"/>
                </a:lnTo>
                <a:lnTo>
                  <a:pt x="26789" y="267891"/>
                </a:lnTo>
                <a:lnTo>
                  <a:pt x="35719" y="276820"/>
                </a:lnTo>
                <a:lnTo>
                  <a:pt x="35719" y="285750"/>
                </a:lnTo>
                <a:lnTo>
                  <a:pt x="35719" y="294680"/>
                </a:lnTo>
                <a:lnTo>
                  <a:pt x="35719" y="303609"/>
                </a:lnTo>
                <a:lnTo>
                  <a:pt x="35719" y="303609"/>
                </a:lnTo>
                <a:lnTo>
                  <a:pt x="35719" y="303609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3" name="Freeform 112"/>
          <p:cNvSpPr/>
          <p:nvPr/>
        </p:nvSpPr>
        <p:spPr>
          <a:xfrm>
            <a:off x="5223867" y="4071937"/>
            <a:ext cx="62509" cy="8931"/>
          </a:xfrm>
          <a:custGeom>
            <a:avLst/>
            <a:gdLst/>
            <a:ahLst/>
            <a:cxnLst/>
            <a:rect l="0" t="0" r="0" b="0"/>
            <a:pathLst>
              <a:path w="62509" h="8931">
                <a:moveTo>
                  <a:pt x="0" y="8930"/>
                </a:moveTo>
                <a:lnTo>
                  <a:pt x="0" y="8930"/>
                </a:lnTo>
                <a:lnTo>
                  <a:pt x="0" y="8930"/>
                </a:lnTo>
                <a:lnTo>
                  <a:pt x="0" y="8930"/>
                </a:lnTo>
                <a:lnTo>
                  <a:pt x="8930" y="8930"/>
                </a:lnTo>
                <a:lnTo>
                  <a:pt x="17860" y="8930"/>
                </a:lnTo>
                <a:lnTo>
                  <a:pt x="17860" y="8930"/>
                </a:lnTo>
                <a:lnTo>
                  <a:pt x="35719" y="0"/>
                </a:lnTo>
                <a:lnTo>
                  <a:pt x="44649" y="0"/>
                </a:lnTo>
                <a:lnTo>
                  <a:pt x="62508" y="0"/>
                </a:lnTo>
                <a:lnTo>
                  <a:pt x="62508" y="0"/>
                </a:lnTo>
                <a:lnTo>
                  <a:pt x="62508" y="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4" name="Freeform 113"/>
          <p:cNvSpPr/>
          <p:nvPr/>
        </p:nvSpPr>
        <p:spPr>
          <a:xfrm>
            <a:off x="5313164" y="4080867"/>
            <a:ext cx="133946" cy="142876"/>
          </a:xfrm>
          <a:custGeom>
            <a:avLst/>
            <a:gdLst/>
            <a:ahLst/>
            <a:cxnLst/>
            <a:rect l="0" t="0" r="0" b="0"/>
            <a:pathLst>
              <a:path w="133946" h="142876">
                <a:moveTo>
                  <a:pt x="98227" y="0"/>
                </a:moveTo>
                <a:lnTo>
                  <a:pt x="98227" y="0"/>
                </a:lnTo>
                <a:lnTo>
                  <a:pt x="89297" y="0"/>
                </a:lnTo>
                <a:lnTo>
                  <a:pt x="89297" y="0"/>
                </a:lnTo>
                <a:lnTo>
                  <a:pt x="89297" y="0"/>
                </a:lnTo>
                <a:lnTo>
                  <a:pt x="80367" y="0"/>
                </a:lnTo>
                <a:lnTo>
                  <a:pt x="80367" y="0"/>
                </a:lnTo>
                <a:lnTo>
                  <a:pt x="71438" y="0"/>
                </a:lnTo>
                <a:lnTo>
                  <a:pt x="62508" y="0"/>
                </a:lnTo>
                <a:lnTo>
                  <a:pt x="53578" y="8929"/>
                </a:lnTo>
                <a:lnTo>
                  <a:pt x="44649" y="17859"/>
                </a:lnTo>
                <a:lnTo>
                  <a:pt x="26789" y="26789"/>
                </a:lnTo>
                <a:lnTo>
                  <a:pt x="26789" y="35719"/>
                </a:lnTo>
                <a:lnTo>
                  <a:pt x="17859" y="44648"/>
                </a:lnTo>
                <a:lnTo>
                  <a:pt x="8930" y="62508"/>
                </a:lnTo>
                <a:lnTo>
                  <a:pt x="0" y="71437"/>
                </a:lnTo>
                <a:lnTo>
                  <a:pt x="0" y="89297"/>
                </a:lnTo>
                <a:lnTo>
                  <a:pt x="0" y="98226"/>
                </a:lnTo>
                <a:lnTo>
                  <a:pt x="0" y="107156"/>
                </a:lnTo>
                <a:lnTo>
                  <a:pt x="0" y="116086"/>
                </a:lnTo>
                <a:lnTo>
                  <a:pt x="8930" y="116086"/>
                </a:lnTo>
                <a:lnTo>
                  <a:pt x="17859" y="116086"/>
                </a:lnTo>
                <a:lnTo>
                  <a:pt x="17859" y="116086"/>
                </a:lnTo>
                <a:lnTo>
                  <a:pt x="26789" y="116086"/>
                </a:lnTo>
                <a:lnTo>
                  <a:pt x="35719" y="107156"/>
                </a:lnTo>
                <a:lnTo>
                  <a:pt x="44649" y="98226"/>
                </a:lnTo>
                <a:lnTo>
                  <a:pt x="53578" y="89297"/>
                </a:lnTo>
                <a:lnTo>
                  <a:pt x="62508" y="71437"/>
                </a:lnTo>
                <a:lnTo>
                  <a:pt x="71438" y="62508"/>
                </a:lnTo>
                <a:lnTo>
                  <a:pt x="71438" y="44648"/>
                </a:lnTo>
                <a:lnTo>
                  <a:pt x="71438" y="35719"/>
                </a:lnTo>
                <a:lnTo>
                  <a:pt x="71438" y="26789"/>
                </a:lnTo>
                <a:lnTo>
                  <a:pt x="71438" y="17859"/>
                </a:lnTo>
                <a:lnTo>
                  <a:pt x="71438" y="8929"/>
                </a:lnTo>
                <a:lnTo>
                  <a:pt x="80367" y="8929"/>
                </a:lnTo>
                <a:lnTo>
                  <a:pt x="80367" y="8929"/>
                </a:lnTo>
                <a:lnTo>
                  <a:pt x="80367" y="17859"/>
                </a:lnTo>
                <a:lnTo>
                  <a:pt x="80367" y="17859"/>
                </a:lnTo>
                <a:lnTo>
                  <a:pt x="80367" y="26789"/>
                </a:lnTo>
                <a:lnTo>
                  <a:pt x="80367" y="44648"/>
                </a:lnTo>
                <a:lnTo>
                  <a:pt x="89297" y="53578"/>
                </a:lnTo>
                <a:lnTo>
                  <a:pt x="89297" y="71437"/>
                </a:lnTo>
                <a:lnTo>
                  <a:pt x="98227" y="80367"/>
                </a:lnTo>
                <a:lnTo>
                  <a:pt x="107156" y="98226"/>
                </a:lnTo>
                <a:lnTo>
                  <a:pt x="116086" y="116086"/>
                </a:lnTo>
                <a:lnTo>
                  <a:pt x="116086" y="125015"/>
                </a:lnTo>
                <a:lnTo>
                  <a:pt x="125016" y="133945"/>
                </a:lnTo>
                <a:lnTo>
                  <a:pt x="133945" y="133945"/>
                </a:lnTo>
                <a:lnTo>
                  <a:pt x="133945" y="142875"/>
                </a:lnTo>
                <a:lnTo>
                  <a:pt x="133945" y="142875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5" name="Freeform 114"/>
          <p:cNvSpPr/>
          <p:nvPr/>
        </p:nvSpPr>
        <p:spPr>
          <a:xfrm>
            <a:off x="5473898" y="3911203"/>
            <a:ext cx="44650" cy="285751"/>
          </a:xfrm>
          <a:custGeom>
            <a:avLst/>
            <a:gdLst/>
            <a:ahLst/>
            <a:cxnLst/>
            <a:rect l="0" t="0" r="0" b="0"/>
            <a:pathLst>
              <a:path w="44650" h="285751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8929"/>
                </a:lnTo>
                <a:lnTo>
                  <a:pt x="0" y="8929"/>
                </a:lnTo>
                <a:lnTo>
                  <a:pt x="0" y="26789"/>
                </a:lnTo>
                <a:lnTo>
                  <a:pt x="8930" y="35718"/>
                </a:lnTo>
                <a:lnTo>
                  <a:pt x="8930" y="53578"/>
                </a:lnTo>
                <a:lnTo>
                  <a:pt x="8930" y="71437"/>
                </a:lnTo>
                <a:lnTo>
                  <a:pt x="8930" y="89297"/>
                </a:lnTo>
                <a:lnTo>
                  <a:pt x="17860" y="107156"/>
                </a:lnTo>
                <a:lnTo>
                  <a:pt x="17860" y="133945"/>
                </a:lnTo>
                <a:lnTo>
                  <a:pt x="17860" y="151804"/>
                </a:lnTo>
                <a:lnTo>
                  <a:pt x="17860" y="169664"/>
                </a:lnTo>
                <a:lnTo>
                  <a:pt x="26790" y="187523"/>
                </a:lnTo>
                <a:lnTo>
                  <a:pt x="26790" y="205383"/>
                </a:lnTo>
                <a:lnTo>
                  <a:pt x="26790" y="223242"/>
                </a:lnTo>
                <a:lnTo>
                  <a:pt x="35719" y="241101"/>
                </a:lnTo>
                <a:lnTo>
                  <a:pt x="35719" y="258961"/>
                </a:lnTo>
                <a:lnTo>
                  <a:pt x="35719" y="267890"/>
                </a:lnTo>
                <a:lnTo>
                  <a:pt x="44649" y="285750"/>
                </a:lnTo>
                <a:lnTo>
                  <a:pt x="44649" y="285750"/>
                </a:lnTo>
                <a:lnTo>
                  <a:pt x="44649" y="28575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6" name="Freeform 115"/>
          <p:cNvSpPr/>
          <p:nvPr/>
        </p:nvSpPr>
        <p:spPr>
          <a:xfrm>
            <a:off x="5554266" y="4071937"/>
            <a:ext cx="125016" cy="294681"/>
          </a:xfrm>
          <a:custGeom>
            <a:avLst/>
            <a:gdLst/>
            <a:ahLst/>
            <a:cxnLst/>
            <a:rect l="0" t="0" r="0" b="0"/>
            <a:pathLst>
              <a:path w="125016" h="294681">
                <a:moveTo>
                  <a:pt x="125015" y="0"/>
                </a:moveTo>
                <a:lnTo>
                  <a:pt x="125015" y="0"/>
                </a:lnTo>
                <a:lnTo>
                  <a:pt x="125015" y="0"/>
                </a:lnTo>
                <a:lnTo>
                  <a:pt x="125015" y="0"/>
                </a:lnTo>
                <a:lnTo>
                  <a:pt x="125015" y="0"/>
                </a:lnTo>
                <a:lnTo>
                  <a:pt x="116085" y="0"/>
                </a:lnTo>
                <a:lnTo>
                  <a:pt x="116085" y="8930"/>
                </a:lnTo>
                <a:lnTo>
                  <a:pt x="116085" y="17859"/>
                </a:lnTo>
                <a:lnTo>
                  <a:pt x="107155" y="26789"/>
                </a:lnTo>
                <a:lnTo>
                  <a:pt x="98226" y="44649"/>
                </a:lnTo>
                <a:lnTo>
                  <a:pt x="89296" y="62508"/>
                </a:lnTo>
                <a:lnTo>
                  <a:pt x="80366" y="80367"/>
                </a:lnTo>
                <a:lnTo>
                  <a:pt x="71437" y="107156"/>
                </a:lnTo>
                <a:lnTo>
                  <a:pt x="62507" y="125016"/>
                </a:lnTo>
                <a:lnTo>
                  <a:pt x="53577" y="142875"/>
                </a:lnTo>
                <a:lnTo>
                  <a:pt x="44648" y="169664"/>
                </a:lnTo>
                <a:lnTo>
                  <a:pt x="35718" y="187524"/>
                </a:lnTo>
                <a:lnTo>
                  <a:pt x="26788" y="214313"/>
                </a:lnTo>
                <a:lnTo>
                  <a:pt x="26788" y="223242"/>
                </a:lnTo>
                <a:lnTo>
                  <a:pt x="17859" y="241102"/>
                </a:lnTo>
                <a:lnTo>
                  <a:pt x="17859" y="258961"/>
                </a:lnTo>
                <a:lnTo>
                  <a:pt x="8929" y="267891"/>
                </a:lnTo>
                <a:lnTo>
                  <a:pt x="8929" y="276820"/>
                </a:lnTo>
                <a:lnTo>
                  <a:pt x="0" y="285750"/>
                </a:lnTo>
                <a:lnTo>
                  <a:pt x="0" y="285750"/>
                </a:lnTo>
                <a:lnTo>
                  <a:pt x="0" y="294680"/>
                </a:lnTo>
                <a:lnTo>
                  <a:pt x="0" y="29468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7" name="Freeform 116"/>
          <p:cNvSpPr/>
          <p:nvPr/>
        </p:nvSpPr>
        <p:spPr>
          <a:xfrm>
            <a:off x="5581054" y="4063007"/>
            <a:ext cx="26790" cy="116087"/>
          </a:xfrm>
          <a:custGeom>
            <a:avLst/>
            <a:gdLst/>
            <a:ahLst/>
            <a:cxnLst/>
            <a:rect l="0" t="0" r="0" b="0"/>
            <a:pathLst>
              <a:path w="26790" h="116087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8930"/>
                </a:lnTo>
                <a:lnTo>
                  <a:pt x="0" y="17860"/>
                </a:lnTo>
                <a:lnTo>
                  <a:pt x="8930" y="26789"/>
                </a:lnTo>
                <a:lnTo>
                  <a:pt x="8930" y="44649"/>
                </a:lnTo>
                <a:lnTo>
                  <a:pt x="17860" y="62508"/>
                </a:lnTo>
                <a:lnTo>
                  <a:pt x="17860" y="71438"/>
                </a:lnTo>
                <a:lnTo>
                  <a:pt x="17860" y="89297"/>
                </a:lnTo>
                <a:lnTo>
                  <a:pt x="26789" y="98227"/>
                </a:lnTo>
                <a:lnTo>
                  <a:pt x="26789" y="107157"/>
                </a:lnTo>
                <a:lnTo>
                  <a:pt x="26789" y="116086"/>
                </a:lnTo>
                <a:lnTo>
                  <a:pt x="26789" y="116086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8" name="Freeform 117"/>
          <p:cNvSpPr/>
          <p:nvPr/>
        </p:nvSpPr>
        <p:spPr>
          <a:xfrm>
            <a:off x="5688211" y="4045148"/>
            <a:ext cx="107157" cy="160735"/>
          </a:xfrm>
          <a:custGeom>
            <a:avLst/>
            <a:gdLst/>
            <a:ahLst/>
            <a:cxnLst/>
            <a:rect l="0" t="0" r="0" b="0"/>
            <a:pathLst>
              <a:path w="107157" h="160735">
                <a:moveTo>
                  <a:pt x="71437" y="26789"/>
                </a:moveTo>
                <a:lnTo>
                  <a:pt x="71437" y="26789"/>
                </a:lnTo>
                <a:lnTo>
                  <a:pt x="71437" y="26789"/>
                </a:lnTo>
                <a:lnTo>
                  <a:pt x="80367" y="17859"/>
                </a:lnTo>
                <a:lnTo>
                  <a:pt x="80367" y="17859"/>
                </a:lnTo>
                <a:lnTo>
                  <a:pt x="80367" y="8930"/>
                </a:lnTo>
                <a:lnTo>
                  <a:pt x="89296" y="0"/>
                </a:lnTo>
                <a:lnTo>
                  <a:pt x="80367" y="0"/>
                </a:lnTo>
                <a:lnTo>
                  <a:pt x="80367" y="0"/>
                </a:lnTo>
                <a:lnTo>
                  <a:pt x="71437" y="0"/>
                </a:lnTo>
                <a:lnTo>
                  <a:pt x="62507" y="0"/>
                </a:lnTo>
                <a:lnTo>
                  <a:pt x="53578" y="0"/>
                </a:lnTo>
                <a:lnTo>
                  <a:pt x="44648" y="8930"/>
                </a:lnTo>
                <a:lnTo>
                  <a:pt x="35718" y="17859"/>
                </a:lnTo>
                <a:lnTo>
                  <a:pt x="26789" y="17859"/>
                </a:lnTo>
                <a:lnTo>
                  <a:pt x="26789" y="26789"/>
                </a:lnTo>
                <a:lnTo>
                  <a:pt x="17859" y="26789"/>
                </a:lnTo>
                <a:lnTo>
                  <a:pt x="8929" y="35719"/>
                </a:lnTo>
                <a:lnTo>
                  <a:pt x="8929" y="35719"/>
                </a:lnTo>
                <a:lnTo>
                  <a:pt x="8929" y="44648"/>
                </a:lnTo>
                <a:lnTo>
                  <a:pt x="8929" y="53578"/>
                </a:lnTo>
                <a:lnTo>
                  <a:pt x="17859" y="53578"/>
                </a:lnTo>
                <a:lnTo>
                  <a:pt x="26789" y="62508"/>
                </a:lnTo>
                <a:lnTo>
                  <a:pt x="26789" y="62508"/>
                </a:lnTo>
                <a:lnTo>
                  <a:pt x="44648" y="71438"/>
                </a:lnTo>
                <a:lnTo>
                  <a:pt x="53578" y="71438"/>
                </a:lnTo>
                <a:lnTo>
                  <a:pt x="62507" y="80367"/>
                </a:lnTo>
                <a:lnTo>
                  <a:pt x="80367" y="80367"/>
                </a:lnTo>
                <a:lnTo>
                  <a:pt x="80367" y="89297"/>
                </a:lnTo>
                <a:lnTo>
                  <a:pt x="89296" y="98227"/>
                </a:lnTo>
                <a:lnTo>
                  <a:pt x="98226" y="107156"/>
                </a:lnTo>
                <a:lnTo>
                  <a:pt x="98226" y="107156"/>
                </a:lnTo>
                <a:lnTo>
                  <a:pt x="107156" y="116086"/>
                </a:lnTo>
                <a:lnTo>
                  <a:pt x="107156" y="125016"/>
                </a:lnTo>
                <a:lnTo>
                  <a:pt x="98226" y="125016"/>
                </a:lnTo>
                <a:lnTo>
                  <a:pt x="98226" y="133945"/>
                </a:lnTo>
                <a:lnTo>
                  <a:pt x="89296" y="142875"/>
                </a:lnTo>
                <a:lnTo>
                  <a:pt x="80367" y="142875"/>
                </a:lnTo>
                <a:lnTo>
                  <a:pt x="71437" y="151805"/>
                </a:lnTo>
                <a:lnTo>
                  <a:pt x="62507" y="151805"/>
                </a:lnTo>
                <a:lnTo>
                  <a:pt x="53578" y="160734"/>
                </a:lnTo>
                <a:lnTo>
                  <a:pt x="44648" y="151805"/>
                </a:lnTo>
                <a:lnTo>
                  <a:pt x="35718" y="151805"/>
                </a:lnTo>
                <a:lnTo>
                  <a:pt x="26789" y="151805"/>
                </a:lnTo>
                <a:lnTo>
                  <a:pt x="17859" y="142875"/>
                </a:lnTo>
                <a:lnTo>
                  <a:pt x="8929" y="142875"/>
                </a:lnTo>
                <a:lnTo>
                  <a:pt x="0" y="133945"/>
                </a:lnTo>
                <a:lnTo>
                  <a:pt x="0" y="133945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9" name="Freeform 118"/>
          <p:cNvSpPr/>
          <p:nvPr/>
        </p:nvSpPr>
        <p:spPr>
          <a:xfrm>
            <a:off x="5813226" y="3875484"/>
            <a:ext cx="26790" cy="339329"/>
          </a:xfrm>
          <a:custGeom>
            <a:avLst/>
            <a:gdLst/>
            <a:ahLst/>
            <a:cxnLst/>
            <a:rect l="0" t="0" r="0" b="0"/>
            <a:pathLst>
              <a:path w="26790" h="339329">
                <a:moveTo>
                  <a:pt x="8930" y="0"/>
                </a:moveTo>
                <a:lnTo>
                  <a:pt x="8930" y="0"/>
                </a:lnTo>
                <a:lnTo>
                  <a:pt x="8930" y="0"/>
                </a:lnTo>
                <a:lnTo>
                  <a:pt x="0" y="0"/>
                </a:lnTo>
                <a:lnTo>
                  <a:pt x="0" y="0"/>
                </a:lnTo>
                <a:lnTo>
                  <a:pt x="0" y="8930"/>
                </a:lnTo>
                <a:lnTo>
                  <a:pt x="0" y="8930"/>
                </a:lnTo>
                <a:lnTo>
                  <a:pt x="0" y="26789"/>
                </a:lnTo>
                <a:lnTo>
                  <a:pt x="0" y="44648"/>
                </a:lnTo>
                <a:lnTo>
                  <a:pt x="0" y="62508"/>
                </a:lnTo>
                <a:lnTo>
                  <a:pt x="0" y="89297"/>
                </a:lnTo>
                <a:lnTo>
                  <a:pt x="0" y="116086"/>
                </a:lnTo>
                <a:lnTo>
                  <a:pt x="0" y="151805"/>
                </a:lnTo>
                <a:lnTo>
                  <a:pt x="0" y="178594"/>
                </a:lnTo>
                <a:lnTo>
                  <a:pt x="0" y="205383"/>
                </a:lnTo>
                <a:lnTo>
                  <a:pt x="0" y="232172"/>
                </a:lnTo>
                <a:lnTo>
                  <a:pt x="8930" y="250031"/>
                </a:lnTo>
                <a:lnTo>
                  <a:pt x="8930" y="276820"/>
                </a:lnTo>
                <a:lnTo>
                  <a:pt x="17860" y="285750"/>
                </a:lnTo>
                <a:lnTo>
                  <a:pt x="17860" y="303609"/>
                </a:lnTo>
                <a:lnTo>
                  <a:pt x="26789" y="321469"/>
                </a:lnTo>
                <a:lnTo>
                  <a:pt x="26789" y="330398"/>
                </a:lnTo>
                <a:lnTo>
                  <a:pt x="26789" y="339328"/>
                </a:lnTo>
                <a:lnTo>
                  <a:pt x="26789" y="339328"/>
                </a:lnTo>
                <a:lnTo>
                  <a:pt x="26789" y="339328"/>
                </a:lnTo>
                <a:lnTo>
                  <a:pt x="26789" y="339328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0" name="Freeform 119"/>
          <p:cNvSpPr/>
          <p:nvPr/>
        </p:nvSpPr>
        <p:spPr>
          <a:xfrm>
            <a:off x="5768578" y="3991570"/>
            <a:ext cx="125016" cy="17860"/>
          </a:xfrm>
          <a:custGeom>
            <a:avLst/>
            <a:gdLst/>
            <a:ahLst/>
            <a:cxnLst/>
            <a:rect l="0" t="0" r="0" b="0"/>
            <a:pathLst>
              <a:path w="125016" h="17860">
                <a:moveTo>
                  <a:pt x="8929" y="17859"/>
                </a:moveTo>
                <a:lnTo>
                  <a:pt x="0" y="17859"/>
                </a:lnTo>
                <a:lnTo>
                  <a:pt x="0" y="17859"/>
                </a:lnTo>
                <a:lnTo>
                  <a:pt x="0" y="17859"/>
                </a:lnTo>
                <a:lnTo>
                  <a:pt x="0" y="17859"/>
                </a:lnTo>
                <a:lnTo>
                  <a:pt x="0" y="17859"/>
                </a:lnTo>
                <a:lnTo>
                  <a:pt x="0" y="17859"/>
                </a:lnTo>
                <a:lnTo>
                  <a:pt x="0" y="17859"/>
                </a:lnTo>
                <a:lnTo>
                  <a:pt x="8929" y="8930"/>
                </a:lnTo>
                <a:lnTo>
                  <a:pt x="17859" y="8930"/>
                </a:lnTo>
                <a:lnTo>
                  <a:pt x="35718" y="8930"/>
                </a:lnTo>
                <a:lnTo>
                  <a:pt x="44648" y="8930"/>
                </a:lnTo>
                <a:lnTo>
                  <a:pt x="71437" y="8930"/>
                </a:lnTo>
                <a:lnTo>
                  <a:pt x="98226" y="0"/>
                </a:lnTo>
                <a:lnTo>
                  <a:pt x="116086" y="0"/>
                </a:lnTo>
                <a:lnTo>
                  <a:pt x="125015" y="0"/>
                </a:lnTo>
                <a:lnTo>
                  <a:pt x="125015" y="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1" name="Freeform 120"/>
          <p:cNvSpPr/>
          <p:nvPr/>
        </p:nvSpPr>
        <p:spPr>
          <a:xfrm>
            <a:off x="6697265" y="2009179"/>
            <a:ext cx="107157" cy="160736"/>
          </a:xfrm>
          <a:custGeom>
            <a:avLst/>
            <a:gdLst/>
            <a:ahLst/>
            <a:cxnLst/>
            <a:rect l="0" t="0" r="0" b="0"/>
            <a:pathLst>
              <a:path w="107157" h="160736">
                <a:moveTo>
                  <a:pt x="98226" y="0"/>
                </a:moveTo>
                <a:lnTo>
                  <a:pt x="98226" y="0"/>
                </a:lnTo>
                <a:lnTo>
                  <a:pt x="98226" y="0"/>
                </a:lnTo>
                <a:lnTo>
                  <a:pt x="98226" y="0"/>
                </a:lnTo>
                <a:lnTo>
                  <a:pt x="89297" y="0"/>
                </a:lnTo>
                <a:lnTo>
                  <a:pt x="80367" y="0"/>
                </a:lnTo>
                <a:lnTo>
                  <a:pt x="80367" y="0"/>
                </a:lnTo>
                <a:lnTo>
                  <a:pt x="71437" y="0"/>
                </a:lnTo>
                <a:lnTo>
                  <a:pt x="62508" y="0"/>
                </a:lnTo>
                <a:lnTo>
                  <a:pt x="53578" y="0"/>
                </a:lnTo>
                <a:lnTo>
                  <a:pt x="44648" y="8930"/>
                </a:lnTo>
                <a:lnTo>
                  <a:pt x="35719" y="8930"/>
                </a:lnTo>
                <a:lnTo>
                  <a:pt x="26789" y="17860"/>
                </a:lnTo>
                <a:lnTo>
                  <a:pt x="17859" y="17860"/>
                </a:lnTo>
                <a:lnTo>
                  <a:pt x="8930" y="26790"/>
                </a:lnTo>
                <a:lnTo>
                  <a:pt x="8930" y="35719"/>
                </a:lnTo>
                <a:lnTo>
                  <a:pt x="0" y="35719"/>
                </a:lnTo>
                <a:lnTo>
                  <a:pt x="0" y="44649"/>
                </a:lnTo>
                <a:lnTo>
                  <a:pt x="0" y="44649"/>
                </a:lnTo>
                <a:lnTo>
                  <a:pt x="0" y="44649"/>
                </a:lnTo>
                <a:lnTo>
                  <a:pt x="0" y="53579"/>
                </a:lnTo>
                <a:lnTo>
                  <a:pt x="8930" y="53579"/>
                </a:lnTo>
                <a:lnTo>
                  <a:pt x="17859" y="53579"/>
                </a:lnTo>
                <a:lnTo>
                  <a:pt x="17859" y="62508"/>
                </a:lnTo>
                <a:lnTo>
                  <a:pt x="26789" y="62508"/>
                </a:lnTo>
                <a:lnTo>
                  <a:pt x="35719" y="62508"/>
                </a:lnTo>
                <a:lnTo>
                  <a:pt x="44648" y="71438"/>
                </a:lnTo>
                <a:lnTo>
                  <a:pt x="53578" y="71438"/>
                </a:lnTo>
                <a:lnTo>
                  <a:pt x="62508" y="80368"/>
                </a:lnTo>
                <a:lnTo>
                  <a:pt x="71437" y="80368"/>
                </a:lnTo>
                <a:lnTo>
                  <a:pt x="80367" y="89297"/>
                </a:lnTo>
                <a:lnTo>
                  <a:pt x="89297" y="89297"/>
                </a:lnTo>
                <a:lnTo>
                  <a:pt x="89297" y="98227"/>
                </a:lnTo>
                <a:lnTo>
                  <a:pt x="98226" y="107157"/>
                </a:lnTo>
                <a:lnTo>
                  <a:pt x="98226" y="107157"/>
                </a:lnTo>
                <a:lnTo>
                  <a:pt x="107156" y="116086"/>
                </a:lnTo>
                <a:lnTo>
                  <a:pt x="107156" y="125016"/>
                </a:lnTo>
                <a:lnTo>
                  <a:pt x="107156" y="125016"/>
                </a:lnTo>
                <a:lnTo>
                  <a:pt x="107156" y="133946"/>
                </a:lnTo>
                <a:lnTo>
                  <a:pt x="98226" y="133946"/>
                </a:lnTo>
                <a:lnTo>
                  <a:pt x="98226" y="142875"/>
                </a:lnTo>
                <a:lnTo>
                  <a:pt x="89297" y="142875"/>
                </a:lnTo>
                <a:lnTo>
                  <a:pt x="89297" y="151805"/>
                </a:lnTo>
                <a:lnTo>
                  <a:pt x="80367" y="151805"/>
                </a:lnTo>
                <a:lnTo>
                  <a:pt x="80367" y="160735"/>
                </a:lnTo>
                <a:lnTo>
                  <a:pt x="71437" y="160735"/>
                </a:lnTo>
                <a:lnTo>
                  <a:pt x="62508" y="160735"/>
                </a:lnTo>
                <a:lnTo>
                  <a:pt x="53578" y="160735"/>
                </a:lnTo>
                <a:lnTo>
                  <a:pt x="44648" y="160735"/>
                </a:lnTo>
                <a:lnTo>
                  <a:pt x="35719" y="151805"/>
                </a:lnTo>
                <a:lnTo>
                  <a:pt x="26789" y="151805"/>
                </a:lnTo>
                <a:lnTo>
                  <a:pt x="26789" y="151805"/>
                </a:lnTo>
                <a:lnTo>
                  <a:pt x="26789" y="151805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2" name="Freeform 121"/>
          <p:cNvSpPr/>
          <p:nvPr/>
        </p:nvSpPr>
        <p:spPr>
          <a:xfrm>
            <a:off x="6840140" y="2035969"/>
            <a:ext cx="80368" cy="107157"/>
          </a:xfrm>
          <a:custGeom>
            <a:avLst/>
            <a:gdLst/>
            <a:ahLst/>
            <a:cxnLst/>
            <a:rect l="0" t="0" r="0" b="0"/>
            <a:pathLst>
              <a:path w="80368" h="107157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8929"/>
                </a:lnTo>
                <a:lnTo>
                  <a:pt x="0" y="17859"/>
                </a:lnTo>
                <a:lnTo>
                  <a:pt x="0" y="26789"/>
                </a:lnTo>
                <a:lnTo>
                  <a:pt x="0" y="26789"/>
                </a:lnTo>
                <a:lnTo>
                  <a:pt x="0" y="44648"/>
                </a:lnTo>
                <a:lnTo>
                  <a:pt x="0" y="53578"/>
                </a:lnTo>
                <a:lnTo>
                  <a:pt x="0" y="62507"/>
                </a:lnTo>
                <a:lnTo>
                  <a:pt x="0" y="71437"/>
                </a:lnTo>
                <a:lnTo>
                  <a:pt x="0" y="80367"/>
                </a:lnTo>
                <a:lnTo>
                  <a:pt x="0" y="89296"/>
                </a:lnTo>
                <a:lnTo>
                  <a:pt x="0" y="98226"/>
                </a:lnTo>
                <a:lnTo>
                  <a:pt x="0" y="107156"/>
                </a:lnTo>
                <a:lnTo>
                  <a:pt x="0" y="107156"/>
                </a:lnTo>
                <a:lnTo>
                  <a:pt x="8930" y="107156"/>
                </a:lnTo>
                <a:lnTo>
                  <a:pt x="17859" y="107156"/>
                </a:lnTo>
                <a:lnTo>
                  <a:pt x="17859" y="107156"/>
                </a:lnTo>
                <a:lnTo>
                  <a:pt x="26789" y="98226"/>
                </a:lnTo>
                <a:lnTo>
                  <a:pt x="35719" y="98226"/>
                </a:lnTo>
                <a:lnTo>
                  <a:pt x="35719" y="89296"/>
                </a:lnTo>
                <a:lnTo>
                  <a:pt x="44648" y="80367"/>
                </a:lnTo>
                <a:lnTo>
                  <a:pt x="44648" y="71437"/>
                </a:lnTo>
                <a:lnTo>
                  <a:pt x="53578" y="53578"/>
                </a:lnTo>
                <a:lnTo>
                  <a:pt x="53578" y="44648"/>
                </a:lnTo>
                <a:lnTo>
                  <a:pt x="62508" y="35718"/>
                </a:lnTo>
                <a:lnTo>
                  <a:pt x="62508" y="26789"/>
                </a:lnTo>
                <a:lnTo>
                  <a:pt x="62508" y="17859"/>
                </a:lnTo>
                <a:lnTo>
                  <a:pt x="71437" y="17859"/>
                </a:lnTo>
                <a:lnTo>
                  <a:pt x="71437" y="8929"/>
                </a:lnTo>
                <a:lnTo>
                  <a:pt x="71437" y="8929"/>
                </a:lnTo>
                <a:lnTo>
                  <a:pt x="71437" y="8929"/>
                </a:lnTo>
                <a:lnTo>
                  <a:pt x="71437" y="0"/>
                </a:lnTo>
                <a:lnTo>
                  <a:pt x="71437" y="0"/>
                </a:lnTo>
                <a:lnTo>
                  <a:pt x="71437" y="0"/>
                </a:lnTo>
                <a:lnTo>
                  <a:pt x="71437" y="8929"/>
                </a:lnTo>
                <a:lnTo>
                  <a:pt x="71437" y="8929"/>
                </a:lnTo>
                <a:lnTo>
                  <a:pt x="71437" y="17859"/>
                </a:lnTo>
                <a:lnTo>
                  <a:pt x="71437" y="26789"/>
                </a:lnTo>
                <a:lnTo>
                  <a:pt x="71437" y="35718"/>
                </a:lnTo>
                <a:lnTo>
                  <a:pt x="71437" y="44648"/>
                </a:lnTo>
                <a:lnTo>
                  <a:pt x="71437" y="53578"/>
                </a:lnTo>
                <a:lnTo>
                  <a:pt x="71437" y="62507"/>
                </a:lnTo>
                <a:lnTo>
                  <a:pt x="71437" y="71437"/>
                </a:lnTo>
                <a:lnTo>
                  <a:pt x="71437" y="80367"/>
                </a:lnTo>
                <a:lnTo>
                  <a:pt x="80367" y="89296"/>
                </a:lnTo>
                <a:lnTo>
                  <a:pt x="80367" y="89296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3" name="Freeform 122"/>
          <p:cNvSpPr/>
          <p:nvPr/>
        </p:nvSpPr>
        <p:spPr>
          <a:xfrm>
            <a:off x="6920507" y="2018109"/>
            <a:ext cx="98228" cy="125017"/>
          </a:xfrm>
          <a:custGeom>
            <a:avLst/>
            <a:gdLst/>
            <a:ahLst/>
            <a:cxnLst/>
            <a:rect l="0" t="0" r="0" b="0"/>
            <a:pathLst>
              <a:path w="98228" h="125017">
                <a:moveTo>
                  <a:pt x="98227" y="26789"/>
                </a:moveTo>
                <a:lnTo>
                  <a:pt x="98227" y="26789"/>
                </a:lnTo>
                <a:lnTo>
                  <a:pt x="98227" y="17860"/>
                </a:lnTo>
                <a:lnTo>
                  <a:pt x="98227" y="17860"/>
                </a:lnTo>
                <a:lnTo>
                  <a:pt x="98227" y="17860"/>
                </a:lnTo>
                <a:lnTo>
                  <a:pt x="98227" y="8930"/>
                </a:lnTo>
                <a:lnTo>
                  <a:pt x="89297" y="8930"/>
                </a:lnTo>
                <a:lnTo>
                  <a:pt x="89297" y="0"/>
                </a:lnTo>
                <a:lnTo>
                  <a:pt x="80367" y="0"/>
                </a:lnTo>
                <a:lnTo>
                  <a:pt x="71438" y="0"/>
                </a:lnTo>
                <a:lnTo>
                  <a:pt x="71438" y="0"/>
                </a:lnTo>
                <a:lnTo>
                  <a:pt x="53578" y="8930"/>
                </a:lnTo>
                <a:lnTo>
                  <a:pt x="44648" y="17860"/>
                </a:lnTo>
                <a:lnTo>
                  <a:pt x="35719" y="17860"/>
                </a:lnTo>
                <a:lnTo>
                  <a:pt x="26789" y="26789"/>
                </a:lnTo>
                <a:lnTo>
                  <a:pt x="17859" y="44649"/>
                </a:lnTo>
                <a:lnTo>
                  <a:pt x="17859" y="53578"/>
                </a:lnTo>
                <a:lnTo>
                  <a:pt x="8930" y="62508"/>
                </a:lnTo>
                <a:lnTo>
                  <a:pt x="8930" y="71438"/>
                </a:lnTo>
                <a:lnTo>
                  <a:pt x="0" y="80367"/>
                </a:lnTo>
                <a:lnTo>
                  <a:pt x="8930" y="89297"/>
                </a:lnTo>
                <a:lnTo>
                  <a:pt x="8930" y="98227"/>
                </a:lnTo>
                <a:lnTo>
                  <a:pt x="17859" y="107156"/>
                </a:lnTo>
                <a:lnTo>
                  <a:pt x="26789" y="116086"/>
                </a:lnTo>
                <a:lnTo>
                  <a:pt x="26789" y="116086"/>
                </a:lnTo>
                <a:lnTo>
                  <a:pt x="35719" y="125016"/>
                </a:lnTo>
                <a:lnTo>
                  <a:pt x="35719" y="125016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4" name="Freeform 123"/>
          <p:cNvSpPr/>
          <p:nvPr/>
        </p:nvSpPr>
        <p:spPr>
          <a:xfrm>
            <a:off x="7027663" y="2009179"/>
            <a:ext cx="89298" cy="133947"/>
          </a:xfrm>
          <a:custGeom>
            <a:avLst/>
            <a:gdLst/>
            <a:ahLst/>
            <a:cxnLst/>
            <a:rect l="0" t="0" r="0" b="0"/>
            <a:pathLst>
              <a:path w="89298" h="133947">
                <a:moveTo>
                  <a:pt x="0" y="35719"/>
                </a:moveTo>
                <a:lnTo>
                  <a:pt x="0" y="35719"/>
                </a:lnTo>
                <a:lnTo>
                  <a:pt x="0" y="35719"/>
                </a:lnTo>
                <a:lnTo>
                  <a:pt x="0" y="35719"/>
                </a:lnTo>
                <a:lnTo>
                  <a:pt x="0" y="35719"/>
                </a:lnTo>
                <a:lnTo>
                  <a:pt x="0" y="35719"/>
                </a:lnTo>
                <a:lnTo>
                  <a:pt x="0" y="44649"/>
                </a:lnTo>
                <a:lnTo>
                  <a:pt x="0" y="53579"/>
                </a:lnTo>
                <a:lnTo>
                  <a:pt x="0" y="62508"/>
                </a:lnTo>
                <a:lnTo>
                  <a:pt x="8930" y="71438"/>
                </a:lnTo>
                <a:lnTo>
                  <a:pt x="8930" y="80368"/>
                </a:lnTo>
                <a:lnTo>
                  <a:pt x="8930" y="89297"/>
                </a:lnTo>
                <a:lnTo>
                  <a:pt x="8930" y="98227"/>
                </a:lnTo>
                <a:lnTo>
                  <a:pt x="8930" y="107157"/>
                </a:lnTo>
                <a:lnTo>
                  <a:pt x="8930" y="107157"/>
                </a:lnTo>
                <a:lnTo>
                  <a:pt x="8930" y="116086"/>
                </a:lnTo>
                <a:lnTo>
                  <a:pt x="8930" y="125016"/>
                </a:lnTo>
                <a:lnTo>
                  <a:pt x="8930" y="125016"/>
                </a:lnTo>
                <a:lnTo>
                  <a:pt x="8930" y="125016"/>
                </a:lnTo>
                <a:lnTo>
                  <a:pt x="8930" y="133946"/>
                </a:lnTo>
                <a:lnTo>
                  <a:pt x="8930" y="133946"/>
                </a:lnTo>
                <a:lnTo>
                  <a:pt x="8930" y="133946"/>
                </a:lnTo>
                <a:lnTo>
                  <a:pt x="8930" y="133946"/>
                </a:lnTo>
                <a:lnTo>
                  <a:pt x="8930" y="133946"/>
                </a:lnTo>
                <a:lnTo>
                  <a:pt x="8930" y="125016"/>
                </a:lnTo>
                <a:lnTo>
                  <a:pt x="8930" y="125016"/>
                </a:lnTo>
                <a:lnTo>
                  <a:pt x="8930" y="116086"/>
                </a:lnTo>
                <a:lnTo>
                  <a:pt x="8930" y="107157"/>
                </a:lnTo>
                <a:lnTo>
                  <a:pt x="8930" y="89297"/>
                </a:lnTo>
                <a:lnTo>
                  <a:pt x="8930" y="80368"/>
                </a:lnTo>
                <a:lnTo>
                  <a:pt x="8930" y="62508"/>
                </a:lnTo>
                <a:lnTo>
                  <a:pt x="17860" y="53579"/>
                </a:lnTo>
                <a:lnTo>
                  <a:pt x="26789" y="35719"/>
                </a:lnTo>
                <a:lnTo>
                  <a:pt x="26789" y="26790"/>
                </a:lnTo>
                <a:lnTo>
                  <a:pt x="35719" y="17860"/>
                </a:lnTo>
                <a:lnTo>
                  <a:pt x="44649" y="17860"/>
                </a:lnTo>
                <a:lnTo>
                  <a:pt x="53578" y="8930"/>
                </a:lnTo>
                <a:lnTo>
                  <a:pt x="53578" y="8930"/>
                </a:lnTo>
                <a:lnTo>
                  <a:pt x="62508" y="0"/>
                </a:lnTo>
                <a:lnTo>
                  <a:pt x="62508" y="0"/>
                </a:lnTo>
                <a:lnTo>
                  <a:pt x="71438" y="0"/>
                </a:lnTo>
                <a:lnTo>
                  <a:pt x="71438" y="0"/>
                </a:lnTo>
                <a:lnTo>
                  <a:pt x="80367" y="0"/>
                </a:lnTo>
                <a:lnTo>
                  <a:pt x="80367" y="8930"/>
                </a:lnTo>
                <a:lnTo>
                  <a:pt x="80367" y="8930"/>
                </a:lnTo>
                <a:lnTo>
                  <a:pt x="80367" y="17860"/>
                </a:lnTo>
                <a:lnTo>
                  <a:pt x="89297" y="17860"/>
                </a:lnTo>
                <a:lnTo>
                  <a:pt x="89297" y="26790"/>
                </a:lnTo>
                <a:lnTo>
                  <a:pt x="89297" y="26790"/>
                </a:lnTo>
                <a:lnTo>
                  <a:pt x="89297" y="2679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5" name="Freeform 124"/>
          <p:cNvSpPr/>
          <p:nvPr/>
        </p:nvSpPr>
        <p:spPr>
          <a:xfrm>
            <a:off x="7134820" y="2027039"/>
            <a:ext cx="107157" cy="98227"/>
          </a:xfrm>
          <a:custGeom>
            <a:avLst/>
            <a:gdLst/>
            <a:ahLst/>
            <a:cxnLst/>
            <a:rect l="0" t="0" r="0" b="0"/>
            <a:pathLst>
              <a:path w="107157" h="98227">
                <a:moveTo>
                  <a:pt x="80367" y="35719"/>
                </a:moveTo>
                <a:lnTo>
                  <a:pt x="80367" y="35719"/>
                </a:lnTo>
                <a:lnTo>
                  <a:pt x="80367" y="26789"/>
                </a:lnTo>
                <a:lnTo>
                  <a:pt x="80367" y="26789"/>
                </a:lnTo>
                <a:lnTo>
                  <a:pt x="80367" y="17859"/>
                </a:lnTo>
                <a:lnTo>
                  <a:pt x="71437" y="17859"/>
                </a:lnTo>
                <a:lnTo>
                  <a:pt x="71437" y="8930"/>
                </a:lnTo>
                <a:lnTo>
                  <a:pt x="71437" y="8930"/>
                </a:lnTo>
                <a:lnTo>
                  <a:pt x="71437" y="8930"/>
                </a:lnTo>
                <a:lnTo>
                  <a:pt x="62507" y="0"/>
                </a:lnTo>
                <a:lnTo>
                  <a:pt x="62507" y="0"/>
                </a:lnTo>
                <a:lnTo>
                  <a:pt x="53578" y="0"/>
                </a:lnTo>
                <a:lnTo>
                  <a:pt x="53578" y="8930"/>
                </a:lnTo>
                <a:lnTo>
                  <a:pt x="44648" y="8930"/>
                </a:lnTo>
                <a:lnTo>
                  <a:pt x="44648" y="8930"/>
                </a:lnTo>
                <a:lnTo>
                  <a:pt x="35718" y="17859"/>
                </a:lnTo>
                <a:lnTo>
                  <a:pt x="26789" y="26789"/>
                </a:lnTo>
                <a:lnTo>
                  <a:pt x="17859" y="35719"/>
                </a:lnTo>
                <a:lnTo>
                  <a:pt x="17859" y="44648"/>
                </a:lnTo>
                <a:lnTo>
                  <a:pt x="8929" y="53578"/>
                </a:lnTo>
                <a:lnTo>
                  <a:pt x="8929" y="62508"/>
                </a:lnTo>
                <a:lnTo>
                  <a:pt x="0" y="71437"/>
                </a:lnTo>
                <a:lnTo>
                  <a:pt x="0" y="80367"/>
                </a:lnTo>
                <a:lnTo>
                  <a:pt x="8929" y="89297"/>
                </a:lnTo>
                <a:lnTo>
                  <a:pt x="8929" y="98226"/>
                </a:lnTo>
                <a:lnTo>
                  <a:pt x="17859" y="98226"/>
                </a:lnTo>
                <a:lnTo>
                  <a:pt x="26789" y="98226"/>
                </a:lnTo>
                <a:lnTo>
                  <a:pt x="35718" y="98226"/>
                </a:lnTo>
                <a:lnTo>
                  <a:pt x="44648" y="98226"/>
                </a:lnTo>
                <a:lnTo>
                  <a:pt x="62507" y="98226"/>
                </a:lnTo>
                <a:lnTo>
                  <a:pt x="71437" y="89297"/>
                </a:lnTo>
                <a:lnTo>
                  <a:pt x="80367" y="89297"/>
                </a:lnTo>
                <a:lnTo>
                  <a:pt x="89296" y="80367"/>
                </a:lnTo>
                <a:lnTo>
                  <a:pt x="98226" y="62508"/>
                </a:lnTo>
                <a:lnTo>
                  <a:pt x="98226" y="53578"/>
                </a:lnTo>
                <a:lnTo>
                  <a:pt x="98226" y="44648"/>
                </a:lnTo>
                <a:lnTo>
                  <a:pt x="107156" y="35719"/>
                </a:lnTo>
                <a:lnTo>
                  <a:pt x="107156" y="26789"/>
                </a:lnTo>
                <a:lnTo>
                  <a:pt x="107156" y="17859"/>
                </a:lnTo>
                <a:lnTo>
                  <a:pt x="107156" y="8930"/>
                </a:lnTo>
                <a:lnTo>
                  <a:pt x="98226" y="8930"/>
                </a:lnTo>
                <a:lnTo>
                  <a:pt x="98226" y="0"/>
                </a:lnTo>
                <a:lnTo>
                  <a:pt x="89296" y="0"/>
                </a:lnTo>
                <a:lnTo>
                  <a:pt x="89296" y="0"/>
                </a:lnTo>
                <a:lnTo>
                  <a:pt x="80367" y="0"/>
                </a:lnTo>
                <a:lnTo>
                  <a:pt x="80367" y="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6" name="Freeform 125"/>
          <p:cNvSpPr/>
          <p:nvPr/>
        </p:nvSpPr>
        <p:spPr>
          <a:xfrm>
            <a:off x="7268765" y="2018109"/>
            <a:ext cx="80368" cy="107157"/>
          </a:xfrm>
          <a:custGeom>
            <a:avLst/>
            <a:gdLst/>
            <a:ahLst/>
            <a:cxnLst/>
            <a:rect l="0" t="0" r="0" b="0"/>
            <a:pathLst>
              <a:path w="80368" h="107157">
                <a:moveTo>
                  <a:pt x="53578" y="17860"/>
                </a:moveTo>
                <a:lnTo>
                  <a:pt x="53578" y="17860"/>
                </a:lnTo>
                <a:lnTo>
                  <a:pt x="53578" y="17860"/>
                </a:lnTo>
                <a:lnTo>
                  <a:pt x="53578" y="17860"/>
                </a:lnTo>
                <a:lnTo>
                  <a:pt x="62508" y="8930"/>
                </a:lnTo>
                <a:lnTo>
                  <a:pt x="62508" y="8930"/>
                </a:lnTo>
                <a:lnTo>
                  <a:pt x="62508" y="8930"/>
                </a:lnTo>
                <a:lnTo>
                  <a:pt x="53578" y="0"/>
                </a:lnTo>
                <a:lnTo>
                  <a:pt x="53578" y="0"/>
                </a:lnTo>
                <a:lnTo>
                  <a:pt x="53578" y="0"/>
                </a:lnTo>
                <a:lnTo>
                  <a:pt x="44648" y="0"/>
                </a:lnTo>
                <a:lnTo>
                  <a:pt x="35719" y="0"/>
                </a:lnTo>
                <a:lnTo>
                  <a:pt x="35719" y="0"/>
                </a:lnTo>
                <a:lnTo>
                  <a:pt x="26789" y="0"/>
                </a:lnTo>
                <a:lnTo>
                  <a:pt x="26789" y="8930"/>
                </a:lnTo>
                <a:lnTo>
                  <a:pt x="26789" y="8930"/>
                </a:lnTo>
                <a:lnTo>
                  <a:pt x="26789" y="17860"/>
                </a:lnTo>
                <a:lnTo>
                  <a:pt x="17859" y="17860"/>
                </a:lnTo>
                <a:lnTo>
                  <a:pt x="17859" y="26789"/>
                </a:lnTo>
                <a:lnTo>
                  <a:pt x="17859" y="26789"/>
                </a:lnTo>
                <a:lnTo>
                  <a:pt x="17859" y="35719"/>
                </a:lnTo>
                <a:lnTo>
                  <a:pt x="26789" y="44649"/>
                </a:lnTo>
                <a:lnTo>
                  <a:pt x="26789" y="44649"/>
                </a:lnTo>
                <a:lnTo>
                  <a:pt x="35719" y="44649"/>
                </a:lnTo>
                <a:lnTo>
                  <a:pt x="35719" y="53578"/>
                </a:lnTo>
                <a:lnTo>
                  <a:pt x="44648" y="53578"/>
                </a:lnTo>
                <a:lnTo>
                  <a:pt x="53578" y="62508"/>
                </a:lnTo>
                <a:lnTo>
                  <a:pt x="62508" y="62508"/>
                </a:lnTo>
                <a:lnTo>
                  <a:pt x="62508" y="62508"/>
                </a:lnTo>
                <a:lnTo>
                  <a:pt x="71437" y="62508"/>
                </a:lnTo>
                <a:lnTo>
                  <a:pt x="71437" y="62508"/>
                </a:lnTo>
                <a:lnTo>
                  <a:pt x="80367" y="71438"/>
                </a:lnTo>
                <a:lnTo>
                  <a:pt x="80367" y="71438"/>
                </a:lnTo>
                <a:lnTo>
                  <a:pt x="80367" y="71438"/>
                </a:lnTo>
                <a:lnTo>
                  <a:pt x="80367" y="71438"/>
                </a:lnTo>
                <a:lnTo>
                  <a:pt x="80367" y="80367"/>
                </a:lnTo>
                <a:lnTo>
                  <a:pt x="71437" y="80367"/>
                </a:lnTo>
                <a:lnTo>
                  <a:pt x="71437" y="89297"/>
                </a:lnTo>
                <a:lnTo>
                  <a:pt x="71437" y="98227"/>
                </a:lnTo>
                <a:lnTo>
                  <a:pt x="62508" y="98227"/>
                </a:lnTo>
                <a:lnTo>
                  <a:pt x="53578" y="98227"/>
                </a:lnTo>
                <a:lnTo>
                  <a:pt x="53578" y="98227"/>
                </a:lnTo>
                <a:lnTo>
                  <a:pt x="44648" y="107156"/>
                </a:lnTo>
                <a:lnTo>
                  <a:pt x="44648" y="107156"/>
                </a:lnTo>
                <a:lnTo>
                  <a:pt x="35719" y="107156"/>
                </a:lnTo>
                <a:lnTo>
                  <a:pt x="26789" y="107156"/>
                </a:lnTo>
                <a:lnTo>
                  <a:pt x="26789" y="107156"/>
                </a:lnTo>
                <a:lnTo>
                  <a:pt x="17859" y="107156"/>
                </a:lnTo>
                <a:lnTo>
                  <a:pt x="17859" y="107156"/>
                </a:lnTo>
                <a:lnTo>
                  <a:pt x="8930" y="107156"/>
                </a:lnTo>
                <a:lnTo>
                  <a:pt x="8930" y="98227"/>
                </a:lnTo>
                <a:lnTo>
                  <a:pt x="8930" y="98227"/>
                </a:lnTo>
                <a:lnTo>
                  <a:pt x="0" y="98227"/>
                </a:lnTo>
                <a:lnTo>
                  <a:pt x="0" y="98227"/>
                </a:lnTo>
                <a:lnTo>
                  <a:pt x="0" y="98227"/>
                </a:lnTo>
                <a:lnTo>
                  <a:pt x="0" y="98227"/>
                </a:lnTo>
                <a:lnTo>
                  <a:pt x="0" y="98227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7" name="Freeform 126"/>
          <p:cNvSpPr/>
          <p:nvPr/>
        </p:nvSpPr>
        <p:spPr>
          <a:xfrm>
            <a:off x="7349132" y="2027039"/>
            <a:ext cx="71439" cy="116087"/>
          </a:xfrm>
          <a:custGeom>
            <a:avLst/>
            <a:gdLst/>
            <a:ahLst/>
            <a:cxnLst/>
            <a:rect l="0" t="0" r="0" b="0"/>
            <a:pathLst>
              <a:path w="71439" h="116087">
                <a:moveTo>
                  <a:pt x="0" y="80367"/>
                </a:moveTo>
                <a:lnTo>
                  <a:pt x="0" y="80367"/>
                </a:lnTo>
                <a:lnTo>
                  <a:pt x="0" y="80367"/>
                </a:lnTo>
                <a:lnTo>
                  <a:pt x="8930" y="71437"/>
                </a:lnTo>
                <a:lnTo>
                  <a:pt x="8930" y="71437"/>
                </a:lnTo>
                <a:lnTo>
                  <a:pt x="8930" y="71437"/>
                </a:lnTo>
                <a:lnTo>
                  <a:pt x="17859" y="71437"/>
                </a:lnTo>
                <a:lnTo>
                  <a:pt x="26789" y="62508"/>
                </a:lnTo>
                <a:lnTo>
                  <a:pt x="35719" y="62508"/>
                </a:lnTo>
                <a:lnTo>
                  <a:pt x="35719" y="62508"/>
                </a:lnTo>
                <a:lnTo>
                  <a:pt x="44648" y="62508"/>
                </a:lnTo>
                <a:lnTo>
                  <a:pt x="53578" y="53578"/>
                </a:lnTo>
                <a:lnTo>
                  <a:pt x="53578" y="53578"/>
                </a:lnTo>
                <a:lnTo>
                  <a:pt x="62508" y="44648"/>
                </a:lnTo>
                <a:lnTo>
                  <a:pt x="62508" y="44648"/>
                </a:lnTo>
                <a:lnTo>
                  <a:pt x="71438" y="44648"/>
                </a:lnTo>
                <a:lnTo>
                  <a:pt x="71438" y="35719"/>
                </a:lnTo>
                <a:lnTo>
                  <a:pt x="71438" y="35719"/>
                </a:lnTo>
                <a:lnTo>
                  <a:pt x="71438" y="26789"/>
                </a:lnTo>
                <a:lnTo>
                  <a:pt x="71438" y="17859"/>
                </a:lnTo>
                <a:lnTo>
                  <a:pt x="71438" y="17859"/>
                </a:lnTo>
                <a:lnTo>
                  <a:pt x="71438" y="8930"/>
                </a:lnTo>
                <a:lnTo>
                  <a:pt x="71438" y="8930"/>
                </a:lnTo>
                <a:lnTo>
                  <a:pt x="71438" y="0"/>
                </a:lnTo>
                <a:lnTo>
                  <a:pt x="71438" y="0"/>
                </a:lnTo>
                <a:lnTo>
                  <a:pt x="62508" y="0"/>
                </a:lnTo>
                <a:lnTo>
                  <a:pt x="53578" y="0"/>
                </a:lnTo>
                <a:lnTo>
                  <a:pt x="44648" y="0"/>
                </a:lnTo>
                <a:lnTo>
                  <a:pt x="44648" y="8930"/>
                </a:lnTo>
                <a:lnTo>
                  <a:pt x="35719" y="8930"/>
                </a:lnTo>
                <a:lnTo>
                  <a:pt x="26789" y="17859"/>
                </a:lnTo>
                <a:lnTo>
                  <a:pt x="26789" y="26789"/>
                </a:lnTo>
                <a:lnTo>
                  <a:pt x="17859" y="35719"/>
                </a:lnTo>
                <a:lnTo>
                  <a:pt x="8930" y="44648"/>
                </a:lnTo>
                <a:lnTo>
                  <a:pt x="8930" y="53578"/>
                </a:lnTo>
                <a:lnTo>
                  <a:pt x="8930" y="62508"/>
                </a:lnTo>
                <a:lnTo>
                  <a:pt x="0" y="71437"/>
                </a:lnTo>
                <a:lnTo>
                  <a:pt x="0" y="89297"/>
                </a:lnTo>
                <a:lnTo>
                  <a:pt x="8930" y="89297"/>
                </a:lnTo>
                <a:lnTo>
                  <a:pt x="8930" y="98226"/>
                </a:lnTo>
                <a:lnTo>
                  <a:pt x="17859" y="107156"/>
                </a:lnTo>
                <a:lnTo>
                  <a:pt x="26789" y="116086"/>
                </a:lnTo>
                <a:lnTo>
                  <a:pt x="44648" y="116086"/>
                </a:lnTo>
                <a:lnTo>
                  <a:pt x="53578" y="116086"/>
                </a:lnTo>
                <a:lnTo>
                  <a:pt x="62508" y="116086"/>
                </a:lnTo>
                <a:lnTo>
                  <a:pt x="62508" y="116086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8" name="Freeform 127"/>
          <p:cNvSpPr/>
          <p:nvPr/>
        </p:nvSpPr>
        <p:spPr>
          <a:xfrm>
            <a:off x="5652492" y="2402086"/>
            <a:ext cx="687587" cy="437555"/>
          </a:xfrm>
          <a:custGeom>
            <a:avLst/>
            <a:gdLst/>
            <a:ahLst/>
            <a:cxnLst/>
            <a:rect l="0" t="0" r="0" b="0"/>
            <a:pathLst>
              <a:path w="687587" h="437555">
                <a:moveTo>
                  <a:pt x="687586" y="160734"/>
                </a:moveTo>
                <a:lnTo>
                  <a:pt x="687586" y="151805"/>
                </a:lnTo>
                <a:lnTo>
                  <a:pt x="687586" y="142875"/>
                </a:lnTo>
                <a:lnTo>
                  <a:pt x="678656" y="125016"/>
                </a:lnTo>
                <a:lnTo>
                  <a:pt x="669726" y="116086"/>
                </a:lnTo>
                <a:lnTo>
                  <a:pt x="660797" y="98227"/>
                </a:lnTo>
                <a:lnTo>
                  <a:pt x="651867" y="80367"/>
                </a:lnTo>
                <a:lnTo>
                  <a:pt x="634008" y="62508"/>
                </a:lnTo>
                <a:lnTo>
                  <a:pt x="625078" y="53578"/>
                </a:lnTo>
                <a:lnTo>
                  <a:pt x="607219" y="35718"/>
                </a:lnTo>
                <a:lnTo>
                  <a:pt x="580429" y="26789"/>
                </a:lnTo>
                <a:lnTo>
                  <a:pt x="562570" y="17859"/>
                </a:lnTo>
                <a:lnTo>
                  <a:pt x="544711" y="8929"/>
                </a:lnTo>
                <a:lnTo>
                  <a:pt x="517922" y="0"/>
                </a:lnTo>
                <a:lnTo>
                  <a:pt x="491133" y="0"/>
                </a:lnTo>
                <a:lnTo>
                  <a:pt x="455414" y="0"/>
                </a:lnTo>
                <a:lnTo>
                  <a:pt x="419695" y="0"/>
                </a:lnTo>
                <a:lnTo>
                  <a:pt x="383976" y="8929"/>
                </a:lnTo>
                <a:lnTo>
                  <a:pt x="348258" y="17859"/>
                </a:lnTo>
                <a:lnTo>
                  <a:pt x="312539" y="26789"/>
                </a:lnTo>
                <a:lnTo>
                  <a:pt x="276820" y="44648"/>
                </a:lnTo>
                <a:lnTo>
                  <a:pt x="241101" y="62508"/>
                </a:lnTo>
                <a:lnTo>
                  <a:pt x="205383" y="80367"/>
                </a:lnTo>
                <a:lnTo>
                  <a:pt x="169664" y="98227"/>
                </a:lnTo>
                <a:lnTo>
                  <a:pt x="142875" y="116086"/>
                </a:lnTo>
                <a:lnTo>
                  <a:pt x="107156" y="142875"/>
                </a:lnTo>
                <a:lnTo>
                  <a:pt x="89297" y="160734"/>
                </a:lnTo>
                <a:lnTo>
                  <a:pt x="53578" y="187523"/>
                </a:lnTo>
                <a:lnTo>
                  <a:pt x="35719" y="205383"/>
                </a:lnTo>
                <a:lnTo>
                  <a:pt x="26789" y="232172"/>
                </a:lnTo>
                <a:lnTo>
                  <a:pt x="17859" y="250031"/>
                </a:lnTo>
                <a:lnTo>
                  <a:pt x="8929" y="276820"/>
                </a:lnTo>
                <a:lnTo>
                  <a:pt x="0" y="303609"/>
                </a:lnTo>
                <a:lnTo>
                  <a:pt x="0" y="321469"/>
                </a:lnTo>
                <a:lnTo>
                  <a:pt x="0" y="339328"/>
                </a:lnTo>
                <a:lnTo>
                  <a:pt x="8929" y="357187"/>
                </a:lnTo>
                <a:lnTo>
                  <a:pt x="17859" y="375047"/>
                </a:lnTo>
                <a:lnTo>
                  <a:pt x="35719" y="392906"/>
                </a:lnTo>
                <a:lnTo>
                  <a:pt x="62508" y="401836"/>
                </a:lnTo>
                <a:lnTo>
                  <a:pt x="80367" y="410765"/>
                </a:lnTo>
                <a:lnTo>
                  <a:pt x="107156" y="419695"/>
                </a:lnTo>
                <a:lnTo>
                  <a:pt x="142875" y="428625"/>
                </a:lnTo>
                <a:lnTo>
                  <a:pt x="169664" y="428625"/>
                </a:lnTo>
                <a:lnTo>
                  <a:pt x="205383" y="437554"/>
                </a:lnTo>
                <a:lnTo>
                  <a:pt x="241101" y="437554"/>
                </a:lnTo>
                <a:lnTo>
                  <a:pt x="276820" y="428625"/>
                </a:lnTo>
                <a:lnTo>
                  <a:pt x="312539" y="428625"/>
                </a:lnTo>
                <a:lnTo>
                  <a:pt x="348258" y="419695"/>
                </a:lnTo>
                <a:lnTo>
                  <a:pt x="383976" y="410765"/>
                </a:lnTo>
                <a:lnTo>
                  <a:pt x="419695" y="401836"/>
                </a:lnTo>
                <a:lnTo>
                  <a:pt x="446484" y="383977"/>
                </a:lnTo>
                <a:lnTo>
                  <a:pt x="482203" y="375047"/>
                </a:lnTo>
                <a:lnTo>
                  <a:pt x="508992" y="357187"/>
                </a:lnTo>
                <a:lnTo>
                  <a:pt x="535781" y="348258"/>
                </a:lnTo>
                <a:lnTo>
                  <a:pt x="553640" y="330398"/>
                </a:lnTo>
                <a:lnTo>
                  <a:pt x="580429" y="303609"/>
                </a:lnTo>
                <a:lnTo>
                  <a:pt x="598289" y="285750"/>
                </a:lnTo>
                <a:lnTo>
                  <a:pt x="616148" y="267891"/>
                </a:lnTo>
                <a:lnTo>
                  <a:pt x="625078" y="250031"/>
                </a:lnTo>
                <a:lnTo>
                  <a:pt x="642937" y="232172"/>
                </a:lnTo>
                <a:lnTo>
                  <a:pt x="651867" y="214312"/>
                </a:lnTo>
                <a:lnTo>
                  <a:pt x="660797" y="196453"/>
                </a:lnTo>
                <a:lnTo>
                  <a:pt x="660797" y="178594"/>
                </a:lnTo>
                <a:lnTo>
                  <a:pt x="660797" y="169664"/>
                </a:lnTo>
                <a:lnTo>
                  <a:pt x="660797" y="142875"/>
                </a:lnTo>
                <a:lnTo>
                  <a:pt x="660797" y="133945"/>
                </a:lnTo>
                <a:lnTo>
                  <a:pt x="651867" y="116086"/>
                </a:lnTo>
                <a:lnTo>
                  <a:pt x="634008" y="98227"/>
                </a:lnTo>
                <a:lnTo>
                  <a:pt x="616148" y="89297"/>
                </a:lnTo>
                <a:lnTo>
                  <a:pt x="598289" y="80367"/>
                </a:lnTo>
                <a:lnTo>
                  <a:pt x="589359" y="71437"/>
                </a:lnTo>
                <a:lnTo>
                  <a:pt x="589359" y="71437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9" name="Freeform 128"/>
          <p:cNvSpPr/>
          <p:nvPr/>
        </p:nvSpPr>
        <p:spPr>
          <a:xfrm>
            <a:off x="5072063" y="2616398"/>
            <a:ext cx="464344" cy="26791"/>
          </a:xfrm>
          <a:custGeom>
            <a:avLst/>
            <a:gdLst/>
            <a:ahLst/>
            <a:cxnLst/>
            <a:rect l="0" t="0" r="0" b="0"/>
            <a:pathLst>
              <a:path w="464344" h="26791">
                <a:moveTo>
                  <a:pt x="0" y="26790"/>
                </a:moveTo>
                <a:lnTo>
                  <a:pt x="0" y="26790"/>
                </a:lnTo>
                <a:lnTo>
                  <a:pt x="0" y="26790"/>
                </a:lnTo>
                <a:lnTo>
                  <a:pt x="0" y="26790"/>
                </a:lnTo>
                <a:lnTo>
                  <a:pt x="0" y="17860"/>
                </a:lnTo>
                <a:lnTo>
                  <a:pt x="8929" y="17860"/>
                </a:lnTo>
                <a:lnTo>
                  <a:pt x="17859" y="17860"/>
                </a:lnTo>
                <a:lnTo>
                  <a:pt x="26789" y="8930"/>
                </a:lnTo>
                <a:lnTo>
                  <a:pt x="35718" y="8930"/>
                </a:lnTo>
                <a:lnTo>
                  <a:pt x="44648" y="8930"/>
                </a:lnTo>
                <a:lnTo>
                  <a:pt x="53578" y="8930"/>
                </a:lnTo>
                <a:lnTo>
                  <a:pt x="71437" y="8930"/>
                </a:lnTo>
                <a:lnTo>
                  <a:pt x="89296" y="8930"/>
                </a:lnTo>
                <a:lnTo>
                  <a:pt x="107156" y="8930"/>
                </a:lnTo>
                <a:lnTo>
                  <a:pt x="133945" y="0"/>
                </a:lnTo>
                <a:lnTo>
                  <a:pt x="151804" y="0"/>
                </a:lnTo>
                <a:lnTo>
                  <a:pt x="178593" y="0"/>
                </a:lnTo>
                <a:lnTo>
                  <a:pt x="214312" y="0"/>
                </a:lnTo>
                <a:lnTo>
                  <a:pt x="241101" y="0"/>
                </a:lnTo>
                <a:lnTo>
                  <a:pt x="276820" y="0"/>
                </a:lnTo>
                <a:lnTo>
                  <a:pt x="312539" y="8930"/>
                </a:lnTo>
                <a:lnTo>
                  <a:pt x="348257" y="8930"/>
                </a:lnTo>
                <a:lnTo>
                  <a:pt x="383976" y="8930"/>
                </a:lnTo>
                <a:lnTo>
                  <a:pt x="419695" y="8930"/>
                </a:lnTo>
                <a:lnTo>
                  <a:pt x="446484" y="8930"/>
                </a:lnTo>
                <a:lnTo>
                  <a:pt x="464343" y="8930"/>
                </a:lnTo>
                <a:lnTo>
                  <a:pt x="464343" y="893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0" name="Freeform 129"/>
          <p:cNvSpPr/>
          <p:nvPr/>
        </p:nvSpPr>
        <p:spPr>
          <a:xfrm>
            <a:off x="5206008" y="1268016"/>
            <a:ext cx="785813" cy="53579"/>
          </a:xfrm>
          <a:custGeom>
            <a:avLst/>
            <a:gdLst/>
            <a:ahLst/>
            <a:cxnLst/>
            <a:rect l="0" t="0" r="0" b="0"/>
            <a:pathLst>
              <a:path w="785813" h="53579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8930" y="8929"/>
                </a:lnTo>
                <a:lnTo>
                  <a:pt x="17859" y="17859"/>
                </a:lnTo>
                <a:lnTo>
                  <a:pt x="26789" y="17859"/>
                </a:lnTo>
                <a:lnTo>
                  <a:pt x="35719" y="26789"/>
                </a:lnTo>
                <a:lnTo>
                  <a:pt x="44648" y="26789"/>
                </a:lnTo>
                <a:lnTo>
                  <a:pt x="53578" y="26789"/>
                </a:lnTo>
                <a:lnTo>
                  <a:pt x="62508" y="26789"/>
                </a:lnTo>
                <a:lnTo>
                  <a:pt x="71437" y="35718"/>
                </a:lnTo>
                <a:lnTo>
                  <a:pt x="89297" y="35718"/>
                </a:lnTo>
                <a:lnTo>
                  <a:pt x="107156" y="35718"/>
                </a:lnTo>
                <a:lnTo>
                  <a:pt x="125015" y="35718"/>
                </a:lnTo>
                <a:lnTo>
                  <a:pt x="151805" y="26789"/>
                </a:lnTo>
                <a:lnTo>
                  <a:pt x="169664" y="26789"/>
                </a:lnTo>
                <a:lnTo>
                  <a:pt x="205383" y="17859"/>
                </a:lnTo>
                <a:lnTo>
                  <a:pt x="241101" y="17859"/>
                </a:lnTo>
                <a:lnTo>
                  <a:pt x="276820" y="17859"/>
                </a:lnTo>
                <a:lnTo>
                  <a:pt x="312539" y="8929"/>
                </a:lnTo>
                <a:lnTo>
                  <a:pt x="357187" y="8929"/>
                </a:lnTo>
                <a:lnTo>
                  <a:pt x="401835" y="8929"/>
                </a:lnTo>
                <a:lnTo>
                  <a:pt x="455413" y="8929"/>
                </a:lnTo>
                <a:lnTo>
                  <a:pt x="500062" y="8929"/>
                </a:lnTo>
                <a:lnTo>
                  <a:pt x="562570" y="17859"/>
                </a:lnTo>
                <a:lnTo>
                  <a:pt x="616148" y="26789"/>
                </a:lnTo>
                <a:lnTo>
                  <a:pt x="669726" y="35718"/>
                </a:lnTo>
                <a:lnTo>
                  <a:pt x="723304" y="44648"/>
                </a:lnTo>
                <a:lnTo>
                  <a:pt x="759023" y="53578"/>
                </a:lnTo>
                <a:lnTo>
                  <a:pt x="785812" y="53578"/>
                </a:lnTo>
                <a:lnTo>
                  <a:pt x="785812" y="53578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1" name="Freeform 130"/>
          <p:cNvSpPr/>
          <p:nvPr/>
        </p:nvSpPr>
        <p:spPr>
          <a:xfrm>
            <a:off x="5429250" y="2714625"/>
            <a:ext cx="187524" cy="776883"/>
          </a:xfrm>
          <a:custGeom>
            <a:avLst/>
            <a:gdLst/>
            <a:ahLst/>
            <a:cxnLst/>
            <a:rect l="0" t="0" r="0" b="0"/>
            <a:pathLst>
              <a:path w="187524" h="776883">
                <a:moveTo>
                  <a:pt x="8930" y="776882"/>
                </a:moveTo>
                <a:lnTo>
                  <a:pt x="8930" y="776882"/>
                </a:lnTo>
                <a:lnTo>
                  <a:pt x="8930" y="776882"/>
                </a:lnTo>
                <a:lnTo>
                  <a:pt x="8930" y="776882"/>
                </a:lnTo>
                <a:lnTo>
                  <a:pt x="8930" y="776882"/>
                </a:lnTo>
                <a:lnTo>
                  <a:pt x="8930" y="767953"/>
                </a:lnTo>
                <a:lnTo>
                  <a:pt x="8930" y="767953"/>
                </a:lnTo>
                <a:lnTo>
                  <a:pt x="8930" y="767953"/>
                </a:lnTo>
                <a:lnTo>
                  <a:pt x="8930" y="759023"/>
                </a:lnTo>
                <a:lnTo>
                  <a:pt x="8930" y="759023"/>
                </a:lnTo>
                <a:lnTo>
                  <a:pt x="8930" y="750093"/>
                </a:lnTo>
                <a:lnTo>
                  <a:pt x="8930" y="750093"/>
                </a:lnTo>
                <a:lnTo>
                  <a:pt x="0" y="741164"/>
                </a:lnTo>
                <a:lnTo>
                  <a:pt x="0" y="741164"/>
                </a:lnTo>
                <a:lnTo>
                  <a:pt x="0" y="732234"/>
                </a:lnTo>
                <a:lnTo>
                  <a:pt x="0" y="723304"/>
                </a:lnTo>
                <a:lnTo>
                  <a:pt x="0" y="714375"/>
                </a:lnTo>
                <a:lnTo>
                  <a:pt x="0" y="705445"/>
                </a:lnTo>
                <a:lnTo>
                  <a:pt x="0" y="696515"/>
                </a:lnTo>
                <a:lnTo>
                  <a:pt x="0" y="687586"/>
                </a:lnTo>
                <a:lnTo>
                  <a:pt x="0" y="687586"/>
                </a:lnTo>
                <a:lnTo>
                  <a:pt x="0" y="678656"/>
                </a:lnTo>
                <a:lnTo>
                  <a:pt x="0" y="669726"/>
                </a:lnTo>
                <a:lnTo>
                  <a:pt x="0" y="660796"/>
                </a:lnTo>
                <a:lnTo>
                  <a:pt x="0" y="651867"/>
                </a:lnTo>
                <a:lnTo>
                  <a:pt x="0" y="634007"/>
                </a:lnTo>
                <a:lnTo>
                  <a:pt x="0" y="625078"/>
                </a:lnTo>
                <a:lnTo>
                  <a:pt x="0" y="616148"/>
                </a:lnTo>
                <a:lnTo>
                  <a:pt x="0" y="607218"/>
                </a:lnTo>
                <a:lnTo>
                  <a:pt x="0" y="589359"/>
                </a:lnTo>
                <a:lnTo>
                  <a:pt x="0" y="580429"/>
                </a:lnTo>
                <a:lnTo>
                  <a:pt x="0" y="571500"/>
                </a:lnTo>
                <a:lnTo>
                  <a:pt x="0" y="553640"/>
                </a:lnTo>
                <a:lnTo>
                  <a:pt x="0" y="544711"/>
                </a:lnTo>
                <a:lnTo>
                  <a:pt x="0" y="526851"/>
                </a:lnTo>
                <a:lnTo>
                  <a:pt x="0" y="517922"/>
                </a:lnTo>
                <a:lnTo>
                  <a:pt x="0" y="500062"/>
                </a:lnTo>
                <a:lnTo>
                  <a:pt x="0" y="482203"/>
                </a:lnTo>
                <a:lnTo>
                  <a:pt x="0" y="473273"/>
                </a:lnTo>
                <a:lnTo>
                  <a:pt x="0" y="446484"/>
                </a:lnTo>
                <a:lnTo>
                  <a:pt x="0" y="437554"/>
                </a:lnTo>
                <a:lnTo>
                  <a:pt x="8930" y="419695"/>
                </a:lnTo>
                <a:lnTo>
                  <a:pt x="8930" y="401836"/>
                </a:lnTo>
                <a:lnTo>
                  <a:pt x="8930" y="383976"/>
                </a:lnTo>
                <a:lnTo>
                  <a:pt x="17859" y="366117"/>
                </a:lnTo>
                <a:lnTo>
                  <a:pt x="17859" y="348258"/>
                </a:lnTo>
                <a:lnTo>
                  <a:pt x="26789" y="330398"/>
                </a:lnTo>
                <a:lnTo>
                  <a:pt x="26789" y="312539"/>
                </a:lnTo>
                <a:lnTo>
                  <a:pt x="35719" y="294679"/>
                </a:lnTo>
                <a:lnTo>
                  <a:pt x="35719" y="276820"/>
                </a:lnTo>
                <a:lnTo>
                  <a:pt x="44648" y="258961"/>
                </a:lnTo>
                <a:lnTo>
                  <a:pt x="44648" y="241101"/>
                </a:lnTo>
                <a:lnTo>
                  <a:pt x="53578" y="223242"/>
                </a:lnTo>
                <a:lnTo>
                  <a:pt x="62508" y="205383"/>
                </a:lnTo>
                <a:lnTo>
                  <a:pt x="71438" y="187523"/>
                </a:lnTo>
                <a:lnTo>
                  <a:pt x="80367" y="169664"/>
                </a:lnTo>
                <a:lnTo>
                  <a:pt x="89297" y="151804"/>
                </a:lnTo>
                <a:lnTo>
                  <a:pt x="89297" y="133945"/>
                </a:lnTo>
                <a:lnTo>
                  <a:pt x="98227" y="116086"/>
                </a:lnTo>
                <a:lnTo>
                  <a:pt x="107156" y="107156"/>
                </a:lnTo>
                <a:lnTo>
                  <a:pt x="116086" y="89297"/>
                </a:lnTo>
                <a:lnTo>
                  <a:pt x="125016" y="71438"/>
                </a:lnTo>
                <a:lnTo>
                  <a:pt x="133945" y="62508"/>
                </a:lnTo>
                <a:lnTo>
                  <a:pt x="142875" y="44648"/>
                </a:lnTo>
                <a:lnTo>
                  <a:pt x="151804" y="35719"/>
                </a:lnTo>
                <a:lnTo>
                  <a:pt x="160734" y="26789"/>
                </a:lnTo>
                <a:lnTo>
                  <a:pt x="169664" y="17859"/>
                </a:lnTo>
                <a:lnTo>
                  <a:pt x="178593" y="8930"/>
                </a:lnTo>
                <a:lnTo>
                  <a:pt x="178593" y="8930"/>
                </a:lnTo>
                <a:lnTo>
                  <a:pt x="187523" y="0"/>
                </a:lnTo>
                <a:lnTo>
                  <a:pt x="187523" y="0"/>
                </a:lnTo>
                <a:lnTo>
                  <a:pt x="187523" y="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2" name="Freeform 131"/>
          <p:cNvSpPr/>
          <p:nvPr/>
        </p:nvSpPr>
        <p:spPr>
          <a:xfrm>
            <a:off x="5429250" y="2687836"/>
            <a:ext cx="223243" cy="142876"/>
          </a:xfrm>
          <a:custGeom>
            <a:avLst/>
            <a:gdLst/>
            <a:ahLst/>
            <a:cxnLst/>
            <a:rect l="0" t="0" r="0" b="0"/>
            <a:pathLst>
              <a:path w="223243" h="142876">
                <a:moveTo>
                  <a:pt x="160734" y="8930"/>
                </a:moveTo>
                <a:lnTo>
                  <a:pt x="151804" y="8930"/>
                </a:lnTo>
                <a:lnTo>
                  <a:pt x="151804" y="17859"/>
                </a:lnTo>
                <a:lnTo>
                  <a:pt x="142875" y="17859"/>
                </a:lnTo>
                <a:lnTo>
                  <a:pt x="125016" y="26789"/>
                </a:lnTo>
                <a:lnTo>
                  <a:pt x="116086" y="35719"/>
                </a:lnTo>
                <a:lnTo>
                  <a:pt x="98227" y="44648"/>
                </a:lnTo>
                <a:lnTo>
                  <a:pt x="89297" y="53578"/>
                </a:lnTo>
                <a:lnTo>
                  <a:pt x="71438" y="71437"/>
                </a:lnTo>
                <a:lnTo>
                  <a:pt x="62508" y="80367"/>
                </a:lnTo>
                <a:lnTo>
                  <a:pt x="44648" y="89297"/>
                </a:lnTo>
                <a:lnTo>
                  <a:pt x="35719" y="98227"/>
                </a:lnTo>
                <a:lnTo>
                  <a:pt x="26789" y="107156"/>
                </a:lnTo>
                <a:lnTo>
                  <a:pt x="17859" y="116086"/>
                </a:lnTo>
                <a:lnTo>
                  <a:pt x="8930" y="116086"/>
                </a:lnTo>
                <a:lnTo>
                  <a:pt x="0" y="125015"/>
                </a:lnTo>
                <a:lnTo>
                  <a:pt x="0" y="125015"/>
                </a:lnTo>
                <a:lnTo>
                  <a:pt x="0" y="125015"/>
                </a:lnTo>
                <a:lnTo>
                  <a:pt x="0" y="133945"/>
                </a:lnTo>
                <a:lnTo>
                  <a:pt x="0" y="133945"/>
                </a:lnTo>
                <a:lnTo>
                  <a:pt x="0" y="125015"/>
                </a:lnTo>
                <a:lnTo>
                  <a:pt x="8930" y="125015"/>
                </a:lnTo>
                <a:lnTo>
                  <a:pt x="17859" y="125015"/>
                </a:lnTo>
                <a:lnTo>
                  <a:pt x="26789" y="116086"/>
                </a:lnTo>
                <a:lnTo>
                  <a:pt x="35719" y="107156"/>
                </a:lnTo>
                <a:lnTo>
                  <a:pt x="44648" y="98227"/>
                </a:lnTo>
                <a:lnTo>
                  <a:pt x="53578" y="89297"/>
                </a:lnTo>
                <a:lnTo>
                  <a:pt x="62508" y="80367"/>
                </a:lnTo>
                <a:lnTo>
                  <a:pt x="80367" y="71437"/>
                </a:lnTo>
                <a:lnTo>
                  <a:pt x="89297" y="53578"/>
                </a:lnTo>
                <a:lnTo>
                  <a:pt x="98227" y="44648"/>
                </a:lnTo>
                <a:lnTo>
                  <a:pt x="107156" y="35719"/>
                </a:lnTo>
                <a:lnTo>
                  <a:pt x="116086" y="26789"/>
                </a:lnTo>
                <a:lnTo>
                  <a:pt x="125016" y="17859"/>
                </a:lnTo>
                <a:lnTo>
                  <a:pt x="133945" y="17859"/>
                </a:lnTo>
                <a:lnTo>
                  <a:pt x="142875" y="8930"/>
                </a:lnTo>
                <a:lnTo>
                  <a:pt x="151804" y="0"/>
                </a:lnTo>
                <a:lnTo>
                  <a:pt x="160734" y="0"/>
                </a:lnTo>
                <a:lnTo>
                  <a:pt x="160734" y="0"/>
                </a:lnTo>
                <a:lnTo>
                  <a:pt x="169664" y="0"/>
                </a:lnTo>
                <a:lnTo>
                  <a:pt x="169664" y="0"/>
                </a:lnTo>
                <a:lnTo>
                  <a:pt x="178593" y="0"/>
                </a:lnTo>
                <a:lnTo>
                  <a:pt x="178593" y="8930"/>
                </a:lnTo>
                <a:lnTo>
                  <a:pt x="178593" y="17859"/>
                </a:lnTo>
                <a:lnTo>
                  <a:pt x="187523" y="17859"/>
                </a:lnTo>
                <a:lnTo>
                  <a:pt x="187523" y="35719"/>
                </a:lnTo>
                <a:lnTo>
                  <a:pt x="187523" y="44648"/>
                </a:lnTo>
                <a:lnTo>
                  <a:pt x="196453" y="53578"/>
                </a:lnTo>
                <a:lnTo>
                  <a:pt x="196453" y="71437"/>
                </a:lnTo>
                <a:lnTo>
                  <a:pt x="205382" y="80367"/>
                </a:lnTo>
                <a:lnTo>
                  <a:pt x="205382" y="89297"/>
                </a:lnTo>
                <a:lnTo>
                  <a:pt x="214312" y="107156"/>
                </a:lnTo>
                <a:lnTo>
                  <a:pt x="214312" y="116086"/>
                </a:lnTo>
                <a:lnTo>
                  <a:pt x="223242" y="125015"/>
                </a:lnTo>
                <a:lnTo>
                  <a:pt x="223242" y="133945"/>
                </a:lnTo>
                <a:lnTo>
                  <a:pt x="223242" y="142875"/>
                </a:lnTo>
                <a:lnTo>
                  <a:pt x="223242" y="142875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8" name="Freeform 137"/>
          <p:cNvSpPr/>
          <p:nvPr/>
        </p:nvSpPr>
        <p:spPr>
          <a:xfrm>
            <a:off x="4902398" y="3545086"/>
            <a:ext cx="8931" cy="142876"/>
          </a:xfrm>
          <a:custGeom>
            <a:avLst/>
            <a:gdLst/>
            <a:ahLst/>
            <a:cxnLst/>
            <a:rect l="0" t="0" r="0" b="0"/>
            <a:pathLst>
              <a:path w="8931" h="142876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8929"/>
                </a:lnTo>
                <a:lnTo>
                  <a:pt x="0" y="17859"/>
                </a:lnTo>
                <a:lnTo>
                  <a:pt x="0" y="26789"/>
                </a:lnTo>
                <a:lnTo>
                  <a:pt x="0" y="35718"/>
                </a:lnTo>
                <a:lnTo>
                  <a:pt x="0" y="44648"/>
                </a:lnTo>
                <a:lnTo>
                  <a:pt x="8930" y="53578"/>
                </a:lnTo>
                <a:lnTo>
                  <a:pt x="8930" y="62507"/>
                </a:lnTo>
                <a:lnTo>
                  <a:pt x="8930" y="80367"/>
                </a:lnTo>
                <a:lnTo>
                  <a:pt x="8930" y="89296"/>
                </a:lnTo>
                <a:lnTo>
                  <a:pt x="8930" y="107156"/>
                </a:lnTo>
                <a:lnTo>
                  <a:pt x="8930" y="116085"/>
                </a:lnTo>
                <a:lnTo>
                  <a:pt x="8930" y="125015"/>
                </a:lnTo>
                <a:lnTo>
                  <a:pt x="8930" y="133945"/>
                </a:lnTo>
                <a:lnTo>
                  <a:pt x="8930" y="133945"/>
                </a:lnTo>
                <a:lnTo>
                  <a:pt x="8930" y="142875"/>
                </a:lnTo>
                <a:lnTo>
                  <a:pt x="8930" y="142875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9" name="Freeform 138"/>
          <p:cNvSpPr/>
          <p:nvPr/>
        </p:nvSpPr>
        <p:spPr>
          <a:xfrm>
            <a:off x="4893469" y="3491507"/>
            <a:ext cx="1" cy="1"/>
          </a:xfrm>
          <a:custGeom>
            <a:avLst/>
            <a:gdLst/>
            <a:ahLst/>
            <a:cxnLst/>
            <a:rect l="0" t="0" r="0" b="0"/>
            <a:pathLst>
              <a:path w="1" h="1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0" name="Freeform 139"/>
          <p:cNvSpPr/>
          <p:nvPr/>
        </p:nvSpPr>
        <p:spPr>
          <a:xfrm>
            <a:off x="4947047" y="3554015"/>
            <a:ext cx="89298" cy="133947"/>
          </a:xfrm>
          <a:custGeom>
            <a:avLst/>
            <a:gdLst/>
            <a:ahLst/>
            <a:cxnLst/>
            <a:rect l="0" t="0" r="0" b="0"/>
            <a:pathLst>
              <a:path w="89298" h="133947">
                <a:moveTo>
                  <a:pt x="0" y="8930"/>
                </a:moveTo>
                <a:lnTo>
                  <a:pt x="0" y="8930"/>
                </a:lnTo>
                <a:lnTo>
                  <a:pt x="0" y="8930"/>
                </a:lnTo>
                <a:lnTo>
                  <a:pt x="0" y="8930"/>
                </a:lnTo>
                <a:lnTo>
                  <a:pt x="0" y="8930"/>
                </a:lnTo>
                <a:lnTo>
                  <a:pt x="0" y="8930"/>
                </a:lnTo>
                <a:lnTo>
                  <a:pt x="8930" y="8930"/>
                </a:lnTo>
                <a:lnTo>
                  <a:pt x="8930" y="8930"/>
                </a:lnTo>
                <a:lnTo>
                  <a:pt x="8930" y="8930"/>
                </a:lnTo>
                <a:lnTo>
                  <a:pt x="8930" y="8930"/>
                </a:lnTo>
                <a:lnTo>
                  <a:pt x="8930" y="17860"/>
                </a:lnTo>
                <a:lnTo>
                  <a:pt x="8930" y="26789"/>
                </a:lnTo>
                <a:lnTo>
                  <a:pt x="8930" y="35719"/>
                </a:lnTo>
                <a:lnTo>
                  <a:pt x="8930" y="44649"/>
                </a:lnTo>
                <a:lnTo>
                  <a:pt x="17859" y="53578"/>
                </a:lnTo>
                <a:lnTo>
                  <a:pt x="17859" y="62508"/>
                </a:lnTo>
                <a:lnTo>
                  <a:pt x="17859" y="71438"/>
                </a:lnTo>
                <a:lnTo>
                  <a:pt x="17859" y="89297"/>
                </a:lnTo>
                <a:lnTo>
                  <a:pt x="17859" y="98227"/>
                </a:lnTo>
                <a:lnTo>
                  <a:pt x="17859" y="107156"/>
                </a:lnTo>
                <a:lnTo>
                  <a:pt x="17859" y="116086"/>
                </a:lnTo>
                <a:lnTo>
                  <a:pt x="17859" y="116086"/>
                </a:lnTo>
                <a:lnTo>
                  <a:pt x="17859" y="125016"/>
                </a:lnTo>
                <a:lnTo>
                  <a:pt x="26789" y="125016"/>
                </a:lnTo>
                <a:lnTo>
                  <a:pt x="26789" y="133946"/>
                </a:lnTo>
                <a:lnTo>
                  <a:pt x="17859" y="133946"/>
                </a:lnTo>
                <a:lnTo>
                  <a:pt x="17859" y="133946"/>
                </a:lnTo>
                <a:lnTo>
                  <a:pt x="17859" y="133946"/>
                </a:lnTo>
                <a:lnTo>
                  <a:pt x="17859" y="133946"/>
                </a:lnTo>
                <a:lnTo>
                  <a:pt x="17859" y="125016"/>
                </a:lnTo>
                <a:lnTo>
                  <a:pt x="17859" y="116086"/>
                </a:lnTo>
                <a:lnTo>
                  <a:pt x="17859" y="107156"/>
                </a:lnTo>
                <a:lnTo>
                  <a:pt x="17859" y="98227"/>
                </a:lnTo>
                <a:lnTo>
                  <a:pt x="17859" y="80367"/>
                </a:lnTo>
                <a:lnTo>
                  <a:pt x="17859" y="71438"/>
                </a:lnTo>
                <a:lnTo>
                  <a:pt x="17859" y="53578"/>
                </a:lnTo>
                <a:lnTo>
                  <a:pt x="17859" y="44649"/>
                </a:lnTo>
                <a:lnTo>
                  <a:pt x="17859" y="35719"/>
                </a:lnTo>
                <a:lnTo>
                  <a:pt x="17859" y="26789"/>
                </a:lnTo>
                <a:lnTo>
                  <a:pt x="26789" y="17860"/>
                </a:lnTo>
                <a:lnTo>
                  <a:pt x="26789" y="8930"/>
                </a:lnTo>
                <a:lnTo>
                  <a:pt x="26789" y="8930"/>
                </a:lnTo>
                <a:lnTo>
                  <a:pt x="35719" y="0"/>
                </a:lnTo>
                <a:lnTo>
                  <a:pt x="35719" y="0"/>
                </a:lnTo>
                <a:lnTo>
                  <a:pt x="44648" y="0"/>
                </a:lnTo>
                <a:lnTo>
                  <a:pt x="44648" y="0"/>
                </a:lnTo>
                <a:lnTo>
                  <a:pt x="44648" y="0"/>
                </a:lnTo>
                <a:lnTo>
                  <a:pt x="53578" y="8930"/>
                </a:lnTo>
                <a:lnTo>
                  <a:pt x="53578" y="8930"/>
                </a:lnTo>
                <a:lnTo>
                  <a:pt x="62508" y="17860"/>
                </a:lnTo>
                <a:lnTo>
                  <a:pt x="62508" y="26789"/>
                </a:lnTo>
                <a:lnTo>
                  <a:pt x="62508" y="35719"/>
                </a:lnTo>
                <a:lnTo>
                  <a:pt x="71437" y="35719"/>
                </a:lnTo>
                <a:lnTo>
                  <a:pt x="71437" y="53578"/>
                </a:lnTo>
                <a:lnTo>
                  <a:pt x="71437" y="62508"/>
                </a:lnTo>
                <a:lnTo>
                  <a:pt x="80367" y="71438"/>
                </a:lnTo>
                <a:lnTo>
                  <a:pt x="80367" y="80367"/>
                </a:lnTo>
                <a:lnTo>
                  <a:pt x="80367" y="89297"/>
                </a:lnTo>
                <a:lnTo>
                  <a:pt x="89297" y="98227"/>
                </a:lnTo>
                <a:lnTo>
                  <a:pt x="89297" y="98227"/>
                </a:lnTo>
                <a:lnTo>
                  <a:pt x="89297" y="107156"/>
                </a:lnTo>
                <a:lnTo>
                  <a:pt x="89297" y="107156"/>
                </a:lnTo>
                <a:lnTo>
                  <a:pt x="89297" y="116086"/>
                </a:lnTo>
                <a:lnTo>
                  <a:pt x="89297" y="116086"/>
                </a:lnTo>
                <a:lnTo>
                  <a:pt x="89297" y="116086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1" name="Freeform 140"/>
          <p:cNvSpPr/>
          <p:nvPr/>
        </p:nvSpPr>
        <p:spPr>
          <a:xfrm>
            <a:off x="5045273" y="3429000"/>
            <a:ext cx="107158" cy="258962"/>
          </a:xfrm>
          <a:custGeom>
            <a:avLst/>
            <a:gdLst/>
            <a:ahLst/>
            <a:cxnLst/>
            <a:rect l="0" t="0" r="0" b="0"/>
            <a:pathLst>
              <a:path w="107158" h="258962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8929"/>
                </a:lnTo>
                <a:lnTo>
                  <a:pt x="0" y="8929"/>
                </a:lnTo>
                <a:lnTo>
                  <a:pt x="0" y="17859"/>
                </a:lnTo>
                <a:lnTo>
                  <a:pt x="0" y="26789"/>
                </a:lnTo>
                <a:lnTo>
                  <a:pt x="0" y="35718"/>
                </a:lnTo>
                <a:lnTo>
                  <a:pt x="8930" y="53578"/>
                </a:lnTo>
                <a:lnTo>
                  <a:pt x="8930" y="71437"/>
                </a:lnTo>
                <a:lnTo>
                  <a:pt x="8930" y="89296"/>
                </a:lnTo>
                <a:lnTo>
                  <a:pt x="8930" y="107156"/>
                </a:lnTo>
                <a:lnTo>
                  <a:pt x="8930" y="125015"/>
                </a:lnTo>
                <a:lnTo>
                  <a:pt x="8930" y="142875"/>
                </a:lnTo>
                <a:lnTo>
                  <a:pt x="8930" y="160734"/>
                </a:lnTo>
                <a:lnTo>
                  <a:pt x="17860" y="169664"/>
                </a:lnTo>
                <a:lnTo>
                  <a:pt x="17860" y="187523"/>
                </a:lnTo>
                <a:lnTo>
                  <a:pt x="17860" y="196453"/>
                </a:lnTo>
                <a:lnTo>
                  <a:pt x="17860" y="214312"/>
                </a:lnTo>
                <a:lnTo>
                  <a:pt x="17860" y="223242"/>
                </a:lnTo>
                <a:lnTo>
                  <a:pt x="17860" y="232171"/>
                </a:lnTo>
                <a:lnTo>
                  <a:pt x="17860" y="241101"/>
                </a:lnTo>
                <a:lnTo>
                  <a:pt x="26790" y="241101"/>
                </a:lnTo>
                <a:lnTo>
                  <a:pt x="26790" y="241101"/>
                </a:lnTo>
                <a:lnTo>
                  <a:pt x="26790" y="241101"/>
                </a:lnTo>
                <a:lnTo>
                  <a:pt x="26790" y="241101"/>
                </a:lnTo>
                <a:lnTo>
                  <a:pt x="26790" y="241101"/>
                </a:lnTo>
                <a:lnTo>
                  <a:pt x="26790" y="241101"/>
                </a:lnTo>
                <a:lnTo>
                  <a:pt x="26790" y="241101"/>
                </a:lnTo>
                <a:lnTo>
                  <a:pt x="26790" y="232171"/>
                </a:lnTo>
                <a:lnTo>
                  <a:pt x="26790" y="223242"/>
                </a:lnTo>
                <a:lnTo>
                  <a:pt x="26790" y="214312"/>
                </a:lnTo>
                <a:lnTo>
                  <a:pt x="17860" y="196453"/>
                </a:lnTo>
                <a:lnTo>
                  <a:pt x="26790" y="187523"/>
                </a:lnTo>
                <a:lnTo>
                  <a:pt x="26790" y="178593"/>
                </a:lnTo>
                <a:lnTo>
                  <a:pt x="26790" y="169664"/>
                </a:lnTo>
                <a:lnTo>
                  <a:pt x="35719" y="160734"/>
                </a:lnTo>
                <a:lnTo>
                  <a:pt x="35719" y="151804"/>
                </a:lnTo>
                <a:lnTo>
                  <a:pt x="44649" y="142875"/>
                </a:lnTo>
                <a:lnTo>
                  <a:pt x="44649" y="133945"/>
                </a:lnTo>
                <a:lnTo>
                  <a:pt x="53579" y="133945"/>
                </a:lnTo>
                <a:lnTo>
                  <a:pt x="62508" y="125015"/>
                </a:lnTo>
                <a:lnTo>
                  <a:pt x="62508" y="125015"/>
                </a:lnTo>
                <a:lnTo>
                  <a:pt x="71438" y="125015"/>
                </a:lnTo>
                <a:lnTo>
                  <a:pt x="71438" y="125015"/>
                </a:lnTo>
                <a:lnTo>
                  <a:pt x="80368" y="125015"/>
                </a:lnTo>
                <a:lnTo>
                  <a:pt x="80368" y="125015"/>
                </a:lnTo>
                <a:lnTo>
                  <a:pt x="89297" y="133945"/>
                </a:lnTo>
                <a:lnTo>
                  <a:pt x="89297" y="142875"/>
                </a:lnTo>
                <a:lnTo>
                  <a:pt x="89297" y="151804"/>
                </a:lnTo>
                <a:lnTo>
                  <a:pt x="98227" y="160734"/>
                </a:lnTo>
                <a:lnTo>
                  <a:pt x="98227" y="169664"/>
                </a:lnTo>
                <a:lnTo>
                  <a:pt x="98227" y="178593"/>
                </a:lnTo>
                <a:lnTo>
                  <a:pt x="98227" y="187523"/>
                </a:lnTo>
                <a:lnTo>
                  <a:pt x="107157" y="196453"/>
                </a:lnTo>
                <a:lnTo>
                  <a:pt x="107157" y="205382"/>
                </a:lnTo>
                <a:lnTo>
                  <a:pt x="107157" y="214312"/>
                </a:lnTo>
                <a:lnTo>
                  <a:pt x="107157" y="232171"/>
                </a:lnTo>
                <a:lnTo>
                  <a:pt x="107157" y="232171"/>
                </a:lnTo>
                <a:lnTo>
                  <a:pt x="107157" y="241101"/>
                </a:lnTo>
                <a:lnTo>
                  <a:pt x="107157" y="250031"/>
                </a:lnTo>
                <a:lnTo>
                  <a:pt x="107157" y="258961"/>
                </a:lnTo>
                <a:lnTo>
                  <a:pt x="107157" y="258961"/>
                </a:lnTo>
                <a:lnTo>
                  <a:pt x="107157" y="258961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2" name="Freeform 141"/>
          <p:cNvSpPr/>
          <p:nvPr/>
        </p:nvSpPr>
        <p:spPr>
          <a:xfrm>
            <a:off x="5179219" y="3589734"/>
            <a:ext cx="8930" cy="80368"/>
          </a:xfrm>
          <a:custGeom>
            <a:avLst/>
            <a:gdLst/>
            <a:ahLst/>
            <a:cxnLst/>
            <a:rect l="0" t="0" r="0" b="0"/>
            <a:pathLst>
              <a:path w="8930" h="80368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8930"/>
                </a:lnTo>
                <a:lnTo>
                  <a:pt x="0" y="17859"/>
                </a:lnTo>
                <a:lnTo>
                  <a:pt x="0" y="26789"/>
                </a:lnTo>
                <a:lnTo>
                  <a:pt x="0" y="35719"/>
                </a:lnTo>
                <a:lnTo>
                  <a:pt x="0" y="44648"/>
                </a:lnTo>
                <a:lnTo>
                  <a:pt x="0" y="53578"/>
                </a:lnTo>
                <a:lnTo>
                  <a:pt x="8929" y="62508"/>
                </a:lnTo>
                <a:lnTo>
                  <a:pt x="8929" y="71437"/>
                </a:lnTo>
                <a:lnTo>
                  <a:pt x="8929" y="80367"/>
                </a:lnTo>
                <a:lnTo>
                  <a:pt x="8929" y="80367"/>
                </a:lnTo>
                <a:lnTo>
                  <a:pt x="8929" y="80367"/>
                </a:lnTo>
                <a:lnTo>
                  <a:pt x="8929" y="80367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3" name="Freeform 142"/>
          <p:cNvSpPr/>
          <p:nvPr/>
        </p:nvSpPr>
        <p:spPr>
          <a:xfrm>
            <a:off x="5179219" y="3509367"/>
            <a:ext cx="1" cy="1"/>
          </a:xfrm>
          <a:custGeom>
            <a:avLst/>
            <a:gdLst/>
            <a:ahLst/>
            <a:cxnLst/>
            <a:rect l="0" t="0" r="0" b="0"/>
            <a:pathLst>
              <a:path w="1" h="1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4" name="Freeform 143"/>
          <p:cNvSpPr/>
          <p:nvPr/>
        </p:nvSpPr>
        <p:spPr>
          <a:xfrm>
            <a:off x="5206008" y="3437929"/>
            <a:ext cx="125016" cy="250033"/>
          </a:xfrm>
          <a:custGeom>
            <a:avLst/>
            <a:gdLst/>
            <a:ahLst/>
            <a:cxnLst/>
            <a:rect l="0" t="0" r="0" b="0"/>
            <a:pathLst>
              <a:path w="125016" h="250033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8930"/>
                </a:lnTo>
                <a:lnTo>
                  <a:pt x="0" y="8930"/>
                </a:lnTo>
                <a:lnTo>
                  <a:pt x="0" y="17860"/>
                </a:lnTo>
                <a:lnTo>
                  <a:pt x="8930" y="26789"/>
                </a:lnTo>
                <a:lnTo>
                  <a:pt x="8930" y="44649"/>
                </a:lnTo>
                <a:lnTo>
                  <a:pt x="8930" y="62508"/>
                </a:lnTo>
                <a:lnTo>
                  <a:pt x="17859" y="80367"/>
                </a:lnTo>
                <a:lnTo>
                  <a:pt x="17859" y="98227"/>
                </a:lnTo>
                <a:lnTo>
                  <a:pt x="17859" y="125016"/>
                </a:lnTo>
                <a:lnTo>
                  <a:pt x="17859" y="142875"/>
                </a:lnTo>
                <a:lnTo>
                  <a:pt x="17859" y="160735"/>
                </a:lnTo>
                <a:lnTo>
                  <a:pt x="26789" y="178594"/>
                </a:lnTo>
                <a:lnTo>
                  <a:pt x="26789" y="187524"/>
                </a:lnTo>
                <a:lnTo>
                  <a:pt x="26789" y="205383"/>
                </a:lnTo>
                <a:lnTo>
                  <a:pt x="26789" y="214313"/>
                </a:lnTo>
                <a:lnTo>
                  <a:pt x="35719" y="214313"/>
                </a:lnTo>
                <a:lnTo>
                  <a:pt x="35719" y="223242"/>
                </a:lnTo>
                <a:lnTo>
                  <a:pt x="35719" y="223242"/>
                </a:lnTo>
                <a:lnTo>
                  <a:pt x="35719" y="232172"/>
                </a:lnTo>
                <a:lnTo>
                  <a:pt x="35719" y="232172"/>
                </a:lnTo>
                <a:lnTo>
                  <a:pt x="35719" y="232172"/>
                </a:lnTo>
                <a:lnTo>
                  <a:pt x="35719" y="223242"/>
                </a:lnTo>
                <a:lnTo>
                  <a:pt x="35719" y="223242"/>
                </a:lnTo>
                <a:lnTo>
                  <a:pt x="26789" y="214313"/>
                </a:lnTo>
                <a:lnTo>
                  <a:pt x="26789" y="205383"/>
                </a:lnTo>
                <a:lnTo>
                  <a:pt x="26789" y="196453"/>
                </a:lnTo>
                <a:lnTo>
                  <a:pt x="26789" y="187524"/>
                </a:lnTo>
                <a:lnTo>
                  <a:pt x="26789" y="178594"/>
                </a:lnTo>
                <a:lnTo>
                  <a:pt x="26789" y="169664"/>
                </a:lnTo>
                <a:lnTo>
                  <a:pt x="35719" y="151805"/>
                </a:lnTo>
                <a:lnTo>
                  <a:pt x="35719" y="142875"/>
                </a:lnTo>
                <a:lnTo>
                  <a:pt x="35719" y="133946"/>
                </a:lnTo>
                <a:lnTo>
                  <a:pt x="44648" y="125016"/>
                </a:lnTo>
                <a:lnTo>
                  <a:pt x="53578" y="125016"/>
                </a:lnTo>
                <a:lnTo>
                  <a:pt x="62508" y="125016"/>
                </a:lnTo>
                <a:lnTo>
                  <a:pt x="71437" y="125016"/>
                </a:lnTo>
                <a:lnTo>
                  <a:pt x="80367" y="125016"/>
                </a:lnTo>
                <a:lnTo>
                  <a:pt x="89297" y="125016"/>
                </a:lnTo>
                <a:lnTo>
                  <a:pt x="98226" y="133946"/>
                </a:lnTo>
                <a:lnTo>
                  <a:pt x="107156" y="142875"/>
                </a:lnTo>
                <a:lnTo>
                  <a:pt x="107156" y="151805"/>
                </a:lnTo>
                <a:lnTo>
                  <a:pt x="116086" y="160735"/>
                </a:lnTo>
                <a:lnTo>
                  <a:pt x="125015" y="169664"/>
                </a:lnTo>
                <a:lnTo>
                  <a:pt x="125015" y="178594"/>
                </a:lnTo>
                <a:lnTo>
                  <a:pt x="125015" y="196453"/>
                </a:lnTo>
                <a:lnTo>
                  <a:pt x="125015" y="205383"/>
                </a:lnTo>
                <a:lnTo>
                  <a:pt x="125015" y="214313"/>
                </a:lnTo>
                <a:lnTo>
                  <a:pt x="125015" y="223242"/>
                </a:lnTo>
                <a:lnTo>
                  <a:pt x="125015" y="232172"/>
                </a:lnTo>
                <a:lnTo>
                  <a:pt x="116086" y="232172"/>
                </a:lnTo>
                <a:lnTo>
                  <a:pt x="116086" y="241102"/>
                </a:lnTo>
                <a:lnTo>
                  <a:pt x="107156" y="250032"/>
                </a:lnTo>
                <a:lnTo>
                  <a:pt x="107156" y="250032"/>
                </a:lnTo>
                <a:lnTo>
                  <a:pt x="98226" y="250032"/>
                </a:lnTo>
                <a:lnTo>
                  <a:pt x="89297" y="250032"/>
                </a:lnTo>
                <a:lnTo>
                  <a:pt x="80367" y="250032"/>
                </a:lnTo>
                <a:lnTo>
                  <a:pt x="80367" y="250032"/>
                </a:lnTo>
                <a:lnTo>
                  <a:pt x="71437" y="250032"/>
                </a:lnTo>
                <a:lnTo>
                  <a:pt x="62508" y="241102"/>
                </a:lnTo>
                <a:lnTo>
                  <a:pt x="53578" y="241102"/>
                </a:lnTo>
                <a:lnTo>
                  <a:pt x="53578" y="232172"/>
                </a:lnTo>
                <a:lnTo>
                  <a:pt x="44648" y="232172"/>
                </a:lnTo>
                <a:lnTo>
                  <a:pt x="44648" y="232172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5" name="Freeform 144"/>
          <p:cNvSpPr/>
          <p:nvPr/>
        </p:nvSpPr>
        <p:spPr>
          <a:xfrm>
            <a:off x="5366742" y="3554015"/>
            <a:ext cx="17861" cy="133947"/>
          </a:xfrm>
          <a:custGeom>
            <a:avLst/>
            <a:gdLst/>
            <a:ahLst/>
            <a:cxnLst/>
            <a:rect l="0" t="0" r="0" b="0"/>
            <a:pathLst>
              <a:path w="17861" h="133947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8930"/>
                </a:lnTo>
                <a:lnTo>
                  <a:pt x="0" y="8930"/>
                </a:lnTo>
                <a:lnTo>
                  <a:pt x="0" y="8930"/>
                </a:lnTo>
                <a:lnTo>
                  <a:pt x="0" y="17860"/>
                </a:lnTo>
                <a:lnTo>
                  <a:pt x="0" y="26789"/>
                </a:lnTo>
                <a:lnTo>
                  <a:pt x="0" y="44649"/>
                </a:lnTo>
                <a:lnTo>
                  <a:pt x="8930" y="53578"/>
                </a:lnTo>
                <a:lnTo>
                  <a:pt x="8930" y="62508"/>
                </a:lnTo>
                <a:lnTo>
                  <a:pt x="8930" y="80367"/>
                </a:lnTo>
                <a:lnTo>
                  <a:pt x="8930" y="89297"/>
                </a:lnTo>
                <a:lnTo>
                  <a:pt x="17860" y="107156"/>
                </a:lnTo>
                <a:lnTo>
                  <a:pt x="17860" y="116086"/>
                </a:lnTo>
                <a:lnTo>
                  <a:pt x="17860" y="116086"/>
                </a:lnTo>
                <a:lnTo>
                  <a:pt x="17860" y="125016"/>
                </a:lnTo>
                <a:lnTo>
                  <a:pt x="17860" y="133946"/>
                </a:lnTo>
                <a:lnTo>
                  <a:pt x="17860" y="133946"/>
                </a:lnTo>
                <a:lnTo>
                  <a:pt x="17860" y="133946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6" name="Freeform 145"/>
          <p:cNvSpPr/>
          <p:nvPr/>
        </p:nvSpPr>
        <p:spPr>
          <a:xfrm>
            <a:off x="5348883" y="3473648"/>
            <a:ext cx="1" cy="1"/>
          </a:xfrm>
          <a:custGeom>
            <a:avLst/>
            <a:gdLst/>
            <a:ahLst/>
            <a:cxnLst/>
            <a:rect l="0" t="0" r="0" b="0"/>
            <a:pathLst>
              <a:path w="1" h="1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7" name="Freeform 146"/>
          <p:cNvSpPr/>
          <p:nvPr/>
        </p:nvSpPr>
        <p:spPr>
          <a:xfrm>
            <a:off x="5429250" y="3455789"/>
            <a:ext cx="44649" cy="258962"/>
          </a:xfrm>
          <a:custGeom>
            <a:avLst/>
            <a:gdLst/>
            <a:ahLst/>
            <a:cxnLst/>
            <a:rect l="0" t="0" r="0" b="0"/>
            <a:pathLst>
              <a:path w="44649" h="258962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8929"/>
                </a:lnTo>
                <a:lnTo>
                  <a:pt x="0" y="8929"/>
                </a:lnTo>
                <a:lnTo>
                  <a:pt x="8930" y="17859"/>
                </a:lnTo>
                <a:lnTo>
                  <a:pt x="8930" y="26789"/>
                </a:lnTo>
                <a:lnTo>
                  <a:pt x="8930" y="35718"/>
                </a:lnTo>
                <a:lnTo>
                  <a:pt x="8930" y="53578"/>
                </a:lnTo>
                <a:lnTo>
                  <a:pt x="17859" y="62507"/>
                </a:lnTo>
                <a:lnTo>
                  <a:pt x="17859" y="80367"/>
                </a:lnTo>
                <a:lnTo>
                  <a:pt x="17859" y="89297"/>
                </a:lnTo>
                <a:lnTo>
                  <a:pt x="17859" y="107156"/>
                </a:lnTo>
                <a:lnTo>
                  <a:pt x="17859" y="125015"/>
                </a:lnTo>
                <a:lnTo>
                  <a:pt x="26789" y="142875"/>
                </a:lnTo>
                <a:lnTo>
                  <a:pt x="26789" y="151804"/>
                </a:lnTo>
                <a:lnTo>
                  <a:pt x="26789" y="169664"/>
                </a:lnTo>
                <a:lnTo>
                  <a:pt x="35719" y="187523"/>
                </a:lnTo>
                <a:lnTo>
                  <a:pt x="35719" y="196453"/>
                </a:lnTo>
                <a:lnTo>
                  <a:pt x="35719" y="205382"/>
                </a:lnTo>
                <a:lnTo>
                  <a:pt x="35719" y="214312"/>
                </a:lnTo>
                <a:lnTo>
                  <a:pt x="35719" y="232172"/>
                </a:lnTo>
                <a:lnTo>
                  <a:pt x="44648" y="232172"/>
                </a:lnTo>
                <a:lnTo>
                  <a:pt x="44648" y="241101"/>
                </a:lnTo>
                <a:lnTo>
                  <a:pt x="44648" y="250031"/>
                </a:lnTo>
                <a:lnTo>
                  <a:pt x="44648" y="250031"/>
                </a:lnTo>
                <a:lnTo>
                  <a:pt x="44648" y="258961"/>
                </a:lnTo>
                <a:lnTo>
                  <a:pt x="44648" y="258961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8" name="Freeform 147"/>
          <p:cNvSpPr/>
          <p:nvPr/>
        </p:nvSpPr>
        <p:spPr>
          <a:xfrm>
            <a:off x="5420320" y="3580804"/>
            <a:ext cx="44650" cy="8931"/>
          </a:xfrm>
          <a:custGeom>
            <a:avLst/>
            <a:gdLst/>
            <a:ahLst/>
            <a:cxnLst/>
            <a:rect l="0" t="0" r="0" b="0"/>
            <a:pathLst>
              <a:path w="44650" h="8931">
                <a:moveTo>
                  <a:pt x="0" y="8930"/>
                </a:moveTo>
                <a:lnTo>
                  <a:pt x="0" y="8930"/>
                </a:lnTo>
                <a:lnTo>
                  <a:pt x="0" y="8930"/>
                </a:lnTo>
                <a:lnTo>
                  <a:pt x="8930" y="8930"/>
                </a:lnTo>
                <a:lnTo>
                  <a:pt x="17860" y="8930"/>
                </a:lnTo>
                <a:lnTo>
                  <a:pt x="26789" y="0"/>
                </a:lnTo>
                <a:lnTo>
                  <a:pt x="44649" y="0"/>
                </a:lnTo>
                <a:lnTo>
                  <a:pt x="44649" y="0"/>
                </a:lnTo>
                <a:lnTo>
                  <a:pt x="44649" y="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9" name="Freeform 148"/>
          <p:cNvSpPr/>
          <p:nvPr/>
        </p:nvSpPr>
        <p:spPr>
          <a:xfrm>
            <a:off x="5491758" y="3589734"/>
            <a:ext cx="89297" cy="89298"/>
          </a:xfrm>
          <a:custGeom>
            <a:avLst/>
            <a:gdLst/>
            <a:ahLst/>
            <a:cxnLst/>
            <a:rect l="0" t="0" r="0" b="0"/>
            <a:pathLst>
              <a:path w="89297" h="89298">
                <a:moveTo>
                  <a:pt x="80367" y="0"/>
                </a:moveTo>
                <a:lnTo>
                  <a:pt x="80367" y="0"/>
                </a:lnTo>
                <a:lnTo>
                  <a:pt x="80367" y="0"/>
                </a:lnTo>
                <a:lnTo>
                  <a:pt x="80367" y="0"/>
                </a:lnTo>
                <a:lnTo>
                  <a:pt x="71437" y="0"/>
                </a:lnTo>
                <a:lnTo>
                  <a:pt x="71437" y="0"/>
                </a:lnTo>
                <a:lnTo>
                  <a:pt x="71437" y="0"/>
                </a:lnTo>
                <a:lnTo>
                  <a:pt x="62508" y="0"/>
                </a:lnTo>
                <a:lnTo>
                  <a:pt x="53578" y="8930"/>
                </a:lnTo>
                <a:lnTo>
                  <a:pt x="44648" y="17859"/>
                </a:lnTo>
                <a:lnTo>
                  <a:pt x="35719" y="17859"/>
                </a:lnTo>
                <a:lnTo>
                  <a:pt x="35719" y="26789"/>
                </a:lnTo>
                <a:lnTo>
                  <a:pt x="26789" y="35719"/>
                </a:lnTo>
                <a:lnTo>
                  <a:pt x="17859" y="44648"/>
                </a:lnTo>
                <a:lnTo>
                  <a:pt x="8930" y="53578"/>
                </a:lnTo>
                <a:lnTo>
                  <a:pt x="8930" y="62508"/>
                </a:lnTo>
                <a:lnTo>
                  <a:pt x="0" y="71437"/>
                </a:lnTo>
                <a:lnTo>
                  <a:pt x="0" y="80367"/>
                </a:lnTo>
                <a:lnTo>
                  <a:pt x="8930" y="80367"/>
                </a:lnTo>
                <a:lnTo>
                  <a:pt x="8930" y="89297"/>
                </a:lnTo>
                <a:lnTo>
                  <a:pt x="17859" y="89297"/>
                </a:lnTo>
                <a:lnTo>
                  <a:pt x="26789" y="89297"/>
                </a:lnTo>
                <a:lnTo>
                  <a:pt x="35719" y="89297"/>
                </a:lnTo>
                <a:lnTo>
                  <a:pt x="35719" y="89297"/>
                </a:lnTo>
                <a:lnTo>
                  <a:pt x="44648" y="89297"/>
                </a:lnTo>
                <a:lnTo>
                  <a:pt x="53578" y="89297"/>
                </a:lnTo>
                <a:lnTo>
                  <a:pt x="62508" y="80367"/>
                </a:lnTo>
                <a:lnTo>
                  <a:pt x="71437" y="80367"/>
                </a:lnTo>
                <a:lnTo>
                  <a:pt x="80367" y="71437"/>
                </a:lnTo>
                <a:lnTo>
                  <a:pt x="80367" y="53578"/>
                </a:lnTo>
                <a:lnTo>
                  <a:pt x="80367" y="44648"/>
                </a:lnTo>
                <a:lnTo>
                  <a:pt x="80367" y="35719"/>
                </a:lnTo>
                <a:lnTo>
                  <a:pt x="89296" y="26789"/>
                </a:lnTo>
                <a:lnTo>
                  <a:pt x="89296" y="17859"/>
                </a:lnTo>
                <a:lnTo>
                  <a:pt x="80367" y="8930"/>
                </a:lnTo>
                <a:lnTo>
                  <a:pt x="80367" y="8930"/>
                </a:lnTo>
                <a:lnTo>
                  <a:pt x="80367" y="0"/>
                </a:lnTo>
                <a:lnTo>
                  <a:pt x="80367" y="0"/>
                </a:lnTo>
                <a:lnTo>
                  <a:pt x="80367" y="0"/>
                </a:lnTo>
                <a:lnTo>
                  <a:pt x="80367" y="0"/>
                </a:lnTo>
                <a:close/>
              </a:path>
            </a:pathLst>
          </a:cu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0" name="Freeform 149"/>
          <p:cNvSpPr/>
          <p:nvPr/>
        </p:nvSpPr>
        <p:spPr>
          <a:xfrm>
            <a:off x="5616773" y="3545086"/>
            <a:ext cx="116087" cy="133946"/>
          </a:xfrm>
          <a:custGeom>
            <a:avLst/>
            <a:gdLst/>
            <a:ahLst/>
            <a:cxnLst/>
            <a:rect l="0" t="0" r="0" b="0"/>
            <a:pathLst>
              <a:path w="116087" h="133946">
                <a:moveTo>
                  <a:pt x="0" y="71437"/>
                </a:moveTo>
                <a:lnTo>
                  <a:pt x="0" y="71437"/>
                </a:lnTo>
                <a:lnTo>
                  <a:pt x="0" y="80367"/>
                </a:lnTo>
                <a:lnTo>
                  <a:pt x="0" y="89296"/>
                </a:lnTo>
                <a:lnTo>
                  <a:pt x="0" y="98226"/>
                </a:lnTo>
                <a:lnTo>
                  <a:pt x="0" y="107156"/>
                </a:lnTo>
                <a:lnTo>
                  <a:pt x="8930" y="116085"/>
                </a:lnTo>
                <a:lnTo>
                  <a:pt x="8930" y="125015"/>
                </a:lnTo>
                <a:lnTo>
                  <a:pt x="8930" y="125015"/>
                </a:lnTo>
                <a:lnTo>
                  <a:pt x="8930" y="125015"/>
                </a:lnTo>
                <a:lnTo>
                  <a:pt x="8930" y="133945"/>
                </a:lnTo>
                <a:lnTo>
                  <a:pt x="8930" y="133945"/>
                </a:lnTo>
                <a:lnTo>
                  <a:pt x="8930" y="133945"/>
                </a:lnTo>
                <a:lnTo>
                  <a:pt x="8930" y="133945"/>
                </a:lnTo>
                <a:lnTo>
                  <a:pt x="8930" y="133945"/>
                </a:lnTo>
                <a:lnTo>
                  <a:pt x="8930" y="125015"/>
                </a:lnTo>
                <a:lnTo>
                  <a:pt x="8930" y="125015"/>
                </a:lnTo>
                <a:lnTo>
                  <a:pt x="0" y="116085"/>
                </a:lnTo>
                <a:lnTo>
                  <a:pt x="0" y="107156"/>
                </a:lnTo>
                <a:lnTo>
                  <a:pt x="0" y="98226"/>
                </a:lnTo>
                <a:lnTo>
                  <a:pt x="8930" y="80367"/>
                </a:lnTo>
                <a:lnTo>
                  <a:pt x="8930" y="71437"/>
                </a:lnTo>
                <a:lnTo>
                  <a:pt x="17859" y="53578"/>
                </a:lnTo>
                <a:lnTo>
                  <a:pt x="26789" y="44648"/>
                </a:lnTo>
                <a:lnTo>
                  <a:pt x="35719" y="35718"/>
                </a:lnTo>
                <a:lnTo>
                  <a:pt x="44648" y="26789"/>
                </a:lnTo>
                <a:lnTo>
                  <a:pt x="53578" y="17859"/>
                </a:lnTo>
                <a:lnTo>
                  <a:pt x="62508" y="17859"/>
                </a:lnTo>
                <a:lnTo>
                  <a:pt x="80367" y="8929"/>
                </a:lnTo>
                <a:lnTo>
                  <a:pt x="89297" y="0"/>
                </a:lnTo>
                <a:lnTo>
                  <a:pt x="98227" y="0"/>
                </a:lnTo>
                <a:lnTo>
                  <a:pt x="107156" y="0"/>
                </a:lnTo>
                <a:lnTo>
                  <a:pt x="116086" y="0"/>
                </a:lnTo>
                <a:lnTo>
                  <a:pt x="116086" y="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1" name="Freeform 150"/>
          <p:cNvSpPr/>
          <p:nvPr/>
        </p:nvSpPr>
        <p:spPr>
          <a:xfrm>
            <a:off x="6572249" y="2643188"/>
            <a:ext cx="44650" cy="250032"/>
          </a:xfrm>
          <a:custGeom>
            <a:avLst/>
            <a:gdLst/>
            <a:ahLst/>
            <a:cxnLst/>
            <a:rect l="0" t="0" r="0" b="0"/>
            <a:pathLst>
              <a:path w="44650" h="250032">
                <a:moveTo>
                  <a:pt x="44649" y="0"/>
                </a:moveTo>
                <a:lnTo>
                  <a:pt x="44649" y="0"/>
                </a:lnTo>
                <a:lnTo>
                  <a:pt x="44649" y="8929"/>
                </a:lnTo>
                <a:lnTo>
                  <a:pt x="44649" y="8929"/>
                </a:lnTo>
                <a:lnTo>
                  <a:pt x="44649" y="17859"/>
                </a:lnTo>
                <a:lnTo>
                  <a:pt x="35719" y="26789"/>
                </a:lnTo>
                <a:lnTo>
                  <a:pt x="35719" y="35718"/>
                </a:lnTo>
                <a:lnTo>
                  <a:pt x="35719" y="53578"/>
                </a:lnTo>
                <a:lnTo>
                  <a:pt x="35719" y="71437"/>
                </a:lnTo>
                <a:lnTo>
                  <a:pt x="26789" y="89296"/>
                </a:lnTo>
                <a:lnTo>
                  <a:pt x="26789" y="107156"/>
                </a:lnTo>
                <a:lnTo>
                  <a:pt x="17860" y="133945"/>
                </a:lnTo>
                <a:lnTo>
                  <a:pt x="17860" y="151804"/>
                </a:lnTo>
                <a:lnTo>
                  <a:pt x="8930" y="178593"/>
                </a:lnTo>
                <a:lnTo>
                  <a:pt x="8930" y="196452"/>
                </a:lnTo>
                <a:lnTo>
                  <a:pt x="0" y="214312"/>
                </a:lnTo>
                <a:lnTo>
                  <a:pt x="0" y="223241"/>
                </a:lnTo>
                <a:lnTo>
                  <a:pt x="0" y="232171"/>
                </a:lnTo>
                <a:lnTo>
                  <a:pt x="0" y="241101"/>
                </a:lnTo>
                <a:lnTo>
                  <a:pt x="0" y="250031"/>
                </a:lnTo>
                <a:lnTo>
                  <a:pt x="0" y="250031"/>
                </a:lnTo>
                <a:lnTo>
                  <a:pt x="0" y="250031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2" name="Freeform 151"/>
          <p:cNvSpPr/>
          <p:nvPr/>
        </p:nvSpPr>
        <p:spPr>
          <a:xfrm>
            <a:off x="6590109" y="2652117"/>
            <a:ext cx="89297" cy="178595"/>
          </a:xfrm>
          <a:custGeom>
            <a:avLst/>
            <a:gdLst/>
            <a:ahLst/>
            <a:cxnLst/>
            <a:rect l="0" t="0" r="0" b="0"/>
            <a:pathLst>
              <a:path w="89297" h="178595">
                <a:moveTo>
                  <a:pt x="8929" y="0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8930"/>
                </a:lnTo>
                <a:lnTo>
                  <a:pt x="8929" y="17860"/>
                </a:lnTo>
                <a:lnTo>
                  <a:pt x="8929" y="26789"/>
                </a:lnTo>
                <a:lnTo>
                  <a:pt x="17859" y="44649"/>
                </a:lnTo>
                <a:lnTo>
                  <a:pt x="26789" y="53578"/>
                </a:lnTo>
                <a:lnTo>
                  <a:pt x="35718" y="71438"/>
                </a:lnTo>
                <a:lnTo>
                  <a:pt x="35718" y="89297"/>
                </a:lnTo>
                <a:lnTo>
                  <a:pt x="44648" y="107156"/>
                </a:lnTo>
                <a:lnTo>
                  <a:pt x="53578" y="125016"/>
                </a:lnTo>
                <a:lnTo>
                  <a:pt x="62507" y="133946"/>
                </a:lnTo>
                <a:lnTo>
                  <a:pt x="71437" y="151805"/>
                </a:lnTo>
                <a:lnTo>
                  <a:pt x="80367" y="160734"/>
                </a:lnTo>
                <a:lnTo>
                  <a:pt x="80367" y="169664"/>
                </a:lnTo>
                <a:lnTo>
                  <a:pt x="89296" y="169664"/>
                </a:lnTo>
                <a:lnTo>
                  <a:pt x="89296" y="178594"/>
                </a:lnTo>
                <a:lnTo>
                  <a:pt x="89296" y="178594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3" name="Freeform 152"/>
          <p:cNvSpPr/>
          <p:nvPr/>
        </p:nvSpPr>
        <p:spPr>
          <a:xfrm>
            <a:off x="6572249" y="2786063"/>
            <a:ext cx="62509" cy="26789"/>
          </a:xfrm>
          <a:custGeom>
            <a:avLst/>
            <a:gdLst/>
            <a:ahLst/>
            <a:cxnLst/>
            <a:rect l="0" t="0" r="0" b="0"/>
            <a:pathLst>
              <a:path w="62509" h="26789">
                <a:moveTo>
                  <a:pt x="0" y="26788"/>
                </a:moveTo>
                <a:lnTo>
                  <a:pt x="0" y="26788"/>
                </a:lnTo>
                <a:lnTo>
                  <a:pt x="0" y="26788"/>
                </a:lnTo>
                <a:lnTo>
                  <a:pt x="0" y="26788"/>
                </a:lnTo>
                <a:lnTo>
                  <a:pt x="0" y="26788"/>
                </a:lnTo>
                <a:lnTo>
                  <a:pt x="0" y="26788"/>
                </a:lnTo>
                <a:lnTo>
                  <a:pt x="8930" y="26788"/>
                </a:lnTo>
                <a:lnTo>
                  <a:pt x="17860" y="17859"/>
                </a:lnTo>
                <a:lnTo>
                  <a:pt x="26789" y="17859"/>
                </a:lnTo>
                <a:lnTo>
                  <a:pt x="35719" y="8929"/>
                </a:lnTo>
                <a:lnTo>
                  <a:pt x="53578" y="8929"/>
                </a:lnTo>
                <a:lnTo>
                  <a:pt x="62508" y="0"/>
                </a:lnTo>
                <a:lnTo>
                  <a:pt x="62508" y="0"/>
                </a:lnTo>
                <a:lnTo>
                  <a:pt x="62508" y="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4" name="Freeform 153"/>
          <p:cNvSpPr/>
          <p:nvPr/>
        </p:nvSpPr>
        <p:spPr>
          <a:xfrm>
            <a:off x="6661546" y="2598539"/>
            <a:ext cx="35720" cy="205384"/>
          </a:xfrm>
          <a:custGeom>
            <a:avLst/>
            <a:gdLst/>
            <a:ahLst/>
            <a:cxnLst/>
            <a:rect l="0" t="0" r="0" b="0"/>
            <a:pathLst>
              <a:path w="35720" h="205384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8930"/>
                </a:lnTo>
                <a:lnTo>
                  <a:pt x="0" y="17859"/>
                </a:lnTo>
                <a:lnTo>
                  <a:pt x="8930" y="35719"/>
                </a:lnTo>
                <a:lnTo>
                  <a:pt x="8930" y="44649"/>
                </a:lnTo>
                <a:lnTo>
                  <a:pt x="8930" y="62508"/>
                </a:lnTo>
                <a:lnTo>
                  <a:pt x="17859" y="80367"/>
                </a:lnTo>
                <a:lnTo>
                  <a:pt x="17859" y="98227"/>
                </a:lnTo>
                <a:lnTo>
                  <a:pt x="17859" y="116086"/>
                </a:lnTo>
                <a:lnTo>
                  <a:pt x="17859" y="133945"/>
                </a:lnTo>
                <a:lnTo>
                  <a:pt x="26789" y="151805"/>
                </a:lnTo>
                <a:lnTo>
                  <a:pt x="26789" y="160734"/>
                </a:lnTo>
                <a:lnTo>
                  <a:pt x="26789" y="178594"/>
                </a:lnTo>
                <a:lnTo>
                  <a:pt x="26789" y="187524"/>
                </a:lnTo>
                <a:lnTo>
                  <a:pt x="35719" y="196453"/>
                </a:lnTo>
                <a:lnTo>
                  <a:pt x="35719" y="196453"/>
                </a:lnTo>
                <a:lnTo>
                  <a:pt x="35719" y="205383"/>
                </a:lnTo>
                <a:lnTo>
                  <a:pt x="35719" y="205383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5" name="Freeform 154"/>
          <p:cNvSpPr/>
          <p:nvPr/>
        </p:nvSpPr>
        <p:spPr>
          <a:xfrm>
            <a:off x="6706195" y="2661047"/>
            <a:ext cx="80368" cy="133946"/>
          </a:xfrm>
          <a:custGeom>
            <a:avLst/>
            <a:gdLst/>
            <a:ahLst/>
            <a:cxnLst/>
            <a:rect l="0" t="0" r="0" b="0"/>
            <a:pathLst>
              <a:path w="80368" h="133946">
                <a:moveTo>
                  <a:pt x="62507" y="26789"/>
                </a:moveTo>
                <a:lnTo>
                  <a:pt x="62507" y="26789"/>
                </a:lnTo>
                <a:lnTo>
                  <a:pt x="62507" y="17859"/>
                </a:lnTo>
                <a:lnTo>
                  <a:pt x="62507" y="17859"/>
                </a:lnTo>
                <a:lnTo>
                  <a:pt x="62507" y="17859"/>
                </a:lnTo>
                <a:lnTo>
                  <a:pt x="53578" y="8930"/>
                </a:lnTo>
                <a:lnTo>
                  <a:pt x="53578" y="8930"/>
                </a:lnTo>
                <a:lnTo>
                  <a:pt x="53578" y="8930"/>
                </a:lnTo>
                <a:lnTo>
                  <a:pt x="44648" y="8930"/>
                </a:lnTo>
                <a:lnTo>
                  <a:pt x="35718" y="17859"/>
                </a:lnTo>
                <a:lnTo>
                  <a:pt x="26789" y="17859"/>
                </a:lnTo>
                <a:lnTo>
                  <a:pt x="26789" y="26789"/>
                </a:lnTo>
                <a:lnTo>
                  <a:pt x="17859" y="35719"/>
                </a:lnTo>
                <a:lnTo>
                  <a:pt x="8929" y="44648"/>
                </a:lnTo>
                <a:lnTo>
                  <a:pt x="8929" y="62508"/>
                </a:lnTo>
                <a:lnTo>
                  <a:pt x="0" y="71437"/>
                </a:lnTo>
                <a:lnTo>
                  <a:pt x="0" y="89297"/>
                </a:lnTo>
                <a:lnTo>
                  <a:pt x="0" y="98226"/>
                </a:lnTo>
                <a:lnTo>
                  <a:pt x="8929" y="107156"/>
                </a:lnTo>
                <a:lnTo>
                  <a:pt x="8929" y="116086"/>
                </a:lnTo>
                <a:lnTo>
                  <a:pt x="17859" y="125016"/>
                </a:lnTo>
                <a:lnTo>
                  <a:pt x="26789" y="125016"/>
                </a:lnTo>
                <a:lnTo>
                  <a:pt x="35718" y="133945"/>
                </a:lnTo>
                <a:lnTo>
                  <a:pt x="44648" y="125016"/>
                </a:lnTo>
                <a:lnTo>
                  <a:pt x="53578" y="125016"/>
                </a:lnTo>
                <a:lnTo>
                  <a:pt x="62507" y="125016"/>
                </a:lnTo>
                <a:lnTo>
                  <a:pt x="71437" y="116086"/>
                </a:lnTo>
                <a:lnTo>
                  <a:pt x="71437" y="107156"/>
                </a:lnTo>
                <a:lnTo>
                  <a:pt x="71437" y="98226"/>
                </a:lnTo>
                <a:lnTo>
                  <a:pt x="80367" y="80367"/>
                </a:lnTo>
                <a:lnTo>
                  <a:pt x="80367" y="71437"/>
                </a:lnTo>
                <a:lnTo>
                  <a:pt x="71437" y="53578"/>
                </a:lnTo>
                <a:lnTo>
                  <a:pt x="71437" y="35719"/>
                </a:lnTo>
                <a:lnTo>
                  <a:pt x="71437" y="26789"/>
                </a:lnTo>
                <a:lnTo>
                  <a:pt x="71437" y="17859"/>
                </a:lnTo>
                <a:lnTo>
                  <a:pt x="62507" y="8930"/>
                </a:lnTo>
                <a:lnTo>
                  <a:pt x="62507" y="0"/>
                </a:lnTo>
                <a:lnTo>
                  <a:pt x="62507" y="0"/>
                </a:lnTo>
                <a:lnTo>
                  <a:pt x="62507" y="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6" name="Freeform 155"/>
          <p:cNvSpPr/>
          <p:nvPr/>
        </p:nvSpPr>
        <p:spPr>
          <a:xfrm>
            <a:off x="6795491" y="2616398"/>
            <a:ext cx="142876" cy="133947"/>
          </a:xfrm>
          <a:custGeom>
            <a:avLst/>
            <a:gdLst/>
            <a:ahLst/>
            <a:cxnLst/>
            <a:rect l="0" t="0" r="0" b="0"/>
            <a:pathLst>
              <a:path w="142876" h="133947">
                <a:moveTo>
                  <a:pt x="62508" y="8930"/>
                </a:moveTo>
                <a:lnTo>
                  <a:pt x="53579" y="8930"/>
                </a:lnTo>
                <a:lnTo>
                  <a:pt x="53579" y="8930"/>
                </a:lnTo>
                <a:lnTo>
                  <a:pt x="53579" y="8930"/>
                </a:lnTo>
                <a:lnTo>
                  <a:pt x="53579" y="0"/>
                </a:lnTo>
                <a:lnTo>
                  <a:pt x="53579" y="8930"/>
                </a:lnTo>
                <a:lnTo>
                  <a:pt x="44649" y="8930"/>
                </a:lnTo>
                <a:lnTo>
                  <a:pt x="35719" y="8930"/>
                </a:lnTo>
                <a:lnTo>
                  <a:pt x="26789" y="17860"/>
                </a:lnTo>
                <a:lnTo>
                  <a:pt x="17860" y="26790"/>
                </a:lnTo>
                <a:lnTo>
                  <a:pt x="8930" y="35719"/>
                </a:lnTo>
                <a:lnTo>
                  <a:pt x="8930" y="35719"/>
                </a:lnTo>
                <a:lnTo>
                  <a:pt x="0" y="44649"/>
                </a:lnTo>
                <a:lnTo>
                  <a:pt x="0" y="53579"/>
                </a:lnTo>
                <a:lnTo>
                  <a:pt x="0" y="53579"/>
                </a:lnTo>
                <a:lnTo>
                  <a:pt x="0" y="62508"/>
                </a:lnTo>
                <a:lnTo>
                  <a:pt x="8930" y="62508"/>
                </a:lnTo>
                <a:lnTo>
                  <a:pt x="8930" y="62508"/>
                </a:lnTo>
                <a:lnTo>
                  <a:pt x="17860" y="71438"/>
                </a:lnTo>
                <a:lnTo>
                  <a:pt x="35719" y="71438"/>
                </a:lnTo>
                <a:lnTo>
                  <a:pt x="53579" y="71438"/>
                </a:lnTo>
                <a:lnTo>
                  <a:pt x="62508" y="71438"/>
                </a:lnTo>
                <a:lnTo>
                  <a:pt x="80368" y="71438"/>
                </a:lnTo>
                <a:lnTo>
                  <a:pt x="98227" y="80368"/>
                </a:lnTo>
                <a:lnTo>
                  <a:pt x="107157" y="80368"/>
                </a:lnTo>
                <a:lnTo>
                  <a:pt x="116086" y="80368"/>
                </a:lnTo>
                <a:lnTo>
                  <a:pt x="125016" y="80368"/>
                </a:lnTo>
                <a:lnTo>
                  <a:pt x="133946" y="89297"/>
                </a:lnTo>
                <a:lnTo>
                  <a:pt x="142875" y="89297"/>
                </a:lnTo>
                <a:lnTo>
                  <a:pt x="142875" y="98227"/>
                </a:lnTo>
                <a:lnTo>
                  <a:pt x="142875" y="98227"/>
                </a:lnTo>
                <a:lnTo>
                  <a:pt x="142875" y="107157"/>
                </a:lnTo>
                <a:lnTo>
                  <a:pt x="142875" y="107157"/>
                </a:lnTo>
                <a:lnTo>
                  <a:pt x="133946" y="116086"/>
                </a:lnTo>
                <a:lnTo>
                  <a:pt x="125016" y="116086"/>
                </a:lnTo>
                <a:lnTo>
                  <a:pt x="116086" y="125016"/>
                </a:lnTo>
                <a:lnTo>
                  <a:pt x="107157" y="133946"/>
                </a:lnTo>
                <a:lnTo>
                  <a:pt x="89297" y="133946"/>
                </a:lnTo>
                <a:lnTo>
                  <a:pt x="80368" y="133946"/>
                </a:lnTo>
                <a:lnTo>
                  <a:pt x="62508" y="133946"/>
                </a:lnTo>
                <a:lnTo>
                  <a:pt x="53579" y="133946"/>
                </a:lnTo>
                <a:lnTo>
                  <a:pt x="44649" y="133946"/>
                </a:lnTo>
                <a:lnTo>
                  <a:pt x="26789" y="133946"/>
                </a:lnTo>
                <a:lnTo>
                  <a:pt x="26789" y="133946"/>
                </a:lnTo>
                <a:lnTo>
                  <a:pt x="26789" y="133946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7" name="Freeform 156"/>
          <p:cNvSpPr/>
          <p:nvPr/>
        </p:nvSpPr>
        <p:spPr>
          <a:xfrm>
            <a:off x="6875859" y="2464594"/>
            <a:ext cx="116087" cy="258962"/>
          </a:xfrm>
          <a:custGeom>
            <a:avLst/>
            <a:gdLst/>
            <a:ahLst/>
            <a:cxnLst/>
            <a:rect l="0" t="0" r="0" b="0"/>
            <a:pathLst>
              <a:path w="116087" h="258962">
                <a:moveTo>
                  <a:pt x="0" y="8929"/>
                </a:moveTo>
                <a:lnTo>
                  <a:pt x="0" y="8929"/>
                </a:lnTo>
                <a:lnTo>
                  <a:pt x="0" y="0"/>
                </a:lnTo>
                <a:lnTo>
                  <a:pt x="8929" y="0"/>
                </a:lnTo>
                <a:lnTo>
                  <a:pt x="8929" y="0"/>
                </a:lnTo>
                <a:lnTo>
                  <a:pt x="8929" y="0"/>
                </a:lnTo>
                <a:lnTo>
                  <a:pt x="8929" y="0"/>
                </a:lnTo>
                <a:lnTo>
                  <a:pt x="8929" y="0"/>
                </a:lnTo>
                <a:lnTo>
                  <a:pt x="8929" y="8929"/>
                </a:lnTo>
                <a:lnTo>
                  <a:pt x="8929" y="17859"/>
                </a:lnTo>
                <a:lnTo>
                  <a:pt x="8929" y="26789"/>
                </a:lnTo>
                <a:lnTo>
                  <a:pt x="8929" y="44648"/>
                </a:lnTo>
                <a:lnTo>
                  <a:pt x="17859" y="53578"/>
                </a:lnTo>
                <a:lnTo>
                  <a:pt x="17859" y="80367"/>
                </a:lnTo>
                <a:lnTo>
                  <a:pt x="26789" y="98226"/>
                </a:lnTo>
                <a:lnTo>
                  <a:pt x="26789" y="125015"/>
                </a:lnTo>
                <a:lnTo>
                  <a:pt x="35718" y="142875"/>
                </a:lnTo>
                <a:lnTo>
                  <a:pt x="53578" y="160734"/>
                </a:lnTo>
                <a:lnTo>
                  <a:pt x="62507" y="187523"/>
                </a:lnTo>
                <a:lnTo>
                  <a:pt x="80367" y="196453"/>
                </a:lnTo>
                <a:lnTo>
                  <a:pt x="89296" y="214312"/>
                </a:lnTo>
                <a:lnTo>
                  <a:pt x="98226" y="223242"/>
                </a:lnTo>
                <a:lnTo>
                  <a:pt x="107156" y="241101"/>
                </a:lnTo>
                <a:lnTo>
                  <a:pt x="107156" y="241101"/>
                </a:lnTo>
                <a:lnTo>
                  <a:pt x="116086" y="250031"/>
                </a:lnTo>
                <a:lnTo>
                  <a:pt x="116086" y="258961"/>
                </a:lnTo>
                <a:lnTo>
                  <a:pt x="116086" y="258961"/>
                </a:lnTo>
                <a:lnTo>
                  <a:pt x="116086" y="258961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8" name="Freeform 157"/>
          <p:cNvSpPr/>
          <p:nvPr/>
        </p:nvSpPr>
        <p:spPr>
          <a:xfrm>
            <a:off x="6840140" y="2562820"/>
            <a:ext cx="125016" cy="80369"/>
          </a:xfrm>
          <a:custGeom>
            <a:avLst/>
            <a:gdLst/>
            <a:ahLst/>
            <a:cxnLst/>
            <a:rect l="0" t="0" r="0" b="0"/>
            <a:pathLst>
              <a:path w="125016" h="80369">
                <a:moveTo>
                  <a:pt x="0" y="80368"/>
                </a:moveTo>
                <a:lnTo>
                  <a:pt x="0" y="71438"/>
                </a:lnTo>
                <a:lnTo>
                  <a:pt x="0" y="71438"/>
                </a:lnTo>
                <a:lnTo>
                  <a:pt x="0" y="62508"/>
                </a:lnTo>
                <a:lnTo>
                  <a:pt x="8930" y="62508"/>
                </a:lnTo>
                <a:lnTo>
                  <a:pt x="17859" y="53578"/>
                </a:lnTo>
                <a:lnTo>
                  <a:pt x="26789" y="44649"/>
                </a:lnTo>
                <a:lnTo>
                  <a:pt x="44648" y="35719"/>
                </a:lnTo>
                <a:lnTo>
                  <a:pt x="71437" y="17860"/>
                </a:lnTo>
                <a:lnTo>
                  <a:pt x="89297" y="8930"/>
                </a:lnTo>
                <a:lnTo>
                  <a:pt x="107156" y="0"/>
                </a:lnTo>
                <a:lnTo>
                  <a:pt x="125015" y="0"/>
                </a:lnTo>
                <a:lnTo>
                  <a:pt x="125015" y="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9" name="Freeform 158"/>
          <p:cNvSpPr/>
          <p:nvPr/>
        </p:nvSpPr>
        <p:spPr>
          <a:xfrm>
            <a:off x="7000874" y="2536031"/>
            <a:ext cx="89298" cy="125017"/>
          </a:xfrm>
          <a:custGeom>
            <a:avLst/>
            <a:gdLst/>
            <a:ahLst/>
            <a:cxnLst/>
            <a:rect l="0" t="0" r="0" b="0"/>
            <a:pathLst>
              <a:path w="89298" h="125017">
                <a:moveTo>
                  <a:pt x="35719" y="89297"/>
                </a:moveTo>
                <a:lnTo>
                  <a:pt x="35719" y="89297"/>
                </a:lnTo>
                <a:lnTo>
                  <a:pt x="35719" y="89297"/>
                </a:lnTo>
                <a:lnTo>
                  <a:pt x="35719" y="89297"/>
                </a:lnTo>
                <a:lnTo>
                  <a:pt x="35719" y="89297"/>
                </a:lnTo>
                <a:lnTo>
                  <a:pt x="44649" y="89297"/>
                </a:lnTo>
                <a:lnTo>
                  <a:pt x="53578" y="80367"/>
                </a:lnTo>
                <a:lnTo>
                  <a:pt x="62508" y="71438"/>
                </a:lnTo>
                <a:lnTo>
                  <a:pt x="71438" y="62508"/>
                </a:lnTo>
                <a:lnTo>
                  <a:pt x="80367" y="53578"/>
                </a:lnTo>
                <a:lnTo>
                  <a:pt x="80367" y="44649"/>
                </a:lnTo>
                <a:lnTo>
                  <a:pt x="80367" y="35719"/>
                </a:lnTo>
                <a:lnTo>
                  <a:pt x="89297" y="26789"/>
                </a:lnTo>
                <a:lnTo>
                  <a:pt x="89297" y="8930"/>
                </a:lnTo>
                <a:lnTo>
                  <a:pt x="89297" y="8930"/>
                </a:lnTo>
                <a:lnTo>
                  <a:pt x="80367" y="0"/>
                </a:lnTo>
                <a:lnTo>
                  <a:pt x="80367" y="0"/>
                </a:lnTo>
                <a:lnTo>
                  <a:pt x="71438" y="0"/>
                </a:lnTo>
                <a:lnTo>
                  <a:pt x="62508" y="8930"/>
                </a:lnTo>
                <a:lnTo>
                  <a:pt x="53578" y="8930"/>
                </a:lnTo>
                <a:lnTo>
                  <a:pt x="35719" y="17860"/>
                </a:lnTo>
                <a:lnTo>
                  <a:pt x="26789" y="35719"/>
                </a:lnTo>
                <a:lnTo>
                  <a:pt x="17860" y="44649"/>
                </a:lnTo>
                <a:lnTo>
                  <a:pt x="8930" y="62508"/>
                </a:lnTo>
                <a:lnTo>
                  <a:pt x="8930" y="71438"/>
                </a:lnTo>
                <a:lnTo>
                  <a:pt x="0" y="89297"/>
                </a:lnTo>
                <a:lnTo>
                  <a:pt x="0" y="98227"/>
                </a:lnTo>
                <a:lnTo>
                  <a:pt x="8930" y="107157"/>
                </a:lnTo>
                <a:lnTo>
                  <a:pt x="17860" y="116086"/>
                </a:lnTo>
                <a:lnTo>
                  <a:pt x="26789" y="125016"/>
                </a:lnTo>
                <a:lnTo>
                  <a:pt x="35719" y="125016"/>
                </a:lnTo>
                <a:lnTo>
                  <a:pt x="53578" y="125016"/>
                </a:lnTo>
                <a:lnTo>
                  <a:pt x="62508" y="116086"/>
                </a:lnTo>
                <a:lnTo>
                  <a:pt x="80367" y="116086"/>
                </a:lnTo>
                <a:lnTo>
                  <a:pt x="80367" y="107157"/>
                </a:lnTo>
                <a:lnTo>
                  <a:pt x="80367" y="107157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0" name="Freeform 159"/>
          <p:cNvSpPr/>
          <p:nvPr/>
        </p:nvSpPr>
        <p:spPr>
          <a:xfrm>
            <a:off x="7116960" y="2464594"/>
            <a:ext cx="80368" cy="187524"/>
          </a:xfrm>
          <a:custGeom>
            <a:avLst/>
            <a:gdLst/>
            <a:ahLst/>
            <a:cxnLst/>
            <a:rect l="0" t="0" r="0" b="0"/>
            <a:pathLst>
              <a:path w="80368" h="187524">
                <a:moveTo>
                  <a:pt x="8930" y="80367"/>
                </a:moveTo>
                <a:lnTo>
                  <a:pt x="8930" y="80367"/>
                </a:lnTo>
                <a:lnTo>
                  <a:pt x="8930" y="89297"/>
                </a:lnTo>
                <a:lnTo>
                  <a:pt x="8930" y="98226"/>
                </a:lnTo>
                <a:lnTo>
                  <a:pt x="0" y="107156"/>
                </a:lnTo>
                <a:lnTo>
                  <a:pt x="8930" y="125015"/>
                </a:lnTo>
                <a:lnTo>
                  <a:pt x="8930" y="133945"/>
                </a:lnTo>
                <a:lnTo>
                  <a:pt x="17860" y="151804"/>
                </a:lnTo>
                <a:lnTo>
                  <a:pt x="26789" y="160734"/>
                </a:lnTo>
                <a:lnTo>
                  <a:pt x="26789" y="169664"/>
                </a:lnTo>
                <a:lnTo>
                  <a:pt x="35719" y="178594"/>
                </a:lnTo>
                <a:lnTo>
                  <a:pt x="35719" y="178594"/>
                </a:lnTo>
                <a:lnTo>
                  <a:pt x="35719" y="178594"/>
                </a:lnTo>
                <a:lnTo>
                  <a:pt x="35719" y="187523"/>
                </a:lnTo>
                <a:lnTo>
                  <a:pt x="35719" y="187523"/>
                </a:lnTo>
                <a:lnTo>
                  <a:pt x="35719" y="178594"/>
                </a:lnTo>
                <a:lnTo>
                  <a:pt x="35719" y="178594"/>
                </a:lnTo>
                <a:lnTo>
                  <a:pt x="35719" y="169664"/>
                </a:lnTo>
                <a:lnTo>
                  <a:pt x="26789" y="160734"/>
                </a:lnTo>
                <a:lnTo>
                  <a:pt x="26789" y="142875"/>
                </a:lnTo>
                <a:lnTo>
                  <a:pt x="17860" y="125015"/>
                </a:lnTo>
                <a:lnTo>
                  <a:pt x="8930" y="107156"/>
                </a:lnTo>
                <a:lnTo>
                  <a:pt x="8930" y="89297"/>
                </a:lnTo>
                <a:lnTo>
                  <a:pt x="8930" y="71437"/>
                </a:lnTo>
                <a:lnTo>
                  <a:pt x="8930" y="62508"/>
                </a:lnTo>
                <a:lnTo>
                  <a:pt x="8930" y="53578"/>
                </a:lnTo>
                <a:lnTo>
                  <a:pt x="8930" y="35719"/>
                </a:lnTo>
                <a:lnTo>
                  <a:pt x="8930" y="26789"/>
                </a:lnTo>
                <a:lnTo>
                  <a:pt x="17860" y="26789"/>
                </a:lnTo>
                <a:lnTo>
                  <a:pt x="26789" y="17859"/>
                </a:lnTo>
                <a:lnTo>
                  <a:pt x="35719" y="8929"/>
                </a:lnTo>
                <a:lnTo>
                  <a:pt x="44649" y="0"/>
                </a:lnTo>
                <a:lnTo>
                  <a:pt x="53578" y="0"/>
                </a:lnTo>
                <a:lnTo>
                  <a:pt x="62508" y="0"/>
                </a:lnTo>
                <a:lnTo>
                  <a:pt x="71438" y="0"/>
                </a:lnTo>
                <a:lnTo>
                  <a:pt x="80367" y="0"/>
                </a:lnTo>
                <a:lnTo>
                  <a:pt x="80367" y="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1" name="Freeform 160"/>
          <p:cNvSpPr/>
          <p:nvPr/>
        </p:nvSpPr>
        <p:spPr>
          <a:xfrm>
            <a:off x="7259835" y="2518172"/>
            <a:ext cx="8931" cy="133946"/>
          </a:xfrm>
          <a:custGeom>
            <a:avLst/>
            <a:gdLst/>
            <a:ahLst/>
            <a:cxnLst/>
            <a:rect l="0" t="0" r="0" b="0"/>
            <a:pathLst>
              <a:path w="8931" h="133946">
                <a:moveTo>
                  <a:pt x="0" y="0"/>
                </a:moveTo>
                <a:lnTo>
                  <a:pt x="0" y="0"/>
                </a:lnTo>
                <a:lnTo>
                  <a:pt x="0" y="8930"/>
                </a:lnTo>
                <a:lnTo>
                  <a:pt x="0" y="26789"/>
                </a:lnTo>
                <a:lnTo>
                  <a:pt x="0" y="44648"/>
                </a:lnTo>
                <a:lnTo>
                  <a:pt x="0" y="62508"/>
                </a:lnTo>
                <a:lnTo>
                  <a:pt x="0" y="80367"/>
                </a:lnTo>
                <a:lnTo>
                  <a:pt x="8930" y="89297"/>
                </a:lnTo>
                <a:lnTo>
                  <a:pt x="8930" y="107156"/>
                </a:lnTo>
                <a:lnTo>
                  <a:pt x="8930" y="116086"/>
                </a:lnTo>
                <a:lnTo>
                  <a:pt x="8930" y="116086"/>
                </a:lnTo>
                <a:lnTo>
                  <a:pt x="8930" y="125016"/>
                </a:lnTo>
                <a:lnTo>
                  <a:pt x="8930" y="125016"/>
                </a:lnTo>
                <a:lnTo>
                  <a:pt x="8930" y="133945"/>
                </a:lnTo>
                <a:lnTo>
                  <a:pt x="8930" y="133945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2" name="Freeform 161"/>
          <p:cNvSpPr/>
          <p:nvPr/>
        </p:nvSpPr>
        <p:spPr>
          <a:xfrm>
            <a:off x="7250905" y="2446734"/>
            <a:ext cx="8931" cy="8931"/>
          </a:xfrm>
          <a:custGeom>
            <a:avLst/>
            <a:gdLst/>
            <a:ahLst/>
            <a:cxnLst/>
            <a:rect l="0" t="0" r="0" b="0"/>
            <a:pathLst>
              <a:path w="8931" h="8931">
                <a:moveTo>
                  <a:pt x="8930" y="8930"/>
                </a:moveTo>
                <a:lnTo>
                  <a:pt x="8930" y="8930"/>
                </a:lnTo>
                <a:lnTo>
                  <a:pt x="0" y="8930"/>
                </a:lnTo>
                <a:lnTo>
                  <a:pt x="0" y="893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3" name="Freeform 162"/>
          <p:cNvSpPr/>
          <p:nvPr/>
        </p:nvSpPr>
        <p:spPr>
          <a:xfrm>
            <a:off x="7295554" y="2455664"/>
            <a:ext cx="241102" cy="142876"/>
          </a:xfrm>
          <a:custGeom>
            <a:avLst/>
            <a:gdLst/>
            <a:ahLst/>
            <a:cxnLst/>
            <a:rect l="0" t="0" r="0" b="0"/>
            <a:pathLst>
              <a:path w="241102" h="142876">
                <a:moveTo>
                  <a:pt x="125016" y="17859"/>
                </a:moveTo>
                <a:lnTo>
                  <a:pt x="125016" y="17859"/>
                </a:lnTo>
                <a:lnTo>
                  <a:pt x="125016" y="8930"/>
                </a:lnTo>
                <a:lnTo>
                  <a:pt x="125016" y="8930"/>
                </a:lnTo>
                <a:lnTo>
                  <a:pt x="125016" y="8930"/>
                </a:lnTo>
                <a:lnTo>
                  <a:pt x="116086" y="0"/>
                </a:lnTo>
                <a:lnTo>
                  <a:pt x="107156" y="0"/>
                </a:lnTo>
                <a:lnTo>
                  <a:pt x="89297" y="0"/>
                </a:lnTo>
                <a:lnTo>
                  <a:pt x="80367" y="0"/>
                </a:lnTo>
                <a:lnTo>
                  <a:pt x="62508" y="8930"/>
                </a:lnTo>
                <a:lnTo>
                  <a:pt x="44648" y="8930"/>
                </a:lnTo>
                <a:lnTo>
                  <a:pt x="35719" y="17859"/>
                </a:lnTo>
                <a:lnTo>
                  <a:pt x="17859" y="26789"/>
                </a:lnTo>
                <a:lnTo>
                  <a:pt x="8930" y="44649"/>
                </a:lnTo>
                <a:lnTo>
                  <a:pt x="8930" y="53578"/>
                </a:lnTo>
                <a:lnTo>
                  <a:pt x="0" y="62508"/>
                </a:lnTo>
                <a:lnTo>
                  <a:pt x="0" y="80367"/>
                </a:lnTo>
                <a:lnTo>
                  <a:pt x="0" y="89297"/>
                </a:lnTo>
                <a:lnTo>
                  <a:pt x="8930" y="107156"/>
                </a:lnTo>
                <a:lnTo>
                  <a:pt x="8930" y="116086"/>
                </a:lnTo>
                <a:lnTo>
                  <a:pt x="26789" y="125016"/>
                </a:lnTo>
                <a:lnTo>
                  <a:pt x="44648" y="133945"/>
                </a:lnTo>
                <a:lnTo>
                  <a:pt x="62508" y="142875"/>
                </a:lnTo>
                <a:lnTo>
                  <a:pt x="89297" y="142875"/>
                </a:lnTo>
                <a:lnTo>
                  <a:pt x="107156" y="142875"/>
                </a:lnTo>
                <a:lnTo>
                  <a:pt x="142875" y="142875"/>
                </a:lnTo>
                <a:lnTo>
                  <a:pt x="169664" y="133945"/>
                </a:lnTo>
                <a:lnTo>
                  <a:pt x="205383" y="133945"/>
                </a:lnTo>
                <a:lnTo>
                  <a:pt x="241101" y="125016"/>
                </a:lnTo>
                <a:lnTo>
                  <a:pt x="241101" y="125016"/>
                </a:lnTo>
                <a:lnTo>
                  <a:pt x="241101" y="125016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Shape 42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x="837175" y="214899"/>
            <a:ext cx="2723499" cy="4382949"/>
          </a:xfrm>
          <a:prstGeom prst="rect">
            <a:avLst/>
          </a:prstGeom>
        </p:spPr>
      </p:pic>
      <p:pic>
        <p:nvPicPr>
          <p:cNvPr id="43" name="Shape 43"/>
          <p:cNvPicPr preferRelativeResize="0"/>
          <p:nvPr/>
        </p:nvPicPr>
        <p:blipFill>
          <a:blip r:embed="rId4"/>
          <a:stretch>
            <a:fillRect/>
          </a:stretch>
        </p:blipFill>
        <p:spPr>
          <a:xfrm>
            <a:off x="5425575" y="309899"/>
            <a:ext cx="2830099" cy="3995449"/>
          </a:xfrm>
          <a:prstGeom prst="rect">
            <a:avLst/>
          </a:prstGeom>
        </p:spPr>
      </p:pic>
      <p:sp>
        <p:nvSpPr>
          <p:cNvPr id="2" name="Freeform 1"/>
          <p:cNvSpPr/>
          <p:nvPr/>
        </p:nvSpPr>
        <p:spPr>
          <a:xfrm>
            <a:off x="901898" y="1446609"/>
            <a:ext cx="500064" cy="8931"/>
          </a:xfrm>
          <a:custGeom>
            <a:avLst/>
            <a:gdLst/>
            <a:ahLst/>
            <a:cxnLst/>
            <a:rect l="0" t="0" r="0" b="0"/>
            <a:pathLst>
              <a:path w="500064" h="8931">
                <a:moveTo>
                  <a:pt x="0" y="8930"/>
                </a:moveTo>
                <a:lnTo>
                  <a:pt x="0" y="8930"/>
                </a:lnTo>
                <a:lnTo>
                  <a:pt x="0" y="8930"/>
                </a:lnTo>
                <a:lnTo>
                  <a:pt x="8930" y="8930"/>
                </a:lnTo>
                <a:lnTo>
                  <a:pt x="17860" y="8930"/>
                </a:lnTo>
                <a:lnTo>
                  <a:pt x="26789" y="8930"/>
                </a:lnTo>
                <a:lnTo>
                  <a:pt x="44649" y="8930"/>
                </a:lnTo>
                <a:lnTo>
                  <a:pt x="53578" y="8930"/>
                </a:lnTo>
                <a:lnTo>
                  <a:pt x="71438" y="8930"/>
                </a:lnTo>
                <a:lnTo>
                  <a:pt x="89297" y="8930"/>
                </a:lnTo>
                <a:lnTo>
                  <a:pt x="116086" y="8930"/>
                </a:lnTo>
                <a:lnTo>
                  <a:pt x="142875" y="8930"/>
                </a:lnTo>
                <a:lnTo>
                  <a:pt x="169664" y="8930"/>
                </a:lnTo>
                <a:lnTo>
                  <a:pt x="205383" y="8930"/>
                </a:lnTo>
                <a:lnTo>
                  <a:pt x="250032" y="8930"/>
                </a:lnTo>
                <a:lnTo>
                  <a:pt x="285750" y="8930"/>
                </a:lnTo>
                <a:lnTo>
                  <a:pt x="330399" y="8930"/>
                </a:lnTo>
                <a:lnTo>
                  <a:pt x="366118" y="0"/>
                </a:lnTo>
                <a:lnTo>
                  <a:pt x="410766" y="0"/>
                </a:lnTo>
                <a:lnTo>
                  <a:pt x="446485" y="0"/>
                </a:lnTo>
                <a:lnTo>
                  <a:pt x="482204" y="0"/>
                </a:lnTo>
                <a:lnTo>
                  <a:pt x="500063" y="0"/>
                </a:lnTo>
                <a:lnTo>
                  <a:pt x="500063" y="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Freeform 2"/>
          <p:cNvSpPr/>
          <p:nvPr/>
        </p:nvSpPr>
        <p:spPr>
          <a:xfrm>
            <a:off x="839391" y="3884414"/>
            <a:ext cx="616149" cy="44649"/>
          </a:xfrm>
          <a:custGeom>
            <a:avLst/>
            <a:gdLst/>
            <a:ahLst/>
            <a:cxnLst/>
            <a:rect l="0" t="0" r="0" b="0"/>
            <a:pathLst>
              <a:path w="616149" h="44649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8929" y="0"/>
                </a:lnTo>
                <a:lnTo>
                  <a:pt x="17859" y="0"/>
                </a:lnTo>
                <a:lnTo>
                  <a:pt x="26789" y="0"/>
                </a:lnTo>
                <a:lnTo>
                  <a:pt x="44648" y="0"/>
                </a:lnTo>
                <a:lnTo>
                  <a:pt x="62507" y="0"/>
                </a:lnTo>
                <a:lnTo>
                  <a:pt x="80367" y="0"/>
                </a:lnTo>
                <a:lnTo>
                  <a:pt x="107156" y="0"/>
                </a:lnTo>
                <a:lnTo>
                  <a:pt x="133945" y="0"/>
                </a:lnTo>
                <a:lnTo>
                  <a:pt x="160734" y="0"/>
                </a:lnTo>
                <a:lnTo>
                  <a:pt x="196453" y="0"/>
                </a:lnTo>
                <a:lnTo>
                  <a:pt x="232171" y="0"/>
                </a:lnTo>
                <a:lnTo>
                  <a:pt x="267890" y="0"/>
                </a:lnTo>
                <a:lnTo>
                  <a:pt x="303609" y="0"/>
                </a:lnTo>
                <a:lnTo>
                  <a:pt x="339328" y="0"/>
                </a:lnTo>
                <a:lnTo>
                  <a:pt x="383976" y="0"/>
                </a:lnTo>
                <a:lnTo>
                  <a:pt x="419695" y="0"/>
                </a:lnTo>
                <a:lnTo>
                  <a:pt x="455414" y="0"/>
                </a:lnTo>
                <a:lnTo>
                  <a:pt x="491132" y="8929"/>
                </a:lnTo>
                <a:lnTo>
                  <a:pt x="517922" y="8929"/>
                </a:lnTo>
                <a:lnTo>
                  <a:pt x="544711" y="17859"/>
                </a:lnTo>
                <a:lnTo>
                  <a:pt x="571500" y="26789"/>
                </a:lnTo>
                <a:lnTo>
                  <a:pt x="589359" y="35718"/>
                </a:lnTo>
                <a:lnTo>
                  <a:pt x="616148" y="44648"/>
                </a:lnTo>
                <a:lnTo>
                  <a:pt x="616148" y="44648"/>
                </a:lnTo>
                <a:lnTo>
                  <a:pt x="616148" y="44648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Freeform 3"/>
          <p:cNvSpPr/>
          <p:nvPr/>
        </p:nvSpPr>
        <p:spPr>
          <a:xfrm>
            <a:off x="1884164" y="2196703"/>
            <a:ext cx="17860" cy="187524"/>
          </a:xfrm>
          <a:custGeom>
            <a:avLst/>
            <a:gdLst/>
            <a:ahLst/>
            <a:cxnLst/>
            <a:rect l="0" t="0" r="0" b="0"/>
            <a:pathLst>
              <a:path w="17860" h="187524">
                <a:moveTo>
                  <a:pt x="8930" y="0"/>
                </a:moveTo>
                <a:lnTo>
                  <a:pt x="8930" y="0"/>
                </a:lnTo>
                <a:lnTo>
                  <a:pt x="8930" y="8930"/>
                </a:lnTo>
                <a:lnTo>
                  <a:pt x="8930" y="17859"/>
                </a:lnTo>
                <a:lnTo>
                  <a:pt x="0" y="26789"/>
                </a:lnTo>
                <a:lnTo>
                  <a:pt x="0" y="35719"/>
                </a:lnTo>
                <a:lnTo>
                  <a:pt x="8930" y="53578"/>
                </a:lnTo>
                <a:lnTo>
                  <a:pt x="8930" y="62508"/>
                </a:lnTo>
                <a:lnTo>
                  <a:pt x="8930" y="80367"/>
                </a:lnTo>
                <a:lnTo>
                  <a:pt x="17859" y="98226"/>
                </a:lnTo>
                <a:lnTo>
                  <a:pt x="17859" y="107156"/>
                </a:lnTo>
                <a:lnTo>
                  <a:pt x="17859" y="125016"/>
                </a:lnTo>
                <a:lnTo>
                  <a:pt x="8930" y="142875"/>
                </a:lnTo>
                <a:lnTo>
                  <a:pt x="8930" y="151805"/>
                </a:lnTo>
                <a:lnTo>
                  <a:pt x="8930" y="160734"/>
                </a:lnTo>
                <a:lnTo>
                  <a:pt x="8930" y="169664"/>
                </a:lnTo>
                <a:lnTo>
                  <a:pt x="8930" y="178594"/>
                </a:lnTo>
                <a:lnTo>
                  <a:pt x="8930" y="187523"/>
                </a:lnTo>
                <a:lnTo>
                  <a:pt x="8930" y="187523"/>
                </a:lnTo>
                <a:lnTo>
                  <a:pt x="8930" y="187523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reeform 4"/>
          <p:cNvSpPr/>
          <p:nvPr/>
        </p:nvSpPr>
        <p:spPr>
          <a:xfrm>
            <a:off x="1875234" y="2178844"/>
            <a:ext cx="1" cy="17860"/>
          </a:xfrm>
          <a:custGeom>
            <a:avLst/>
            <a:gdLst/>
            <a:ahLst/>
            <a:cxnLst/>
            <a:rect l="0" t="0" r="0" b="0"/>
            <a:pathLst>
              <a:path w="1" h="17860">
                <a:moveTo>
                  <a:pt x="0" y="17859"/>
                </a:moveTo>
                <a:lnTo>
                  <a:pt x="0" y="17859"/>
                </a:lnTo>
                <a:lnTo>
                  <a:pt x="0" y="17859"/>
                </a:lnTo>
                <a:lnTo>
                  <a:pt x="0" y="8929"/>
                </a:lnTo>
                <a:lnTo>
                  <a:pt x="0" y="8929"/>
                </a:lnTo>
                <a:lnTo>
                  <a:pt x="0" y="0"/>
                </a:lnTo>
                <a:lnTo>
                  <a:pt x="0" y="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reeform 5"/>
          <p:cNvSpPr/>
          <p:nvPr/>
        </p:nvSpPr>
        <p:spPr>
          <a:xfrm>
            <a:off x="1919883" y="2143125"/>
            <a:ext cx="116087" cy="267891"/>
          </a:xfrm>
          <a:custGeom>
            <a:avLst/>
            <a:gdLst/>
            <a:ahLst/>
            <a:cxnLst/>
            <a:rect l="0" t="0" r="0" b="0"/>
            <a:pathLst>
              <a:path w="116087" h="267891">
                <a:moveTo>
                  <a:pt x="0" y="8929"/>
                </a:moveTo>
                <a:lnTo>
                  <a:pt x="0" y="8929"/>
                </a:lnTo>
                <a:lnTo>
                  <a:pt x="0" y="8929"/>
                </a:lnTo>
                <a:lnTo>
                  <a:pt x="8929" y="8929"/>
                </a:lnTo>
                <a:lnTo>
                  <a:pt x="8929" y="0"/>
                </a:lnTo>
                <a:lnTo>
                  <a:pt x="17859" y="0"/>
                </a:lnTo>
                <a:lnTo>
                  <a:pt x="26789" y="0"/>
                </a:lnTo>
                <a:lnTo>
                  <a:pt x="35718" y="0"/>
                </a:lnTo>
                <a:lnTo>
                  <a:pt x="44648" y="8929"/>
                </a:lnTo>
                <a:lnTo>
                  <a:pt x="53578" y="8929"/>
                </a:lnTo>
                <a:lnTo>
                  <a:pt x="53578" y="17859"/>
                </a:lnTo>
                <a:lnTo>
                  <a:pt x="62507" y="17859"/>
                </a:lnTo>
                <a:lnTo>
                  <a:pt x="71437" y="26789"/>
                </a:lnTo>
                <a:lnTo>
                  <a:pt x="71437" y="35719"/>
                </a:lnTo>
                <a:lnTo>
                  <a:pt x="71437" y="44648"/>
                </a:lnTo>
                <a:lnTo>
                  <a:pt x="71437" y="53578"/>
                </a:lnTo>
                <a:lnTo>
                  <a:pt x="71437" y="62508"/>
                </a:lnTo>
                <a:lnTo>
                  <a:pt x="71437" y="71437"/>
                </a:lnTo>
                <a:lnTo>
                  <a:pt x="62507" y="80367"/>
                </a:lnTo>
                <a:lnTo>
                  <a:pt x="62507" y="89297"/>
                </a:lnTo>
                <a:lnTo>
                  <a:pt x="53578" y="98226"/>
                </a:lnTo>
                <a:lnTo>
                  <a:pt x="44648" y="107156"/>
                </a:lnTo>
                <a:lnTo>
                  <a:pt x="44648" y="107156"/>
                </a:lnTo>
                <a:lnTo>
                  <a:pt x="35718" y="107156"/>
                </a:lnTo>
                <a:lnTo>
                  <a:pt x="26789" y="116086"/>
                </a:lnTo>
                <a:lnTo>
                  <a:pt x="26789" y="116086"/>
                </a:lnTo>
                <a:lnTo>
                  <a:pt x="17859" y="116086"/>
                </a:lnTo>
                <a:lnTo>
                  <a:pt x="17859" y="125015"/>
                </a:lnTo>
                <a:lnTo>
                  <a:pt x="17859" y="125015"/>
                </a:lnTo>
                <a:lnTo>
                  <a:pt x="17859" y="116086"/>
                </a:lnTo>
                <a:lnTo>
                  <a:pt x="8929" y="116086"/>
                </a:lnTo>
                <a:lnTo>
                  <a:pt x="17859" y="116086"/>
                </a:lnTo>
                <a:lnTo>
                  <a:pt x="17859" y="116086"/>
                </a:lnTo>
                <a:lnTo>
                  <a:pt x="17859" y="107156"/>
                </a:lnTo>
                <a:lnTo>
                  <a:pt x="26789" y="107156"/>
                </a:lnTo>
                <a:lnTo>
                  <a:pt x="35718" y="107156"/>
                </a:lnTo>
                <a:lnTo>
                  <a:pt x="35718" y="107156"/>
                </a:lnTo>
                <a:lnTo>
                  <a:pt x="53578" y="98226"/>
                </a:lnTo>
                <a:lnTo>
                  <a:pt x="62507" y="107156"/>
                </a:lnTo>
                <a:lnTo>
                  <a:pt x="71437" y="107156"/>
                </a:lnTo>
                <a:lnTo>
                  <a:pt x="71437" y="107156"/>
                </a:lnTo>
                <a:lnTo>
                  <a:pt x="80367" y="116086"/>
                </a:lnTo>
                <a:lnTo>
                  <a:pt x="89296" y="116086"/>
                </a:lnTo>
                <a:lnTo>
                  <a:pt x="98226" y="125015"/>
                </a:lnTo>
                <a:lnTo>
                  <a:pt x="107156" y="133945"/>
                </a:lnTo>
                <a:lnTo>
                  <a:pt x="107156" y="142875"/>
                </a:lnTo>
                <a:lnTo>
                  <a:pt x="107156" y="151804"/>
                </a:lnTo>
                <a:lnTo>
                  <a:pt x="116086" y="160734"/>
                </a:lnTo>
                <a:lnTo>
                  <a:pt x="116086" y="169664"/>
                </a:lnTo>
                <a:lnTo>
                  <a:pt x="116086" y="178594"/>
                </a:lnTo>
                <a:lnTo>
                  <a:pt x="116086" y="187523"/>
                </a:lnTo>
                <a:lnTo>
                  <a:pt x="116086" y="205383"/>
                </a:lnTo>
                <a:lnTo>
                  <a:pt x="107156" y="214312"/>
                </a:lnTo>
                <a:lnTo>
                  <a:pt x="107156" y="223242"/>
                </a:lnTo>
                <a:lnTo>
                  <a:pt x="98226" y="232172"/>
                </a:lnTo>
                <a:lnTo>
                  <a:pt x="89296" y="241101"/>
                </a:lnTo>
                <a:lnTo>
                  <a:pt x="89296" y="250031"/>
                </a:lnTo>
                <a:lnTo>
                  <a:pt x="71437" y="258961"/>
                </a:lnTo>
                <a:lnTo>
                  <a:pt x="62507" y="258961"/>
                </a:lnTo>
                <a:lnTo>
                  <a:pt x="53578" y="267890"/>
                </a:lnTo>
                <a:lnTo>
                  <a:pt x="44648" y="267890"/>
                </a:lnTo>
                <a:lnTo>
                  <a:pt x="35718" y="267890"/>
                </a:lnTo>
                <a:lnTo>
                  <a:pt x="26789" y="258961"/>
                </a:lnTo>
                <a:lnTo>
                  <a:pt x="26789" y="258961"/>
                </a:lnTo>
                <a:lnTo>
                  <a:pt x="17859" y="250031"/>
                </a:lnTo>
                <a:lnTo>
                  <a:pt x="17859" y="250031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reeform 6"/>
          <p:cNvSpPr/>
          <p:nvPr/>
        </p:nvSpPr>
        <p:spPr>
          <a:xfrm>
            <a:off x="2044898" y="2250281"/>
            <a:ext cx="1" cy="1"/>
          </a:xfrm>
          <a:custGeom>
            <a:avLst/>
            <a:gdLst/>
            <a:ahLst/>
            <a:cxnLst/>
            <a:rect l="0" t="0" r="0" b="0"/>
            <a:pathLst>
              <a:path w="1" h="1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2027039" y="2268140"/>
            <a:ext cx="62509" cy="116087"/>
          </a:xfrm>
          <a:custGeom>
            <a:avLst/>
            <a:gdLst/>
            <a:ahLst/>
            <a:cxnLst/>
            <a:rect l="0" t="0" r="0" b="0"/>
            <a:pathLst>
              <a:path w="62509" h="116087">
                <a:moveTo>
                  <a:pt x="8930" y="8930"/>
                </a:moveTo>
                <a:lnTo>
                  <a:pt x="8930" y="17860"/>
                </a:lnTo>
                <a:lnTo>
                  <a:pt x="8930" y="17860"/>
                </a:lnTo>
                <a:lnTo>
                  <a:pt x="8930" y="26789"/>
                </a:lnTo>
                <a:lnTo>
                  <a:pt x="0" y="44649"/>
                </a:lnTo>
                <a:lnTo>
                  <a:pt x="0" y="53579"/>
                </a:lnTo>
                <a:lnTo>
                  <a:pt x="0" y="62508"/>
                </a:lnTo>
                <a:lnTo>
                  <a:pt x="0" y="80368"/>
                </a:lnTo>
                <a:lnTo>
                  <a:pt x="0" y="89297"/>
                </a:lnTo>
                <a:lnTo>
                  <a:pt x="8930" y="98227"/>
                </a:lnTo>
                <a:lnTo>
                  <a:pt x="8930" y="98227"/>
                </a:lnTo>
                <a:lnTo>
                  <a:pt x="8930" y="107157"/>
                </a:lnTo>
                <a:lnTo>
                  <a:pt x="17859" y="107157"/>
                </a:lnTo>
                <a:lnTo>
                  <a:pt x="17859" y="107157"/>
                </a:lnTo>
                <a:lnTo>
                  <a:pt x="26789" y="107157"/>
                </a:lnTo>
                <a:lnTo>
                  <a:pt x="35719" y="107157"/>
                </a:lnTo>
                <a:lnTo>
                  <a:pt x="35719" y="98227"/>
                </a:lnTo>
                <a:lnTo>
                  <a:pt x="44648" y="89297"/>
                </a:lnTo>
                <a:lnTo>
                  <a:pt x="44648" y="89297"/>
                </a:lnTo>
                <a:lnTo>
                  <a:pt x="53578" y="71438"/>
                </a:lnTo>
                <a:lnTo>
                  <a:pt x="53578" y="71438"/>
                </a:lnTo>
                <a:lnTo>
                  <a:pt x="53578" y="62508"/>
                </a:lnTo>
                <a:lnTo>
                  <a:pt x="53578" y="44649"/>
                </a:lnTo>
                <a:lnTo>
                  <a:pt x="53578" y="35719"/>
                </a:lnTo>
                <a:lnTo>
                  <a:pt x="53578" y="26789"/>
                </a:lnTo>
                <a:lnTo>
                  <a:pt x="44648" y="17860"/>
                </a:lnTo>
                <a:lnTo>
                  <a:pt x="44648" y="8930"/>
                </a:lnTo>
                <a:lnTo>
                  <a:pt x="44648" y="0"/>
                </a:lnTo>
                <a:lnTo>
                  <a:pt x="44648" y="0"/>
                </a:lnTo>
                <a:lnTo>
                  <a:pt x="44648" y="0"/>
                </a:lnTo>
                <a:lnTo>
                  <a:pt x="44648" y="0"/>
                </a:lnTo>
                <a:lnTo>
                  <a:pt x="44648" y="0"/>
                </a:lnTo>
                <a:lnTo>
                  <a:pt x="44648" y="8930"/>
                </a:lnTo>
                <a:lnTo>
                  <a:pt x="44648" y="17860"/>
                </a:lnTo>
                <a:lnTo>
                  <a:pt x="44648" y="26789"/>
                </a:lnTo>
                <a:lnTo>
                  <a:pt x="44648" y="35719"/>
                </a:lnTo>
                <a:lnTo>
                  <a:pt x="44648" y="53579"/>
                </a:lnTo>
                <a:lnTo>
                  <a:pt x="44648" y="62508"/>
                </a:lnTo>
                <a:lnTo>
                  <a:pt x="44648" y="80368"/>
                </a:lnTo>
                <a:lnTo>
                  <a:pt x="53578" y="89297"/>
                </a:lnTo>
                <a:lnTo>
                  <a:pt x="53578" y="98227"/>
                </a:lnTo>
                <a:lnTo>
                  <a:pt x="62508" y="107157"/>
                </a:lnTo>
                <a:lnTo>
                  <a:pt x="62508" y="116086"/>
                </a:lnTo>
                <a:lnTo>
                  <a:pt x="62508" y="116086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8"/>
          <p:cNvSpPr/>
          <p:nvPr/>
        </p:nvSpPr>
        <p:spPr>
          <a:xfrm>
            <a:off x="2205633" y="2232422"/>
            <a:ext cx="8930" cy="17860"/>
          </a:xfrm>
          <a:custGeom>
            <a:avLst/>
            <a:gdLst/>
            <a:ahLst/>
            <a:cxnLst/>
            <a:rect l="0" t="0" r="0" b="0"/>
            <a:pathLst>
              <a:path w="8930" h="17860">
                <a:moveTo>
                  <a:pt x="0" y="17859"/>
                </a:moveTo>
                <a:lnTo>
                  <a:pt x="0" y="17859"/>
                </a:lnTo>
                <a:lnTo>
                  <a:pt x="0" y="8929"/>
                </a:lnTo>
                <a:lnTo>
                  <a:pt x="8929" y="0"/>
                </a:lnTo>
                <a:lnTo>
                  <a:pt x="8929" y="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2125265" y="2125265"/>
            <a:ext cx="89298" cy="241103"/>
          </a:xfrm>
          <a:custGeom>
            <a:avLst/>
            <a:gdLst/>
            <a:ahLst/>
            <a:cxnLst/>
            <a:rect l="0" t="0" r="0" b="0"/>
            <a:pathLst>
              <a:path w="89298" h="241103">
                <a:moveTo>
                  <a:pt x="89297" y="35719"/>
                </a:moveTo>
                <a:lnTo>
                  <a:pt x="89297" y="35719"/>
                </a:lnTo>
                <a:lnTo>
                  <a:pt x="89297" y="26789"/>
                </a:lnTo>
                <a:lnTo>
                  <a:pt x="89297" y="26789"/>
                </a:lnTo>
                <a:lnTo>
                  <a:pt x="80368" y="17860"/>
                </a:lnTo>
                <a:lnTo>
                  <a:pt x="80368" y="17860"/>
                </a:lnTo>
                <a:lnTo>
                  <a:pt x="71438" y="8930"/>
                </a:lnTo>
                <a:lnTo>
                  <a:pt x="71438" y="8930"/>
                </a:lnTo>
                <a:lnTo>
                  <a:pt x="62508" y="0"/>
                </a:lnTo>
                <a:lnTo>
                  <a:pt x="53579" y="0"/>
                </a:lnTo>
                <a:lnTo>
                  <a:pt x="44649" y="8930"/>
                </a:lnTo>
                <a:lnTo>
                  <a:pt x="44649" y="8930"/>
                </a:lnTo>
                <a:lnTo>
                  <a:pt x="35719" y="17860"/>
                </a:lnTo>
                <a:lnTo>
                  <a:pt x="26789" y="26789"/>
                </a:lnTo>
                <a:lnTo>
                  <a:pt x="26789" y="35719"/>
                </a:lnTo>
                <a:lnTo>
                  <a:pt x="17860" y="53579"/>
                </a:lnTo>
                <a:lnTo>
                  <a:pt x="8930" y="71438"/>
                </a:lnTo>
                <a:lnTo>
                  <a:pt x="8930" y="89297"/>
                </a:lnTo>
                <a:lnTo>
                  <a:pt x="0" y="107157"/>
                </a:lnTo>
                <a:lnTo>
                  <a:pt x="0" y="125016"/>
                </a:lnTo>
                <a:lnTo>
                  <a:pt x="0" y="142875"/>
                </a:lnTo>
                <a:lnTo>
                  <a:pt x="8930" y="151805"/>
                </a:lnTo>
                <a:lnTo>
                  <a:pt x="17860" y="169664"/>
                </a:lnTo>
                <a:lnTo>
                  <a:pt x="17860" y="187524"/>
                </a:lnTo>
                <a:lnTo>
                  <a:pt x="26789" y="196454"/>
                </a:lnTo>
                <a:lnTo>
                  <a:pt x="26789" y="214313"/>
                </a:lnTo>
                <a:lnTo>
                  <a:pt x="35719" y="223243"/>
                </a:lnTo>
                <a:lnTo>
                  <a:pt x="35719" y="232172"/>
                </a:lnTo>
                <a:lnTo>
                  <a:pt x="35719" y="241102"/>
                </a:lnTo>
                <a:lnTo>
                  <a:pt x="35719" y="241102"/>
                </a:lnTo>
                <a:lnTo>
                  <a:pt x="35719" y="241102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 10"/>
          <p:cNvSpPr/>
          <p:nvPr/>
        </p:nvSpPr>
        <p:spPr>
          <a:xfrm>
            <a:off x="2080617" y="2259211"/>
            <a:ext cx="89298" cy="35719"/>
          </a:xfrm>
          <a:custGeom>
            <a:avLst/>
            <a:gdLst/>
            <a:ahLst/>
            <a:cxnLst/>
            <a:rect l="0" t="0" r="0" b="0"/>
            <a:pathLst>
              <a:path w="89298" h="35719">
                <a:moveTo>
                  <a:pt x="0" y="35718"/>
                </a:moveTo>
                <a:lnTo>
                  <a:pt x="0" y="35718"/>
                </a:lnTo>
                <a:lnTo>
                  <a:pt x="0" y="35718"/>
                </a:lnTo>
                <a:lnTo>
                  <a:pt x="0" y="35718"/>
                </a:lnTo>
                <a:lnTo>
                  <a:pt x="8930" y="26789"/>
                </a:lnTo>
                <a:lnTo>
                  <a:pt x="8930" y="26789"/>
                </a:lnTo>
                <a:lnTo>
                  <a:pt x="17859" y="17859"/>
                </a:lnTo>
                <a:lnTo>
                  <a:pt x="26789" y="17859"/>
                </a:lnTo>
                <a:lnTo>
                  <a:pt x="35719" y="17859"/>
                </a:lnTo>
                <a:lnTo>
                  <a:pt x="53578" y="8929"/>
                </a:lnTo>
                <a:lnTo>
                  <a:pt x="62508" y="8929"/>
                </a:lnTo>
                <a:lnTo>
                  <a:pt x="71437" y="8929"/>
                </a:lnTo>
                <a:lnTo>
                  <a:pt x="80367" y="0"/>
                </a:lnTo>
                <a:lnTo>
                  <a:pt x="89297" y="0"/>
                </a:lnTo>
                <a:lnTo>
                  <a:pt x="89297" y="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 11"/>
          <p:cNvSpPr/>
          <p:nvPr/>
        </p:nvSpPr>
        <p:spPr>
          <a:xfrm>
            <a:off x="2268140" y="2223492"/>
            <a:ext cx="17861" cy="35720"/>
          </a:xfrm>
          <a:custGeom>
            <a:avLst/>
            <a:gdLst/>
            <a:ahLst/>
            <a:cxnLst/>
            <a:rect l="0" t="0" r="0" b="0"/>
            <a:pathLst>
              <a:path w="17861" h="35720">
                <a:moveTo>
                  <a:pt x="0" y="35719"/>
                </a:moveTo>
                <a:lnTo>
                  <a:pt x="0" y="35719"/>
                </a:lnTo>
                <a:lnTo>
                  <a:pt x="0" y="26789"/>
                </a:lnTo>
                <a:lnTo>
                  <a:pt x="0" y="26789"/>
                </a:lnTo>
                <a:lnTo>
                  <a:pt x="8930" y="17859"/>
                </a:lnTo>
                <a:lnTo>
                  <a:pt x="8930" y="8930"/>
                </a:lnTo>
                <a:lnTo>
                  <a:pt x="17860" y="0"/>
                </a:lnTo>
                <a:lnTo>
                  <a:pt x="17860" y="0"/>
                </a:lnTo>
                <a:lnTo>
                  <a:pt x="17860" y="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reeform 12"/>
          <p:cNvSpPr/>
          <p:nvPr/>
        </p:nvSpPr>
        <p:spPr>
          <a:xfrm>
            <a:off x="2223492" y="2134195"/>
            <a:ext cx="44649" cy="250032"/>
          </a:xfrm>
          <a:custGeom>
            <a:avLst/>
            <a:gdLst/>
            <a:ahLst/>
            <a:cxnLst/>
            <a:rect l="0" t="0" r="0" b="0"/>
            <a:pathLst>
              <a:path w="44649" h="250032">
                <a:moveTo>
                  <a:pt x="44648" y="17859"/>
                </a:moveTo>
                <a:lnTo>
                  <a:pt x="44648" y="8930"/>
                </a:lnTo>
                <a:lnTo>
                  <a:pt x="44648" y="8930"/>
                </a:lnTo>
                <a:lnTo>
                  <a:pt x="44648" y="8930"/>
                </a:lnTo>
                <a:lnTo>
                  <a:pt x="44648" y="0"/>
                </a:lnTo>
                <a:lnTo>
                  <a:pt x="35719" y="0"/>
                </a:lnTo>
                <a:lnTo>
                  <a:pt x="35719" y="0"/>
                </a:lnTo>
                <a:lnTo>
                  <a:pt x="35719" y="0"/>
                </a:lnTo>
                <a:lnTo>
                  <a:pt x="26789" y="8930"/>
                </a:lnTo>
                <a:lnTo>
                  <a:pt x="17859" y="8930"/>
                </a:lnTo>
                <a:lnTo>
                  <a:pt x="17859" y="17859"/>
                </a:lnTo>
                <a:lnTo>
                  <a:pt x="8930" y="26789"/>
                </a:lnTo>
                <a:lnTo>
                  <a:pt x="8930" y="35719"/>
                </a:lnTo>
                <a:lnTo>
                  <a:pt x="0" y="53578"/>
                </a:lnTo>
                <a:lnTo>
                  <a:pt x="0" y="71438"/>
                </a:lnTo>
                <a:lnTo>
                  <a:pt x="0" y="80367"/>
                </a:lnTo>
                <a:lnTo>
                  <a:pt x="0" y="98227"/>
                </a:lnTo>
                <a:lnTo>
                  <a:pt x="0" y="116086"/>
                </a:lnTo>
                <a:lnTo>
                  <a:pt x="8930" y="133945"/>
                </a:lnTo>
                <a:lnTo>
                  <a:pt x="8930" y="151805"/>
                </a:lnTo>
                <a:lnTo>
                  <a:pt x="8930" y="169664"/>
                </a:lnTo>
                <a:lnTo>
                  <a:pt x="17859" y="178594"/>
                </a:lnTo>
                <a:lnTo>
                  <a:pt x="17859" y="196453"/>
                </a:lnTo>
                <a:lnTo>
                  <a:pt x="17859" y="205383"/>
                </a:lnTo>
                <a:lnTo>
                  <a:pt x="17859" y="223242"/>
                </a:lnTo>
                <a:lnTo>
                  <a:pt x="17859" y="232172"/>
                </a:lnTo>
                <a:lnTo>
                  <a:pt x="17859" y="241102"/>
                </a:lnTo>
                <a:lnTo>
                  <a:pt x="26789" y="250031"/>
                </a:lnTo>
                <a:lnTo>
                  <a:pt x="26789" y="250031"/>
                </a:lnTo>
                <a:lnTo>
                  <a:pt x="26789" y="250031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reeform 13"/>
          <p:cNvSpPr/>
          <p:nvPr/>
        </p:nvSpPr>
        <p:spPr>
          <a:xfrm>
            <a:off x="2178844" y="2259211"/>
            <a:ext cx="98227" cy="35719"/>
          </a:xfrm>
          <a:custGeom>
            <a:avLst/>
            <a:gdLst/>
            <a:ahLst/>
            <a:cxnLst/>
            <a:rect l="0" t="0" r="0" b="0"/>
            <a:pathLst>
              <a:path w="98227" h="35719">
                <a:moveTo>
                  <a:pt x="0" y="35718"/>
                </a:moveTo>
                <a:lnTo>
                  <a:pt x="0" y="26789"/>
                </a:lnTo>
                <a:lnTo>
                  <a:pt x="0" y="26789"/>
                </a:lnTo>
                <a:lnTo>
                  <a:pt x="0" y="26789"/>
                </a:lnTo>
                <a:lnTo>
                  <a:pt x="0" y="26789"/>
                </a:lnTo>
                <a:lnTo>
                  <a:pt x="8929" y="17859"/>
                </a:lnTo>
                <a:lnTo>
                  <a:pt x="8929" y="17859"/>
                </a:lnTo>
                <a:lnTo>
                  <a:pt x="17859" y="17859"/>
                </a:lnTo>
                <a:lnTo>
                  <a:pt x="26789" y="8929"/>
                </a:lnTo>
                <a:lnTo>
                  <a:pt x="35718" y="8929"/>
                </a:lnTo>
                <a:lnTo>
                  <a:pt x="53578" y="8929"/>
                </a:lnTo>
                <a:lnTo>
                  <a:pt x="62507" y="8929"/>
                </a:lnTo>
                <a:lnTo>
                  <a:pt x="71437" y="0"/>
                </a:lnTo>
                <a:lnTo>
                  <a:pt x="80367" y="0"/>
                </a:lnTo>
                <a:lnTo>
                  <a:pt x="89296" y="0"/>
                </a:lnTo>
                <a:lnTo>
                  <a:pt x="98226" y="0"/>
                </a:lnTo>
                <a:lnTo>
                  <a:pt x="98226" y="0"/>
                </a:lnTo>
                <a:lnTo>
                  <a:pt x="98226" y="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reeform 14"/>
          <p:cNvSpPr/>
          <p:nvPr/>
        </p:nvSpPr>
        <p:spPr>
          <a:xfrm>
            <a:off x="2268140" y="2241351"/>
            <a:ext cx="89298" cy="107158"/>
          </a:xfrm>
          <a:custGeom>
            <a:avLst/>
            <a:gdLst/>
            <a:ahLst/>
            <a:cxnLst/>
            <a:rect l="0" t="0" r="0" b="0"/>
            <a:pathLst>
              <a:path w="89298" h="107158">
                <a:moveTo>
                  <a:pt x="26789" y="62508"/>
                </a:moveTo>
                <a:lnTo>
                  <a:pt x="26789" y="62508"/>
                </a:lnTo>
                <a:lnTo>
                  <a:pt x="26789" y="62508"/>
                </a:lnTo>
                <a:lnTo>
                  <a:pt x="26789" y="62508"/>
                </a:lnTo>
                <a:lnTo>
                  <a:pt x="35719" y="71438"/>
                </a:lnTo>
                <a:lnTo>
                  <a:pt x="44649" y="62508"/>
                </a:lnTo>
                <a:lnTo>
                  <a:pt x="53579" y="62508"/>
                </a:lnTo>
                <a:lnTo>
                  <a:pt x="53579" y="62508"/>
                </a:lnTo>
                <a:lnTo>
                  <a:pt x="62508" y="62508"/>
                </a:lnTo>
                <a:lnTo>
                  <a:pt x="71438" y="53578"/>
                </a:lnTo>
                <a:lnTo>
                  <a:pt x="80368" y="53578"/>
                </a:lnTo>
                <a:lnTo>
                  <a:pt x="80368" y="44649"/>
                </a:lnTo>
                <a:lnTo>
                  <a:pt x="80368" y="44649"/>
                </a:lnTo>
                <a:lnTo>
                  <a:pt x="89297" y="35719"/>
                </a:lnTo>
                <a:lnTo>
                  <a:pt x="89297" y="26789"/>
                </a:lnTo>
                <a:lnTo>
                  <a:pt x="89297" y="17860"/>
                </a:lnTo>
                <a:lnTo>
                  <a:pt x="80368" y="17860"/>
                </a:lnTo>
                <a:lnTo>
                  <a:pt x="80368" y="8930"/>
                </a:lnTo>
                <a:lnTo>
                  <a:pt x="71438" y="8930"/>
                </a:lnTo>
                <a:lnTo>
                  <a:pt x="62508" y="0"/>
                </a:lnTo>
                <a:lnTo>
                  <a:pt x="53579" y="0"/>
                </a:lnTo>
                <a:lnTo>
                  <a:pt x="53579" y="8930"/>
                </a:lnTo>
                <a:lnTo>
                  <a:pt x="44649" y="8930"/>
                </a:lnTo>
                <a:lnTo>
                  <a:pt x="35719" y="17860"/>
                </a:lnTo>
                <a:lnTo>
                  <a:pt x="26789" y="26789"/>
                </a:lnTo>
                <a:lnTo>
                  <a:pt x="17860" y="35719"/>
                </a:lnTo>
                <a:lnTo>
                  <a:pt x="8930" y="35719"/>
                </a:lnTo>
                <a:lnTo>
                  <a:pt x="8930" y="53578"/>
                </a:lnTo>
                <a:lnTo>
                  <a:pt x="8930" y="62508"/>
                </a:lnTo>
                <a:lnTo>
                  <a:pt x="0" y="71438"/>
                </a:lnTo>
                <a:lnTo>
                  <a:pt x="0" y="80368"/>
                </a:lnTo>
                <a:lnTo>
                  <a:pt x="8930" y="89297"/>
                </a:lnTo>
                <a:lnTo>
                  <a:pt x="8930" y="89297"/>
                </a:lnTo>
                <a:lnTo>
                  <a:pt x="8930" y="98227"/>
                </a:lnTo>
                <a:lnTo>
                  <a:pt x="17860" y="107157"/>
                </a:lnTo>
                <a:lnTo>
                  <a:pt x="26789" y="107157"/>
                </a:lnTo>
                <a:lnTo>
                  <a:pt x="35719" y="107157"/>
                </a:lnTo>
                <a:lnTo>
                  <a:pt x="44649" y="107157"/>
                </a:lnTo>
                <a:lnTo>
                  <a:pt x="53579" y="107157"/>
                </a:lnTo>
                <a:lnTo>
                  <a:pt x="62508" y="107157"/>
                </a:lnTo>
                <a:lnTo>
                  <a:pt x="62508" y="107157"/>
                </a:lnTo>
                <a:lnTo>
                  <a:pt x="62508" y="107157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Freeform 15"/>
          <p:cNvSpPr/>
          <p:nvPr/>
        </p:nvSpPr>
        <p:spPr>
          <a:xfrm>
            <a:off x="2375297" y="2223492"/>
            <a:ext cx="62508" cy="142876"/>
          </a:xfrm>
          <a:custGeom>
            <a:avLst/>
            <a:gdLst/>
            <a:ahLst/>
            <a:cxnLst/>
            <a:rect l="0" t="0" r="0" b="0"/>
            <a:pathLst>
              <a:path w="62508" h="142876">
                <a:moveTo>
                  <a:pt x="8929" y="35719"/>
                </a:moveTo>
                <a:lnTo>
                  <a:pt x="8929" y="35719"/>
                </a:lnTo>
                <a:lnTo>
                  <a:pt x="8929" y="44648"/>
                </a:lnTo>
                <a:lnTo>
                  <a:pt x="8929" y="53578"/>
                </a:lnTo>
                <a:lnTo>
                  <a:pt x="8929" y="62508"/>
                </a:lnTo>
                <a:lnTo>
                  <a:pt x="17859" y="71437"/>
                </a:lnTo>
                <a:lnTo>
                  <a:pt x="17859" y="80367"/>
                </a:lnTo>
                <a:lnTo>
                  <a:pt x="26789" y="98227"/>
                </a:lnTo>
                <a:lnTo>
                  <a:pt x="26789" y="107156"/>
                </a:lnTo>
                <a:lnTo>
                  <a:pt x="26789" y="116086"/>
                </a:lnTo>
                <a:lnTo>
                  <a:pt x="26789" y="125016"/>
                </a:lnTo>
                <a:lnTo>
                  <a:pt x="26789" y="133945"/>
                </a:lnTo>
                <a:lnTo>
                  <a:pt x="26789" y="133945"/>
                </a:lnTo>
                <a:lnTo>
                  <a:pt x="26789" y="142875"/>
                </a:lnTo>
                <a:lnTo>
                  <a:pt x="26789" y="142875"/>
                </a:lnTo>
                <a:lnTo>
                  <a:pt x="26789" y="142875"/>
                </a:lnTo>
                <a:lnTo>
                  <a:pt x="26789" y="142875"/>
                </a:lnTo>
                <a:lnTo>
                  <a:pt x="26789" y="142875"/>
                </a:lnTo>
                <a:lnTo>
                  <a:pt x="26789" y="133945"/>
                </a:lnTo>
                <a:lnTo>
                  <a:pt x="17859" y="133945"/>
                </a:lnTo>
                <a:lnTo>
                  <a:pt x="17859" y="125016"/>
                </a:lnTo>
                <a:lnTo>
                  <a:pt x="8929" y="107156"/>
                </a:lnTo>
                <a:lnTo>
                  <a:pt x="8929" y="98227"/>
                </a:lnTo>
                <a:lnTo>
                  <a:pt x="0" y="80367"/>
                </a:lnTo>
                <a:lnTo>
                  <a:pt x="0" y="71437"/>
                </a:lnTo>
                <a:lnTo>
                  <a:pt x="0" y="53578"/>
                </a:lnTo>
                <a:lnTo>
                  <a:pt x="0" y="44648"/>
                </a:lnTo>
                <a:lnTo>
                  <a:pt x="0" y="35719"/>
                </a:lnTo>
                <a:lnTo>
                  <a:pt x="0" y="26789"/>
                </a:lnTo>
                <a:lnTo>
                  <a:pt x="8929" y="17859"/>
                </a:lnTo>
                <a:lnTo>
                  <a:pt x="8929" y="8930"/>
                </a:lnTo>
                <a:lnTo>
                  <a:pt x="17859" y="0"/>
                </a:lnTo>
                <a:lnTo>
                  <a:pt x="26789" y="0"/>
                </a:lnTo>
                <a:lnTo>
                  <a:pt x="35718" y="0"/>
                </a:lnTo>
                <a:lnTo>
                  <a:pt x="35718" y="0"/>
                </a:lnTo>
                <a:lnTo>
                  <a:pt x="44648" y="0"/>
                </a:lnTo>
                <a:lnTo>
                  <a:pt x="53578" y="0"/>
                </a:lnTo>
                <a:lnTo>
                  <a:pt x="62507" y="8930"/>
                </a:lnTo>
                <a:lnTo>
                  <a:pt x="62507" y="8930"/>
                </a:lnTo>
                <a:lnTo>
                  <a:pt x="62507" y="893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Freeform 16"/>
          <p:cNvSpPr/>
          <p:nvPr/>
        </p:nvSpPr>
        <p:spPr>
          <a:xfrm>
            <a:off x="2464594" y="2268140"/>
            <a:ext cx="17860" cy="89298"/>
          </a:xfrm>
          <a:custGeom>
            <a:avLst/>
            <a:gdLst/>
            <a:ahLst/>
            <a:cxnLst/>
            <a:rect l="0" t="0" r="0" b="0"/>
            <a:pathLst>
              <a:path w="17860" h="89298">
                <a:moveTo>
                  <a:pt x="0" y="0"/>
                </a:moveTo>
                <a:lnTo>
                  <a:pt x="0" y="8930"/>
                </a:lnTo>
                <a:lnTo>
                  <a:pt x="0" y="8930"/>
                </a:lnTo>
                <a:lnTo>
                  <a:pt x="0" y="17860"/>
                </a:lnTo>
                <a:lnTo>
                  <a:pt x="8929" y="35719"/>
                </a:lnTo>
                <a:lnTo>
                  <a:pt x="8929" y="44649"/>
                </a:lnTo>
                <a:lnTo>
                  <a:pt x="8929" y="53579"/>
                </a:lnTo>
                <a:lnTo>
                  <a:pt x="8929" y="62508"/>
                </a:lnTo>
                <a:lnTo>
                  <a:pt x="17859" y="71438"/>
                </a:lnTo>
                <a:lnTo>
                  <a:pt x="17859" y="80368"/>
                </a:lnTo>
                <a:lnTo>
                  <a:pt x="17859" y="89297"/>
                </a:lnTo>
                <a:lnTo>
                  <a:pt x="17859" y="89297"/>
                </a:lnTo>
                <a:lnTo>
                  <a:pt x="17859" y="89297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Freeform 17"/>
          <p:cNvSpPr/>
          <p:nvPr/>
        </p:nvSpPr>
        <p:spPr>
          <a:xfrm>
            <a:off x="2455664" y="2178844"/>
            <a:ext cx="1" cy="1"/>
          </a:xfrm>
          <a:custGeom>
            <a:avLst/>
            <a:gdLst/>
            <a:ahLst/>
            <a:cxnLst/>
            <a:rect l="0" t="0" r="0" b="0"/>
            <a:pathLst>
              <a:path w="1" h="1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Freeform 18"/>
          <p:cNvSpPr/>
          <p:nvPr/>
        </p:nvSpPr>
        <p:spPr>
          <a:xfrm>
            <a:off x="2500313" y="2214562"/>
            <a:ext cx="89297" cy="133947"/>
          </a:xfrm>
          <a:custGeom>
            <a:avLst/>
            <a:gdLst/>
            <a:ahLst/>
            <a:cxnLst/>
            <a:rect l="0" t="0" r="0" b="0"/>
            <a:pathLst>
              <a:path w="89297" h="133947">
                <a:moveTo>
                  <a:pt x="0" y="35719"/>
                </a:moveTo>
                <a:lnTo>
                  <a:pt x="0" y="44649"/>
                </a:lnTo>
                <a:lnTo>
                  <a:pt x="0" y="53578"/>
                </a:lnTo>
                <a:lnTo>
                  <a:pt x="8929" y="53578"/>
                </a:lnTo>
                <a:lnTo>
                  <a:pt x="8929" y="71438"/>
                </a:lnTo>
                <a:lnTo>
                  <a:pt x="8929" y="80367"/>
                </a:lnTo>
                <a:lnTo>
                  <a:pt x="17859" y="89297"/>
                </a:lnTo>
                <a:lnTo>
                  <a:pt x="17859" y="98227"/>
                </a:lnTo>
                <a:lnTo>
                  <a:pt x="17859" y="107157"/>
                </a:lnTo>
                <a:lnTo>
                  <a:pt x="17859" y="116086"/>
                </a:lnTo>
                <a:lnTo>
                  <a:pt x="17859" y="125016"/>
                </a:lnTo>
                <a:lnTo>
                  <a:pt x="17859" y="125016"/>
                </a:lnTo>
                <a:lnTo>
                  <a:pt x="26789" y="125016"/>
                </a:lnTo>
                <a:lnTo>
                  <a:pt x="26789" y="133946"/>
                </a:lnTo>
                <a:lnTo>
                  <a:pt x="26789" y="125016"/>
                </a:lnTo>
                <a:lnTo>
                  <a:pt x="26789" y="125016"/>
                </a:lnTo>
                <a:lnTo>
                  <a:pt x="26789" y="116086"/>
                </a:lnTo>
                <a:lnTo>
                  <a:pt x="17859" y="116086"/>
                </a:lnTo>
                <a:lnTo>
                  <a:pt x="17859" y="98227"/>
                </a:lnTo>
                <a:lnTo>
                  <a:pt x="17859" y="89297"/>
                </a:lnTo>
                <a:lnTo>
                  <a:pt x="17859" y="71438"/>
                </a:lnTo>
                <a:lnTo>
                  <a:pt x="17859" y="53578"/>
                </a:lnTo>
                <a:lnTo>
                  <a:pt x="17859" y="44649"/>
                </a:lnTo>
                <a:lnTo>
                  <a:pt x="17859" y="26789"/>
                </a:lnTo>
                <a:lnTo>
                  <a:pt x="26789" y="17860"/>
                </a:lnTo>
                <a:lnTo>
                  <a:pt x="26789" y="8930"/>
                </a:lnTo>
                <a:lnTo>
                  <a:pt x="35718" y="8930"/>
                </a:lnTo>
                <a:lnTo>
                  <a:pt x="44648" y="8930"/>
                </a:lnTo>
                <a:lnTo>
                  <a:pt x="44648" y="0"/>
                </a:lnTo>
                <a:lnTo>
                  <a:pt x="53578" y="0"/>
                </a:lnTo>
                <a:lnTo>
                  <a:pt x="53578" y="8930"/>
                </a:lnTo>
                <a:lnTo>
                  <a:pt x="62507" y="8930"/>
                </a:lnTo>
                <a:lnTo>
                  <a:pt x="71437" y="17860"/>
                </a:lnTo>
                <a:lnTo>
                  <a:pt x="80367" y="35719"/>
                </a:lnTo>
                <a:lnTo>
                  <a:pt x="80367" y="44649"/>
                </a:lnTo>
                <a:lnTo>
                  <a:pt x="80367" y="62508"/>
                </a:lnTo>
                <a:lnTo>
                  <a:pt x="89296" y="71438"/>
                </a:lnTo>
                <a:lnTo>
                  <a:pt x="89296" y="89297"/>
                </a:lnTo>
                <a:lnTo>
                  <a:pt x="89296" y="98227"/>
                </a:lnTo>
                <a:lnTo>
                  <a:pt x="89296" y="107157"/>
                </a:lnTo>
                <a:lnTo>
                  <a:pt x="89296" y="116086"/>
                </a:lnTo>
                <a:lnTo>
                  <a:pt x="89296" y="116086"/>
                </a:lnTo>
                <a:lnTo>
                  <a:pt x="89296" y="125016"/>
                </a:lnTo>
                <a:lnTo>
                  <a:pt x="89296" y="125016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Freeform 19"/>
          <p:cNvSpPr/>
          <p:nvPr/>
        </p:nvSpPr>
        <p:spPr>
          <a:xfrm>
            <a:off x="2536031" y="2241351"/>
            <a:ext cx="178595" cy="205384"/>
          </a:xfrm>
          <a:custGeom>
            <a:avLst/>
            <a:gdLst/>
            <a:ahLst/>
            <a:cxnLst/>
            <a:rect l="0" t="0" r="0" b="0"/>
            <a:pathLst>
              <a:path w="178595" h="205384">
                <a:moveTo>
                  <a:pt x="125016" y="26789"/>
                </a:moveTo>
                <a:lnTo>
                  <a:pt x="125016" y="26789"/>
                </a:lnTo>
                <a:lnTo>
                  <a:pt x="125016" y="17860"/>
                </a:lnTo>
                <a:lnTo>
                  <a:pt x="125016" y="17860"/>
                </a:lnTo>
                <a:lnTo>
                  <a:pt x="133946" y="8930"/>
                </a:lnTo>
                <a:lnTo>
                  <a:pt x="133946" y="8930"/>
                </a:lnTo>
                <a:lnTo>
                  <a:pt x="133946" y="0"/>
                </a:lnTo>
                <a:lnTo>
                  <a:pt x="125016" y="0"/>
                </a:lnTo>
                <a:lnTo>
                  <a:pt x="125016" y="0"/>
                </a:lnTo>
                <a:lnTo>
                  <a:pt x="116086" y="0"/>
                </a:lnTo>
                <a:lnTo>
                  <a:pt x="107157" y="0"/>
                </a:lnTo>
                <a:lnTo>
                  <a:pt x="98227" y="8930"/>
                </a:lnTo>
                <a:lnTo>
                  <a:pt x="98227" y="8930"/>
                </a:lnTo>
                <a:lnTo>
                  <a:pt x="89297" y="26789"/>
                </a:lnTo>
                <a:lnTo>
                  <a:pt x="80367" y="35719"/>
                </a:lnTo>
                <a:lnTo>
                  <a:pt x="71438" y="44649"/>
                </a:lnTo>
                <a:lnTo>
                  <a:pt x="71438" y="53578"/>
                </a:lnTo>
                <a:lnTo>
                  <a:pt x="62508" y="71438"/>
                </a:lnTo>
                <a:lnTo>
                  <a:pt x="62508" y="80368"/>
                </a:lnTo>
                <a:lnTo>
                  <a:pt x="62508" y="89297"/>
                </a:lnTo>
                <a:lnTo>
                  <a:pt x="71438" y="89297"/>
                </a:lnTo>
                <a:lnTo>
                  <a:pt x="71438" y="98227"/>
                </a:lnTo>
                <a:lnTo>
                  <a:pt x="80367" y="98227"/>
                </a:lnTo>
                <a:lnTo>
                  <a:pt x="89297" y="107157"/>
                </a:lnTo>
                <a:lnTo>
                  <a:pt x="89297" y="107157"/>
                </a:lnTo>
                <a:lnTo>
                  <a:pt x="98227" y="98227"/>
                </a:lnTo>
                <a:lnTo>
                  <a:pt x="107157" y="98227"/>
                </a:lnTo>
                <a:lnTo>
                  <a:pt x="116086" y="89297"/>
                </a:lnTo>
                <a:lnTo>
                  <a:pt x="125016" y="80368"/>
                </a:lnTo>
                <a:lnTo>
                  <a:pt x="133946" y="71438"/>
                </a:lnTo>
                <a:lnTo>
                  <a:pt x="142875" y="62508"/>
                </a:lnTo>
                <a:lnTo>
                  <a:pt x="142875" y="44649"/>
                </a:lnTo>
                <a:lnTo>
                  <a:pt x="142875" y="35719"/>
                </a:lnTo>
                <a:lnTo>
                  <a:pt x="151805" y="17860"/>
                </a:lnTo>
                <a:lnTo>
                  <a:pt x="151805" y="8930"/>
                </a:lnTo>
                <a:lnTo>
                  <a:pt x="151805" y="8930"/>
                </a:lnTo>
                <a:lnTo>
                  <a:pt x="151805" y="0"/>
                </a:lnTo>
                <a:lnTo>
                  <a:pt x="151805" y="0"/>
                </a:lnTo>
                <a:lnTo>
                  <a:pt x="151805" y="0"/>
                </a:lnTo>
                <a:lnTo>
                  <a:pt x="151805" y="0"/>
                </a:lnTo>
                <a:lnTo>
                  <a:pt x="151805" y="0"/>
                </a:lnTo>
                <a:lnTo>
                  <a:pt x="151805" y="0"/>
                </a:lnTo>
                <a:lnTo>
                  <a:pt x="151805" y="8930"/>
                </a:lnTo>
                <a:lnTo>
                  <a:pt x="151805" y="17860"/>
                </a:lnTo>
                <a:lnTo>
                  <a:pt x="151805" y="26789"/>
                </a:lnTo>
                <a:lnTo>
                  <a:pt x="151805" y="35719"/>
                </a:lnTo>
                <a:lnTo>
                  <a:pt x="151805" y="53578"/>
                </a:lnTo>
                <a:lnTo>
                  <a:pt x="160735" y="71438"/>
                </a:lnTo>
                <a:lnTo>
                  <a:pt x="169664" y="89297"/>
                </a:lnTo>
                <a:lnTo>
                  <a:pt x="169664" y="98227"/>
                </a:lnTo>
                <a:lnTo>
                  <a:pt x="178594" y="116086"/>
                </a:lnTo>
                <a:lnTo>
                  <a:pt x="178594" y="133946"/>
                </a:lnTo>
                <a:lnTo>
                  <a:pt x="178594" y="142875"/>
                </a:lnTo>
                <a:lnTo>
                  <a:pt x="178594" y="151805"/>
                </a:lnTo>
                <a:lnTo>
                  <a:pt x="178594" y="169664"/>
                </a:lnTo>
                <a:lnTo>
                  <a:pt x="169664" y="178594"/>
                </a:lnTo>
                <a:lnTo>
                  <a:pt x="169664" y="187524"/>
                </a:lnTo>
                <a:lnTo>
                  <a:pt x="169664" y="196453"/>
                </a:lnTo>
                <a:lnTo>
                  <a:pt x="160735" y="196453"/>
                </a:lnTo>
                <a:lnTo>
                  <a:pt x="151805" y="205383"/>
                </a:lnTo>
                <a:lnTo>
                  <a:pt x="133946" y="205383"/>
                </a:lnTo>
                <a:lnTo>
                  <a:pt x="125016" y="205383"/>
                </a:lnTo>
                <a:lnTo>
                  <a:pt x="107157" y="205383"/>
                </a:lnTo>
                <a:lnTo>
                  <a:pt x="89297" y="205383"/>
                </a:lnTo>
                <a:lnTo>
                  <a:pt x="80367" y="196453"/>
                </a:lnTo>
                <a:lnTo>
                  <a:pt x="62508" y="196453"/>
                </a:lnTo>
                <a:lnTo>
                  <a:pt x="44649" y="187524"/>
                </a:lnTo>
                <a:lnTo>
                  <a:pt x="26789" y="187524"/>
                </a:lnTo>
                <a:lnTo>
                  <a:pt x="17860" y="178594"/>
                </a:lnTo>
                <a:lnTo>
                  <a:pt x="8930" y="178594"/>
                </a:lnTo>
                <a:lnTo>
                  <a:pt x="0" y="178594"/>
                </a:lnTo>
                <a:lnTo>
                  <a:pt x="0" y="178594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Freeform 20"/>
          <p:cNvSpPr/>
          <p:nvPr/>
        </p:nvSpPr>
        <p:spPr>
          <a:xfrm>
            <a:off x="2687836" y="2419945"/>
            <a:ext cx="98228" cy="133947"/>
          </a:xfrm>
          <a:custGeom>
            <a:avLst/>
            <a:gdLst/>
            <a:ahLst/>
            <a:cxnLst/>
            <a:rect l="0" t="0" r="0" b="0"/>
            <a:pathLst>
              <a:path w="98228" h="133947">
                <a:moveTo>
                  <a:pt x="71437" y="17859"/>
                </a:moveTo>
                <a:lnTo>
                  <a:pt x="71437" y="17859"/>
                </a:lnTo>
                <a:lnTo>
                  <a:pt x="71437" y="8930"/>
                </a:lnTo>
                <a:lnTo>
                  <a:pt x="71437" y="8930"/>
                </a:lnTo>
                <a:lnTo>
                  <a:pt x="80367" y="8930"/>
                </a:lnTo>
                <a:lnTo>
                  <a:pt x="89297" y="0"/>
                </a:lnTo>
                <a:lnTo>
                  <a:pt x="98227" y="0"/>
                </a:lnTo>
                <a:lnTo>
                  <a:pt x="98227" y="8930"/>
                </a:lnTo>
                <a:lnTo>
                  <a:pt x="98227" y="8930"/>
                </a:lnTo>
                <a:lnTo>
                  <a:pt x="98227" y="17859"/>
                </a:lnTo>
                <a:lnTo>
                  <a:pt x="98227" y="26789"/>
                </a:lnTo>
                <a:lnTo>
                  <a:pt x="98227" y="35719"/>
                </a:lnTo>
                <a:lnTo>
                  <a:pt x="89297" y="53578"/>
                </a:lnTo>
                <a:lnTo>
                  <a:pt x="71437" y="62508"/>
                </a:lnTo>
                <a:lnTo>
                  <a:pt x="62508" y="71438"/>
                </a:lnTo>
                <a:lnTo>
                  <a:pt x="44648" y="89297"/>
                </a:lnTo>
                <a:lnTo>
                  <a:pt x="26789" y="98227"/>
                </a:lnTo>
                <a:lnTo>
                  <a:pt x="8930" y="116086"/>
                </a:lnTo>
                <a:lnTo>
                  <a:pt x="0" y="125016"/>
                </a:lnTo>
                <a:lnTo>
                  <a:pt x="0" y="133946"/>
                </a:lnTo>
                <a:lnTo>
                  <a:pt x="0" y="133946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Freeform 21"/>
          <p:cNvSpPr/>
          <p:nvPr/>
        </p:nvSpPr>
        <p:spPr>
          <a:xfrm>
            <a:off x="2875359" y="2303859"/>
            <a:ext cx="1" cy="98228"/>
          </a:xfrm>
          <a:custGeom>
            <a:avLst/>
            <a:gdLst/>
            <a:ahLst/>
            <a:cxnLst/>
            <a:rect l="0" t="0" r="0" b="0"/>
            <a:pathLst>
              <a:path w="1" h="98228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8930"/>
                </a:lnTo>
                <a:lnTo>
                  <a:pt x="0" y="17860"/>
                </a:lnTo>
                <a:lnTo>
                  <a:pt x="0" y="26789"/>
                </a:lnTo>
                <a:lnTo>
                  <a:pt x="0" y="44649"/>
                </a:lnTo>
                <a:lnTo>
                  <a:pt x="0" y="62508"/>
                </a:lnTo>
                <a:lnTo>
                  <a:pt x="0" y="71438"/>
                </a:lnTo>
                <a:lnTo>
                  <a:pt x="0" y="89297"/>
                </a:lnTo>
                <a:lnTo>
                  <a:pt x="0" y="98227"/>
                </a:lnTo>
                <a:lnTo>
                  <a:pt x="0" y="98227"/>
                </a:lnTo>
                <a:lnTo>
                  <a:pt x="0" y="98227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Freeform 22"/>
          <p:cNvSpPr/>
          <p:nvPr/>
        </p:nvSpPr>
        <p:spPr>
          <a:xfrm>
            <a:off x="2866429" y="2232422"/>
            <a:ext cx="8931" cy="1"/>
          </a:xfrm>
          <a:custGeom>
            <a:avLst/>
            <a:gdLst/>
            <a:ahLst/>
            <a:cxnLst/>
            <a:rect l="0" t="0" r="0" b="0"/>
            <a:pathLst>
              <a:path w="8931" h="1">
                <a:moveTo>
                  <a:pt x="8930" y="0"/>
                </a:moveTo>
                <a:lnTo>
                  <a:pt x="893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Freeform 23"/>
          <p:cNvSpPr/>
          <p:nvPr/>
        </p:nvSpPr>
        <p:spPr>
          <a:xfrm>
            <a:off x="2920008" y="2268140"/>
            <a:ext cx="62508" cy="142876"/>
          </a:xfrm>
          <a:custGeom>
            <a:avLst/>
            <a:gdLst/>
            <a:ahLst/>
            <a:cxnLst/>
            <a:rect l="0" t="0" r="0" b="0"/>
            <a:pathLst>
              <a:path w="62508" h="142876">
                <a:moveTo>
                  <a:pt x="0" y="44649"/>
                </a:moveTo>
                <a:lnTo>
                  <a:pt x="0" y="44649"/>
                </a:lnTo>
                <a:lnTo>
                  <a:pt x="0" y="53579"/>
                </a:lnTo>
                <a:lnTo>
                  <a:pt x="0" y="62508"/>
                </a:lnTo>
                <a:lnTo>
                  <a:pt x="0" y="71438"/>
                </a:lnTo>
                <a:lnTo>
                  <a:pt x="0" y="80368"/>
                </a:lnTo>
                <a:lnTo>
                  <a:pt x="0" y="89297"/>
                </a:lnTo>
                <a:lnTo>
                  <a:pt x="0" y="98227"/>
                </a:lnTo>
                <a:lnTo>
                  <a:pt x="8929" y="116086"/>
                </a:lnTo>
                <a:lnTo>
                  <a:pt x="0" y="125016"/>
                </a:lnTo>
                <a:lnTo>
                  <a:pt x="0" y="133946"/>
                </a:lnTo>
                <a:lnTo>
                  <a:pt x="0" y="142875"/>
                </a:lnTo>
                <a:lnTo>
                  <a:pt x="0" y="142875"/>
                </a:lnTo>
                <a:lnTo>
                  <a:pt x="0" y="142875"/>
                </a:lnTo>
                <a:lnTo>
                  <a:pt x="0" y="142875"/>
                </a:lnTo>
                <a:lnTo>
                  <a:pt x="0" y="142875"/>
                </a:lnTo>
                <a:lnTo>
                  <a:pt x="0" y="142875"/>
                </a:lnTo>
                <a:lnTo>
                  <a:pt x="0" y="133946"/>
                </a:lnTo>
                <a:lnTo>
                  <a:pt x="0" y="133946"/>
                </a:lnTo>
                <a:lnTo>
                  <a:pt x="0" y="116086"/>
                </a:lnTo>
                <a:lnTo>
                  <a:pt x="0" y="107157"/>
                </a:lnTo>
                <a:lnTo>
                  <a:pt x="0" y="89297"/>
                </a:lnTo>
                <a:lnTo>
                  <a:pt x="0" y="71438"/>
                </a:lnTo>
                <a:lnTo>
                  <a:pt x="0" y="62508"/>
                </a:lnTo>
                <a:lnTo>
                  <a:pt x="0" y="44649"/>
                </a:lnTo>
                <a:lnTo>
                  <a:pt x="8929" y="26789"/>
                </a:lnTo>
                <a:lnTo>
                  <a:pt x="8929" y="17860"/>
                </a:lnTo>
                <a:lnTo>
                  <a:pt x="17859" y="8930"/>
                </a:lnTo>
                <a:lnTo>
                  <a:pt x="17859" y="8930"/>
                </a:lnTo>
                <a:lnTo>
                  <a:pt x="26789" y="0"/>
                </a:lnTo>
                <a:lnTo>
                  <a:pt x="26789" y="0"/>
                </a:lnTo>
                <a:lnTo>
                  <a:pt x="35718" y="0"/>
                </a:lnTo>
                <a:lnTo>
                  <a:pt x="35718" y="8930"/>
                </a:lnTo>
                <a:lnTo>
                  <a:pt x="44648" y="8930"/>
                </a:lnTo>
                <a:lnTo>
                  <a:pt x="44648" y="17860"/>
                </a:lnTo>
                <a:lnTo>
                  <a:pt x="44648" y="26789"/>
                </a:lnTo>
                <a:lnTo>
                  <a:pt x="53578" y="35719"/>
                </a:lnTo>
                <a:lnTo>
                  <a:pt x="53578" y="53579"/>
                </a:lnTo>
                <a:lnTo>
                  <a:pt x="62507" y="71438"/>
                </a:lnTo>
                <a:lnTo>
                  <a:pt x="62507" y="80368"/>
                </a:lnTo>
                <a:lnTo>
                  <a:pt x="62507" y="89297"/>
                </a:lnTo>
                <a:lnTo>
                  <a:pt x="62507" y="107157"/>
                </a:lnTo>
                <a:lnTo>
                  <a:pt x="62507" y="116086"/>
                </a:lnTo>
                <a:lnTo>
                  <a:pt x="62507" y="125016"/>
                </a:lnTo>
                <a:lnTo>
                  <a:pt x="62507" y="125016"/>
                </a:lnTo>
                <a:lnTo>
                  <a:pt x="62507" y="125016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Freeform 24"/>
          <p:cNvSpPr/>
          <p:nvPr/>
        </p:nvSpPr>
        <p:spPr>
          <a:xfrm>
            <a:off x="3009304" y="2268140"/>
            <a:ext cx="125017" cy="125017"/>
          </a:xfrm>
          <a:custGeom>
            <a:avLst/>
            <a:gdLst/>
            <a:ahLst/>
            <a:cxnLst/>
            <a:rect l="0" t="0" r="0" b="0"/>
            <a:pathLst>
              <a:path w="125017" h="125017">
                <a:moveTo>
                  <a:pt x="89297" y="8930"/>
                </a:moveTo>
                <a:lnTo>
                  <a:pt x="89297" y="0"/>
                </a:lnTo>
                <a:lnTo>
                  <a:pt x="89297" y="0"/>
                </a:lnTo>
                <a:lnTo>
                  <a:pt x="89297" y="0"/>
                </a:lnTo>
                <a:lnTo>
                  <a:pt x="89297" y="0"/>
                </a:lnTo>
                <a:lnTo>
                  <a:pt x="80368" y="0"/>
                </a:lnTo>
                <a:lnTo>
                  <a:pt x="71438" y="0"/>
                </a:lnTo>
                <a:lnTo>
                  <a:pt x="62508" y="8930"/>
                </a:lnTo>
                <a:lnTo>
                  <a:pt x="44649" y="8930"/>
                </a:lnTo>
                <a:lnTo>
                  <a:pt x="35719" y="17860"/>
                </a:lnTo>
                <a:lnTo>
                  <a:pt x="26790" y="17860"/>
                </a:lnTo>
                <a:lnTo>
                  <a:pt x="8930" y="26789"/>
                </a:lnTo>
                <a:lnTo>
                  <a:pt x="8930" y="26789"/>
                </a:lnTo>
                <a:lnTo>
                  <a:pt x="0" y="35719"/>
                </a:lnTo>
                <a:lnTo>
                  <a:pt x="0" y="35719"/>
                </a:lnTo>
                <a:lnTo>
                  <a:pt x="0" y="35719"/>
                </a:lnTo>
                <a:lnTo>
                  <a:pt x="0" y="44649"/>
                </a:lnTo>
                <a:lnTo>
                  <a:pt x="0" y="44649"/>
                </a:lnTo>
                <a:lnTo>
                  <a:pt x="8930" y="44649"/>
                </a:lnTo>
                <a:lnTo>
                  <a:pt x="17860" y="44649"/>
                </a:lnTo>
                <a:lnTo>
                  <a:pt x="26790" y="44649"/>
                </a:lnTo>
                <a:lnTo>
                  <a:pt x="44649" y="44649"/>
                </a:lnTo>
                <a:lnTo>
                  <a:pt x="53579" y="44649"/>
                </a:lnTo>
                <a:lnTo>
                  <a:pt x="71438" y="53579"/>
                </a:lnTo>
                <a:lnTo>
                  <a:pt x="80368" y="53579"/>
                </a:lnTo>
                <a:lnTo>
                  <a:pt x="89297" y="53579"/>
                </a:lnTo>
                <a:lnTo>
                  <a:pt x="107157" y="62508"/>
                </a:lnTo>
                <a:lnTo>
                  <a:pt x="107157" y="62508"/>
                </a:lnTo>
                <a:lnTo>
                  <a:pt x="116086" y="71438"/>
                </a:lnTo>
                <a:lnTo>
                  <a:pt x="125016" y="71438"/>
                </a:lnTo>
                <a:lnTo>
                  <a:pt x="125016" y="80368"/>
                </a:lnTo>
                <a:lnTo>
                  <a:pt x="125016" y="89297"/>
                </a:lnTo>
                <a:lnTo>
                  <a:pt x="125016" y="89297"/>
                </a:lnTo>
                <a:lnTo>
                  <a:pt x="125016" y="98227"/>
                </a:lnTo>
                <a:lnTo>
                  <a:pt x="125016" y="107157"/>
                </a:lnTo>
                <a:lnTo>
                  <a:pt x="116086" y="107157"/>
                </a:lnTo>
                <a:lnTo>
                  <a:pt x="107157" y="116086"/>
                </a:lnTo>
                <a:lnTo>
                  <a:pt x="98227" y="116086"/>
                </a:lnTo>
                <a:lnTo>
                  <a:pt x="89297" y="125016"/>
                </a:lnTo>
                <a:lnTo>
                  <a:pt x="80368" y="125016"/>
                </a:lnTo>
                <a:lnTo>
                  <a:pt x="71438" y="125016"/>
                </a:lnTo>
                <a:lnTo>
                  <a:pt x="62508" y="125016"/>
                </a:lnTo>
                <a:lnTo>
                  <a:pt x="53579" y="125016"/>
                </a:lnTo>
                <a:lnTo>
                  <a:pt x="44649" y="125016"/>
                </a:lnTo>
                <a:lnTo>
                  <a:pt x="35719" y="125016"/>
                </a:lnTo>
                <a:lnTo>
                  <a:pt x="35719" y="125016"/>
                </a:lnTo>
                <a:lnTo>
                  <a:pt x="26790" y="125016"/>
                </a:lnTo>
                <a:lnTo>
                  <a:pt x="26790" y="125016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Freeform 25"/>
          <p:cNvSpPr/>
          <p:nvPr/>
        </p:nvSpPr>
        <p:spPr>
          <a:xfrm>
            <a:off x="3143250" y="2277070"/>
            <a:ext cx="89298" cy="107157"/>
          </a:xfrm>
          <a:custGeom>
            <a:avLst/>
            <a:gdLst/>
            <a:ahLst/>
            <a:cxnLst/>
            <a:rect l="0" t="0" r="0" b="0"/>
            <a:pathLst>
              <a:path w="89298" h="107157">
                <a:moveTo>
                  <a:pt x="8929" y="8930"/>
                </a:moveTo>
                <a:lnTo>
                  <a:pt x="17859" y="0"/>
                </a:lnTo>
                <a:lnTo>
                  <a:pt x="17859" y="0"/>
                </a:lnTo>
                <a:lnTo>
                  <a:pt x="17859" y="0"/>
                </a:lnTo>
                <a:lnTo>
                  <a:pt x="26789" y="0"/>
                </a:lnTo>
                <a:lnTo>
                  <a:pt x="26789" y="0"/>
                </a:lnTo>
                <a:lnTo>
                  <a:pt x="26789" y="0"/>
                </a:lnTo>
                <a:lnTo>
                  <a:pt x="26789" y="8930"/>
                </a:lnTo>
                <a:lnTo>
                  <a:pt x="17859" y="17859"/>
                </a:lnTo>
                <a:lnTo>
                  <a:pt x="17859" y="26789"/>
                </a:lnTo>
                <a:lnTo>
                  <a:pt x="8929" y="35719"/>
                </a:lnTo>
                <a:lnTo>
                  <a:pt x="8929" y="53578"/>
                </a:lnTo>
                <a:lnTo>
                  <a:pt x="0" y="62508"/>
                </a:lnTo>
                <a:lnTo>
                  <a:pt x="0" y="71438"/>
                </a:lnTo>
                <a:lnTo>
                  <a:pt x="0" y="80367"/>
                </a:lnTo>
                <a:lnTo>
                  <a:pt x="0" y="89297"/>
                </a:lnTo>
                <a:lnTo>
                  <a:pt x="0" y="98227"/>
                </a:lnTo>
                <a:lnTo>
                  <a:pt x="8929" y="107156"/>
                </a:lnTo>
                <a:lnTo>
                  <a:pt x="8929" y="107156"/>
                </a:lnTo>
                <a:lnTo>
                  <a:pt x="17859" y="107156"/>
                </a:lnTo>
                <a:lnTo>
                  <a:pt x="26789" y="107156"/>
                </a:lnTo>
                <a:lnTo>
                  <a:pt x="35719" y="107156"/>
                </a:lnTo>
                <a:lnTo>
                  <a:pt x="44648" y="98227"/>
                </a:lnTo>
                <a:lnTo>
                  <a:pt x="53578" y="98227"/>
                </a:lnTo>
                <a:lnTo>
                  <a:pt x="62508" y="89297"/>
                </a:lnTo>
                <a:lnTo>
                  <a:pt x="71437" y="80367"/>
                </a:lnTo>
                <a:lnTo>
                  <a:pt x="71437" y="71438"/>
                </a:lnTo>
                <a:lnTo>
                  <a:pt x="71437" y="62508"/>
                </a:lnTo>
                <a:lnTo>
                  <a:pt x="80367" y="44649"/>
                </a:lnTo>
                <a:lnTo>
                  <a:pt x="80367" y="35719"/>
                </a:lnTo>
                <a:lnTo>
                  <a:pt x="80367" y="17859"/>
                </a:lnTo>
                <a:lnTo>
                  <a:pt x="80367" y="8930"/>
                </a:lnTo>
                <a:lnTo>
                  <a:pt x="80367" y="8930"/>
                </a:lnTo>
                <a:lnTo>
                  <a:pt x="80367" y="0"/>
                </a:lnTo>
                <a:lnTo>
                  <a:pt x="80367" y="0"/>
                </a:lnTo>
                <a:lnTo>
                  <a:pt x="80367" y="0"/>
                </a:lnTo>
                <a:lnTo>
                  <a:pt x="80367" y="8930"/>
                </a:lnTo>
                <a:lnTo>
                  <a:pt x="71437" y="8930"/>
                </a:lnTo>
                <a:lnTo>
                  <a:pt x="71437" y="26789"/>
                </a:lnTo>
                <a:lnTo>
                  <a:pt x="71437" y="35719"/>
                </a:lnTo>
                <a:lnTo>
                  <a:pt x="71437" y="53578"/>
                </a:lnTo>
                <a:lnTo>
                  <a:pt x="71437" y="71438"/>
                </a:lnTo>
                <a:lnTo>
                  <a:pt x="80367" y="80367"/>
                </a:lnTo>
                <a:lnTo>
                  <a:pt x="80367" y="98227"/>
                </a:lnTo>
                <a:lnTo>
                  <a:pt x="89297" y="107156"/>
                </a:lnTo>
                <a:lnTo>
                  <a:pt x="89297" y="107156"/>
                </a:lnTo>
                <a:lnTo>
                  <a:pt x="89297" y="107156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Freeform 26"/>
          <p:cNvSpPr/>
          <p:nvPr/>
        </p:nvSpPr>
        <p:spPr>
          <a:xfrm>
            <a:off x="3286125" y="2134195"/>
            <a:ext cx="17860" cy="276821"/>
          </a:xfrm>
          <a:custGeom>
            <a:avLst/>
            <a:gdLst/>
            <a:ahLst/>
            <a:cxnLst/>
            <a:rect l="0" t="0" r="0" b="0"/>
            <a:pathLst>
              <a:path w="17860" h="276821">
                <a:moveTo>
                  <a:pt x="8929" y="0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8930"/>
                </a:lnTo>
                <a:lnTo>
                  <a:pt x="0" y="8930"/>
                </a:lnTo>
                <a:lnTo>
                  <a:pt x="8929" y="26789"/>
                </a:lnTo>
                <a:lnTo>
                  <a:pt x="8929" y="35719"/>
                </a:lnTo>
                <a:lnTo>
                  <a:pt x="8929" y="53578"/>
                </a:lnTo>
                <a:lnTo>
                  <a:pt x="8929" y="71438"/>
                </a:lnTo>
                <a:lnTo>
                  <a:pt x="8929" y="98227"/>
                </a:lnTo>
                <a:lnTo>
                  <a:pt x="8929" y="116086"/>
                </a:lnTo>
                <a:lnTo>
                  <a:pt x="8929" y="142875"/>
                </a:lnTo>
                <a:lnTo>
                  <a:pt x="8929" y="160734"/>
                </a:lnTo>
                <a:lnTo>
                  <a:pt x="8929" y="178594"/>
                </a:lnTo>
                <a:lnTo>
                  <a:pt x="8929" y="196453"/>
                </a:lnTo>
                <a:lnTo>
                  <a:pt x="8929" y="205383"/>
                </a:lnTo>
                <a:lnTo>
                  <a:pt x="17859" y="223242"/>
                </a:lnTo>
                <a:lnTo>
                  <a:pt x="17859" y="241102"/>
                </a:lnTo>
                <a:lnTo>
                  <a:pt x="17859" y="250031"/>
                </a:lnTo>
                <a:lnTo>
                  <a:pt x="17859" y="258961"/>
                </a:lnTo>
                <a:lnTo>
                  <a:pt x="17859" y="267891"/>
                </a:lnTo>
                <a:lnTo>
                  <a:pt x="17859" y="276820"/>
                </a:lnTo>
                <a:lnTo>
                  <a:pt x="17859" y="27682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Freeform 27"/>
          <p:cNvSpPr/>
          <p:nvPr/>
        </p:nvSpPr>
        <p:spPr>
          <a:xfrm>
            <a:off x="3348632" y="2294929"/>
            <a:ext cx="8931" cy="116087"/>
          </a:xfrm>
          <a:custGeom>
            <a:avLst/>
            <a:gdLst/>
            <a:ahLst/>
            <a:cxnLst/>
            <a:rect l="0" t="0" r="0" b="0"/>
            <a:pathLst>
              <a:path w="8931" h="116087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8930"/>
                </a:lnTo>
                <a:lnTo>
                  <a:pt x="0" y="17860"/>
                </a:lnTo>
                <a:lnTo>
                  <a:pt x="0" y="35719"/>
                </a:lnTo>
                <a:lnTo>
                  <a:pt x="0" y="53579"/>
                </a:lnTo>
                <a:lnTo>
                  <a:pt x="8930" y="62508"/>
                </a:lnTo>
                <a:lnTo>
                  <a:pt x="0" y="80368"/>
                </a:lnTo>
                <a:lnTo>
                  <a:pt x="0" y="89297"/>
                </a:lnTo>
                <a:lnTo>
                  <a:pt x="0" y="107157"/>
                </a:lnTo>
                <a:lnTo>
                  <a:pt x="0" y="116086"/>
                </a:lnTo>
                <a:lnTo>
                  <a:pt x="0" y="116086"/>
                </a:lnTo>
                <a:lnTo>
                  <a:pt x="0" y="116086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Freeform 28"/>
          <p:cNvSpPr/>
          <p:nvPr/>
        </p:nvSpPr>
        <p:spPr>
          <a:xfrm>
            <a:off x="3402211" y="2277070"/>
            <a:ext cx="107157" cy="107157"/>
          </a:xfrm>
          <a:custGeom>
            <a:avLst/>
            <a:gdLst/>
            <a:ahLst/>
            <a:cxnLst/>
            <a:rect l="0" t="0" r="0" b="0"/>
            <a:pathLst>
              <a:path w="107157" h="107157">
                <a:moveTo>
                  <a:pt x="8929" y="44649"/>
                </a:moveTo>
                <a:lnTo>
                  <a:pt x="8929" y="53578"/>
                </a:lnTo>
                <a:lnTo>
                  <a:pt x="8929" y="62508"/>
                </a:lnTo>
                <a:lnTo>
                  <a:pt x="8929" y="71438"/>
                </a:lnTo>
                <a:lnTo>
                  <a:pt x="0" y="80367"/>
                </a:lnTo>
                <a:lnTo>
                  <a:pt x="0" y="89297"/>
                </a:lnTo>
                <a:lnTo>
                  <a:pt x="0" y="98227"/>
                </a:lnTo>
                <a:lnTo>
                  <a:pt x="0" y="98227"/>
                </a:lnTo>
                <a:lnTo>
                  <a:pt x="0" y="107156"/>
                </a:lnTo>
                <a:lnTo>
                  <a:pt x="0" y="107156"/>
                </a:lnTo>
                <a:lnTo>
                  <a:pt x="0" y="107156"/>
                </a:lnTo>
                <a:lnTo>
                  <a:pt x="0" y="107156"/>
                </a:lnTo>
                <a:lnTo>
                  <a:pt x="0" y="98227"/>
                </a:lnTo>
                <a:lnTo>
                  <a:pt x="0" y="89297"/>
                </a:lnTo>
                <a:lnTo>
                  <a:pt x="0" y="80367"/>
                </a:lnTo>
                <a:lnTo>
                  <a:pt x="8929" y="62508"/>
                </a:lnTo>
                <a:lnTo>
                  <a:pt x="8929" y="53578"/>
                </a:lnTo>
                <a:lnTo>
                  <a:pt x="17859" y="35719"/>
                </a:lnTo>
                <a:lnTo>
                  <a:pt x="17859" y="17859"/>
                </a:lnTo>
                <a:lnTo>
                  <a:pt x="26789" y="8930"/>
                </a:lnTo>
                <a:lnTo>
                  <a:pt x="35718" y="0"/>
                </a:lnTo>
                <a:lnTo>
                  <a:pt x="44648" y="0"/>
                </a:lnTo>
                <a:lnTo>
                  <a:pt x="53578" y="0"/>
                </a:lnTo>
                <a:lnTo>
                  <a:pt x="62507" y="0"/>
                </a:lnTo>
                <a:lnTo>
                  <a:pt x="71437" y="0"/>
                </a:lnTo>
                <a:lnTo>
                  <a:pt x="80367" y="0"/>
                </a:lnTo>
                <a:lnTo>
                  <a:pt x="89296" y="0"/>
                </a:lnTo>
                <a:lnTo>
                  <a:pt x="98226" y="8930"/>
                </a:lnTo>
                <a:lnTo>
                  <a:pt x="98226" y="8930"/>
                </a:lnTo>
                <a:lnTo>
                  <a:pt x="107156" y="26789"/>
                </a:lnTo>
                <a:lnTo>
                  <a:pt x="107156" y="35719"/>
                </a:lnTo>
                <a:lnTo>
                  <a:pt x="107156" y="53578"/>
                </a:lnTo>
                <a:lnTo>
                  <a:pt x="107156" y="62508"/>
                </a:lnTo>
                <a:lnTo>
                  <a:pt x="107156" y="71438"/>
                </a:lnTo>
                <a:lnTo>
                  <a:pt x="107156" y="80367"/>
                </a:lnTo>
                <a:lnTo>
                  <a:pt x="107156" y="80367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Freeform 29"/>
          <p:cNvSpPr/>
          <p:nvPr/>
        </p:nvSpPr>
        <p:spPr>
          <a:xfrm>
            <a:off x="3545086" y="2375297"/>
            <a:ext cx="44649" cy="98227"/>
          </a:xfrm>
          <a:custGeom>
            <a:avLst/>
            <a:gdLst/>
            <a:ahLst/>
            <a:cxnLst/>
            <a:rect l="0" t="0" r="0" b="0"/>
            <a:pathLst>
              <a:path w="44649" h="98227">
                <a:moveTo>
                  <a:pt x="44648" y="0"/>
                </a:moveTo>
                <a:lnTo>
                  <a:pt x="44648" y="8929"/>
                </a:lnTo>
                <a:lnTo>
                  <a:pt x="44648" y="8929"/>
                </a:lnTo>
                <a:lnTo>
                  <a:pt x="44648" y="17859"/>
                </a:lnTo>
                <a:lnTo>
                  <a:pt x="35718" y="35718"/>
                </a:lnTo>
                <a:lnTo>
                  <a:pt x="35718" y="44648"/>
                </a:lnTo>
                <a:lnTo>
                  <a:pt x="26789" y="62507"/>
                </a:lnTo>
                <a:lnTo>
                  <a:pt x="17859" y="80367"/>
                </a:lnTo>
                <a:lnTo>
                  <a:pt x="0" y="98226"/>
                </a:lnTo>
                <a:lnTo>
                  <a:pt x="0" y="98226"/>
                </a:lnTo>
                <a:lnTo>
                  <a:pt x="0" y="98226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Freeform 30"/>
          <p:cNvSpPr/>
          <p:nvPr/>
        </p:nvSpPr>
        <p:spPr>
          <a:xfrm>
            <a:off x="3696890" y="2134195"/>
            <a:ext cx="44650" cy="267892"/>
          </a:xfrm>
          <a:custGeom>
            <a:avLst/>
            <a:gdLst/>
            <a:ahLst/>
            <a:cxnLst/>
            <a:rect l="0" t="0" r="0" b="0"/>
            <a:pathLst>
              <a:path w="44650" h="267892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8930"/>
                </a:lnTo>
                <a:lnTo>
                  <a:pt x="0" y="8930"/>
                </a:lnTo>
                <a:lnTo>
                  <a:pt x="8930" y="26789"/>
                </a:lnTo>
                <a:lnTo>
                  <a:pt x="8930" y="35719"/>
                </a:lnTo>
                <a:lnTo>
                  <a:pt x="8930" y="44649"/>
                </a:lnTo>
                <a:lnTo>
                  <a:pt x="8930" y="62508"/>
                </a:lnTo>
                <a:lnTo>
                  <a:pt x="17860" y="80367"/>
                </a:lnTo>
                <a:lnTo>
                  <a:pt x="17860" y="98227"/>
                </a:lnTo>
                <a:lnTo>
                  <a:pt x="17860" y="116086"/>
                </a:lnTo>
                <a:lnTo>
                  <a:pt x="26789" y="133945"/>
                </a:lnTo>
                <a:lnTo>
                  <a:pt x="26789" y="160734"/>
                </a:lnTo>
                <a:lnTo>
                  <a:pt x="26789" y="178594"/>
                </a:lnTo>
                <a:lnTo>
                  <a:pt x="35719" y="196453"/>
                </a:lnTo>
                <a:lnTo>
                  <a:pt x="35719" y="214313"/>
                </a:lnTo>
                <a:lnTo>
                  <a:pt x="35719" y="232172"/>
                </a:lnTo>
                <a:lnTo>
                  <a:pt x="35719" y="250031"/>
                </a:lnTo>
                <a:lnTo>
                  <a:pt x="44649" y="258961"/>
                </a:lnTo>
                <a:lnTo>
                  <a:pt x="44649" y="267891"/>
                </a:lnTo>
                <a:lnTo>
                  <a:pt x="44649" y="267891"/>
                </a:lnTo>
                <a:lnTo>
                  <a:pt x="44649" y="267891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Freeform 31"/>
          <p:cNvSpPr/>
          <p:nvPr/>
        </p:nvSpPr>
        <p:spPr>
          <a:xfrm>
            <a:off x="3625453" y="2223492"/>
            <a:ext cx="116087" cy="44649"/>
          </a:xfrm>
          <a:custGeom>
            <a:avLst/>
            <a:gdLst/>
            <a:ahLst/>
            <a:cxnLst/>
            <a:rect l="0" t="0" r="0" b="0"/>
            <a:pathLst>
              <a:path w="116087" h="44649">
                <a:moveTo>
                  <a:pt x="0" y="44648"/>
                </a:moveTo>
                <a:lnTo>
                  <a:pt x="0" y="44648"/>
                </a:lnTo>
                <a:lnTo>
                  <a:pt x="0" y="44648"/>
                </a:lnTo>
                <a:lnTo>
                  <a:pt x="0" y="35719"/>
                </a:lnTo>
                <a:lnTo>
                  <a:pt x="0" y="35719"/>
                </a:lnTo>
                <a:lnTo>
                  <a:pt x="0" y="35719"/>
                </a:lnTo>
                <a:lnTo>
                  <a:pt x="0" y="26789"/>
                </a:lnTo>
                <a:lnTo>
                  <a:pt x="8929" y="26789"/>
                </a:lnTo>
                <a:lnTo>
                  <a:pt x="17859" y="26789"/>
                </a:lnTo>
                <a:lnTo>
                  <a:pt x="26789" y="17859"/>
                </a:lnTo>
                <a:lnTo>
                  <a:pt x="35718" y="17859"/>
                </a:lnTo>
                <a:lnTo>
                  <a:pt x="44648" y="17859"/>
                </a:lnTo>
                <a:lnTo>
                  <a:pt x="62508" y="8930"/>
                </a:lnTo>
                <a:lnTo>
                  <a:pt x="80367" y="8930"/>
                </a:lnTo>
                <a:lnTo>
                  <a:pt x="98226" y="8930"/>
                </a:lnTo>
                <a:lnTo>
                  <a:pt x="107156" y="0"/>
                </a:lnTo>
                <a:lnTo>
                  <a:pt x="116086" y="0"/>
                </a:lnTo>
                <a:lnTo>
                  <a:pt x="116086" y="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Freeform 32"/>
          <p:cNvSpPr/>
          <p:nvPr/>
        </p:nvSpPr>
        <p:spPr>
          <a:xfrm>
            <a:off x="3759398" y="2232422"/>
            <a:ext cx="98228" cy="151805"/>
          </a:xfrm>
          <a:custGeom>
            <a:avLst/>
            <a:gdLst/>
            <a:ahLst/>
            <a:cxnLst/>
            <a:rect l="0" t="0" r="0" b="0"/>
            <a:pathLst>
              <a:path w="98228" h="151805">
                <a:moveTo>
                  <a:pt x="26789" y="62507"/>
                </a:moveTo>
                <a:lnTo>
                  <a:pt x="26789" y="62507"/>
                </a:lnTo>
                <a:lnTo>
                  <a:pt x="26789" y="62507"/>
                </a:lnTo>
                <a:lnTo>
                  <a:pt x="26789" y="62507"/>
                </a:lnTo>
                <a:lnTo>
                  <a:pt x="35719" y="62507"/>
                </a:lnTo>
                <a:lnTo>
                  <a:pt x="35719" y="62507"/>
                </a:lnTo>
                <a:lnTo>
                  <a:pt x="44648" y="62507"/>
                </a:lnTo>
                <a:lnTo>
                  <a:pt x="53578" y="62507"/>
                </a:lnTo>
                <a:lnTo>
                  <a:pt x="62508" y="53578"/>
                </a:lnTo>
                <a:lnTo>
                  <a:pt x="71438" y="53578"/>
                </a:lnTo>
                <a:lnTo>
                  <a:pt x="80367" y="44648"/>
                </a:lnTo>
                <a:lnTo>
                  <a:pt x="80367" y="35718"/>
                </a:lnTo>
                <a:lnTo>
                  <a:pt x="89297" y="35718"/>
                </a:lnTo>
                <a:lnTo>
                  <a:pt x="89297" y="26789"/>
                </a:lnTo>
                <a:lnTo>
                  <a:pt x="98227" y="17859"/>
                </a:lnTo>
                <a:lnTo>
                  <a:pt x="98227" y="17859"/>
                </a:lnTo>
                <a:lnTo>
                  <a:pt x="98227" y="8929"/>
                </a:lnTo>
                <a:lnTo>
                  <a:pt x="98227" y="8929"/>
                </a:lnTo>
                <a:lnTo>
                  <a:pt x="89297" y="0"/>
                </a:lnTo>
                <a:lnTo>
                  <a:pt x="80367" y="0"/>
                </a:lnTo>
                <a:lnTo>
                  <a:pt x="71438" y="8929"/>
                </a:lnTo>
                <a:lnTo>
                  <a:pt x="62508" y="8929"/>
                </a:lnTo>
                <a:lnTo>
                  <a:pt x="53578" y="17859"/>
                </a:lnTo>
                <a:lnTo>
                  <a:pt x="44648" y="26789"/>
                </a:lnTo>
                <a:lnTo>
                  <a:pt x="35719" y="35718"/>
                </a:lnTo>
                <a:lnTo>
                  <a:pt x="26789" y="44648"/>
                </a:lnTo>
                <a:lnTo>
                  <a:pt x="17859" y="62507"/>
                </a:lnTo>
                <a:lnTo>
                  <a:pt x="8930" y="80367"/>
                </a:lnTo>
                <a:lnTo>
                  <a:pt x="8930" y="89297"/>
                </a:lnTo>
                <a:lnTo>
                  <a:pt x="8930" y="107156"/>
                </a:lnTo>
                <a:lnTo>
                  <a:pt x="0" y="116086"/>
                </a:lnTo>
                <a:lnTo>
                  <a:pt x="8930" y="125015"/>
                </a:lnTo>
                <a:lnTo>
                  <a:pt x="8930" y="133945"/>
                </a:lnTo>
                <a:lnTo>
                  <a:pt x="17859" y="142875"/>
                </a:lnTo>
                <a:lnTo>
                  <a:pt x="26789" y="151804"/>
                </a:lnTo>
                <a:lnTo>
                  <a:pt x="35719" y="151804"/>
                </a:lnTo>
                <a:lnTo>
                  <a:pt x="53578" y="151804"/>
                </a:lnTo>
                <a:lnTo>
                  <a:pt x="71438" y="151804"/>
                </a:lnTo>
                <a:lnTo>
                  <a:pt x="89297" y="142875"/>
                </a:lnTo>
                <a:lnTo>
                  <a:pt x="89297" y="142875"/>
                </a:lnTo>
                <a:lnTo>
                  <a:pt x="89297" y="142875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Freeform 33"/>
          <p:cNvSpPr/>
          <p:nvPr/>
        </p:nvSpPr>
        <p:spPr>
          <a:xfrm>
            <a:off x="3893343" y="2232422"/>
            <a:ext cx="178595" cy="142876"/>
          </a:xfrm>
          <a:custGeom>
            <a:avLst/>
            <a:gdLst/>
            <a:ahLst/>
            <a:cxnLst/>
            <a:rect l="0" t="0" r="0" b="0"/>
            <a:pathLst>
              <a:path w="178595" h="142876">
                <a:moveTo>
                  <a:pt x="0" y="26789"/>
                </a:moveTo>
                <a:lnTo>
                  <a:pt x="0" y="26789"/>
                </a:lnTo>
                <a:lnTo>
                  <a:pt x="0" y="26789"/>
                </a:lnTo>
                <a:lnTo>
                  <a:pt x="0" y="26789"/>
                </a:lnTo>
                <a:lnTo>
                  <a:pt x="0" y="26789"/>
                </a:lnTo>
                <a:lnTo>
                  <a:pt x="0" y="35718"/>
                </a:lnTo>
                <a:lnTo>
                  <a:pt x="0" y="44648"/>
                </a:lnTo>
                <a:lnTo>
                  <a:pt x="0" y="53578"/>
                </a:lnTo>
                <a:lnTo>
                  <a:pt x="0" y="71437"/>
                </a:lnTo>
                <a:lnTo>
                  <a:pt x="0" y="89297"/>
                </a:lnTo>
                <a:lnTo>
                  <a:pt x="0" y="107156"/>
                </a:lnTo>
                <a:lnTo>
                  <a:pt x="0" y="116086"/>
                </a:lnTo>
                <a:lnTo>
                  <a:pt x="0" y="125015"/>
                </a:lnTo>
                <a:lnTo>
                  <a:pt x="0" y="133945"/>
                </a:lnTo>
                <a:lnTo>
                  <a:pt x="0" y="142875"/>
                </a:lnTo>
                <a:lnTo>
                  <a:pt x="0" y="142875"/>
                </a:lnTo>
                <a:lnTo>
                  <a:pt x="0" y="142875"/>
                </a:lnTo>
                <a:lnTo>
                  <a:pt x="0" y="142875"/>
                </a:lnTo>
                <a:lnTo>
                  <a:pt x="0" y="142875"/>
                </a:lnTo>
                <a:lnTo>
                  <a:pt x="0" y="133945"/>
                </a:lnTo>
                <a:lnTo>
                  <a:pt x="8930" y="125015"/>
                </a:lnTo>
                <a:lnTo>
                  <a:pt x="8930" y="116086"/>
                </a:lnTo>
                <a:lnTo>
                  <a:pt x="8930" y="98226"/>
                </a:lnTo>
                <a:lnTo>
                  <a:pt x="17860" y="80367"/>
                </a:lnTo>
                <a:lnTo>
                  <a:pt x="26789" y="71437"/>
                </a:lnTo>
                <a:lnTo>
                  <a:pt x="26789" y="53578"/>
                </a:lnTo>
                <a:lnTo>
                  <a:pt x="35719" y="44648"/>
                </a:lnTo>
                <a:lnTo>
                  <a:pt x="44649" y="35718"/>
                </a:lnTo>
                <a:lnTo>
                  <a:pt x="53578" y="26789"/>
                </a:lnTo>
                <a:lnTo>
                  <a:pt x="53578" y="26789"/>
                </a:lnTo>
                <a:lnTo>
                  <a:pt x="62508" y="26789"/>
                </a:lnTo>
                <a:lnTo>
                  <a:pt x="71438" y="26789"/>
                </a:lnTo>
                <a:lnTo>
                  <a:pt x="80368" y="26789"/>
                </a:lnTo>
                <a:lnTo>
                  <a:pt x="80368" y="35718"/>
                </a:lnTo>
                <a:lnTo>
                  <a:pt x="89297" y="53578"/>
                </a:lnTo>
                <a:lnTo>
                  <a:pt x="89297" y="71437"/>
                </a:lnTo>
                <a:lnTo>
                  <a:pt x="89297" y="80367"/>
                </a:lnTo>
                <a:lnTo>
                  <a:pt x="89297" y="98226"/>
                </a:lnTo>
                <a:lnTo>
                  <a:pt x="89297" y="116086"/>
                </a:lnTo>
                <a:lnTo>
                  <a:pt x="89297" y="125015"/>
                </a:lnTo>
                <a:lnTo>
                  <a:pt x="89297" y="133945"/>
                </a:lnTo>
                <a:lnTo>
                  <a:pt x="89297" y="142875"/>
                </a:lnTo>
                <a:lnTo>
                  <a:pt x="89297" y="142875"/>
                </a:lnTo>
                <a:lnTo>
                  <a:pt x="89297" y="142875"/>
                </a:lnTo>
                <a:lnTo>
                  <a:pt x="89297" y="142875"/>
                </a:lnTo>
                <a:lnTo>
                  <a:pt x="89297" y="133945"/>
                </a:lnTo>
                <a:lnTo>
                  <a:pt x="89297" y="125015"/>
                </a:lnTo>
                <a:lnTo>
                  <a:pt x="89297" y="116086"/>
                </a:lnTo>
                <a:lnTo>
                  <a:pt x="98227" y="98226"/>
                </a:lnTo>
                <a:lnTo>
                  <a:pt x="98227" y="71437"/>
                </a:lnTo>
                <a:lnTo>
                  <a:pt x="107157" y="53578"/>
                </a:lnTo>
                <a:lnTo>
                  <a:pt x="125016" y="35718"/>
                </a:lnTo>
                <a:lnTo>
                  <a:pt x="133946" y="17859"/>
                </a:lnTo>
                <a:lnTo>
                  <a:pt x="142875" y="0"/>
                </a:lnTo>
                <a:lnTo>
                  <a:pt x="151805" y="0"/>
                </a:lnTo>
                <a:lnTo>
                  <a:pt x="160735" y="0"/>
                </a:lnTo>
                <a:lnTo>
                  <a:pt x="169664" y="0"/>
                </a:lnTo>
                <a:lnTo>
                  <a:pt x="169664" y="8929"/>
                </a:lnTo>
                <a:lnTo>
                  <a:pt x="169664" y="17859"/>
                </a:lnTo>
                <a:lnTo>
                  <a:pt x="178594" y="35718"/>
                </a:lnTo>
                <a:lnTo>
                  <a:pt x="178594" y="53578"/>
                </a:lnTo>
                <a:lnTo>
                  <a:pt x="178594" y="71437"/>
                </a:lnTo>
                <a:lnTo>
                  <a:pt x="178594" y="89297"/>
                </a:lnTo>
                <a:lnTo>
                  <a:pt x="178594" y="98226"/>
                </a:lnTo>
                <a:lnTo>
                  <a:pt x="169664" y="116086"/>
                </a:lnTo>
                <a:lnTo>
                  <a:pt x="169664" y="125015"/>
                </a:lnTo>
                <a:lnTo>
                  <a:pt x="160735" y="133945"/>
                </a:lnTo>
                <a:lnTo>
                  <a:pt x="160735" y="133945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Freeform 34"/>
          <p:cNvSpPr/>
          <p:nvPr/>
        </p:nvSpPr>
        <p:spPr>
          <a:xfrm>
            <a:off x="4098726" y="2214562"/>
            <a:ext cx="125017" cy="276822"/>
          </a:xfrm>
          <a:custGeom>
            <a:avLst/>
            <a:gdLst/>
            <a:ahLst/>
            <a:cxnLst/>
            <a:rect l="0" t="0" r="0" b="0"/>
            <a:pathLst>
              <a:path w="125017" h="276822">
                <a:moveTo>
                  <a:pt x="17860" y="71438"/>
                </a:moveTo>
                <a:lnTo>
                  <a:pt x="17860" y="71438"/>
                </a:lnTo>
                <a:lnTo>
                  <a:pt x="17860" y="80367"/>
                </a:lnTo>
                <a:lnTo>
                  <a:pt x="17860" y="80367"/>
                </a:lnTo>
                <a:lnTo>
                  <a:pt x="17860" y="89297"/>
                </a:lnTo>
                <a:lnTo>
                  <a:pt x="17860" y="107157"/>
                </a:lnTo>
                <a:lnTo>
                  <a:pt x="17860" y="125016"/>
                </a:lnTo>
                <a:lnTo>
                  <a:pt x="26789" y="142875"/>
                </a:lnTo>
                <a:lnTo>
                  <a:pt x="26789" y="169664"/>
                </a:lnTo>
                <a:lnTo>
                  <a:pt x="17860" y="187524"/>
                </a:lnTo>
                <a:lnTo>
                  <a:pt x="17860" y="205383"/>
                </a:lnTo>
                <a:lnTo>
                  <a:pt x="17860" y="223242"/>
                </a:lnTo>
                <a:lnTo>
                  <a:pt x="17860" y="241102"/>
                </a:lnTo>
                <a:lnTo>
                  <a:pt x="8930" y="250032"/>
                </a:lnTo>
                <a:lnTo>
                  <a:pt x="8930" y="258961"/>
                </a:lnTo>
                <a:lnTo>
                  <a:pt x="8930" y="267891"/>
                </a:lnTo>
                <a:lnTo>
                  <a:pt x="8930" y="276821"/>
                </a:lnTo>
                <a:lnTo>
                  <a:pt x="8930" y="276821"/>
                </a:lnTo>
                <a:lnTo>
                  <a:pt x="0" y="276821"/>
                </a:lnTo>
                <a:lnTo>
                  <a:pt x="0" y="276821"/>
                </a:lnTo>
                <a:lnTo>
                  <a:pt x="0" y="267891"/>
                </a:lnTo>
                <a:lnTo>
                  <a:pt x="0" y="258961"/>
                </a:lnTo>
                <a:lnTo>
                  <a:pt x="0" y="250032"/>
                </a:lnTo>
                <a:lnTo>
                  <a:pt x="0" y="223242"/>
                </a:lnTo>
                <a:lnTo>
                  <a:pt x="0" y="205383"/>
                </a:lnTo>
                <a:lnTo>
                  <a:pt x="0" y="178594"/>
                </a:lnTo>
                <a:lnTo>
                  <a:pt x="8930" y="142875"/>
                </a:lnTo>
                <a:lnTo>
                  <a:pt x="8930" y="116086"/>
                </a:lnTo>
                <a:lnTo>
                  <a:pt x="17860" y="89297"/>
                </a:lnTo>
                <a:lnTo>
                  <a:pt x="26789" y="62508"/>
                </a:lnTo>
                <a:lnTo>
                  <a:pt x="35719" y="44649"/>
                </a:lnTo>
                <a:lnTo>
                  <a:pt x="44649" y="26789"/>
                </a:lnTo>
                <a:lnTo>
                  <a:pt x="53578" y="17860"/>
                </a:lnTo>
                <a:lnTo>
                  <a:pt x="71438" y="8930"/>
                </a:lnTo>
                <a:lnTo>
                  <a:pt x="80367" y="0"/>
                </a:lnTo>
                <a:lnTo>
                  <a:pt x="89297" y="0"/>
                </a:lnTo>
                <a:lnTo>
                  <a:pt x="98227" y="0"/>
                </a:lnTo>
                <a:lnTo>
                  <a:pt x="98227" y="8930"/>
                </a:lnTo>
                <a:lnTo>
                  <a:pt x="107156" y="8930"/>
                </a:lnTo>
                <a:lnTo>
                  <a:pt x="116086" y="26789"/>
                </a:lnTo>
                <a:lnTo>
                  <a:pt x="116086" y="35719"/>
                </a:lnTo>
                <a:lnTo>
                  <a:pt x="125016" y="53578"/>
                </a:lnTo>
                <a:lnTo>
                  <a:pt x="125016" y="71438"/>
                </a:lnTo>
                <a:lnTo>
                  <a:pt x="125016" y="80367"/>
                </a:lnTo>
                <a:lnTo>
                  <a:pt x="125016" y="98227"/>
                </a:lnTo>
                <a:lnTo>
                  <a:pt x="125016" y="107157"/>
                </a:lnTo>
                <a:lnTo>
                  <a:pt x="116086" y="116086"/>
                </a:lnTo>
                <a:lnTo>
                  <a:pt x="116086" y="125016"/>
                </a:lnTo>
                <a:lnTo>
                  <a:pt x="107156" y="133946"/>
                </a:lnTo>
                <a:lnTo>
                  <a:pt x="107156" y="142875"/>
                </a:lnTo>
                <a:lnTo>
                  <a:pt x="107156" y="142875"/>
                </a:lnTo>
                <a:lnTo>
                  <a:pt x="98227" y="142875"/>
                </a:lnTo>
                <a:lnTo>
                  <a:pt x="89297" y="142875"/>
                </a:lnTo>
                <a:lnTo>
                  <a:pt x="80367" y="133946"/>
                </a:lnTo>
                <a:lnTo>
                  <a:pt x="71438" y="125016"/>
                </a:lnTo>
                <a:lnTo>
                  <a:pt x="62508" y="107157"/>
                </a:lnTo>
                <a:lnTo>
                  <a:pt x="44649" y="89297"/>
                </a:lnTo>
                <a:lnTo>
                  <a:pt x="44649" y="89297"/>
                </a:lnTo>
                <a:lnTo>
                  <a:pt x="44649" y="89297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Freeform 35"/>
          <p:cNvSpPr/>
          <p:nvPr/>
        </p:nvSpPr>
        <p:spPr>
          <a:xfrm>
            <a:off x="1893094" y="4241601"/>
            <a:ext cx="214313" cy="241103"/>
          </a:xfrm>
          <a:custGeom>
            <a:avLst/>
            <a:gdLst/>
            <a:ahLst/>
            <a:cxnLst/>
            <a:rect l="0" t="0" r="0" b="0"/>
            <a:pathLst>
              <a:path w="214313" h="241103">
                <a:moveTo>
                  <a:pt x="196453" y="0"/>
                </a:moveTo>
                <a:lnTo>
                  <a:pt x="205382" y="0"/>
                </a:lnTo>
                <a:lnTo>
                  <a:pt x="205382" y="0"/>
                </a:lnTo>
                <a:lnTo>
                  <a:pt x="205382" y="0"/>
                </a:lnTo>
                <a:lnTo>
                  <a:pt x="214312" y="0"/>
                </a:lnTo>
                <a:lnTo>
                  <a:pt x="205382" y="8930"/>
                </a:lnTo>
                <a:lnTo>
                  <a:pt x="205382" y="8930"/>
                </a:lnTo>
                <a:lnTo>
                  <a:pt x="196453" y="8930"/>
                </a:lnTo>
                <a:lnTo>
                  <a:pt x="187523" y="8930"/>
                </a:lnTo>
                <a:lnTo>
                  <a:pt x="169664" y="17860"/>
                </a:lnTo>
                <a:lnTo>
                  <a:pt x="160734" y="17860"/>
                </a:lnTo>
                <a:lnTo>
                  <a:pt x="142875" y="17860"/>
                </a:lnTo>
                <a:lnTo>
                  <a:pt x="133945" y="17860"/>
                </a:lnTo>
                <a:lnTo>
                  <a:pt x="107156" y="17860"/>
                </a:lnTo>
                <a:lnTo>
                  <a:pt x="98226" y="8930"/>
                </a:lnTo>
                <a:lnTo>
                  <a:pt x="80367" y="8930"/>
                </a:lnTo>
                <a:lnTo>
                  <a:pt x="62507" y="8930"/>
                </a:lnTo>
                <a:lnTo>
                  <a:pt x="53578" y="8930"/>
                </a:lnTo>
                <a:lnTo>
                  <a:pt x="44648" y="8930"/>
                </a:lnTo>
                <a:lnTo>
                  <a:pt x="35718" y="8930"/>
                </a:lnTo>
                <a:lnTo>
                  <a:pt x="26789" y="8930"/>
                </a:lnTo>
                <a:lnTo>
                  <a:pt x="17859" y="8930"/>
                </a:lnTo>
                <a:lnTo>
                  <a:pt x="8929" y="17860"/>
                </a:lnTo>
                <a:lnTo>
                  <a:pt x="8929" y="17860"/>
                </a:lnTo>
                <a:lnTo>
                  <a:pt x="8929" y="17860"/>
                </a:lnTo>
                <a:lnTo>
                  <a:pt x="0" y="26789"/>
                </a:lnTo>
                <a:lnTo>
                  <a:pt x="0" y="35719"/>
                </a:lnTo>
                <a:lnTo>
                  <a:pt x="0" y="44649"/>
                </a:lnTo>
                <a:lnTo>
                  <a:pt x="0" y="62508"/>
                </a:lnTo>
                <a:lnTo>
                  <a:pt x="0" y="71438"/>
                </a:lnTo>
                <a:lnTo>
                  <a:pt x="8929" y="89297"/>
                </a:lnTo>
                <a:lnTo>
                  <a:pt x="8929" y="107156"/>
                </a:lnTo>
                <a:lnTo>
                  <a:pt x="8929" y="125016"/>
                </a:lnTo>
                <a:lnTo>
                  <a:pt x="8929" y="142875"/>
                </a:lnTo>
                <a:lnTo>
                  <a:pt x="8929" y="160735"/>
                </a:lnTo>
                <a:lnTo>
                  <a:pt x="8929" y="178594"/>
                </a:lnTo>
                <a:lnTo>
                  <a:pt x="8929" y="196453"/>
                </a:lnTo>
                <a:lnTo>
                  <a:pt x="17859" y="205383"/>
                </a:lnTo>
                <a:lnTo>
                  <a:pt x="17859" y="223242"/>
                </a:lnTo>
                <a:lnTo>
                  <a:pt x="17859" y="232172"/>
                </a:lnTo>
                <a:lnTo>
                  <a:pt x="17859" y="232172"/>
                </a:lnTo>
                <a:lnTo>
                  <a:pt x="17859" y="241102"/>
                </a:lnTo>
                <a:lnTo>
                  <a:pt x="17859" y="241102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Freeform 36"/>
          <p:cNvSpPr/>
          <p:nvPr/>
        </p:nvSpPr>
        <p:spPr>
          <a:xfrm>
            <a:off x="1919883" y="4348757"/>
            <a:ext cx="71438" cy="17861"/>
          </a:xfrm>
          <a:custGeom>
            <a:avLst/>
            <a:gdLst/>
            <a:ahLst/>
            <a:cxnLst/>
            <a:rect l="0" t="0" r="0" b="0"/>
            <a:pathLst>
              <a:path w="71438" h="17861">
                <a:moveTo>
                  <a:pt x="0" y="17860"/>
                </a:moveTo>
                <a:lnTo>
                  <a:pt x="0" y="8930"/>
                </a:lnTo>
                <a:lnTo>
                  <a:pt x="0" y="8930"/>
                </a:lnTo>
                <a:lnTo>
                  <a:pt x="0" y="8930"/>
                </a:lnTo>
                <a:lnTo>
                  <a:pt x="0" y="8930"/>
                </a:lnTo>
                <a:lnTo>
                  <a:pt x="0" y="8930"/>
                </a:lnTo>
                <a:lnTo>
                  <a:pt x="8929" y="8930"/>
                </a:lnTo>
                <a:lnTo>
                  <a:pt x="17859" y="8930"/>
                </a:lnTo>
                <a:lnTo>
                  <a:pt x="26789" y="8930"/>
                </a:lnTo>
                <a:lnTo>
                  <a:pt x="44648" y="8930"/>
                </a:lnTo>
                <a:lnTo>
                  <a:pt x="53578" y="0"/>
                </a:lnTo>
                <a:lnTo>
                  <a:pt x="71437" y="0"/>
                </a:lnTo>
                <a:lnTo>
                  <a:pt x="71437" y="0"/>
                </a:lnTo>
                <a:lnTo>
                  <a:pt x="71437" y="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Freeform 37"/>
          <p:cNvSpPr/>
          <p:nvPr/>
        </p:nvSpPr>
        <p:spPr>
          <a:xfrm>
            <a:off x="2071687" y="4339828"/>
            <a:ext cx="71439" cy="125016"/>
          </a:xfrm>
          <a:custGeom>
            <a:avLst/>
            <a:gdLst/>
            <a:ahLst/>
            <a:cxnLst/>
            <a:rect l="0" t="0" r="0" b="0"/>
            <a:pathLst>
              <a:path w="71439" h="125016">
                <a:moveTo>
                  <a:pt x="8930" y="17859"/>
                </a:moveTo>
                <a:lnTo>
                  <a:pt x="8930" y="17859"/>
                </a:lnTo>
                <a:lnTo>
                  <a:pt x="8930" y="26789"/>
                </a:lnTo>
                <a:lnTo>
                  <a:pt x="0" y="26789"/>
                </a:lnTo>
                <a:lnTo>
                  <a:pt x="8930" y="35718"/>
                </a:lnTo>
                <a:lnTo>
                  <a:pt x="8930" y="53578"/>
                </a:lnTo>
                <a:lnTo>
                  <a:pt x="8930" y="62508"/>
                </a:lnTo>
                <a:lnTo>
                  <a:pt x="17860" y="80367"/>
                </a:lnTo>
                <a:lnTo>
                  <a:pt x="17860" y="89297"/>
                </a:lnTo>
                <a:lnTo>
                  <a:pt x="17860" y="98226"/>
                </a:lnTo>
                <a:lnTo>
                  <a:pt x="17860" y="107156"/>
                </a:lnTo>
                <a:lnTo>
                  <a:pt x="26789" y="116086"/>
                </a:lnTo>
                <a:lnTo>
                  <a:pt x="17860" y="116086"/>
                </a:lnTo>
                <a:lnTo>
                  <a:pt x="17860" y="125015"/>
                </a:lnTo>
                <a:lnTo>
                  <a:pt x="17860" y="125015"/>
                </a:lnTo>
                <a:lnTo>
                  <a:pt x="17860" y="125015"/>
                </a:lnTo>
                <a:lnTo>
                  <a:pt x="17860" y="125015"/>
                </a:lnTo>
                <a:lnTo>
                  <a:pt x="17860" y="125015"/>
                </a:lnTo>
                <a:lnTo>
                  <a:pt x="17860" y="116086"/>
                </a:lnTo>
                <a:lnTo>
                  <a:pt x="17860" y="116086"/>
                </a:lnTo>
                <a:lnTo>
                  <a:pt x="17860" y="107156"/>
                </a:lnTo>
                <a:lnTo>
                  <a:pt x="17860" y="89297"/>
                </a:lnTo>
                <a:lnTo>
                  <a:pt x="17860" y="80367"/>
                </a:lnTo>
                <a:lnTo>
                  <a:pt x="17860" y="62508"/>
                </a:lnTo>
                <a:lnTo>
                  <a:pt x="17860" y="53578"/>
                </a:lnTo>
                <a:lnTo>
                  <a:pt x="17860" y="35718"/>
                </a:lnTo>
                <a:lnTo>
                  <a:pt x="17860" y="26789"/>
                </a:lnTo>
                <a:lnTo>
                  <a:pt x="26789" y="17859"/>
                </a:lnTo>
                <a:lnTo>
                  <a:pt x="26789" y="8929"/>
                </a:lnTo>
                <a:lnTo>
                  <a:pt x="44649" y="0"/>
                </a:lnTo>
                <a:lnTo>
                  <a:pt x="44649" y="0"/>
                </a:lnTo>
                <a:lnTo>
                  <a:pt x="53578" y="0"/>
                </a:lnTo>
                <a:lnTo>
                  <a:pt x="62508" y="0"/>
                </a:lnTo>
                <a:lnTo>
                  <a:pt x="71438" y="0"/>
                </a:lnTo>
                <a:lnTo>
                  <a:pt x="71438" y="0"/>
                </a:lnTo>
                <a:lnTo>
                  <a:pt x="71438" y="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Freeform 38"/>
          <p:cNvSpPr/>
          <p:nvPr/>
        </p:nvSpPr>
        <p:spPr>
          <a:xfrm>
            <a:off x="2187773" y="4357687"/>
            <a:ext cx="80368" cy="107157"/>
          </a:xfrm>
          <a:custGeom>
            <a:avLst/>
            <a:gdLst/>
            <a:ahLst/>
            <a:cxnLst/>
            <a:rect l="0" t="0" r="0" b="0"/>
            <a:pathLst>
              <a:path w="80368" h="107157">
                <a:moveTo>
                  <a:pt x="8930" y="8930"/>
                </a:moveTo>
                <a:lnTo>
                  <a:pt x="8930" y="8930"/>
                </a:lnTo>
                <a:lnTo>
                  <a:pt x="17860" y="8930"/>
                </a:lnTo>
                <a:lnTo>
                  <a:pt x="17860" y="0"/>
                </a:lnTo>
                <a:lnTo>
                  <a:pt x="17860" y="0"/>
                </a:lnTo>
                <a:lnTo>
                  <a:pt x="17860" y="0"/>
                </a:lnTo>
                <a:lnTo>
                  <a:pt x="17860" y="0"/>
                </a:lnTo>
                <a:lnTo>
                  <a:pt x="17860" y="0"/>
                </a:lnTo>
                <a:lnTo>
                  <a:pt x="17860" y="0"/>
                </a:lnTo>
                <a:lnTo>
                  <a:pt x="17860" y="8930"/>
                </a:lnTo>
                <a:lnTo>
                  <a:pt x="8930" y="17859"/>
                </a:lnTo>
                <a:lnTo>
                  <a:pt x="8930" y="26789"/>
                </a:lnTo>
                <a:lnTo>
                  <a:pt x="0" y="35719"/>
                </a:lnTo>
                <a:lnTo>
                  <a:pt x="0" y="44649"/>
                </a:lnTo>
                <a:lnTo>
                  <a:pt x="0" y="62508"/>
                </a:lnTo>
                <a:lnTo>
                  <a:pt x="0" y="71438"/>
                </a:lnTo>
                <a:lnTo>
                  <a:pt x="0" y="80367"/>
                </a:lnTo>
                <a:lnTo>
                  <a:pt x="0" y="89297"/>
                </a:lnTo>
                <a:lnTo>
                  <a:pt x="0" y="98227"/>
                </a:lnTo>
                <a:lnTo>
                  <a:pt x="0" y="98227"/>
                </a:lnTo>
                <a:lnTo>
                  <a:pt x="8930" y="107156"/>
                </a:lnTo>
                <a:lnTo>
                  <a:pt x="17860" y="107156"/>
                </a:lnTo>
                <a:lnTo>
                  <a:pt x="26789" y="107156"/>
                </a:lnTo>
                <a:lnTo>
                  <a:pt x="35719" y="98227"/>
                </a:lnTo>
                <a:lnTo>
                  <a:pt x="35719" y="98227"/>
                </a:lnTo>
                <a:lnTo>
                  <a:pt x="44649" y="89297"/>
                </a:lnTo>
                <a:lnTo>
                  <a:pt x="53578" y="80367"/>
                </a:lnTo>
                <a:lnTo>
                  <a:pt x="62508" y="71438"/>
                </a:lnTo>
                <a:lnTo>
                  <a:pt x="62508" y="62508"/>
                </a:lnTo>
                <a:lnTo>
                  <a:pt x="71438" y="62508"/>
                </a:lnTo>
                <a:lnTo>
                  <a:pt x="71438" y="44649"/>
                </a:lnTo>
                <a:lnTo>
                  <a:pt x="71438" y="35719"/>
                </a:lnTo>
                <a:lnTo>
                  <a:pt x="71438" y="26789"/>
                </a:lnTo>
                <a:lnTo>
                  <a:pt x="71438" y="17859"/>
                </a:lnTo>
                <a:lnTo>
                  <a:pt x="80367" y="17859"/>
                </a:lnTo>
                <a:lnTo>
                  <a:pt x="80367" y="17859"/>
                </a:lnTo>
                <a:lnTo>
                  <a:pt x="80367" y="17859"/>
                </a:lnTo>
                <a:lnTo>
                  <a:pt x="71438" y="17859"/>
                </a:lnTo>
                <a:lnTo>
                  <a:pt x="71438" y="17859"/>
                </a:lnTo>
                <a:lnTo>
                  <a:pt x="71438" y="17859"/>
                </a:lnTo>
                <a:lnTo>
                  <a:pt x="71438" y="26789"/>
                </a:lnTo>
                <a:lnTo>
                  <a:pt x="80367" y="35719"/>
                </a:lnTo>
                <a:lnTo>
                  <a:pt x="80367" y="44649"/>
                </a:lnTo>
                <a:lnTo>
                  <a:pt x="80367" y="62508"/>
                </a:lnTo>
                <a:lnTo>
                  <a:pt x="80367" y="71438"/>
                </a:lnTo>
                <a:lnTo>
                  <a:pt x="80367" y="80367"/>
                </a:lnTo>
                <a:lnTo>
                  <a:pt x="80367" y="98227"/>
                </a:lnTo>
                <a:lnTo>
                  <a:pt x="80367" y="98227"/>
                </a:lnTo>
                <a:lnTo>
                  <a:pt x="80367" y="98227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Freeform 39"/>
          <p:cNvSpPr/>
          <p:nvPr/>
        </p:nvSpPr>
        <p:spPr>
          <a:xfrm>
            <a:off x="2321719" y="4357687"/>
            <a:ext cx="8930" cy="125017"/>
          </a:xfrm>
          <a:custGeom>
            <a:avLst/>
            <a:gdLst/>
            <a:ahLst/>
            <a:cxnLst/>
            <a:rect l="0" t="0" r="0" b="0"/>
            <a:pathLst>
              <a:path w="8930" h="125017">
                <a:moveTo>
                  <a:pt x="0" y="0"/>
                </a:moveTo>
                <a:lnTo>
                  <a:pt x="0" y="0"/>
                </a:lnTo>
                <a:lnTo>
                  <a:pt x="0" y="8930"/>
                </a:lnTo>
                <a:lnTo>
                  <a:pt x="0" y="8930"/>
                </a:lnTo>
                <a:lnTo>
                  <a:pt x="0" y="17859"/>
                </a:lnTo>
                <a:lnTo>
                  <a:pt x="0" y="35719"/>
                </a:lnTo>
                <a:lnTo>
                  <a:pt x="0" y="44649"/>
                </a:lnTo>
                <a:lnTo>
                  <a:pt x="8929" y="62508"/>
                </a:lnTo>
                <a:lnTo>
                  <a:pt x="8929" y="80367"/>
                </a:lnTo>
                <a:lnTo>
                  <a:pt x="8929" y="89297"/>
                </a:lnTo>
                <a:lnTo>
                  <a:pt x="8929" y="98227"/>
                </a:lnTo>
                <a:lnTo>
                  <a:pt x="8929" y="116086"/>
                </a:lnTo>
                <a:lnTo>
                  <a:pt x="8929" y="116086"/>
                </a:lnTo>
                <a:lnTo>
                  <a:pt x="8929" y="125016"/>
                </a:lnTo>
                <a:lnTo>
                  <a:pt x="8929" y="125016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Freeform 40"/>
          <p:cNvSpPr/>
          <p:nvPr/>
        </p:nvSpPr>
        <p:spPr>
          <a:xfrm>
            <a:off x="2357437" y="4304109"/>
            <a:ext cx="1" cy="1"/>
          </a:xfrm>
          <a:custGeom>
            <a:avLst/>
            <a:gdLst/>
            <a:ahLst/>
            <a:cxnLst/>
            <a:rect l="0" t="0" r="0" b="0"/>
            <a:pathLst>
              <a:path w="1" h="1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Freeform 43"/>
          <p:cNvSpPr/>
          <p:nvPr/>
        </p:nvSpPr>
        <p:spPr>
          <a:xfrm>
            <a:off x="2455664" y="4223742"/>
            <a:ext cx="26790" cy="258962"/>
          </a:xfrm>
          <a:custGeom>
            <a:avLst/>
            <a:gdLst/>
            <a:ahLst/>
            <a:cxnLst/>
            <a:rect l="0" t="0" r="0" b="0"/>
            <a:pathLst>
              <a:path w="26790" h="258962">
                <a:moveTo>
                  <a:pt x="0" y="0"/>
                </a:moveTo>
                <a:lnTo>
                  <a:pt x="0" y="0"/>
                </a:lnTo>
                <a:lnTo>
                  <a:pt x="0" y="8929"/>
                </a:lnTo>
                <a:lnTo>
                  <a:pt x="0" y="17859"/>
                </a:lnTo>
                <a:lnTo>
                  <a:pt x="0" y="26789"/>
                </a:lnTo>
                <a:lnTo>
                  <a:pt x="0" y="44648"/>
                </a:lnTo>
                <a:lnTo>
                  <a:pt x="0" y="62508"/>
                </a:lnTo>
                <a:lnTo>
                  <a:pt x="0" y="80367"/>
                </a:lnTo>
                <a:lnTo>
                  <a:pt x="0" y="98226"/>
                </a:lnTo>
                <a:lnTo>
                  <a:pt x="0" y="116086"/>
                </a:lnTo>
                <a:lnTo>
                  <a:pt x="0" y="142875"/>
                </a:lnTo>
                <a:lnTo>
                  <a:pt x="8930" y="160734"/>
                </a:lnTo>
                <a:lnTo>
                  <a:pt x="8930" y="178594"/>
                </a:lnTo>
                <a:lnTo>
                  <a:pt x="8930" y="196453"/>
                </a:lnTo>
                <a:lnTo>
                  <a:pt x="17859" y="205383"/>
                </a:lnTo>
                <a:lnTo>
                  <a:pt x="17859" y="223242"/>
                </a:lnTo>
                <a:lnTo>
                  <a:pt x="26789" y="232172"/>
                </a:lnTo>
                <a:lnTo>
                  <a:pt x="26789" y="241101"/>
                </a:lnTo>
                <a:lnTo>
                  <a:pt x="26789" y="250031"/>
                </a:lnTo>
                <a:lnTo>
                  <a:pt x="26789" y="250031"/>
                </a:lnTo>
                <a:lnTo>
                  <a:pt x="26789" y="258961"/>
                </a:lnTo>
                <a:lnTo>
                  <a:pt x="26789" y="258961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Freeform 44"/>
          <p:cNvSpPr/>
          <p:nvPr/>
        </p:nvSpPr>
        <p:spPr>
          <a:xfrm>
            <a:off x="2419945" y="4339828"/>
            <a:ext cx="125017" cy="8930"/>
          </a:xfrm>
          <a:custGeom>
            <a:avLst/>
            <a:gdLst/>
            <a:ahLst/>
            <a:cxnLst/>
            <a:rect l="0" t="0" r="0" b="0"/>
            <a:pathLst>
              <a:path w="125017" h="8930">
                <a:moveTo>
                  <a:pt x="8930" y="8929"/>
                </a:moveTo>
                <a:lnTo>
                  <a:pt x="0" y="8929"/>
                </a:lnTo>
                <a:lnTo>
                  <a:pt x="0" y="8929"/>
                </a:lnTo>
                <a:lnTo>
                  <a:pt x="0" y="8929"/>
                </a:lnTo>
                <a:lnTo>
                  <a:pt x="0" y="8929"/>
                </a:lnTo>
                <a:lnTo>
                  <a:pt x="8930" y="8929"/>
                </a:lnTo>
                <a:lnTo>
                  <a:pt x="8930" y="8929"/>
                </a:lnTo>
                <a:lnTo>
                  <a:pt x="17859" y="0"/>
                </a:lnTo>
                <a:lnTo>
                  <a:pt x="35719" y="0"/>
                </a:lnTo>
                <a:lnTo>
                  <a:pt x="53578" y="0"/>
                </a:lnTo>
                <a:lnTo>
                  <a:pt x="71438" y="0"/>
                </a:lnTo>
                <a:lnTo>
                  <a:pt x="98227" y="0"/>
                </a:lnTo>
                <a:lnTo>
                  <a:pt x="116086" y="0"/>
                </a:lnTo>
                <a:lnTo>
                  <a:pt x="125016" y="8929"/>
                </a:lnTo>
                <a:lnTo>
                  <a:pt x="125016" y="8929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Freeform 45"/>
          <p:cNvSpPr/>
          <p:nvPr/>
        </p:nvSpPr>
        <p:spPr>
          <a:xfrm>
            <a:off x="2634258" y="4438054"/>
            <a:ext cx="53579" cy="107158"/>
          </a:xfrm>
          <a:custGeom>
            <a:avLst/>
            <a:gdLst/>
            <a:ahLst/>
            <a:cxnLst/>
            <a:rect l="0" t="0" r="0" b="0"/>
            <a:pathLst>
              <a:path w="53579" h="107158">
                <a:moveTo>
                  <a:pt x="35719" y="0"/>
                </a:moveTo>
                <a:lnTo>
                  <a:pt x="35719" y="0"/>
                </a:lnTo>
                <a:lnTo>
                  <a:pt x="44648" y="0"/>
                </a:lnTo>
                <a:lnTo>
                  <a:pt x="44648" y="8930"/>
                </a:lnTo>
                <a:lnTo>
                  <a:pt x="53578" y="17860"/>
                </a:lnTo>
                <a:lnTo>
                  <a:pt x="44648" y="26789"/>
                </a:lnTo>
                <a:lnTo>
                  <a:pt x="44648" y="44649"/>
                </a:lnTo>
                <a:lnTo>
                  <a:pt x="35719" y="62508"/>
                </a:lnTo>
                <a:lnTo>
                  <a:pt x="26789" y="71438"/>
                </a:lnTo>
                <a:lnTo>
                  <a:pt x="17859" y="89297"/>
                </a:lnTo>
                <a:lnTo>
                  <a:pt x="8930" y="98227"/>
                </a:lnTo>
                <a:lnTo>
                  <a:pt x="0" y="107157"/>
                </a:lnTo>
                <a:lnTo>
                  <a:pt x="0" y="107157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Freeform 46"/>
          <p:cNvSpPr/>
          <p:nvPr/>
        </p:nvSpPr>
        <p:spPr>
          <a:xfrm>
            <a:off x="2786063" y="4366617"/>
            <a:ext cx="107157" cy="151805"/>
          </a:xfrm>
          <a:custGeom>
            <a:avLst/>
            <a:gdLst/>
            <a:ahLst/>
            <a:cxnLst/>
            <a:rect l="0" t="0" r="0" b="0"/>
            <a:pathLst>
              <a:path w="107157" h="151805">
                <a:moveTo>
                  <a:pt x="0" y="71437"/>
                </a:moveTo>
                <a:lnTo>
                  <a:pt x="0" y="71437"/>
                </a:lnTo>
                <a:lnTo>
                  <a:pt x="0" y="80367"/>
                </a:lnTo>
                <a:lnTo>
                  <a:pt x="0" y="80367"/>
                </a:lnTo>
                <a:lnTo>
                  <a:pt x="8929" y="98226"/>
                </a:lnTo>
                <a:lnTo>
                  <a:pt x="8929" y="107156"/>
                </a:lnTo>
                <a:lnTo>
                  <a:pt x="8929" y="116086"/>
                </a:lnTo>
                <a:lnTo>
                  <a:pt x="8929" y="125015"/>
                </a:lnTo>
                <a:lnTo>
                  <a:pt x="8929" y="133945"/>
                </a:lnTo>
                <a:lnTo>
                  <a:pt x="8929" y="133945"/>
                </a:lnTo>
                <a:lnTo>
                  <a:pt x="8929" y="142875"/>
                </a:lnTo>
                <a:lnTo>
                  <a:pt x="17859" y="142875"/>
                </a:lnTo>
                <a:lnTo>
                  <a:pt x="17859" y="151804"/>
                </a:lnTo>
                <a:lnTo>
                  <a:pt x="17859" y="151804"/>
                </a:lnTo>
                <a:lnTo>
                  <a:pt x="17859" y="151804"/>
                </a:lnTo>
                <a:lnTo>
                  <a:pt x="17859" y="151804"/>
                </a:lnTo>
                <a:lnTo>
                  <a:pt x="17859" y="151804"/>
                </a:lnTo>
                <a:lnTo>
                  <a:pt x="17859" y="151804"/>
                </a:lnTo>
                <a:lnTo>
                  <a:pt x="17859" y="142875"/>
                </a:lnTo>
                <a:lnTo>
                  <a:pt x="17859" y="133945"/>
                </a:lnTo>
                <a:lnTo>
                  <a:pt x="17859" y="125015"/>
                </a:lnTo>
                <a:lnTo>
                  <a:pt x="17859" y="116086"/>
                </a:lnTo>
                <a:lnTo>
                  <a:pt x="17859" y="107156"/>
                </a:lnTo>
                <a:lnTo>
                  <a:pt x="26788" y="98226"/>
                </a:lnTo>
                <a:lnTo>
                  <a:pt x="26788" y="80367"/>
                </a:lnTo>
                <a:lnTo>
                  <a:pt x="35718" y="71437"/>
                </a:lnTo>
                <a:lnTo>
                  <a:pt x="35718" y="62508"/>
                </a:lnTo>
                <a:lnTo>
                  <a:pt x="35718" y="53578"/>
                </a:lnTo>
                <a:lnTo>
                  <a:pt x="44648" y="44648"/>
                </a:lnTo>
                <a:lnTo>
                  <a:pt x="44648" y="44648"/>
                </a:lnTo>
                <a:lnTo>
                  <a:pt x="44648" y="35719"/>
                </a:lnTo>
                <a:lnTo>
                  <a:pt x="44648" y="26789"/>
                </a:lnTo>
                <a:lnTo>
                  <a:pt x="53577" y="17859"/>
                </a:lnTo>
                <a:lnTo>
                  <a:pt x="53577" y="8929"/>
                </a:lnTo>
                <a:lnTo>
                  <a:pt x="62507" y="8929"/>
                </a:lnTo>
                <a:lnTo>
                  <a:pt x="71437" y="8929"/>
                </a:lnTo>
                <a:lnTo>
                  <a:pt x="80366" y="0"/>
                </a:lnTo>
                <a:lnTo>
                  <a:pt x="80366" y="0"/>
                </a:lnTo>
                <a:lnTo>
                  <a:pt x="89296" y="0"/>
                </a:lnTo>
                <a:lnTo>
                  <a:pt x="98226" y="8929"/>
                </a:lnTo>
                <a:lnTo>
                  <a:pt x="107156" y="8929"/>
                </a:lnTo>
                <a:lnTo>
                  <a:pt x="107156" y="8929"/>
                </a:lnTo>
                <a:lnTo>
                  <a:pt x="107156" y="8929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Freeform 47"/>
          <p:cNvSpPr/>
          <p:nvPr/>
        </p:nvSpPr>
        <p:spPr>
          <a:xfrm>
            <a:off x="2937867" y="4420195"/>
            <a:ext cx="8931" cy="71438"/>
          </a:xfrm>
          <a:custGeom>
            <a:avLst/>
            <a:gdLst/>
            <a:ahLst/>
            <a:cxnLst/>
            <a:rect l="0" t="0" r="0" b="0"/>
            <a:pathLst>
              <a:path w="8931" h="71438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8930"/>
                </a:lnTo>
                <a:lnTo>
                  <a:pt x="0" y="8930"/>
                </a:lnTo>
                <a:lnTo>
                  <a:pt x="0" y="17859"/>
                </a:lnTo>
                <a:lnTo>
                  <a:pt x="8930" y="26789"/>
                </a:lnTo>
                <a:lnTo>
                  <a:pt x="8930" y="35719"/>
                </a:lnTo>
                <a:lnTo>
                  <a:pt x="8930" y="53578"/>
                </a:lnTo>
                <a:lnTo>
                  <a:pt x="8930" y="62508"/>
                </a:lnTo>
                <a:lnTo>
                  <a:pt x="8930" y="71437"/>
                </a:lnTo>
                <a:lnTo>
                  <a:pt x="8930" y="71437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Freeform 48"/>
          <p:cNvSpPr/>
          <p:nvPr/>
        </p:nvSpPr>
        <p:spPr>
          <a:xfrm>
            <a:off x="2973586" y="4348757"/>
            <a:ext cx="1" cy="1"/>
          </a:xfrm>
          <a:custGeom>
            <a:avLst/>
            <a:gdLst/>
            <a:ahLst/>
            <a:cxnLst/>
            <a:rect l="0" t="0" r="0" b="0"/>
            <a:pathLst>
              <a:path w="1" h="1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Freeform 49"/>
          <p:cNvSpPr/>
          <p:nvPr/>
        </p:nvSpPr>
        <p:spPr>
          <a:xfrm>
            <a:off x="3018234" y="4446984"/>
            <a:ext cx="44650" cy="178595"/>
          </a:xfrm>
          <a:custGeom>
            <a:avLst/>
            <a:gdLst/>
            <a:ahLst/>
            <a:cxnLst/>
            <a:rect l="0" t="0" r="0" b="0"/>
            <a:pathLst>
              <a:path w="44650" h="178595">
                <a:moveTo>
                  <a:pt x="0" y="8930"/>
                </a:moveTo>
                <a:lnTo>
                  <a:pt x="0" y="17859"/>
                </a:lnTo>
                <a:lnTo>
                  <a:pt x="8930" y="26789"/>
                </a:lnTo>
                <a:lnTo>
                  <a:pt x="8930" y="35719"/>
                </a:lnTo>
                <a:lnTo>
                  <a:pt x="17860" y="53578"/>
                </a:lnTo>
                <a:lnTo>
                  <a:pt x="26789" y="71437"/>
                </a:lnTo>
                <a:lnTo>
                  <a:pt x="26789" y="80367"/>
                </a:lnTo>
                <a:lnTo>
                  <a:pt x="26789" y="98227"/>
                </a:lnTo>
                <a:lnTo>
                  <a:pt x="35719" y="116086"/>
                </a:lnTo>
                <a:lnTo>
                  <a:pt x="35719" y="125016"/>
                </a:lnTo>
                <a:lnTo>
                  <a:pt x="35719" y="142875"/>
                </a:lnTo>
                <a:lnTo>
                  <a:pt x="35719" y="151805"/>
                </a:lnTo>
                <a:lnTo>
                  <a:pt x="35719" y="160734"/>
                </a:lnTo>
                <a:lnTo>
                  <a:pt x="26789" y="169664"/>
                </a:lnTo>
                <a:lnTo>
                  <a:pt x="26789" y="169664"/>
                </a:lnTo>
                <a:lnTo>
                  <a:pt x="26789" y="178594"/>
                </a:lnTo>
                <a:lnTo>
                  <a:pt x="35719" y="178594"/>
                </a:lnTo>
                <a:lnTo>
                  <a:pt x="35719" y="178594"/>
                </a:lnTo>
                <a:lnTo>
                  <a:pt x="35719" y="178594"/>
                </a:lnTo>
                <a:lnTo>
                  <a:pt x="35719" y="178594"/>
                </a:lnTo>
                <a:lnTo>
                  <a:pt x="35719" y="178594"/>
                </a:lnTo>
                <a:lnTo>
                  <a:pt x="35719" y="169664"/>
                </a:lnTo>
                <a:lnTo>
                  <a:pt x="35719" y="160734"/>
                </a:lnTo>
                <a:lnTo>
                  <a:pt x="26789" y="142875"/>
                </a:lnTo>
                <a:lnTo>
                  <a:pt x="26789" y="133945"/>
                </a:lnTo>
                <a:lnTo>
                  <a:pt x="26789" y="116086"/>
                </a:lnTo>
                <a:lnTo>
                  <a:pt x="26789" y="98227"/>
                </a:lnTo>
                <a:lnTo>
                  <a:pt x="35719" y="80367"/>
                </a:lnTo>
                <a:lnTo>
                  <a:pt x="35719" y="71437"/>
                </a:lnTo>
                <a:lnTo>
                  <a:pt x="35719" y="53578"/>
                </a:lnTo>
                <a:lnTo>
                  <a:pt x="35719" y="35719"/>
                </a:lnTo>
                <a:lnTo>
                  <a:pt x="35719" y="26789"/>
                </a:lnTo>
                <a:lnTo>
                  <a:pt x="44649" y="8930"/>
                </a:lnTo>
                <a:lnTo>
                  <a:pt x="44649" y="0"/>
                </a:lnTo>
                <a:lnTo>
                  <a:pt x="44649" y="0"/>
                </a:lnTo>
                <a:lnTo>
                  <a:pt x="44649" y="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Freeform 50"/>
          <p:cNvSpPr/>
          <p:nvPr/>
        </p:nvSpPr>
        <p:spPr>
          <a:xfrm>
            <a:off x="3098601" y="4384476"/>
            <a:ext cx="71439" cy="125017"/>
          </a:xfrm>
          <a:custGeom>
            <a:avLst/>
            <a:gdLst/>
            <a:ahLst/>
            <a:cxnLst/>
            <a:rect l="0" t="0" r="0" b="0"/>
            <a:pathLst>
              <a:path w="71439" h="125017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8930" y="0"/>
                </a:lnTo>
                <a:lnTo>
                  <a:pt x="17860" y="0"/>
                </a:lnTo>
                <a:lnTo>
                  <a:pt x="17860" y="0"/>
                </a:lnTo>
                <a:lnTo>
                  <a:pt x="26789" y="0"/>
                </a:lnTo>
                <a:lnTo>
                  <a:pt x="35719" y="0"/>
                </a:lnTo>
                <a:lnTo>
                  <a:pt x="44649" y="8930"/>
                </a:lnTo>
                <a:lnTo>
                  <a:pt x="44649" y="8930"/>
                </a:lnTo>
                <a:lnTo>
                  <a:pt x="53578" y="17860"/>
                </a:lnTo>
                <a:lnTo>
                  <a:pt x="53578" y="26789"/>
                </a:lnTo>
                <a:lnTo>
                  <a:pt x="62508" y="35719"/>
                </a:lnTo>
                <a:lnTo>
                  <a:pt x="62508" y="44649"/>
                </a:lnTo>
                <a:lnTo>
                  <a:pt x="62508" y="53578"/>
                </a:lnTo>
                <a:lnTo>
                  <a:pt x="71438" y="62508"/>
                </a:lnTo>
                <a:lnTo>
                  <a:pt x="71438" y="71438"/>
                </a:lnTo>
                <a:lnTo>
                  <a:pt x="71438" y="80367"/>
                </a:lnTo>
                <a:lnTo>
                  <a:pt x="71438" y="89297"/>
                </a:lnTo>
                <a:lnTo>
                  <a:pt x="62508" y="98227"/>
                </a:lnTo>
                <a:lnTo>
                  <a:pt x="62508" y="98227"/>
                </a:lnTo>
                <a:lnTo>
                  <a:pt x="62508" y="107156"/>
                </a:lnTo>
                <a:lnTo>
                  <a:pt x="53578" y="116086"/>
                </a:lnTo>
                <a:lnTo>
                  <a:pt x="44649" y="116086"/>
                </a:lnTo>
                <a:lnTo>
                  <a:pt x="35719" y="125016"/>
                </a:lnTo>
                <a:lnTo>
                  <a:pt x="26789" y="125016"/>
                </a:lnTo>
                <a:lnTo>
                  <a:pt x="26789" y="125016"/>
                </a:lnTo>
                <a:lnTo>
                  <a:pt x="17860" y="125016"/>
                </a:lnTo>
                <a:lnTo>
                  <a:pt x="17860" y="125016"/>
                </a:lnTo>
                <a:lnTo>
                  <a:pt x="17860" y="125016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Freeform 51"/>
          <p:cNvSpPr/>
          <p:nvPr/>
        </p:nvSpPr>
        <p:spPr>
          <a:xfrm>
            <a:off x="3232547" y="4446984"/>
            <a:ext cx="26790" cy="1"/>
          </a:xfrm>
          <a:custGeom>
            <a:avLst/>
            <a:gdLst/>
            <a:ahLst/>
            <a:cxnLst/>
            <a:rect l="0" t="0" r="0" b="0"/>
            <a:pathLst>
              <a:path w="26790" h="1">
                <a:moveTo>
                  <a:pt x="0" y="0"/>
                </a:moveTo>
                <a:lnTo>
                  <a:pt x="0" y="0"/>
                </a:lnTo>
                <a:lnTo>
                  <a:pt x="8929" y="0"/>
                </a:lnTo>
                <a:lnTo>
                  <a:pt x="8929" y="0"/>
                </a:lnTo>
                <a:lnTo>
                  <a:pt x="17859" y="0"/>
                </a:lnTo>
                <a:lnTo>
                  <a:pt x="17859" y="0"/>
                </a:lnTo>
                <a:lnTo>
                  <a:pt x="26789" y="0"/>
                </a:lnTo>
                <a:lnTo>
                  <a:pt x="26789" y="0"/>
                </a:lnTo>
                <a:lnTo>
                  <a:pt x="26789" y="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Freeform 52"/>
          <p:cNvSpPr/>
          <p:nvPr/>
        </p:nvSpPr>
        <p:spPr>
          <a:xfrm>
            <a:off x="3214687" y="4402336"/>
            <a:ext cx="89298" cy="98227"/>
          </a:xfrm>
          <a:custGeom>
            <a:avLst/>
            <a:gdLst/>
            <a:ahLst/>
            <a:cxnLst/>
            <a:rect l="0" t="0" r="0" b="0"/>
            <a:pathLst>
              <a:path w="89298" h="98227">
                <a:moveTo>
                  <a:pt x="89297" y="17859"/>
                </a:moveTo>
                <a:lnTo>
                  <a:pt x="89297" y="17859"/>
                </a:lnTo>
                <a:lnTo>
                  <a:pt x="89297" y="17859"/>
                </a:lnTo>
                <a:lnTo>
                  <a:pt x="89297" y="8929"/>
                </a:lnTo>
                <a:lnTo>
                  <a:pt x="89297" y="8929"/>
                </a:lnTo>
                <a:lnTo>
                  <a:pt x="89297" y="8929"/>
                </a:lnTo>
                <a:lnTo>
                  <a:pt x="89297" y="0"/>
                </a:lnTo>
                <a:lnTo>
                  <a:pt x="80367" y="0"/>
                </a:lnTo>
                <a:lnTo>
                  <a:pt x="80367" y="0"/>
                </a:lnTo>
                <a:lnTo>
                  <a:pt x="71438" y="0"/>
                </a:lnTo>
                <a:lnTo>
                  <a:pt x="62508" y="8929"/>
                </a:lnTo>
                <a:lnTo>
                  <a:pt x="53578" y="8929"/>
                </a:lnTo>
                <a:lnTo>
                  <a:pt x="53578" y="17859"/>
                </a:lnTo>
                <a:lnTo>
                  <a:pt x="44649" y="17859"/>
                </a:lnTo>
                <a:lnTo>
                  <a:pt x="35719" y="26789"/>
                </a:lnTo>
                <a:lnTo>
                  <a:pt x="26789" y="35718"/>
                </a:lnTo>
                <a:lnTo>
                  <a:pt x="17860" y="35718"/>
                </a:lnTo>
                <a:lnTo>
                  <a:pt x="17860" y="44648"/>
                </a:lnTo>
                <a:lnTo>
                  <a:pt x="8930" y="53578"/>
                </a:lnTo>
                <a:lnTo>
                  <a:pt x="8930" y="62507"/>
                </a:lnTo>
                <a:lnTo>
                  <a:pt x="0" y="62507"/>
                </a:lnTo>
                <a:lnTo>
                  <a:pt x="0" y="71437"/>
                </a:lnTo>
                <a:lnTo>
                  <a:pt x="8930" y="71437"/>
                </a:lnTo>
                <a:lnTo>
                  <a:pt x="8930" y="80367"/>
                </a:lnTo>
                <a:lnTo>
                  <a:pt x="8930" y="80367"/>
                </a:lnTo>
                <a:lnTo>
                  <a:pt x="17860" y="89296"/>
                </a:lnTo>
                <a:lnTo>
                  <a:pt x="26789" y="89296"/>
                </a:lnTo>
                <a:lnTo>
                  <a:pt x="35719" y="89296"/>
                </a:lnTo>
                <a:lnTo>
                  <a:pt x="53578" y="98226"/>
                </a:lnTo>
                <a:lnTo>
                  <a:pt x="71438" y="89296"/>
                </a:lnTo>
                <a:lnTo>
                  <a:pt x="80367" y="89296"/>
                </a:lnTo>
                <a:lnTo>
                  <a:pt x="89297" y="89296"/>
                </a:lnTo>
                <a:lnTo>
                  <a:pt x="89297" y="89296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Freeform 53"/>
          <p:cNvSpPr/>
          <p:nvPr/>
        </p:nvSpPr>
        <p:spPr>
          <a:xfrm>
            <a:off x="3357562" y="4375546"/>
            <a:ext cx="107157" cy="116087"/>
          </a:xfrm>
          <a:custGeom>
            <a:avLst/>
            <a:gdLst/>
            <a:ahLst/>
            <a:cxnLst/>
            <a:rect l="0" t="0" r="0" b="0"/>
            <a:pathLst>
              <a:path w="107157" h="116087">
                <a:moveTo>
                  <a:pt x="8930" y="17860"/>
                </a:moveTo>
                <a:lnTo>
                  <a:pt x="8930" y="17860"/>
                </a:lnTo>
                <a:lnTo>
                  <a:pt x="8930" y="17860"/>
                </a:lnTo>
                <a:lnTo>
                  <a:pt x="8930" y="17860"/>
                </a:lnTo>
                <a:lnTo>
                  <a:pt x="8930" y="26790"/>
                </a:lnTo>
                <a:lnTo>
                  <a:pt x="8930" y="35719"/>
                </a:lnTo>
                <a:lnTo>
                  <a:pt x="8930" y="44649"/>
                </a:lnTo>
                <a:lnTo>
                  <a:pt x="8930" y="53579"/>
                </a:lnTo>
                <a:lnTo>
                  <a:pt x="8930" y="62508"/>
                </a:lnTo>
                <a:lnTo>
                  <a:pt x="8930" y="71438"/>
                </a:lnTo>
                <a:lnTo>
                  <a:pt x="8930" y="80368"/>
                </a:lnTo>
                <a:lnTo>
                  <a:pt x="8930" y="89297"/>
                </a:lnTo>
                <a:lnTo>
                  <a:pt x="8930" y="98227"/>
                </a:lnTo>
                <a:lnTo>
                  <a:pt x="8930" y="107157"/>
                </a:lnTo>
                <a:lnTo>
                  <a:pt x="0" y="116086"/>
                </a:lnTo>
                <a:lnTo>
                  <a:pt x="0" y="116086"/>
                </a:lnTo>
                <a:lnTo>
                  <a:pt x="0" y="116086"/>
                </a:lnTo>
                <a:lnTo>
                  <a:pt x="0" y="116086"/>
                </a:lnTo>
                <a:lnTo>
                  <a:pt x="0" y="116086"/>
                </a:lnTo>
                <a:lnTo>
                  <a:pt x="0" y="116086"/>
                </a:lnTo>
                <a:lnTo>
                  <a:pt x="0" y="116086"/>
                </a:lnTo>
                <a:lnTo>
                  <a:pt x="0" y="116086"/>
                </a:lnTo>
                <a:lnTo>
                  <a:pt x="8930" y="107157"/>
                </a:lnTo>
                <a:lnTo>
                  <a:pt x="8930" y="107157"/>
                </a:lnTo>
                <a:lnTo>
                  <a:pt x="8930" y="89297"/>
                </a:lnTo>
                <a:lnTo>
                  <a:pt x="17859" y="80368"/>
                </a:lnTo>
                <a:lnTo>
                  <a:pt x="17859" y="71438"/>
                </a:lnTo>
                <a:lnTo>
                  <a:pt x="17859" y="53579"/>
                </a:lnTo>
                <a:lnTo>
                  <a:pt x="26789" y="44649"/>
                </a:lnTo>
                <a:lnTo>
                  <a:pt x="35719" y="35719"/>
                </a:lnTo>
                <a:lnTo>
                  <a:pt x="35719" y="26790"/>
                </a:lnTo>
                <a:lnTo>
                  <a:pt x="44649" y="17860"/>
                </a:lnTo>
                <a:lnTo>
                  <a:pt x="53578" y="8930"/>
                </a:lnTo>
                <a:lnTo>
                  <a:pt x="53578" y="8930"/>
                </a:lnTo>
                <a:lnTo>
                  <a:pt x="62508" y="0"/>
                </a:lnTo>
                <a:lnTo>
                  <a:pt x="62508" y="0"/>
                </a:lnTo>
                <a:lnTo>
                  <a:pt x="71438" y="0"/>
                </a:lnTo>
                <a:lnTo>
                  <a:pt x="80367" y="0"/>
                </a:lnTo>
                <a:lnTo>
                  <a:pt x="80367" y="8930"/>
                </a:lnTo>
                <a:lnTo>
                  <a:pt x="89297" y="8930"/>
                </a:lnTo>
                <a:lnTo>
                  <a:pt x="89297" y="17860"/>
                </a:lnTo>
                <a:lnTo>
                  <a:pt x="98227" y="26790"/>
                </a:lnTo>
                <a:lnTo>
                  <a:pt x="98227" y="26790"/>
                </a:lnTo>
                <a:lnTo>
                  <a:pt x="98227" y="35719"/>
                </a:lnTo>
                <a:lnTo>
                  <a:pt x="98227" y="44649"/>
                </a:lnTo>
                <a:lnTo>
                  <a:pt x="107156" y="62508"/>
                </a:lnTo>
                <a:lnTo>
                  <a:pt x="107156" y="71438"/>
                </a:lnTo>
                <a:lnTo>
                  <a:pt x="107156" y="80368"/>
                </a:lnTo>
                <a:lnTo>
                  <a:pt x="107156" y="89297"/>
                </a:lnTo>
                <a:lnTo>
                  <a:pt x="107156" y="98227"/>
                </a:lnTo>
                <a:lnTo>
                  <a:pt x="107156" y="98227"/>
                </a:lnTo>
                <a:lnTo>
                  <a:pt x="107156" y="107157"/>
                </a:lnTo>
                <a:lnTo>
                  <a:pt x="107156" y="116086"/>
                </a:lnTo>
                <a:lnTo>
                  <a:pt x="107156" y="116086"/>
                </a:lnTo>
                <a:lnTo>
                  <a:pt x="107156" y="116086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Freeform 54"/>
          <p:cNvSpPr/>
          <p:nvPr/>
        </p:nvSpPr>
        <p:spPr>
          <a:xfrm>
            <a:off x="3518296" y="4375546"/>
            <a:ext cx="8931" cy="116087"/>
          </a:xfrm>
          <a:custGeom>
            <a:avLst/>
            <a:gdLst/>
            <a:ahLst/>
            <a:cxnLst/>
            <a:rect l="0" t="0" r="0" b="0"/>
            <a:pathLst>
              <a:path w="8931" h="116087">
                <a:moveTo>
                  <a:pt x="0" y="0"/>
                </a:moveTo>
                <a:lnTo>
                  <a:pt x="0" y="8930"/>
                </a:lnTo>
                <a:lnTo>
                  <a:pt x="0" y="8930"/>
                </a:lnTo>
                <a:lnTo>
                  <a:pt x="0" y="17860"/>
                </a:lnTo>
                <a:lnTo>
                  <a:pt x="0" y="17860"/>
                </a:lnTo>
                <a:lnTo>
                  <a:pt x="0" y="26790"/>
                </a:lnTo>
                <a:lnTo>
                  <a:pt x="0" y="44649"/>
                </a:lnTo>
                <a:lnTo>
                  <a:pt x="0" y="53579"/>
                </a:lnTo>
                <a:lnTo>
                  <a:pt x="0" y="62508"/>
                </a:lnTo>
                <a:lnTo>
                  <a:pt x="0" y="80368"/>
                </a:lnTo>
                <a:lnTo>
                  <a:pt x="8930" y="89297"/>
                </a:lnTo>
                <a:lnTo>
                  <a:pt x="8930" y="98227"/>
                </a:lnTo>
                <a:lnTo>
                  <a:pt x="8930" y="107157"/>
                </a:lnTo>
                <a:lnTo>
                  <a:pt x="8930" y="116086"/>
                </a:lnTo>
                <a:lnTo>
                  <a:pt x="8930" y="116086"/>
                </a:lnTo>
                <a:lnTo>
                  <a:pt x="8930" y="116086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Freeform 55"/>
          <p:cNvSpPr/>
          <p:nvPr/>
        </p:nvSpPr>
        <p:spPr>
          <a:xfrm>
            <a:off x="3518296" y="4268390"/>
            <a:ext cx="1" cy="8931"/>
          </a:xfrm>
          <a:custGeom>
            <a:avLst/>
            <a:gdLst/>
            <a:ahLst/>
            <a:cxnLst/>
            <a:rect l="0" t="0" r="0" b="0"/>
            <a:pathLst>
              <a:path w="1" h="8931">
                <a:moveTo>
                  <a:pt x="0" y="8930"/>
                </a:moveTo>
                <a:lnTo>
                  <a:pt x="0" y="8930"/>
                </a:lnTo>
                <a:lnTo>
                  <a:pt x="0" y="8930"/>
                </a:lnTo>
                <a:lnTo>
                  <a:pt x="0" y="0"/>
                </a:lnTo>
                <a:lnTo>
                  <a:pt x="0" y="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Freeform 56"/>
          <p:cNvSpPr/>
          <p:nvPr/>
        </p:nvSpPr>
        <p:spPr>
          <a:xfrm>
            <a:off x="3589734" y="4375546"/>
            <a:ext cx="89298" cy="116087"/>
          </a:xfrm>
          <a:custGeom>
            <a:avLst/>
            <a:gdLst/>
            <a:ahLst/>
            <a:cxnLst/>
            <a:rect l="0" t="0" r="0" b="0"/>
            <a:pathLst>
              <a:path w="89298" h="116087">
                <a:moveTo>
                  <a:pt x="0" y="0"/>
                </a:moveTo>
                <a:lnTo>
                  <a:pt x="0" y="8930"/>
                </a:lnTo>
                <a:lnTo>
                  <a:pt x="0" y="8930"/>
                </a:lnTo>
                <a:lnTo>
                  <a:pt x="0" y="8930"/>
                </a:lnTo>
                <a:lnTo>
                  <a:pt x="0" y="17860"/>
                </a:lnTo>
                <a:lnTo>
                  <a:pt x="0" y="26790"/>
                </a:lnTo>
                <a:lnTo>
                  <a:pt x="0" y="35719"/>
                </a:lnTo>
                <a:lnTo>
                  <a:pt x="0" y="44649"/>
                </a:lnTo>
                <a:lnTo>
                  <a:pt x="0" y="62508"/>
                </a:lnTo>
                <a:lnTo>
                  <a:pt x="0" y="71438"/>
                </a:lnTo>
                <a:lnTo>
                  <a:pt x="0" y="80368"/>
                </a:lnTo>
                <a:lnTo>
                  <a:pt x="0" y="89297"/>
                </a:lnTo>
                <a:lnTo>
                  <a:pt x="0" y="98227"/>
                </a:lnTo>
                <a:lnTo>
                  <a:pt x="0" y="107157"/>
                </a:lnTo>
                <a:lnTo>
                  <a:pt x="0" y="107157"/>
                </a:lnTo>
                <a:lnTo>
                  <a:pt x="0" y="116086"/>
                </a:lnTo>
                <a:lnTo>
                  <a:pt x="0" y="116086"/>
                </a:lnTo>
                <a:lnTo>
                  <a:pt x="0" y="116086"/>
                </a:lnTo>
                <a:lnTo>
                  <a:pt x="0" y="116086"/>
                </a:lnTo>
                <a:lnTo>
                  <a:pt x="0" y="116086"/>
                </a:lnTo>
                <a:lnTo>
                  <a:pt x="0" y="116086"/>
                </a:lnTo>
                <a:lnTo>
                  <a:pt x="0" y="116086"/>
                </a:lnTo>
                <a:lnTo>
                  <a:pt x="0" y="107157"/>
                </a:lnTo>
                <a:lnTo>
                  <a:pt x="0" y="98227"/>
                </a:lnTo>
                <a:lnTo>
                  <a:pt x="0" y="89297"/>
                </a:lnTo>
                <a:lnTo>
                  <a:pt x="8930" y="80368"/>
                </a:lnTo>
                <a:lnTo>
                  <a:pt x="8930" y="71438"/>
                </a:lnTo>
                <a:lnTo>
                  <a:pt x="8930" y="62508"/>
                </a:lnTo>
                <a:lnTo>
                  <a:pt x="8930" y="44649"/>
                </a:lnTo>
                <a:lnTo>
                  <a:pt x="8930" y="35719"/>
                </a:lnTo>
                <a:lnTo>
                  <a:pt x="8930" y="26790"/>
                </a:lnTo>
                <a:lnTo>
                  <a:pt x="17859" y="17860"/>
                </a:lnTo>
                <a:lnTo>
                  <a:pt x="26789" y="17860"/>
                </a:lnTo>
                <a:lnTo>
                  <a:pt x="26789" y="8930"/>
                </a:lnTo>
                <a:lnTo>
                  <a:pt x="35719" y="8930"/>
                </a:lnTo>
                <a:lnTo>
                  <a:pt x="35719" y="8930"/>
                </a:lnTo>
                <a:lnTo>
                  <a:pt x="44648" y="0"/>
                </a:lnTo>
                <a:lnTo>
                  <a:pt x="44648" y="0"/>
                </a:lnTo>
                <a:lnTo>
                  <a:pt x="53578" y="8930"/>
                </a:lnTo>
                <a:lnTo>
                  <a:pt x="53578" y="8930"/>
                </a:lnTo>
                <a:lnTo>
                  <a:pt x="62508" y="8930"/>
                </a:lnTo>
                <a:lnTo>
                  <a:pt x="71437" y="17860"/>
                </a:lnTo>
                <a:lnTo>
                  <a:pt x="71437" y="17860"/>
                </a:lnTo>
                <a:lnTo>
                  <a:pt x="80367" y="26790"/>
                </a:lnTo>
                <a:lnTo>
                  <a:pt x="80367" y="35719"/>
                </a:lnTo>
                <a:lnTo>
                  <a:pt x="89297" y="44649"/>
                </a:lnTo>
                <a:lnTo>
                  <a:pt x="89297" y="53579"/>
                </a:lnTo>
                <a:lnTo>
                  <a:pt x="89297" y="53579"/>
                </a:lnTo>
                <a:lnTo>
                  <a:pt x="89297" y="53579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Freeform 57"/>
          <p:cNvSpPr/>
          <p:nvPr/>
        </p:nvSpPr>
        <p:spPr>
          <a:xfrm>
            <a:off x="3723679" y="4348757"/>
            <a:ext cx="116087" cy="258962"/>
          </a:xfrm>
          <a:custGeom>
            <a:avLst/>
            <a:gdLst/>
            <a:ahLst/>
            <a:cxnLst/>
            <a:rect l="0" t="0" r="0" b="0"/>
            <a:pathLst>
              <a:path w="116087" h="258962">
                <a:moveTo>
                  <a:pt x="80367" y="8930"/>
                </a:moveTo>
                <a:lnTo>
                  <a:pt x="80367" y="8930"/>
                </a:lnTo>
                <a:lnTo>
                  <a:pt x="80367" y="8930"/>
                </a:lnTo>
                <a:lnTo>
                  <a:pt x="80367" y="0"/>
                </a:lnTo>
                <a:lnTo>
                  <a:pt x="80367" y="0"/>
                </a:lnTo>
                <a:lnTo>
                  <a:pt x="80367" y="0"/>
                </a:lnTo>
                <a:lnTo>
                  <a:pt x="80367" y="0"/>
                </a:lnTo>
                <a:lnTo>
                  <a:pt x="71438" y="0"/>
                </a:lnTo>
                <a:lnTo>
                  <a:pt x="62508" y="0"/>
                </a:lnTo>
                <a:lnTo>
                  <a:pt x="62508" y="0"/>
                </a:lnTo>
                <a:lnTo>
                  <a:pt x="53578" y="8930"/>
                </a:lnTo>
                <a:lnTo>
                  <a:pt x="44649" y="8930"/>
                </a:lnTo>
                <a:lnTo>
                  <a:pt x="35719" y="17860"/>
                </a:lnTo>
                <a:lnTo>
                  <a:pt x="26789" y="26789"/>
                </a:lnTo>
                <a:lnTo>
                  <a:pt x="17860" y="35719"/>
                </a:lnTo>
                <a:lnTo>
                  <a:pt x="17860" y="44649"/>
                </a:lnTo>
                <a:lnTo>
                  <a:pt x="8930" y="53579"/>
                </a:lnTo>
                <a:lnTo>
                  <a:pt x="0" y="62508"/>
                </a:lnTo>
                <a:lnTo>
                  <a:pt x="0" y="71438"/>
                </a:lnTo>
                <a:lnTo>
                  <a:pt x="0" y="80368"/>
                </a:lnTo>
                <a:lnTo>
                  <a:pt x="0" y="89297"/>
                </a:lnTo>
                <a:lnTo>
                  <a:pt x="0" y="98227"/>
                </a:lnTo>
                <a:lnTo>
                  <a:pt x="8930" y="98227"/>
                </a:lnTo>
                <a:lnTo>
                  <a:pt x="17860" y="107157"/>
                </a:lnTo>
                <a:lnTo>
                  <a:pt x="17860" y="116086"/>
                </a:lnTo>
                <a:lnTo>
                  <a:pt x="26789" y="116086"/>
                </a:lnTo>
                <a:lnTo>
                  <a:pt x="35719" y="116086"/>
                </a:lnTo>
                <a:lnTo>
                  <a:pt x="44649" y="116086"/>
                </a:lnTo>
                <a:lnTo>
                  <a:pt x="53578" y="116086"/>
                </a:lnTo>
                <a:lnTo>
                  <a:pt x="62508" y="116086"/>
                </a:lnTo>
                <a:lnTo>
                  <a:pt x="71438" y="107157"/>
                </a:lnTo>
                <a:lnTo>
                  <a:pt x="80367" y="107157"/>
                </a:lnTo>
                <a:lnTo>
                  <a:pt x="89297" y="98227"/>
                </a:lnTo>
                <a:lnTo>
                  <a:pt x="98227" y="89297"/>
                </a:lnTo>
                <a:lnTo>
                  <a:pt x="98227" y="80368"/>
                </a:lnTo>
                <a:lnTo>
                  <a:pt x="107157" y="71438"/>
                </a:lnTo>
                <a:lnTo>
                  <a:pt x="107157" y="62508"/>
                </a:lnTo>
                <a:lnTo>
                  <a:pt x="116086" y="53579"/>
                </a:lnTo>
                <a:lnTo>
                  <a:pt x="116086" y="44649"/>
                </a:lnTo>
                <a:lnTo>
                  <a:pt x="116086" y="35719"/>
                </a:lnTo>
                <a:lnTo>
                  <a:pt x="116086" y="35719"/>
                </a:lnTo>
                <a:lnTo>
                  <a:pt x="116086" y="26789"/>
                </a:lnTo>
                <a:lnTo>
                  <a:pt x="116086" y="17860"/>
                </a:lnTo>
                <a:lnTo>
                  <a:pt x="116086" y="17860"/>
                </a:lnTo>
                <a:lnTo>
                  <a:pt x="107157" y="17860"/>
                </a:lnTo>
                <a:lnTo>
                  <a:pt x="107157" y="8930"/>
                </a:lnTo>
                <a:lnTo>
                  <a:pt x="107157" y="8930"/>
                </a:lnTo>
                <a:lnTo>
                  <a:pt x="107157" y="8930"/>
                </a:lnTo>
                <a:lnTo>
                  <a:pt x="107157" y="8930"/>
                </a:lnTo>
                <a:lnTo>
                  <a:pt x="107157" y="8930"/>
                </a:lnTo>
                <a:lnTo>
                  <a:pt x="107157" y="17860"/>
                </a:lnTo>
                <a:lnTo>
                  <a:pt x="107157" y="17860"/>
                </a:lnTo>
                <a:lnTo>
                  <a:pt x="107157" y="26789"/>
                </a:lnTo>
                <a:lnTo>
                  <a:pt x="107157" y="35719"/>
                </a:lnTo>
                <a:lnTo>
                  <a:pt x="107157" y="44649"/>
                </a:lnTo>
                <a:lnTo>
                  <a:pt x="116086" y="62508"/>
                </a:lnTo>
                <a:lnTo>
                  <a:pt x="116086" y="71438"/>
                </a:lnTo>
                <a:lnTo>
                  <a:pt x="116086" y="89297"/>
                </a:lnTo>
                <a:lnTo>
                  <a:pt x="116086" y="107157"/>
                </a:lnTo>
                <a:lnTo>
                  <a:pt x="116086" y="116086"/>
                </a:lnTo>
                <a:lnTo>
                  <a:pt x="116086" y="133946"/>
                </a:lnTo>
                <a:lnTo>
                  <a:pt x="116086" y="151805"/>
                </a:lnTo>
                <a:lnTo>
                  <a:pt x="116086" y="169664"/>
                </a:lnTo>
                <a:lnTo>
                  <a:pt x="116086" y="178594"/>
                </a:lnTo>
                <a:lnTo>
                  <a:pt x="107157" y="196454"/>
                </a:lnTo>
                <a:lnTo>
                  <a:pt x="107157" y="205383"/>
                </a:lnTo>
                <a:lnTo>
                  <a:pt x="98227" y="214313"/>
                </a:lnTo>
                <a:lnTo>
                  <a:pt x="98227" y="232172"/>
                </a:lnTo>
                <a:lnTo>
                  <a:pt x="89297" y="232172"/>
                </a:lnTo>
                <a:lnTo>
                  <a:pt x="80367" y="241102"/>
                </a:lnTo>
                <a:lnTo>
                  <a:pt x="80367" y="250032"/>
                </a:lnTo>
                <a:lnTo>
                  <a:pt x="71438" y="250032"/>
                </a:lnTo>
                <a:lnTo>
                  <a:pt x="62508" y="258961"/>
                </a:lnTo>
                <a:lnTo>
                  <a:pt x="53578" y="258961"/>
                </a:lnTo>
                <a:lnTo>
                  <a:pt x="44649" y="250032"/>
                </a:lnTo>
                <a:lnTo>
                  <a:pt x="35719" y="250032"/>
                </a:lnTo>
                <a:lnTo>
                  <a:pt x="26789" y="241102"/>
                </a:lnTo>
                <a:lnTo>
                  <a:pt x="26789" y="241102"/>
                </a:lnTo>
                <a:lnTo>
                  <a:pt x="26789" y="241102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Freeform 58"/>
          <p:cNvSpPr/>
          <p:nvPr/>
        </p:nvSpPr>
        <p:spPr>
          <a:xfrm>
            <a:off x="3705820" y="4402336"/>
            <a:ext cx="8931" cy="98227"/>
          </a:xfrm>
          <a:custGeom>
            <a:avLst/>
            <a:gdLst/>
            <a:ahLst/>
            <a:cxnLst/>
            <a:rect l="0" t="0" r="0" b="0"/>
            <a:pathLst>
              <a:path w="8931" h="98227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8929"/>
                </a:lnTo>
                <a:lnTo>
                  <a:pt x="0" y="8929"/>
                </a:lnTo>
                <a:lnTo>
                  <a:pt x="0" y="17859"/>
                </a:lnTo>
                <a:lnTo>
                  <a:pt x="0" y="26789"/>
                </a:lnTo>
                <a:lnTo>
                  <a:pt x="8930" y="35718"/>
                </a:lnTo>
                <a:lnTo>
                  <a:pt x="0" y="44648"/>
                </a:lnTo>
                <a:lnTo>
                  <a:pt x="0" y="62507"/>
                </a:lnTo>
                <a:lnTo>
                  <a:pt x="0" y="71437"/>
                </a:lnTo>
                <a:lnTo>
                  <a:pt x="0" y="80367"/>
                </a:lnTo>
                <a:lnTo>
                  <a:pt x="0" y="98226"/>
                </a:lnTo>
                <a:lnTo>
                  <a:pt x="0" y="98226"/>
                </a:lnTo>
                <a:lnTo>
                  <a:pt x="0" y="98226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Freeform 59"/>
          <p:cNvSpPr/>
          <p:nvPr/>
        </p:nvSpPr>
        <p:spPr>
          <a:xfrm>
            <a:off x="3062883" y="4366617"/>
            <a:ext cx="17860" cy="125016"/>
          </a:xfrm>
          <a:custGeom>
            <a:avLst/>
            <a:gdLst/>
            <a:ahLst/>
            <a:cxnLst/>
            <a:rect l="0" t="0" r="0" b="0"/>
            <a:pathLst>
              <a:path w="17860" h="125016">
                <a:moveTo>
                  <a:pt x="17859" y="0"/>
                </a:moveTo>
                <a:lnTo>
                  <a:pt x="17859" y="0"/>
                </a:lnTo>
                <a:lnTo>
                  <a:pt x="17859" y="8929"/>
                </a:lnTo>
                <a:lnTo>
                  <a:pt x="17859" y="8929"/>
                </a:lnTo>
                <a:lnTo>
                  <a:pt x="8929" y="17859"/>
                </a:lnTo>
                <a:lnTo>
                  <a:pt x="8929" y="26789"/>
                </a:lnTo>
                <a:lnTo>
                  <a:pt x="8929" y="35719"/>
                </a:lnTo>
                <a:lnTo>
                  <a:pt x="8929" y="44648"/>
                </a:lnTo>
                <a:lnTo>
                  <a:pt x="0" y="53578"/>
                </a:lnTo>
                <a:lnTo>
                  <a:pt x="0" y="53578"/>
                </a:lnTo>
                <a:lnTo>
                  <a:pt x="0" y="62508"/>
                </a:lnTo>
                <a:lnTo>
                  <a:pt x="0" y="71437"/>
                </a:lnTo>
                <a:lnTo>
                  <a:pt x="0" y="80367"/>
                </a:lnTo>
                <a:lnTo>
                  <a:pt x="0" y="80367"/>
                </a:lnTo>
                <a:lnTo>
                  <a:pt x="0" y="89297"/>
                </a:lnTo>
                <a:lnTo>
                  <a:pt x="0" y="98226"/>
                </a:lnTo>
                <a:lnTo>
                  <a:pt x="0" y="98226"/>
                </a:lnTo>
                <a:lnTo>
                  <a:pt x="0" y="107156"/>
                </a:lnTo>
                <a:lnTo>
                  <a:pt x="0" y="116086"/>
                </a:lnTo>
                <a:lnTo>
                  <a:pt x="0" y="125015"/>
                </a:lnTo>
                <a:lnTo>
                  <a:pt x="0" y="125015"/>
                </a:lnTo>
                <a:lnTo>
                  <a:pt x="0" y="125015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Freeform 60"/>
          <p:cNvSpPr/>
          <p:nvPr/>
        </p:nvSpPr>
        <p:spPr>
          <a:xfrm>
            <a:off x="3089672" y="4080867"/>
            <a:ext cx="116087" cy="80368"/>
          </a:xfrm>
          <a:custGeom>
            <a:avLst/>
            <a:gdLst/>
            <a:ahLst/>
            <a:cxnLst/>
            <a:rect l="0" t="0" r="0" b="0"/>
            <a:pathLst>
              <a:path w="116087" h="80368">
                <a:moveTo>
                  <a:pt x="0" y="80367"/>
                </a:moveTo>
                <a:lnTo>
                  <a:pt x="0" y="80367"/>
                </a:lnTo>
                <a:lnTo>
                  <a:pt x="0" y="80367"/>
                </a:lnTo>
                <a:lnTo>
                  <a:pt x="0" y="80367"/>
                </a:lnTo>
                <a:lnTo>
                  <a:pt x="0" y="71437"/>
                </a:lnTo>
                <a:lnTo>
                  <a:pt x="0" y="71437"/>
                </a:lnTo>
                <a:lnTo>
                  <a:pt x="8929" y="71437"/>
                </a:lnTo>
                <a:lnTo>
                  <a:pt x="8929" y="62508"/>
                </a:lnTo>
                <a:lnTo>
                  <a:pt x="17859" y="62508"/>
                </a:lnTo>
                <a:lnTo>
                  <a:pt x="35718" y="44648"/>
                </a:lnTo>
                <a:lnTo>
                  <a:pt x="53578" y="35719"/>
                </a:lnTo>
                <a:lnTo>
                  <a:pt x="71437" y="26789"/>
                </a:lnTo>
                <a:lnTo>
                  <a:pt x="89297" y="17859"/>
                </a:lnTo>
                <a:lnTo>
                  <a:pt x="107156" y="8929"/>
                </a:lnTo>
                <a:lnTo>
                  <a:pt x="116086" y="0"/>
                </a:lnTo>
                <a:lnTo>
                  <a:pt x="116086" y="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Freeform 61"/>
          <p:cNvSpPr/>
          <p:nvPr/>
        </p:nvSpPr>
        <p:spPr>
          <a:xfrm>
            <a:off x="3375421" y="3982640"/>
            <a:ext cx="8931" cy="17861"/>
          </a:xfrm>
          <a:custGeom>
            <a:avLst/>
            <a:gdLst/>
            <a:ahLst/>
            <a:cxnLst/>
            <a:rect l="0" t="0" r="0" b="0"/>
            <a:pathLst>
              <a:path w="8931" h="17861">
                <a:moveTo>
                  <a:pt x="8930" y="17860"/>
                </a:moveTo>
                <a:lnTo>
                  <a:pt x="8930" y="17860"/>
                </a:lnTo>
                <a:lnTo>
                  <a:pt x="8930" y="17860"/>
                </a:lnTo>
                <a:lnTo>
                  <a:pt x="8930" y="8930"/>
                </a:lnTo>
                <a:lnTo>
                  <a:pt x="0" y="893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Freeform 62"/>
          <p:cNvSpPr/>
          <p:nvPr/>
        </p:nvSpPr>
        <p:spPr>
          <a:xfrm>
            <a:off x="3277195" y="4000500"/>
            <a:ext cx="89298" cy="125016"/>
          </a:xfrm>
          <a:custGeom>
            <a:avLst/>
            <a:gdLst/>
            <a:ahLst/>
            <a:cxnLst/>
            <a:rect l="0" t="0" r="0" b="0"/>
            <a:pathLst>
              <a:path w="89298" h="125016">
                <a:moveTo>
                  <a:pt x="35719" y="0"/>
                </a:moveTo>
                <a:lnTo>
                  <a:pt x="26789" y="8929"/>
                </a:lnTo>
                <a:lnTo>
                  <a:pt x="26789" y="8929"/>
                </a:lnTo>
                <a:lnTo>
                  <a:pt x="17859" y="17859"/>
                </a:lnTo>
                <a:lnTo>
                  <a:pt x="8930" y="35718"/>
                </a:lnTo>
                <a:lnTo>
                  <a:pt x="0" y="44648"/>
                </a:lnTo>
                <a:lnTo>
                  <a:pt x="0" y="62507"/>
                </a:lnTo>
                <a:lnTo>
                  <a:pt x="0" y="71437"/>
                </a:lnTo>
                <a:lnTo>
                  <a:pt x="0" y="89296"/>
                </a:lnTo>
                <a:lnTo>
                  <a:pt x="0" y="98226"/>
                </a:lnTo>
                <a:lnTo>
                  <a:pt x="0" y="107156"/>
                </a:lnTo>
                <a:lnTo>
                  <a:pt x="0" y="116086"/>
                </a:lnTo>
                <a:lnTo>
                  <a:pt x="8930" y="116086"/>
                </a:lnTo>
                <a:lnTo>
                  <a:pt x="17859" y="125015"/>
                </a:lnTo>
                <a:lnTo>
                  <a:pt x="26789" y="125015"/>
                </a:lnTo>
                <a:lnTo>
                  <a:pt x="35719" y="125015"/>
                </a:lnTo>
                <a:lnTo>
                  <a:pt x="44648" y="125015"/>
                </a:lnTo>
                <a:lnTo>
                  <a:pt x="53578" y="125015"/>
                </a:lnTo>
                <a:lnTo>
                  <a:pt x="71437" y="116086"/>
                </a:lnTo>
                <a:lnTo>
                  <a:pt x="80367" y="116086"/>
                </a:lnTo>
                <a:lnTo>
                  <a:pt x="89297" y="116086"/>
                </a:lnTo>
                <a:lnTo>
                  <a:pt x="89297" y="116086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Freeform 63"/>
          <p:cNvSpPr/>
          <p:nvPr/>
        </p:nvSpPr>
        <p:spPr>
          <a:xfrm>
            <a:off x="3500437" y="4018359"/>
            <a:ext cx="1" cy="1"/>
          </a:xfrm>
          <a:custGeom>
            <a:avLst/>
            <a:gdLst/>
            <a:ahLst/>
            <a:cxnLst/>
            <a:rect l="0" t="0" r="0" b="0"/>
            <a:pathLst>
              <a:path w="1" h="1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Freeform 64"/>
          <p:cNvSpPr/>
          <p:nvPr/>
        </p:nvSpPr>
        <p:spPr>
          <a:xfrm>
            <a:off x="3429000" y="3973711"/>
            <a:ext cx="107157" cy="142876"/>
          </a:xfrm>
          <a:custGeom>
            <a:avLst/>
            <a:gdLst/>
            <a:ahLst/>
            <a:cxnLst/>
            <a:rect l="0" t="0" r="0" b="0"/>
            <a:pathLst>
              <a:path w="107157" h="142876">
                <a:moveTo>
                  <a:pt x="71437" y="0"/>
                </a:moveTo>
                <a:lnTo>
                  <a:pt x="71437" y="0"/>
                </a:lnTo>
                <a:lnTo>
                  <a:pt x="62507" y="0"/>
                </a:lnTo>
                <a:lnTo>
                  <a:pt x="62507" y="0"/>
                </a:lnTo>
                <a:lnTo>
                  <a:pt x="53578" y="8929"/>
                </a:lnTo>
                <a:lnTo>
                  <a:pt x="44648" y="8929"/>
                </a:lnTo>
                <a:lnTo>
                  <a:pt x="35718" y="17859"/>
                </a:lnTo>
                <a:lnTo>
                  <a:pt x="35718" y="17859"/>
                </a:lnTo>
                <a:lnTo>
                  <a:pt x="26789" y="26789"/>
                </a:lnTo>
                <a:lnTo>
                  <a:pt x="17859" y="44648"/>
                </a:lnTo>
                <a:lnTo>
                  <a:pt x="17859" y="53578"/>
                </a:lnTo>
                <a:lnTo>
                  <a:pt x="8929" y="62507"/>
                </a:lnTo>
                <a:lnTo>
                  <a:pt x="8929" y="71437"/>
                </a:lnTo>
                <a:lnTo>
                  <a:pt x="0" y="89296"/>
                </a:lnTo>
                <a:lnTo>
                  <a:pt x="0" y="98226"/>
                </a:lnTo>
                <a:lnTo>
                  <a:pt x="0" y="107156"/>
                </a:lnTo>
                <a:lnTo>
                  <a:pt x="8929" y="116085"/>
                </a:lnTo>
                <a:lnTo>
                  <a:pt x="8929" y="125015"/>
                </a:lnTo>
                <a:lnTo>
                  <a:pt x="17859" y="125015"/>
                </a:lnTo>
                <a:lnTo>
                  <a:pt x="26789" y="133945"/>
                </a:lnTo>
                <a:lnTo>
                  <a:pt x="35718" y="133945"/>
                </a:lnTo>
                <a:lnTo>
                  <a:pt x="35718" y="142875"/>
                </a:lnTo>
                <a:lnTo>
                  <a:pt x="53578" y="142875"/>
                </a:lnTo>
                <a:lnTo>
                  <a:pt x="62507" y="133945"/>
                </a:lnTo>
                <a:lnTo>
                  <a:pt x="71437" y="133945"/>
                </a:lnTo>
                <a:lnTo>
                  <a:pt x="80367" y="125015"/>
                </a:lnTo>
                <a:lnTo>
                  <a:pt x="89296" y="125015"/>
                </a:lnTo>
                <a:lnTo>
                  <a:pt x="89296" y="116085"/>
                </a:lnTo>
                <a:lnTo>
                  <a:pt x="98226" y="107156"/>
                </a:lnTo>
                <a:lnTo>
                  <a:pt x="107156" y="89296"/>
                </a:lnTo>
                <a:lnTo>
                  <a:pt x="107156" y="80367"/>
                </a:lnTo>
                <a:lnTo>
                  <a:pt x="107156" y="71437"/>
                </a:lnTo>
                <a:lnTo>
                  <a:pt x="107156" y="53578"/>
                </a:lnTo>
                <a:lnTo>
                  <a:pt x="107156" y="44648"/>
                </a:lnTo>
                <a:lnTo>
                  <a:pt x="98226" y="35718"/>
                </a:lnTo>
                <a:lnTo>
                  <a:pt x="98226" y="26789"/>
                </a:lnTo>
                <a:lnTo>
                  <a:pt x="89296" y="17859"/>
                </a:lnTo>
                <a:lnTo>
                  <a:pt x="80367" y="17859"/>
                </a:lnTo>
                <a:lnTo>
                  <a:pt x="80367" y="8929"/>
                </a:lnTo>
                <a:lnTo>
                  <a:pt x="80367" y="8929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Freeform 65"/>
          <p:cNvSpPr/>
          <p:nvPr/>
        </p:nvSpPr>
        <p:spPr>
          <a:xfrm>
            <a:off x="3652242" y="3937992"/>
            <a:ext cx="17860" cy="26790"/>
          </a:xfrm>
          <a:custGeom>
            <a:avLst/>
            <a:gdLst/>
            <a:ahLst/>
            <a:cxnLst/>
            <a:rect l="0" t="0" r="0" b="0"/>
            <a:pathLst>
              <a:path w="17860" h="26790">
                <a:moveTo>
                  <a:pt x="0" y="26789"/>
                </a:moveTo>
                <a:lnTo>
                  <a:pt x="0" y="26789"/>
                </a:lnTo>
                <a:lnTo>
                  <a:pt x="8929" y="17859"/>
                </a:lnTo>
                <a:lnTo>
                  <a:pt x="8929" y="8929"/>
                </a:lnTo>
                <a:lnTo>
                  <a:pt x="17859" y="8929"/>
                </a:lnTo>
                <a:lnTo>
                  <a:pt x="17859" y="0"/>
                </a:lnTo>
                <a:lnTo>
                  <a:pt x="17859" y="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Freeform 66"/>
          <p:cNvSpPr/>
          <p:nvPr/>
        </p:nvSpPr>
        <p:spPr>
          <a:xfrm>
            <a:off x="3607593" y="3795117"/>
            <a:ext cx="89298" cy="267891"/>
          </a:xfrm>
          <a:custGeom>
            <a:avLst/>
            <a:gdLst/>
            <a:ahLst/>
            <a:cxnLst/>
            <a:rect l="0" t="0" r="0" b="0"/>
            <a:pathLst>
              <a:path w="89298" h="267891">
                <a:moveTo>
                  <a:pt x="89297" y="26789"/>
                </a:moveTo>
                <a:lnTo>
                  <a:pt x="80368" y="26789"/>
                </a:lnTo>
                <a:lnTo>
                  <a:pt x="80368" y="26789"/>
                </a:lnTo>
                <a:lnTo>
                  <a:pt x="80368" y="17859"/>
                </a:lnTo>
                <a:lnTo>
                  <a:pt x="80368" y="8929"/>
                </a:lnTo>
                <a:lnTo>
                  <a:pt x="71438" y="8929"/>
                </a:lnTo>
                <a:lnTo>
                  <a:pt x="71438" y="0"/>
                </a:lnTo>
                <a:lnTo>
                  <a:pt x="62508" y="0"/>
                </a:lnTo>
                <a:lnTo>
                  <a:pt x="62508" y="0"/>
                </a:lnTo>
                <a:lnTo>
                  <a:pt x="53578" y="0"/>
                </a:lnTo>
                <a:lnTo>
                  <a:pt x="44649" y="0"/>
                </a:lnTo>
                <a:lnTo>
                  <a:pt x="44649" y="0"/>
                </a:lnTo>
                <a:lnTo>
                  <a:pt x="35719" y="8929"/>
                </a:lnTo>
                <a:lnTo>
                  <a:pt x="26789" y="26789"/>
                </a:lnTo>
                <a:lnTo>
                  <a:pt x="26789" y="35719"/>
                </a:lnTo>
                <a:lnTo>
                  <a:pt x="17860" y="44648"/>
                </a:lnTo>
                <a:lnTo>
                  <a:pt x="8930" y="62508"/>
                </a:lnTo>
                <a:lnTo>
                  <a:pt x="8930" y="80367"/>
                </a:lnTo>
                <a:lnTo>
                  <a:pt x="8930" y="98226"/>
                </a:lnTo>
                <a:lnTo>
                  <a:pt x="0" y="116086"/>
                </a:lnTo>
                <a:lnTo>
                  <a:pt x="0" y="133945"/>
                </a:lnTo>
                <a:lnTo>
                  <a:pt x="0" y="151804"/>
                </a:lnTo>
                <a:lnTo>
                  <a:pt x="0" y="160734"/>
                </a:lnTo>
                <a:lnTo>
                  <a:pt x="0" y="178594"/>
                </a:lnTo>
                <a:lnTo>
                  <a:pt x="0" y="196453"/>
                </a:lnTo>
                <a:lnTo>
                  <a:pt x="8930" y="205383"/>
                </a:lnTo>
                <a:lnTo>
                  <a:pt x="8930" y="223242"/>
                </a:lnTo>
                <a:lnTo>
                  <a:pt x="8930" y="232172"/>
                </a:lnTo>
                <a:lnTo>
                  <a:pt x="17860" y="250031"/>
                </a:lnTo>
                <a:lnTo>
                  <a:pt x="17860" y="258961"/>
                </a:lnTo>
                <a:lnTo>
                  <a:pt x="26789" y="258961"/>
                </a:lnTo>
                <a:lnTo>
                  <a:pt x="26789" y="267890"/>
                </a:lnTo>
                <a:lnTo>
                  <a:pt x="26789" y="26789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Freeform 67"/>
          <p:cNvSpPr/>
          <p:nvPr/>
        </p:nvSpPr>
        <p:spPr>
          <a:xfrm>
            <a:off x="3554015" y="3955851"/>
            <a:ext cx="98228" cy="17861"/>
          </a:xfrm>
          <a:custGeom>
            <a:avLst/>
            <a:gdLst/>
            <a:ahLst/>
            <a:cxnLst/>
            <a:rect l="0" t="0" r="0" b="0"/>
            <a:pathLst>
              <a:path w="98228" h="17861">
                <a:moveTo>
                  <a:pt x="0" y="17860"/>
                </a:moveTo>
                <a:lnTo>
                  <a:pt x="0" y="17860"/>
                </a:lnTo>
                <a:lnTo>
                  <a:pt x="0" y="17860"/>
                </a:lnTo>
                <a:lnTo>
                  <a:pt x="0" y="17860"/>
                </a:lnTo>
                <a:lnTo>
                  <a:pt x="0" y="17860"/>
                </a:lnTo>
                <a:lnTo>
                  <a:pt x="0" y="17860"/>
                </a:lnTo>
                <a:lnTo>
                  <a:pt x="8930" y="17860"/>
                </a:lnTo>
                <a:lnTo>
                  <a:pt x="17860" y="8930"/>
                </a:lnTo>
                <a:lnTo>
                  <a:pt x="26789" y="8930"/>
                </a:lnTo>
                <a:lnTo>
                  <a:pt x="35719" y="8930"/>
                </a:lnTo>
                <a:lnTo>
                  <a:pt x="53578" y="8930"/>
                </a:lnTo>
                <a:lnTo>
                  <a:pt x="62508" y="0"/>
                </a:lnTo>
                <a:lnTo>
                  <a:pt x="80367" y="0"/>
                </a:lnTo>
                <a:lnTo>
                  <a:pt x="89297" y="0"/>
                </a:lnTo>
                <a:lnTo>
                  <a:pt x="98227" y="0"/>
                </a:lnTo>
                <a:lnTo>
                  <a:pt x="98227" y="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Freeform 68"/>
          <p:cNvSpPr/>
          <p:nvPr/>
        </p:nvSpPr>
        <p:spPr>
          <a:xfrm>
            <a:off x="3714750" y="3982640"/>
            <a:ext cx="8930" cy="8931"/>
          </a:xfrm>
          <a:custGeom>
            <a:avLst/>
            <a:gdLst/>
            <a:ahLst/>
            <a:cxnLst/>
            <a:rect l="0" t="0" r="0" b="0"/>
            <a:pathLst>
              <a:path w="8930" h="8931">
                <a:moveTo>
                  <a:pt x="0" y="8930"/>
                </a:moveTo>
                <a:lnTo>
                  <a:pt x="0" y="8930"/>
                </a:lnTo>
                <a:lnTo>
                  <a:pt x="8929" y="0"/>
                </a:lnTo>
                <a:lnTo>
                  <a:pt x="8929" y="0"/>
                </a:lnTo>
                <a:lnTo>
                  <a:pt x="8929" y="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Freeform 69"/>
          <p:cNvSpPr/>
          <p:nvPr/>
        </p:nvSpPr>
        <p:spPr>
          <a:xfrm>
            <a:off x="3679031" y="3946921"/>
            <a:ext cx="89298" cy="98228"/>
          </a:xfrm>
          <a:custGeom>
            <a:avLst/>
            <a:gdLst/>
            <a:ahLst/>
            <a:cxnLst/>
            <a:rect l="0" t="0" r="0" b="0"/>
            <a:pathLst>
              <a:path w="89298" h="98228">
                <a:moveTo>
                  <a:pt x="35719" y="0"/>
                </a:moveTo>
                <a:lnTo>
                  <a:pt x="35719" y="0"/>
                </a:lnTo>
                <a:lnTo>
                  <a:pt x="26789" y="0"/>
                </a:lnTo>
                <a:lnTo>
                  <a:pt x="26789" y="0"/>
                </a:lnTo>
                <a:lnTo>
                  <a:pt x="17859" y="0"/>
                </a:lnTo>
                <a:lnTo>
                  <a:pt x="17859" y="8930"/>
                </a:lnTo>
                <a:lnTo>
                  <a:pt x="8930" y="17860"/>
                </a:lnTo>
                <a:lnTo>
                  <a:pt x="8930" y="26790"/>
                </a:lnTo>
                <a:lnTo>
                  <a:pt x="8930" y="35719"/>
                </a:lnTo>
                <a:lnTo>
                  <a:pt x="0" y="35719"/>
                </a:lnTo>
                <a:lnTo>
                  <a:pt x="0" y="44649"/>
                </a:lnTo>
                <a:lnTo>
                  <a:pt x="0" y="53579"/>
                </a:lnTo>
                <a:lnTo>
                  <a:pt x="0" y="62508"/>
                </a:lnTo>
                <a:lnTo>
                  <a:pt x="0" y="71438"/>
                </a:lnTo>
                <a:lnTo>
                  <a:pt x="0" y="80368"/>
                </a:lnTo>
                <a:lnTo>
                  <a:pt x="0" y="80368"/>
                </a:lnTo>
                <a:lnTo>
                  <a:pt x="8930" y="89297"/>
                </a:lnTo>
                <a:lnTo>
                  <a:pt x="8930" y="89297"/>
                </a:lnTo>
                <a:lnTo>
                  <a:pt x="17859" y="98227"/>
                </a:lnTo>
                <a:lnTo>
                  <a:pt x="26789" y="98227"/>
                </a:lnTo>
                <a:lnTo>
                  <a:pt x="35719" y="89297"/>
                </a:lnTo>
                <a:lnTo>
                  <a:pt x="35719" y="89297"/>
                </a:lnTo>
                <a:lnTo>
                  <a:pt x="44648" y="80368"/>
                </a:lnTo>
                <a:lnTo>
                  <a:pt x="53578" y="80368"/>
                </a:lnTo>
                <a:lnTo>
                  <a:pt x="53578" y="71438"/>
                </a:lnTo>
                <a:lnTo>
                  <a:pt x="62508" y="62508"/>
                </a:lnTo>
                <a:lnTo>
                  <a:pt x="62508" y="53579"/>
                </a:lnTo>
                <a:lnTo>
                  <a:pt x="71437" y="44649"/>
                </a:lnTo>
                <a:lnTo>
                  <a:pt x="71437" y="35719"/>
                </a:lnTo>
                <a:lnTo>
                  <a:pt x="71437" y="26790"/>
                </a:lnTo>
                <a:lnTo>
                  <a:pt x="71437" y="17860"/>
                </a:lnTo>
                <a:lnTo>
                  <a:pt x="71437" y="17860"/>
                </a:lnTo>
                <a:lnTo>
                  <a:pt x="71437" y="8930"/>
                </a:lnTo>
                <a:lnTo>
                  <a:pt x="71437" y="8930"/>
                </a:lnTo>
                <a:lnTo>
                  <a:pt x="71437" y="8930"/>
                </a:lnTo>
                <a:lnTo>
                  <a:pt x="71437" y="8930"/>
                </a:lnTo>
                <a:lnTo>
                  <a:pt x="71437" y="8930"/>
                </a:lnTo>
                <a:lnTo>
                  <a:pt x="71437" y="8930"/>
                </a:lnTo>
                <a:lnTo>
                  <a:pt x="71437" y="17860"/>
                </a:lnTo>
                <a:lnTo>
                  <a:pt x="71437" y="17860"/>
                </a:lnTo>
                <a:lnTo>
                  <a:pt x="71437" y="26790"/>
                </a:lnTo>
                <a:lnTo>
                  <a:pt x="71437" y="35719"/>
                </a:lnTo>
                <a:lnTo>
                  <a:pt x="71437" y="44649"/>
                </a:lnTo>
                <a:lnTo>
                  <a:pt x="71437" y="53579"/>
                </a:lnTo>
                <a:lnTo>
                  <a:pt x="71437" y="62508"/>
                </a:lnTo>
                <a:lnTo>
                  <a:pt x="71437" y="71438"/>
                </a:lnTo>
                <a:lnTo>
                  <a:pt x="71437" y="71438"/>
                </a:lnTo>
                <a:lnTo>
                  <a:pt x="80367" y="80368"/>
                </a:lnTo>
                <a:lnTo>
                  <a:pt x="80367" y="89297"/>
                </a:lnTo>
                <a:lnTo>
                  <a:pt x="89297" y="89297"/>
                </a:lnTo>
                <a:lnTo>
                  <a:pt x="89297" y="89297"/>
                </a:lnTo>
                <a:lnTo>
                  <a:pt x="89297" y="98227"/>
                </a:lnTo>
                <a:lnTo>
                  <a:pt x="89297" y="98227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Freeform 70"/>
          <p:cNvSpPr/>
          <p:nvPr/>
        </p:nvSpPr>
        <p:spPr>
          <a:xfrm>
            <a:off x="3768328" y="3929062"/>
            <a:ext cx="80368" cy="107157"/>
          </a:xfrm>
          <a:custGeom>
            <a:avLst/>
            <a:gdLst/>
            <a:ahLst/>
            <a:cxnLst/>
            <a:rect l="0" t="0" r="0" b="0"/>
            <a:pathLst>
              <a:path w="80368" h="107157">
                <a:moveTo>
                  <a:pt x="80367" y="0"/>
                </a:moveTo>
                <a:lnTo>
                  <a:pt x="80367" y="0"/>
                </a:lnTo>
                <a:lnTo>
                  <a:pt x="80367" y="0"/>
                </a:lnTo>
                <a:lnTo>
                  <a:pt x="80367" y="0"/>
                </a:lnTo>
                <a:lnTo>
                  <a:pt x="71437" y="0"/>
                </a:lnTo>
                <a:lnTo>
                  <a:pt x="62508" y="8930"/>
                </a:lnTo>
                <a:lnTo>
                  <a:pt x="53578" y="8930"/>
                </a:lnTo>
                <a:lnTo>
                  <a:pt x="53578" y="8930"/>
                </a:lnTo>
                <a:lnTo>
                  <a:pt x="44648" y="17859"/>
                </a:lnTo>
                <a:lnTo>
                  <a:pt x="35718" y="26789"/>
                </a:lnTo>
                <a:lnTo>
                  <a:pt x="26789" y="35719"/>
                </a:lnTo>
                <a:lnTo>
                  <a:pt x="17859" y="44649"/>
                </a:lnTo>
                <a:lnTo>
                  <a:pt x="8929" y="53578"/>
                </a:lnTo>
                <a:lnTo>
                  <a:pt x="8929" y="62508"/>
                </a:lnTo>
                <a:lnTo>
                  <a:pt x="0" y="71438"/>
                </a:lnTo>
                <a:lnTo>
                  <a:pt x="8929" y="80367"/>
                </a:lnTo>
                <a:lnTo>
                  <a:pt x="8929" y="89297"/>
                </a:lnTo>
                <a:lnTo>
                  <a:pt x="17859" y="89297"/>
                </a:lnTo>
                <a:lnTo>
                  <a:pt x="17859" y="98227"/>
                </a:lnTo>
                <a:lnTo>
                  <a:pt x="26789" y="98227"/>
                </a:lnTo>
                <a:lnTo>
                  <a:pt x="44648" y="107156"/>
                </a:lnTo>
                <a:lnTo>
                  <a:pt x="53578" y="107156"/>
                </a:lnTo>
                <a:lnTo>
                  <a:pt x="62508" y="98227"/>
                </a:lnTo>
                <a:lnTo>
                  <a:pt x="80367" y="98227"/>
                </a:lnTo>
                <a:lnTo>
                  <a:pt x="80367" y="98227"/>
                </a:lnTo>
                <a:lnTo>
                  <a:pt x="80367" y="98227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Freeform 71"/>
          <p:cNvSpPr/>
          <p:nvPr/>
        </p:nvSpPr>
        <p:spPr>
          <a:xfrm>
            <a:off x="3902273" y="3795117"/>
            <a:ext cx="26790" cy="214313"/>
          </a:xfrm>
          <a:custGeom>
            <a:avLst/>
            <a:gdLst/>
            <a:ahLst/>
            <a:cxnLst/>
            <a:rect l="0" t="0" r="0" b="0"/>
            <a:pathLst>
              <a:path w="26790" h="214313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8929"/>
                </a:lnTo>
                <a:lnTo>
                  <a:pt x="0" y="8929"/>
                </a:lnTo>
                <a:lnTo>
                  <a:pt x="8930" y="26789"/>
                </a:lnTo>
                <a:lnTo>
                  <a:pt x="8930" y="35719"/>
                </a:lnTo>
                <a:lnTo>
                  <a:pt x="8930" y="53578"/>
                </a:lnTo>
                <a:lnTo>
                  <a:pt x="17859" y="71437"/>
                </a:lnTo>
                <a:lnTo>
                  <a:pt x="17859" y="89297"/>
                </a:lnTo>
                <a:lnTo>
                  <a:pt x="17859" y="107156"/>
                </a:lnTo>
                <a:lnTo>
                  <a:pt x="17859" y="116086"/>
                </a:lnTo>
                <a:lnTo>
                  <a:pt x="17859" y="142875"/>
                </a:lnTo>
                <a:lnTo>
                  <a:pt x="17859" y="151804"/>
                </a:lnTo>
                <a:lnTo>
                  <a:pt x="26789" y="169664"/>
                </a:lnTo>
                <a:lnTo>
                  <a:pt x="26789" y="187523"/>
                </a:lnTo>
                <a:lnTo>
                  <a:pt x="26789" y="196453"/>
                </a:lnTo>
                <a:lnTo>
                  <a:pt x="26789" y="205383"/>
                </a:lnTo>
                <a:lnTo>
                  <a:pt x="26789" y="214312"/>
                </a:lnTo>
                <a:lnTo>
                  <a:pt x="26789" y="214312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Freeform 72"/>
          <p:cNvSpPr/>
          <p:nvPr/>
        </p:nvSpPr>
        <p:spPr>
          <a:xfrm>
            <a:off x="3857625" y="3884414"/>
            <a:ext cx="98227" cy="17860"/>
          </a:xfrm>
          <a:custGeom>
            <a:avLst/>
            <a:gdLst/>
            <a:ahLst/>
            <a:cxnLst/>
            <a:rect l="0" t="0" r="0" b="0"/>
            <a:pathLst>
              <a:path w="98227" h="17860">
                <a:moveTo>
                  <a:pt x="0" y="17859"/>
                </a:moveTo>
                <a:lnTo>
                  <a:pt x="0" y="17859"/>
                </a:lnTo>
                <a:lnTo>
                  <a:pt x="0" y="17859"/>
                </a:lnTo>
                <a:lnTo>
                  <a:pt x="0" y="17859"/>
                </a:lnTo>
                <a:lnTo>
                  <a:pt x="0" y="17859"/>
                </a:lnTo>
                <a:lnTo>
                  <a:pt x="8929" y="17859"/>
                </a:lnTo>
                <a:lnTo>
                  <a:pt x="17859" y="17859"/>
                </a:lnTo>
                <a:lnTo>
                  <a:pt x="26789" y="17859"/>
                </a:lnTo>
                <a:lnTo>
                  <a:pt x="35718" y="17859"/>
                </a:lnTo>
                <a:lnTo>
                  <a:pt x="53578" y="8929"/>
                </a:lnTo>
                <a:lnTo>
                  <a:pt x="71437" y="8929"/>
                </a:lnTo>
                <a:lnTo>
                  <a:pt x="80367" y="8929"/>
                </a:lnTo>
                <a:lnTo>
                  <a:pt x="89296" y="0"/>
                </a:lnTo>
                <a:lnTo>
                  <a:pt x="98226" y="0"/>
                </a:lnTo>
                <a:lnTo>
                  <a:pt x="98226" y="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Freeform 73"/>
          <p:cNvSpPr/>
          <p:nvPr/>
        </p:nvSpPr>
        <p:spPr>
          <a:xfrm>
            <a:off x="3946921" y="3875484"/>
            <a:ext cx="116087" cy="107157"/>
          </a:xfrm>
          <a:custGeom>
            <a:avLst/>
            <a:gdLst/>
            <a:ahLst/>
            <a:cxnLst/>
            <a:rect l="0" t="0" r="0" b="0"/>
            <a:pathLst>
              <a:path w="116087" h="107157">
                <a:moveTo>
                  <a:pt x="80368" y="26789"/>
                </a:moveTo>
                <a:lnTo>
                  <a:pt x="80368" y="26789"/>
                </a:lnTo>
                <a:lnTo>
                  <a:pt x="80368" y="26789"/>
                </a:lnTo>
                <a:lnTo>
                  <a:pt x="80368" y="17859"/>
                </a:lnTo>
                <a:lnTo>
                  <a:pt x="80368" y="17859"/>
                </a:lnTo>
                <a:lnTo>
                  <a:pt x="71438" y="17859"/>
                </a:lnTo>
                <a:lnTo>
                  <a:pt x="71438" y="8930"/>
                </a:lnTo>
                <a:lnTo>
                  <a:pt x="71438" y="8930"/>
                </a:lnTo>
                <a:lnTo>
                  <a:pt x="62508" y="8930"/>
                </a:lnTo>
                <a:lnTo>
                  <a:pt x="53579" y="8930"/>
                </a:lnTo>
                <a:lnTo>
                  <a:pt x="44649" y="8930"/>
                </a:lnTo>
                <a:lnTo>
                  <a:pt x="35719" y="17859"/>
                </a:lnTo>
                <a:lnTo>
                  <a:pt x="35719" y="17859"/>
                </a:lnTo>
                <a:lnTo>
                  <a:pt x="26790" y="26789"/>
                </a:lnTo>
                <a:lnTo>
                  <a:pt x="17860" y="35719"/>
                </a:lnTo>
                <a:lnTo>
                  <a:pt x="8930" y="44648"/>
                </a:lnTo>
                <a:lnTo>
                  <a:pt x="8930" y="53578"/>
                </a:lnTo>
                <a:lnTo>
                  <a:pt x="0" y="62508"/>
                </a:lnTo>
                <a:lnTo>
                  <a:pt x="0" y="71437"/>
                </a:lnTo>
                <a:lnTo>
                  <a:pt x="0" y="80367"/>
                </a:lnTo>
                <a:lnTo>
                  <a:pt x="0" y="89297"/>
                </a:lnTo>
                <a:lnTo>
                  <a:pt x="0" y="89297"/>
                </a:lnTo>
                <a:lnTo>
                  <a:pt x="8930" y="98227"/>
                </a:lnTo>
                <a:lnTo>
                  <a:pt x="17860" y="107156"/>
                </a:lnTo>
                <a:lnTo>
                  <a:pt x="26790" y="107156"/>
                </a:lnTo>
                <a:lnTo>
                  <a:pt x="44649" y="107156"/>
                </a:lnTo>
                <a:lnTo>
                  <a:pt x="53579" y="107156"/>
                </a:lnTo>
                <a:lnTo>
                  <a:pt x="62508" y="107156"/>
                </a:lnTo>
                <a:lnTo>
                  <a:pt x="80368" y="98227"/>
                </a:lnTo>
                <a:lnTo>
                  <a:pt x="89297" y="98227"/>
                </a:lnTo>
                <a:lnTo>
                  <a:pt x="98227" y="89297"/>
                </a:lnTo>
                <a:lnTo>
                  <a:pt x="107157" y="89297"/>
                </a:lnTo>
                <a:lnTo>
                  <a:pt x="116086" y="80367"/>
                </a:lnTo>
                <a:lnTo>
                  <a:pt x="116086" y="71437"/>
                </a:lnTo>
                <a:lnTo>
                  <a:pt x="116086" y="62508"/>
                </a:lnTo>
                <a:lnTo>
                  <a:pt x="116086" y="44648"/>
                </a:lnTo>
                <a:lnTo>
                  <a:pt x="116086" y="35719"/>
                </a:lnTo>
                <a:lnTo>
                  <a:pt x="116086" y="26789"/>
                </a:lnTo>
                <a:lnTo>
                  <a:pt x="107157" y="17859"/>
                </a:lnTo>
                <a:lnTo>
                  <a:pt x="107157" y="17859"/>
                </a:lnTo>
                <a:lnTo>
                  <a:pt x="98227" y="8930"/>
                </a:lnTo>
                <a:lnTo>
                  <a:pt x="89297" y="8930"/>
                </a:lnTo>
                <a:lnTo>
                  <a:pt x="80368" y="0"/>
                </a:lnTo>
                <a:lnTo>
                  <a:pt x="80368" y="0"/>
                </a:lnTo>
                <a:lnTo>
                  <a:pt x="80368" y="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Freeform 74"/>
          <p:cNvSpPr/>
          <p:nvPr/>
        </p:nvSpPr>
        <p:spPr>
          <a:xfrm>
            <a:off x="4080867" y="3830836"/>
            <a:ext cx="98227" cy="160735"/>
          </a:xfrm>
          <a:custGeom>
            <a:avLst/>
            <a:gdLst/>
            <a:ahLst/>
            <a:cxnLst/>
            <a:rect l="0" t="0" r="0" b="0"/>
            <a:pathLst>
              <a:path w="98227" h="160735">
                <a:moveTo>
                  <a:pt x="0" y="71437"/>
                </a:moveTo>
                <a:lnTo>
                  <a:pt x="0" y="71437"/>
                </a:lnTo>
                <a:lnTo>
                  <a:pt x="8929" y="80367"/>
                </a:lnTo>
                <a:lnTo>
                  <a:pt x="8929" y="80367"/>
                </a:lnTo>
                <a:lnTo>
                  <a:pt x="8929" y="98226"/>
                </a:lnTo>
                <a:lnTo>
                  <a:pt x="17859" y="107156"/>
                </a:lnTo>
                <a:lnTo>
                  <a:pt x="17859" y="116085"/>
                </a:lnTo>
                <a:lnTo>
                  <a:pt x="17859" y="125015"/>
                </a:lnTo>
                <a:lnTo>
                  <a:pt x="26789" y="133945"/>
                </a:lnTo>
                <a:lnTo>
                  <a:pt x="26789" y="142875"/>
                </a:lnTo>
                <a:lnTo>
                  <a:pt x="17859" y="151804"/>
                </a:lnTo>
                <a:lnTo>
                  <a:pt x="17859" y="151804"/>
                </a:lnTo>
                <a:lnTo>
                  <a:pt x="17859" y="160734"/>
                </a:lnTo>
                <a:lnTo>
                  <a:pt x="17859" y="160734"/>
                </a:lnTo>
                <a:lnTo>
                  <a:pt x="17859" y="160734"/>
                </a:lnTo>
                <a:lnTo>
                  <a:pt x="17859" y="160734"/>
                </a:lnTo>
                <a:lnTo>
                  <a:pt x="17859" y="160734"/>
                </a:lnTo>
                <a:lnTo>
                  <a:pt x="17859" y="151804"/>
                </a:lnTo>
                <a:lnTo>
                  <a:pt x="17859" y="142875"/>
                </a:lnTo>
                <a:lnTo>
                  <a:pt x="17859" y="133945"/>
                </a:lnTo>
                <a:lnTo>
                  <a:pt x="17859" y="116085"/>
                </a:lnTo>
                <a:lnTo>
                  <a:pt x="17859" y="107156"/>
                </a:lnTo>
                <a:lnTo>
                  <a:pt x="17859" y="98226"/>
                </a:lnTo>
                <a:lnTo>
                  <a:pt x="17859" y="80367"/>
                </a:lnTo>
                <a:lnTo>
                  <a:pt x="17859" y="71437"/>
                </a:lnTo>
                <a:lnTo>
                  <a:pt x="17859" y="62507"/>
                </a:lnTo>
                <a:lnTo>
                  <a:pt x="17859" y="53578"/>
                </a:lnTo>
                <a:lnTo>
                  <a:pt x="17859" y="35718"/>
                </a:lnTo>
                <a:lnTo>
                  <a:pt x="26789" y="35718"/>
                </a:lnTo>
                <a:lnTo>
                  <a:pt x="26789" y="26789"/>
                </a:lnTo>
                <a:lnTo>
                  <a:pt x="35719" y="17859"/>
                </a:lnTo>
                <a:lnTo>
                  <a:pt x="44648" y="8929"/>
                </a:lnTo>
                <a:lnTo>
                  <a:pt x="44648" y="0"/>
                </a:lnTo>
                <a:lnTo>
                  <a:pt x="62508" y="0"/>
                </a:lnTo>
                <a:lnTo>
                  <a:pt x="71437" y="0"/>
                </a:lnTo>
                <a:lnTo>
                  <a:pt x="80367" y="0"/>
                </a:lnTo>
                <a:lnTo>
                  <a:pt x="89297" y="0"/>
                </a:lnTo>
                <a:lnTo>
                  <a:pt x="98226" y="0"/>
                </a:lnTo>
                <a:lnTo>
                  <a:pt x="98226" y="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Shape 48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buNone/>
            </a:pPr>
            <a:r>
              <a:rPr lang="en"/>
              <a:t>Water pH and Buffers</a:t>
            </a:r>
          </a:p>
        </p:txBody>
      </p:sp>
      <p:sp>
        <p:nvSpPr>
          <p:cNvPr id="49" name="Shape 49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725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  <p:sp>
        <p:nvSpPr>
          <p:cNvPr id="2" name="Freeform 1"/>
          <p:cNvSpPr/>
          <p:nvPr/>
        </p:nvSpPr>
        <p:spPr>
          <a:xfrm>
            <a:off x="964406" y="964406"/>
            <a:ext cx="339329" cy="348259"/>
          </a:xfrm>
          <a:custGeom>
            <a:avLst/>
            <a:gdLst/>
            <a:ahLst/>
            <a:cxnLst/>
            <a:rect l="0" t="0" r="0" b="0"/>
            <a:pathLst>
              <a:path w="339329" h="348259">
                <a:moveTo>
                  <a:pt x="339328" y="0"/>
                </a:moveTo>
                <a:lnTo>
                  <a:pt x="339328" y="0"/>
                </a:lnTo>
                <a:lnTo>
                  <a:pt x="330399" y="8930"/>
                </a:lnTo>
                <a:lnTo>
                  <a:pt x="330399" y="8930"/>
                </a:lnTo>
                <a:lnTo>
                  <a:pt x="321469" y="17860"/>
                </a:lnTo>
                <a:lnTo>
                  <a:pt x="321469" y="26789"/>
                </a:lnTo>
                <a:lnTo>
                  <a:pt x="312539" y="35719"/>
                </a:lnTo>
                <a:lnTo>
                  <a:pt x="294680" y="44649"/>
                </a:lnTo>
                <a:lnTo>
                  <a:pt x="285750" y="62508"/>
                </a:lnTo>
                <a:lnTo>
                  <a:pt x="276821" y="71438"/>
                </a:lnTo>
                <a:lnTo>
                  <a:pt x="258961" y="89297"/>
                </a:lnTo>
                <a:lnTo>
                  <a:pt x="241102" y="98227"/>
                </a:lnTo>
                <a:lnTo>
                  <a:pt x="232172" y="116086"/>
                </a:lnTo>
                <a:lnTo>
                  <a:pt x="214313" y="133945"/>
                </a:lnTo>
                <a:lnTo>
                  <a:pt x="196453" y="151805"/>
                </a:lnTo>
                <a:lnTo>
                  <a:pt x="178594" y="178594"/>
                </a:lnTo>
                <a:lnTo>
                  <a:pt x="160735" y="196453"/>
                </a:lnTo>
                <a:lnTo>
                  <a:pt x="142875" y="214313"/>
                </a:lnTo>
                <a:lnTo>
                  <a:pt x="125016" y="241102"/>
                </a:lnTo>
                <a:lnTo>
                  <a:pt x="98227" y="258961"/>
                </a:lnTo>
                <a:lnTo>
                  <a:pt x="89297" y="276821"/>
                </a:lnTo>
                <a:lnTo>
                  <a:pt x="71438" y="294680"/>
                </a:lnTo>
                <a:lnTo>
                  <a:pt x="53578" y="303610"/>
                </a:lnTo>
                <a:lnTo>
                  <a:pt x="44649" y="321469"/>
                </a:lnTo>
                <a:lnTo>
                  <a:pt x="35719" y="330399"/>
                </a:lnTo>
                <a:lnTo>
                  <a:pt x="26789" y="330399"/>
                </a:lnTo>
                <a:lnTo>
                  <a:pt x="17860" y="339328"/>
                </a:lnTo>
                <a:lnTo>
                  <a:pt x="8930" y="348258"/>
                </a:lnTo>
                <a:lnTo>
                  <a:pt x="8930" y="348258"/>
                </a:lnTo>
                <a:lnTo>
                  <a:pt x="0" y="348258"/>
                </a:lnTo>
                <a:lnTo>
                  <a:pt x="0" y="348258"/>
                </a:lnTo>
                <a:lnTo>
                  <a:pt x="0" y="348258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Freeform 2"/>
          <p:cNvSpPr/>
          <p:nvPr/>
        </p:nvSpPr>
        <p:spPr>
          <a:xfrm>
            <a:off x="589359" y="1312664"/>
            <a:ext cx="26790" cy="321470"/>
          </a:xfrm>
          <a:custGeom>
            <a:avLst/>
            <a:gdLst/>
            <a:ahLst/>
            <a:cxnLst/>
            <a:rect l="0" t="0" r="0" b="0"/>
            <a:pathLst>
              <a:path w="26790" h="321470">
                <a:moveTo>
                  <a:pt x="8930" y="0"/>
                </a:moveTo>
                <a:lnTo>
                  <a:pt x="8930" y="0"/>
                </a:lnTo>
                <a:lnTo>
                  <a:pt x="8930" y="0"/>
                </a:lnTo>
                <a:lnTo>
                  <a:pt x="0" y="8930"/>
                </a:lnTo>
                <a:lnTo>
                  <a:pt x="0" y="8930"/>
                </a:lnTo>
                <a:lnTo>
                  <a:pt x="0" y="17859"/>
                </a:lnTo>
                <a:lnTo>
                  <a:pt x="8930" y="26789"/>
                </a:lnTo>
                <a:lnTo>
                  <a:pt x="8930" y="44649"/>
                </a:lnTo>
                <a:lnTo>
                  <a:pt x="17860" y="62508"/>
                </a:lnTo>
                <a:lnTo>
                  <a:pt x="17860" y="80367"/>
                </a:lnTo>
                <a:lnTo>
                  <a:pt x="17860" y="98227"/>
                </a:lnTo>
                <a:lnTo>
                  <a:pt x="26789" y="116086"/>
                </a:lnTo>
                <a:lnTo>
                  <a:pt x="26789" y="133945"/>
                </a:lnTo>
                <a:lnTo>
                  <a:pt x="26789" y="160734"/>
                </a:lnTo>
                <a:lnTo>
                  <a:pt x="26789" y="178594"/>
                </a:lnTo>
                <a:lnTo>
                  <a:pt x="26789" y="205383"/>
                </a:lnTo>
                <a:lnTo>
                  <a:pt x="26789" y="223242"/>
                </a:lnTo>
                <a:lnTo>
                  <a:pt x="26789" y="241102"/>
                </a:lnTo>
                <a:lnTo>
                  <a:pt x="26789" y="258961"/>
                </a:lnTo>
                <a:lnTo>
                  <a:pt x="26789" y="276820"/>
                </a:lnTo>
                <a:lnTo>
                  <a:pt x="26789" y="285750"/>
                </a:lnTo>
                <a:lnTo>
                  <a:pt x="26789" y="303609"/>
                </a:lnTo>
                <a:lnTo>
                  <a:pt x="26789" y="312539"/>
                </a:lnTo>
                <a:lnTo>
                  <a:pt x="26789" y="321469"/>
                </a:lnTo>
                <a:lnTo>
                  <a:pt x="26789" y="321469"/>
                </a:lnTo>
                <a:lnTo>
                  <a:pt x="26789" y="321469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Freeform 3"/>
          <p:cNvSpPr/>
          <p:nvPr/>
        </p:nvSpPr>
        <p:spPr>
          <a:xfrm>
            <a:off x="705445" y="1357313"/>
            <a:ext cx="26790" cy="294680"/>
          </a:xfrm>
          <a:custGeom>
            <a:avLst/>
            <a:gdLst/>
            <a:ahLst/>
            <a:cxnLst/>
            <a:rect l="0" t="0" r="0" b="0"/>
            <a:pathLst>
              <a:path w="26790" h="294680">
                <a:moveTo>
                  <a:pt x="0" y="8929"/>
                </a:moveTo>
                <a:lnTo>
                  <a:pt x="0" y="8929"/>
                </a:lnTo>
                <a:lnTo>
                  <a:pt x="0" y="8929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8929"/>
                </a:lnTo>
                <a:lnTo>
                  <a:pt x="0" y="17859"/>
                </a:lnTo>
                <a:lnTo>
                  <a:pt x="0" y="26789"/>
                </a:lnTo>
                <a:lnTo>
                  <a:pt x="8930" y="44648"/>
                </a:lnTo>
                <a:lnTo>
                  <a:pt x="8930" y="62507"/>
                </a:lnTo>
                <a:lnTo>
                  <a:pt x="8930" y="71437"/>
                </a:lnTo>
                <a:lnTo>
                  <a:pt x="17860" y="89296"/>
                </a:lnTo>
                <a:lnTo>
                  <a:pt x="17860" y="107156"/>
                </a:lnTo>
                <a:lnTo>
                  <a:pt x="17860" y="125015"/>
                </a:lnTo>
                <a:lnTo>
                  <a:pt x="17860" y="142874"/>
                </a:lnTo>
                <a:lnTo>
                  <a:pt x="17860" y="160734"/>
                </a:lnTo>
                <a:lnTo>
                  <a:pt x="17860" y="178593"/>
                </a:lnTo>
                <a:lnTo>
                  <a:pt x="26789" y="196453"/>
                </a:lnTo>
                <a:lnTo>
                  <a:pt x="26789" y="214312"/>
                </a:lnTo>
                <a:lnTo>
                  <a:pt x="26789" y="232171"/>
                </a:lnTo>
                <a:lnTo>
                  <a:pt x="26789" y="250031"/>
                </a:lnTo>
                <a:lnTo>
                  <a:pt x="26789" y="258960"/>
                </a:lnTo>
                <a:lnTo>
                  <a:pt x="26789" y="267890"/>
                </a:lnTo>
                <a:lnTo>
                  <a:pt x="26789" y="276820"/>
                </a:lnTo>
                <a:lnTo>
                  <a:pt x="26789" y="285749"/>
                </a:lnTo>
                <a:lnTo>
                  <a:pt x="26789" y="294679"/>
                </a:lnTo>
                <a:lnTo>
                  <a:pt x="26789" y="294679"/>
                </a:lnTo>
                <a:lnTo>
                  <a:pt x="26789" y="294679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reeform 4"/>
          <p:cNvSpPr/>
          <p:nvPr/>
        </p:nvSpPr>
        <p:spPr>
          <a:xfrm>
            <a:off x="616148" y="1518047"/>
            <a:ext cx="71439" cy="8930"/>
          </a:xfrm>
          <a:custGeom>
            <a:avLst/>
            <a:gdLst/>
            <a:ahLst/>
            <a:cxnLst/>
            <a:rect l="0" t="0" r="0" b="0"/>
            <a:pathLst>
              <a:path w="71439" h="8930">
                <a:moveTo>
                  <a:pt x="8930" y="8929"/>
                </a:moveTo>
                <a:lnTo>
                  <a:pt x="8930" y="8929"/>
                </a:lnTo>
                <a:lnTo>
                  <a:pt x="0" y="8929"/>
                </a:lnTo>
                <a:lnTo>
                  <a:pt x="0" y="8929"/>
                </a:lnTo>
                <a:lnTo>
                  <a:pt x="0" y="8929"/>
                </a:lnTo>
                <a:lnTo>
                  <a:pt x="8930" y="8929"/>
                </a:lnTo>
                <a:lnTo>
                  <a:pt x="8930" y="8929"/>
                </a:lnTo>
                <a:lnTo>
                  <a:pt x="17860" y="8929"/>
                </a:lnTo>
                <a:lnTo>
                  <a:pt x="17860" y="8929"/>
                </a:lnTo>
                <a:lnTo>
                  <a:pt x="35719" y="8929"/>
                </a:lnTo>
                <a:lnTo>
                  <a:pt x="44649" y="8929"/>
                </a:lnTo>
                <a:lnTo>
                  <a:pt x="53579" y="0"/>
                </a:lnTo>
                <a:lnTo>
                  <a:pt x="62508" y="0"/>
                </a:lnTo>
                <a:lnTo>
                  <a:pt x="71438" y="0"/>
                </a:lnTo>
                <a:lnTo>
                  <a:pt x="71438" y="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reeform 5"/>
          <p:cNvSpPr/>
          <p:nvPr/>
        </p:nvSpPr>
        <p:spPr>
          <a:xfrm>
            <a:off x="794742" y="1553766"/>
            <a:ext cx="62509" cy="1"/>
          </a:xfrm>
          <a:custGeom>
            <a:avLst/>
            <a:gdLst/>
            <a:ahLst/>
            <a:cxnLst/>
            <a:rect l="0" t="0" r="0" b="0"/>
            <a:pathLst>
              <a:path w="62509" h="1">
                <a:moveTo>
                  <a:pt x="8930" y="0"/>
                </a:moveTo>
                <a:lnTo>
                  <a:pt x="8930" y="0"/>
                </a:lnTo>
                <a:lnTo>
                  <a:pt x="0" y="0"/>
                </a:lnTo>
                <a:lnTo>
                  <a:pt x="8930" y="0"/>
                </a:lnTo>
                <a:lnTo>
                  <a:pt x="8930" y="0"/>
                </a:lnTo>
                <a:lnTo>
                  <a:pt x="8930" y="0"/>
                </a:lnTo>
                <a:lnTo>
                  <a:pt x="17860" y="0"/>
                </a:lnTo>
                <a:lnTo>
                  <a:pt x="17860" y="0"/>
                </a:lnTo>
                <a:lnTo>
                  <a:pt x="26789" y="0"/>
                </a:lnTo>
                <a:lnTo>
                  <a:pt x="35719" y="0"/>
                </a:lnTo>
                <a:lnTo>
                  <a:pt x="53578" y="0"/>
                </a:lnTo>
                <a:lnTo>
                  <a:pt x="53578" y="0"/>
                </a:lnTo>
                <a:lnTo>
                  <a:pt x="62508" y="0"/>
                </a:lnTo>
                <a:lnTo>
                  <a:pt x="62508" y="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reeform 6"/>
          <p:cNvSpPr/>
          <p:nvPr/>
        </p:nvSpPr>
        <p:spPr>
          <a:xfrm>
            <a:off x="928687" y="1393031"/>
            <a:ext cx="151806" cy="276821"/>
          </a:xfrm>
          <a:custGeom>
            <a:avLst/>
            <a:gdLst/>
            <a:ahLst/>
            <a:cxnLst/>
            <a:rect l="0" t="0" r="0" b="0"/>
            <a:pathLst>
              <a:path w="151806" h="276821">
                <a:moveTo>
                  <a:pt x="8930" y="0"/>
                </a:moveTo>
                <a:lnTo>
                  <a:pt x="8930" y="0"/>
                </a:lnTo>
                <a:lnTo>
                  <a:pt x="0" y="8930"/>
                </a:lnTo>
                <a:lnTo>
                  <a:pt x="0" y="26789"/>
                </a:lnTo>
                <a:lnTo>
                  <a:pt x="0" y="35719"/>
                </a:lnTo>
                <a:lnTo>
                  <a:pt x="0" y="53578"/>
                </a:lnTo>
                <a:lnTo>
                  <a:pt x="0" y="80367"/>
                </a:lnTo>
                <a:lnTo>
                  <a:pt x="8930" y="98227"/>
                </a:lnTo>
                <a:lnTo>
                  <a:pt x="8930" y="116086"/>
                </a:lnTo>
                <a:lnTo>
                  <a:pt x="8930" y="133945"/>
                </a:lnTo>
                <a:lnTo>
                  <a:pt x="8930" y="160735"/>
                </a:lnTo>
                <a:lnTo>
                  <a:pt x="17860" y="178594"/>
                </a:lnTo>
                <a:lnTo>
                  <a:pt x="17860" y="196453"/>
                </a:lnTo>
                <a:lnTo>
                  <a:pt x="17860" y="214313"/>
                </a:lnTo>
                <a:lnTo>
                  <a:pt x="17860" y="223242"/>
                </a:lnTo>
                <a:lnTo>
                  <a:pt x="17860" y="232172"/>
                </a:lnTo>
                <a:lnTo>
                  <a:pt x="17860" y="232172"/>
                </a:lnTo>
                <a:lnTo>
                  <a:pt x="17860" y="241102"/>
                </a:lnTo>
                <a:lnTo>
                  <a:pt x="17860" y="241102"/>
                </a:lnTo>
                <a:lnTo>
                  <a:pt x="26789" y="241102"/>
                </a:lnTo>
                <a:lnTo>
                  <a:pt x="26789" y="241102"/>
                </a:lnTo>
                <a:lnTo>
                  <a:pt x="17860" y="241102"/>
                </a:lnTo>
                <a:lnTo>
                  <a:pt x="17860" y="232172"/>
                </a:lnTo>
                <a:lnTo>
                  <a:pt x="17860" y="223242"/>
                </a:lnTo>
                <a:lnTo>
                  <a:pt x="17860" y="214313"/>
                </a:lnTo>
                <a:lnTo>
                  <a:pt x="17860" y="205383"/>
                </a:lnTo>
                <a:lnTo>
                  <a:pt x="17860" y="187524"/>
                </a:lnTo>
                <a:lnTo>
                  <a:pt x="17860" y="178594"/>
                </a:lnTo>
                <a:lnTo>
                  <a:pt x="17860" y="160735"/>
                </a:lnTo>
                <a:lnTo>
                  <a:pt x="17860" y="151805"/>
                </a:lnTo>
                <a:lnTo>
                  <a:pt x="26789" y="142875"/>
                </a:lnTo>
                <a:lnTo>
                  <a:pt x="26789" y="133945"/>
                </a:lnTo>
                <a:lnTo>
                  <a:pt x="35719" y="125016"/>
                </a:lnTo>
                <a:lnTo>
                  <a:pt x="44649" y="125016"/>
                </a:lnTo>
                <a:lnTo>
                  <a:pt x="53579" y="116086"/>
                </a:lnTo>
                <a:lnTo>
                  <a:pt x="62508" y="116086"/>
                </a:lnTo>
                <a:lnTo>
                  <a:pt x="62508" y="116086"/>
                </a:lnTo>
                <a:lnTo>
                  <a:pt x="80368" y="116086"/>
                </a:lnTo>
                <a:lnTo>
                  <a:pt x="89297" y="116086"/>
                </a:lnTo>
                <a:lnTo>
                  <a:pt x="98227" y="125016"/>
                </a:lnTo>
                <a:lnTo>
                  <a:pt x="107157" y="133945"/>
                </a:lnTo>
                <a:lnTo>
                  <a:pt x="116086" y="142875"/>
                </a:lnTo>
                <a:lnTo>
                  <a:pt x="125016" y="151805"/>
                </a:lnTo>
                <a:lnTo>
                  <a:pt x="125016" y="169664"/>
                </a:lnTo>
                <a:lnTo>
                  <a:pt x="133946" y="178594"/>
                </a:lnTo>
                <a:lnTo>
                  <a:pt x="142875" y="187524"/>
                </a:lnTo>
                <a:lnTo>
                  <a:pt x="142875" y="205383"/>
                </a:lnTo>
                <a:lnTo>
                  <a:pt x="151805" y="214313"/>
                </a:lnTo>
                <a:lnTo>
                  <a:pt x="151805" y="223242"/>
                </a:lnTo>
                <a:lnTo>
                  <a:pt x="151805" y="232172"/>
                </a:lnTo>
                <a:lnTo>
                  <a:pt x="142875" y="241102"/>
                </a:lnTo>
                <a:lnTo>
                  <a:pt x="142875" y="250031"/>
                </a:lnTo>
                <a:lnTo>
                  <a:pt x="133946" y="258961"/>
                </a:lnTo>
                <a:lnTo>
                  <a:pt x="133946" y="267891"/>
                </a:lnTo>
                <a:lnTo>
                  <a:pt x="125016" y="267891"/>
                </a:lnTo>
                <a:lnTo>
                  <a:pt x="125016" y="276820"/>
                </a:lnTo>
                <a:lnTo>
                  <a:pt x="116086" y="276820"/>
                </a:lnTo>
                <a:lnTo>
                  <a:pt x="107157" y="276820"/>
                </a:lnTo>
                <a:lnTo>
                  <a:pt x="89297" y="276820"/>
                </a:lnTo>
                <a:lnTo>
                  <a:pt x="89297" y="276820"/>
                </a:lnTo>
                <a:lnTo>
                  <a:pt x="71438" y="276820"/>
                </a:lnTo>
                <a:lnTo>
                  <a:pt x="62508" y="276820"/>
                </a:lnTo>
                <a:lnTo>
                  <a:pt x="53579" y="267891"/>
                </a:lnTo>
                <a:lnTo>
                  <a:pt x="53579" y="267891"/>
                </a:lnTo>
                <a:lnTo>
                  <a:pt x="44649" y="258961"/>
                </a:lnTo>
                <a:lnTo>
                  <a:pt x="44649" y="258961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1143000" y="1526976"/>
            <a:ext cx="17860" cy="44650"/>
          </a:xfrm>
          <a:custGeom>
            <a:avLst/>
            <a:gdLst/>
            <a:ahLst/>
            <a:cxnLst/>
            <a:rect l="0" t="0" r="0" b="0"/>
            <a:pathLst>
              <a:path w="17860" h="44650">
                <a:moveTo>
                  <a:pt x="0" y="44649"/>
                </a:moveTo>
                <a:lnTo>
                  <a:pt x="0" y="44649"/>
                </a:lnTo>
                <a:lnTo>
                  <a:pt x="0" y="44649"/>
                </a:lnTo>
                <a:lnTo>
                  <a:pt x="8930" y="35719"/>
                </a:lnTo>
                <a:lnTo>
                  <a:pt x="8930" y="35719"/>
                </a:lnTo>
                <a:lnTo>
                  <a:pt x="17859" y="26790"/>
                </a:lnTo>
                <a:lnTo>
                  <a:pt x="8930" y="17860"/>
                </a:lnTo>
                <a:lnTo>
                  <a:pt x="17859" y="8930"/>
                </a:lnTo>
                <a:lnTo>
                  <a:pt x="17859" y="0"/>
                </a:lnTo>
                <a:lnTo>
                  <a:pt x="17859" y="0"/>
                </a:lnTo>
                <a:lnTo>
                  <a:pt x="17859" y="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8"/>
          <p:cNvSpPr/>
          <p:nvPr/>
        </p:nvSpPr>
        <p:spPr>
          <a:xfrm>
            <a:off x="1071562" y="1509117"/>
            <a:ext cx="116087" cy="151806"/>
          </a:xfrm>
          <a:custGeom>
            <a:avLst/>
            <a:gdLst/>
            <a:ahLst/>
            <a:cxnLst/>
            <a:rect l="0" t="0" r="0" b="0"/>
            <a:pathLst>
              <a:path w="116087" h="151806">
                <a:moveTo>
                  <a:pt x="53579" y="0"/>
                </a:moveTo>
                <a:lnTo>
                  <a:pt x="53579" y="0"/>
                </a:lnTo>
                <a:lnTo>
                  <a:pt x="44649" y="8930"/>
                </a:lnTo>
                <a:lnTo>
                  <a:pt x="35719" y="17859"/>
                </a:lnTo>
                <a:lnTo>
                  <a:pt x="26789" y="26789"/>
                </a:lnTo>
                <a:lnTo>
                  <a:pt x="17860" y="35719"/>
                </a:lnTo>
                <a:lnTo>
                  <a:pt x="8930" y="53578"/>
                </a:lnTo>
                <a:lnTo>
                  <a:pt x="0" y="62508"/>
                </a:lnTo>
                <a:lnTo>
                  <a:pt x="0" y="80367"/>
                </a:lnTo>
                <a:lnTo>
                  <a:pt x="0" y="98227"/>
                </a:lnTo>
                <a:lnTo>
                  <a:pt x="0" y="107156"/>
                </a:lnTo>
                <a:lnTo>
                  <a:pt x="8930" y="125016"/>
                </a:lnTo>
                <a:lnTo>
                  <a:pt x="8930" y="133945"/>
                </a:lnTo>
                <a:lnTo>
                  <a:pt x="17860" y="142875"/>
                </a:lnTo>
                <a:lnTo>
                  <a:pt x="26789" y="151805"/>
                </a:lnTo>
                <a:lnTo>
                  <a:pt x="35719" y="151805"/>
                </a:lnTo>
                <a:lnTo>
                  <a:pt x="53579" y="151805"/>
                </a:lnTo>
                <a:lnTo>
                  <a:pt x="62508" y="151805"/>
                </a:lnTo>
                <a:lnTo>
                  <a:pt x="71438" y="151805"/>
                </a:lnTo>
                <a:lnTo>
                  <a:pt x="80368" y="142875"/>
                </a:lnTo>
                <a:lnTo>
                  <a:pt x="89297" y="133945"/>
                </a:lnTo>
                <a:lnTo>
                  <a:pt x="98227" y="125016"/>
                </a:lnTo>
                <a:lnTo>
                  <a:pt x="107157" y="107156"/>
                </a:lnTo>
                <a:lnTo>
                  <a:pt x="107157" y="98227"/>
                </a:lnTo>
                <a:lnTo>
                  <a:pt x="107157" y="80367"/>
                </a:lnTo>
                <a:lnTo>
                  <a:pt x="116086" y="62508"/>
                </a:lnTo>
                <a:lnTo>
                  <a:pt x="116086" y="53578"/>
                </a:lnTo>
                <a:lnTo>
                  <a:pt x="107157" y="44649"/>
                </a:lnTo>
                <a:lnTo>
                  <a:pt x="107157" y="35719"/>
                </a:lnTo>
                <a:lnTo>
                  <a:pt x="107157" y="26789"/>
                </a:lnTo>
                <a:lnTo>
                  <a:pt x="98227" y="26789"/>
                </a:lnTo>
                <a:lnTo>
                  <a:pt x="98227" y="26789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1196578" y="1518047"/>
            <a:ext cx="116087" cy="142876"/>
          </a:xfrm>
          <a:custGeom>
            <a:avLst/>
            <a:gdLst/>
            <a:ahLst/>
            <a:cxnLst/>
            <a:rect l="0" t="0" r="0" b="0"/>
            <a:pathLst>
              <a:path w="116087" h="142876">
                <a:moveTo>
                  <a:pt x="0" y="26789"/>
                </a:moveTo>
                <a:lnTo>
                  <a:pt x="0" y="35719"/>
                </a:lnTo>
                <a:lnTo>
                  <a:pt x="0" y="35719"/>
                </a:lnTo>
                <a:lnTo>
                  <a:pt x="0" y="44648"/>
                </a:lnTo>
                <a:lnTo>
                  <a:pt x="8930" y="62508"/>
                </a:lnTo>
                <a:lnTo>
                  <a:pt x="8930" y="71437"/>
                </a:lnTo>
                <a:lnTo>
                  <a:pt x="17859" y="89297"/>
                </a:lnTo>
                <a:lnTo>
                  <a:pt x="17859" y="98226"/>
                </a:lnTo>
                <a:lnTo>
                  <a:pt x="26789" y="116086"/>
                </a:lnTo>
                <a:lnTo>
                  <a:pt x="26789" y="125015"/>
                </a:lnTo>
                <a:lnTo>
                  <a:pt x="26789" y="133945"/>
                </a:lnTo>
                <a:lnTo>
                  <a:pt x="26789" y="133945"/>
                </a:lnTo>
                <a:lnTo>
                  <a:pt x="26789" y="142875"/>
                </a:lnTo>
                <a:lnTo>
                  <a:pt x="26789" y="142875"/>
                </a:lnTo>
                <a:lnTo>
                  <a:pt x="26789" y="142875"/>
                </a:lnTo>
                <a:lnTo>
                  <a:pt x="26789" y="142875"/>
                </a:lnTo>
                <a:lnTo>
                  <a:pt x="26789" y="142875"/>
                </a:lnTo>
                <a:lnTo>
                  <a:pt x="26789" y="142875"/>
                </a:lnTo>
                <a:lnTo>
                  <a:pt x="26789" y="133945"/>
                </a:lnTo>
                <a:lnTo>
                  <a:pt x="26789" y="116086"/>
                </a:lnTo>
                <a:lnTo>
                  <a:pt x="26789" y="107156"/>
                </a:lnTo>
                <a:lnTo>
                  <a:pt x="26789" y="89297"/>
                </a:lnTo>
                <a:lnTo>
                  <a:pt x="26789" y="71437"/>
                </a:lnTo>
                <a:lnTo>
                  <a:pt x="26789" y="53578"/>
                </a:lnTo>
                <a:lnTo>
                  <a:pt x="26789" y="35719"/>
                </a:lnTo>
                <a:lnTo>
                  <a:pt x="35719" y="17859"/>
                </a:lnTo>
                <a:lnTo>
                  <a:pt x="35719" y="8929"/>
                </a:lnTo>
                <a:lnTo>
                  <a:pt x="35719" y="8929"/>
                </a:lnTo>
                <a:lnTo>
                  <a:pt x="44649" y="0"/>
                </a:lnTo>
                <a:lnTo>
                  <a:pt x="53578" y="0"/>
                </a:lnTo>
                <a:lnTo>
                  <a:pt x="53578" y="0"/>
                </a:lnTo>
                <a:lnTo>
                  <a:pt x="62508" y="0"/>
                </a:lnTo>
                <a:lnTo>
                  <a:pt x="71438" y="0"/>
                </a:lnTo>
                <a:lnTo>
                  <a:pt x="71438" y="8929"/>
                </a:lnTo>
                <a:lnTo>
                  <a:pt x="80367" y="17859"/>
                </a:lnTo>
                <a:lnTo>
                  <a:pt x="89297" y="35719"/>
                </a:lnTo>
                <a:lnTo>
                  <a:pt x="98227" y="44648"/>
                </a:lnTo>
                <a:lnTo>
                  <a:pt x="98227" y="62508"/>
                </a:lnTo>
                <a:lnTo>
                  <a:pt x="107156" y="80367"/>
                </a:lnTo>
                <a:lnTo>
                  <a:pt x="107156" y="98226"/>
                </a:lnTo>
                <a:lnTo>
                  <a:pt x="107156" y="107156"/>
                </a:lnTo>
                <a:lnTo>
                  <a:pt x="107156" y="116086"/>
                </a:lnTo>
                <a:lnTo>
                  <a:pt x="107156" y="125015"/>
                </a:lnTo>
                <a:lnTo>
                  <a:pt x="116086" y="133945"/>
                </a:lnTo>
                <a:lnTo>
                  <a:pt x="116086" y="133945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 10"/>
          <p:cNvSpPr/>
          <p:nvPr/>
        </p:nvSpPr>
        <p:spPr>
          <a:xfrm>
            <a:off x="1330523" y="1410891"/>
            <a:ext cx="89298" cy="267891"/>
          </a:xfrm>
          <a:custGeom>
            <a:avLst/>
            <a:gdLst/>
            <a:ahLst/>
            <a:cxnLst/>
            <a:rect l="0" t="0" r="0" b="0"/>
            <a:pathLst>
              <a:path w="89298" h="267891">
                <a:moveTo>
                  <a:pt x="71438" y="0"/>
                </a:moveTo>
                <a:lnTo>
                  <a:pt x="71438" y="0"/>
                </a:lnTo>
                <a:lnTo>
                  <a:pt x="71438" y="0"/>
                </a:lnTo>
                <a:lnTo>
                  <a:pt x="71438" y="8929"/>
                </a:lnTo>
                <a:lnTo>
                  <a:pt x="71438" y="17859"/>
                </a:lnTo>
                <a:lnTo>
                  <a:pt x="71438" y="35718"/>
                </a:lnTo>
                <a:lnTo>
                  <a:pt x="71438" y="53578"/>
                </a:lnTo>
                <a:lnTo>
                  <a:pt x="80368" y="80367"/>
                </a:lnTo>
                <a:lnTo>
                  <a:pt x="80368" y="98226"/>
                </a:lnTo>
                <a:lnTo>
                  <a:pt x="80368" y="125015"/>
                </a:lnTo>
                <a:lnTo>
                  <a:pt x="80368" y="142875"/>
                </a:lnTo>
                <a:lnTo>
                  <a:pt x="80368" y="169664"/>
                </a:lnTo>
                <a:lnTo>
                  <a:pt x="80368" y="187523"/>
                </a:lnTo>
                <a:lnTo>
                  <a:pt x="80368" y="196453"/>
                </a:lnTo>
                <a:lnTo>
                  <a:pt x="80368" y="205382"/>
                </a:lnTo>
                <a:lnTo>
                  <a:pt x="80368" y="214312"/>
                </a:lnTo>
                <a:lnTo>
                  <a:pt x="80368" y="223242"/>
                </a:lnTo>
                <a:lnTo>
                  <a:pt x="80368" y="223242"/>
                </a:lnTo>
                <a:lnTo>
                  <a:pt x="89297" y="223242"/>
                </a:lnTo>
                <a:lnTo>
                  <a:pt x="89297" y="223242"/>
                </a:lnTo>
                <a:lnTo>
                  <a:pt x="89297" y="223242"/>
                </a:lnTo>
                <a:lnTo>
                  <a:pt x="89297" y="214312"/>
                </a:lnTo>
                <a:lnTo>
                  <a:pt x="89297" y="205382"/>
                </a:lnTo>
                <a:lnTo>
                  <a:pt x="80368" y="187523"/>
                </a:lnTo>
                <a:lnTo>
                  <a:pt x="80368" y="178593"/>
                </a:lnTo>
                <a:lnTo>
                  <a:pt x="80368" y="169664"/>
                </a:lnTo>
                <a:lnTo>
                  <a:pt x="71438" y="160734"/>
                </a:lnTo>
                <a:lnTo>
                  <a:pt x="71438" y="151804"/>
                </a:lnTo>
                <a:lnTo>
                  <a:pt x="71438" y="151804"/>
                </a:lnTo>
                <a:lnTo>
                  <a:pt x="62508" y="142875"/>
                </a:lnTo>
                <a:lnTo>
                  <a:pt x="53579" y="142875"/>
                </a:lnTo>
                <a:lnTo>
                  <a:pt x="44649" y="142875"/>
                </a:lnTo>
                <a:lnTo>
                  <a:pt x="35719" y="151804"/>
                </a:lnTo>
                <a:lnTo>
                  <a:pt x="26790" y="160734"/>
                </a:lnTo>
                <a:lnTo>
                  <a:pt x="17860" y="169664"/>
                </a:lnTo>
                <a:lnTo>
                  <a:pt x="8930" y="178593"/>
                </a:lnTo>
                <a:lnTo>
                  <a:pt x="8930" y="187523"/>
                </a:lnTo>
                <a:lnTo>
                  <a:pt x="0" y="196453"/>
                </a:lnTo>
                <a:lnTo>
                  <a:pt x="0" y="214312"/>
                </a:lnTo>
                <a:lnTo>
                  <a:pt x="0" y="223242"/>
                </a:lnTo>
                <a:lnTo>
                  <a:pt x="0" y="232171"/>
                </a:lnTo>
                <a:lnTo>
                  <a:pt x="0" y="241101"/>
                </a:lnTo>
                <a:lnTo>
                  <a:pt x="8930" y="250031"/>
                </a:lnTo>
                <a:lnTo>
                  <a:pt x="8930" y="258960"/>
                </a:lnTo>
                <a:lnTo>
                  <a:pt x="17860" y="267890"/>
                </a:lnTo>
                <a:lnTo>
                  <a:pt x="17860" y="267890"/>
                </a:lnTo>
                <a:lnTo>
                  <a:pt x="26790" y="267890"/>
                </a:lnTo>
                <a:lnTo>
                  <a:pt x="26790" y="26789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 11"/>
          <p:cNvSpPr/>
          <p:nvPr/>
        </p:nvSpPr>
        <p:spPr>
          <a:xfrm>
            <a:off x="1473398" y="1562695"/>
            <a:ext cx="107158" cy="125017"/>
          </a:xfrm>
          <a:custGeom>
            <a:avLst/>
            <a:gdLst/>
            <a:ahLst/>
            <a:cxnLst/>
            <a:rect l="0" t="0" r="0" b="0"/>
            <a:pathLst>
              <a:path w="107158" h="125017">
                <a:moveTo>
                  <a:pt x="44649" y="0"/>
                </a:moveTo>
                <a:lnTo>
                  <a:pt x="44649" y="0"/>
                </a:lnTo>
                <a:lnTo>
                  <a:pt x="44649" y="0"/>
                </a:lnTo>
                <a:lnTo>
                  <a:pt x="44649" y="0"/>
                </a:lnTo>
                <a:lnTo>
                  <a:pt x="44649" y="0"/>
                </a:lnTo>
                <a:lnTo>
                  <a:pt x="35719" y="0"/>
                </a:lnTo>
                <a:lnTo>
                  <a:pt x="26789" y="0"/>
                </a:lnTo>
                <a:lnTo>
                  <a:pt x="17860" y="8930"/>
                </a:lnTo>
                <a:lnTo>
                  <a:pt x="17860" y="8930"/>
                </a:lnTo>
                <a:lnTo>
                  <a:pt x="8930" y="17860"/>
                </a:lnTo>
                <a:lnTo>
                  <a:pt x="0" y="17860"/>
                </a:lnTo>
                <a:lnTo>
                  <a:pt x="0" y="17860"/>
                </a:lnTo>
                <a:lnTo>
                  <a:pt x="0" y="26789"/>
                </a:lnTo>
                <a:lnTo>
                  <a:pt x="0" y="26789"/>
                </a:lnTo>
                <a:lnTo>
                  <a:pt x="0" y="35719"/>
                </a:lnTo>
                <a:lnTo>
                  <a:pt x="8930" y="35719"/>
                </a:lnTo>
                <a:lnTo>
                  <a:pt x="17860" y="44649"/>
                </a:lnTo>
                <a:lnTo>
                  <a:pt x="26789" y="44649"/>
                </a:lnTo>
                <a:lnTo>
                  <a:pt x="35719" y="53578"/>
                </a:lnTo>
                <a:lnTo>
                  <a:pt x="44649" y="53578"/>
                </a:lnTo>
                <a:lnTo>
                  <a:pt x="53578" y="62508"/>
                </a:lnTo>
                <a:lnTo>
                  <a:pt x="71438" y="71438"/>
                </a:lnTo>
                <a:lnTo>
                  <a:pt x="80368" y="71438"/>
                </a:lnTo>
                <a:lnTo>
                  <a:pt x="89297" y="80367"/>
                </a:lnTo>
                <a:lnTo>
                  <a:pt x="98227" y="89297"/>
                </a:lnTo>
                <a:lnTo>
                  <a:pt x="98227" y="89297"/>
                </a:lnTo>
                <a:lnTo>
                  <a:pt x="107157" y="89297"/>
                </a:lnTo>
                <a:lnTo>
                  <a:pt x="107157" y="98227"/>
                </a:lnTo>
                <a:lnTo>
                  <a:pt x="107157" y="98227"/>
                </a:lnTo>
                <a:lnTo>
                  <a:pt x="107157" y="107156"/>
                </a:lnTo>
                <a:lnTo>
                  <a:pt x="107157" y="107156"/>
                </a:lnTo>
                <a:lnTo>
                  <a:pt x="98227" y="107156"/>
                </a:lnTo>
                <a:lnTo>
                  <a:pt x="89297" y="116086"/>
                </a:lnTo>
                <a:lnTo>
                  <a:pt x="80368" y="116086"/>
                </a:lnTo>
                <a:lnTo>
                  <a:pt x="71438" y="116086"/>
                </a:lnTo>
                <a:lnTo>
                  <a:pt x="53578" y="125016"/>
                </a:lnTo>
                <a:lnTo>
                  <a:pt x="44649" y="125016"/>
                </a:lnTo>
                <a:lnTo>
                  <a:pt x="26789" y="125016"/>
                </a:lnTo>
                <a:lnTo>
                  <a:pt x="17860" y="125016"/>
                </a:lnTo>
                <a:lnTo>
                  <a:pt x="17860" y="125016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reeform 12"/>
          <p:cNvSpPr/>
          <p:nvPr/>
        </p:nvSpPr>
        <p:spPr>
          <a:xfrm>
            <a:off x="1026914" y="1839515"/>
            <a:ext cx="660798" cy="553642"/>
          </a:xfrm>
          <a:custGeom>
            <a:avLst/>
            <a:gdLst/>
            <a:ahLst/>
            <a:cxnLst/>
            <a:rect l="0" t="0" r="0" b="0"/>
            <a:pathLst>
              <a:path w="660798" h="553642">
                <a:moveTo>
                  <a:pt x="464344" y="116086"/>
                </a:moveTo>
                <a:lnTo>
                  <a:pt x="464344" y="116086"/>
                </a:lnTo>
                <a:lnTo>
                  <a:pt x="464344" y="116086"/>
                </a:lnTo>
                <a:lnTo>
                  <a:pt x="464344" y="107157"/>
                </a:lnTo>
                <a:lnTo>
                  <a:pt x="455414" y="98227"/>
                </a:lnTo>
                <a:lnTo>
                  <a:pt x="455414" y="89297"/>
                </a:lnTo>
                <a:lnTo>
                  <a:pt x="446484" y="80368"/>
                </a:lnTo>
                <a:lnTo>
                  <a:pt x="446484" y="71438"/>
                </a:lnTo>
                <a:lnTo>
                  <a:pt x="437555" y="62508"/>
                </a:lnTo>
                <a:lnTo>
                  <a:pt x="428625" y="53579"/>
                </a:lnTo>
                <a:lnTo>
                  <a:pt x="419695" y="44649"/>
                </a:lnTo>
                <a:lnTo>
                  <a:pt x="410766" y="35719"/>
                </a:lnTo>
                <a:lnTo>
                  <a:pt x="401836" y="26789"/>
                </a:lnTo>
                <a:lnTo>
                  <a:pt x="383977" y="26789"/>
                </a:lnTo>
                <a:lnTo>
                  <a:pt x="375047" y="17860"/>
                </a:lnTo>
                <a:lnTo>
                  <a:pt x="357188" y="8930"/>
                </a:lnTo>
                <a:lnTo>
                  <a:pt x="339328" y="8930"/>
                </a:lnTo>
                <a:lnTo>
                  <a:pt x="321469" y="0"/>
                </a:lnTo>
                <a:lnTo>
                  <a:pt x="303609" y="0"/>
                </a:lnTo>
                <a:lnTo>
                  <a:pt x="285750" y="0"/>
                </a:lnTo>
                <a:lnTo>
                  <a:pt x="267891" y="0"/>
                </a:lnTo>
                <a:lnTo>
                  <a:pt x="250031" y="0"/>
                </a:lnTo>
                <a:lnTo>
                  <a:pt x="232172" y="8930"/>
                </a:lnTo>
                <a:lnTo>
                  <a:pt x="205383" y="8930"/>
                </a:lnTo>
                <a:lnTo>
                  <a:pt x="187523" y="17860"/>
                </a:lnTo>
                <a:lnTo>
                  <a:pt x="160734" y="26789"/>
                </a:lnTo>
                <a:lnTo>
                  <a:pt x="142875" y="44649"/>
                </a:lnTo>
                <a:lnTo>
                  <a:pt x="125016" y="53579"/>
                </a:lnTo>
                <a:lnTo>
                  <a:pt x="107156" y="71438"/>
                </a:lnTo>
                <a:lnTo>
                  <a:pt x="89297" y="89297"/>
                </a:lnTo>
                <a:lnTo>
                  <a:pt x="71437" y="98227"/>
                </a:lnTo>
                <a:lnTo>
                  <a:pt x="53578" y="116086"/>
                </a:lnTo>
                <a:lnTo>
                  <a:pt x="35719" y="142875"/>
                </a:lnTo>
                <a:lnTo>
                  <a:pt x="26789" y="160735"/>
                </a:lnTo>
                <a:lnTo>
                  <a:pt x="17859" y="178594"/>
                </a:lnTo>
                <a:lnTo>
                  <a:pt x="8930" y="196454"/>
                </a:lnTo>
                <a:lnTo>
                  <a:pt x="0" y="223243"/>
                </a:lnTo>
                <a:lnTo>
                  <a:pt x="0" y="241102"/>
                </a:lnTo>
                <a:lnTo>
                  <a:pt x="0" y="267891"/>
                </a:lnTo>
                <a:lnTo>
                  <a:pt x="0" y="285750"/>
                </a:lnTo>
                <a:lnTo>
                  <a:pt x="8930" y="312539"/>
                </a:lnTo>
                <a:lnTo>
                  <a:pt x="8930" y="330399"/>
                </a:lnTo>
                <a:lnTo>
                  <a:pt x="17859" y="357188"/>
                </a:lnTo>
                <a:lnTo>
                  <a:pt x="26789" y="375047"/>
                </a:lnTo>
                <a:lnTo>
                  <a:pt x="35719" y="392907"/>
                </a:lnTo>
                <a:lnTo>
                  <a:pt x="53578" y="419696"/>
                </a:lnTo>
                <a:lnTo>
                  <a:pt x="62508" y="437555"/>
                </a:lnTo>
                <a:lnTo>
                  <a:pt x="80367" y="455414"/>
                </a:lnTo>
                <a:lnTo>
                  <a:pt x="98227" y="464344"/>
                </a:lnTo>
                <a:lnTo>
                  <a:pt x="116086" y="482204"/>
                </a:lnTo>
                <a:lnTo>
                  <a:pt x="133945" y="500063"/>
                </a:lnTo>
                <a:lnTo>
                  <a:pt x="160734" y="508993"/>
                </a:lnTo>
                <a:lnTo>
                  <a:pt x="178594" y="517922"/>
                </a:lnTo>
                <a:lnTo>
                  <a:pt x="205383" y="535782"/>
                </a:lnTo>
                <a:lnTo>
                  <a:pt x="232172" y="544711"/>
                </a:lnTo>
                <a:lnTo>
                  <a:pt x="258961" y="544711"/>
                </a:lnTo>
                <a:lnTo>
                  <a:pt x="285750" y="544711"/>
                </a:lnTo>
                <a:lnTo>
                  <a:pt x="312539" y="553641"/>
                </a:lnTo>
                <a:lnTo>
                  <a:pt x="339328" y="544711"/>
                </a:lnTo>
                <a:lnTo>
                  <a:pt x="366117" y="544711"/>
                </a:lnTo>
                <a:lnTo>
                  <a:pt x="392906" y="544711"/>
                </a:lnTo>
                <a:lnTo>
                  <a:pt x="419695" y="535782"/>
                </a:lnTo>
                <a:lnTo>
                  <a:pt x="446484" y="526852"/>
                </a:lnTo>
                <a:lnTo>
                  <a:pt x="473273" y="517922"/>
                </a:lnTo>
                <a:lnTo>
                  <a:pt x="500062" y="500063"/>
                </a:lnTo>
                <a:lnTo>
                  <a:pt x="517922" y="491133"/>
                </a:lnTo>
                <a:lnTo>
                  <a:pt x="544711" y="473274"/>
                </a:lnTo>
                <a:lnTo>
                  <a:pt x="562570" y="455414"/>
                </a:lnTo>
                <a:lnTo>
                  <a:pt x="580430" y="437555"/>
                </a:lnTo>
                <a:lnTo>
                  <a:pt x="598289" y="428625"/>
                </a:lnTo>
                <a:lnTo>
                  <a:pt x="616148" y="410766"/>
                </a:lnTo>
                <a:lnTo>
                  <a:pt x="625078" y="383977"/>
                </a:lnTo>
                <a:lnTo>
                  <a:pt x="642937" y="366118"/>
                </a:lnTo>
                <a:lnTo>
                  <a:pt x="651867" y="348258"/>
                </a:lnTo>
                <a:lnTo>
                  <a:pt x="651867" y="330399"/>
                </a:lnTo>
                <a:lnTo>
                  <a:pt x="660797" y="312539"/>
                </a:lnTo>
                <a:lnTo>
                  <a:pt x="660797" y="294680"/>
                </a:lnTo>
                <a:lnTo>
                  <a:pt x="660797" y="267891"/>
                </a:lnTo>
                <a:lnTo>
                  <a:pt x="660797" y="250032"/>
                </a:lnTo>
                <a:lnTo>
                  <a:pt x="651867" y="232172"/>
                </a:lnTo>
                <a:lnTo>
                  <a:pt x="642937" y="214313"/>
                </a:lnTo>
                <a:lnTo>
                  <a:pt x="634008" y="196454"/>
                </a:lnTo>
                <a:lnTo>
                  <a:pt x="625078" y="169664"/>
                </a:lnTo>
                <a:lnTo>
                  <a:pt x="616148" y="151805"/>
                </a:lnTo>
                <a:lnTo>
                  <a:pt x="598289" y="133946"/>
                </a:lnTo>
                <a:lnTo>
                  <a:pt x="580430" y="116086"/>
                </a:lnTo>
                <a:lnTo>
                  <a:pt x="562570" y="98227"/>
                </a:lnTo>
                <a:lnTo>
                  <a:pt x="544711" y="89297"/>
                </a:lnTo>
                <a:lnTo>
                  <a:pt x="517922" y="71438"/>
                </a:lnTo>
                <a:lnTo>
                  <a:pt x="491133" y="62508"/>
                </a:lnTo>
                <a:lnTo>
                  <a:pt x="473273" y="53579"/>
                </a:lnTo>
                <a:lnTo>
                  <a:pt x="455414" y="44649"/>
                </a:lnTo>
                <a:lnTo>
                  <a:pt x="455414" y="44649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reeform 13"/>
          <p:cNvSpPr/>
          <p:nvPr/>
        </p:nvSpPr>
        <p:spPr>
          <a:xfrm>
            <a:off x="857250" y="2357437"/>
            <a:ext cx="437556" cy="455415"/>
          </a:xfrm>
          <a:custGeom>
            <a:avLst/>
            <a:gdLst/>
            <a:ahLst/>
            <a:cxnLst/>
            <a:rect l="0" t="0" r="0" b="0"/>
            <a:pathLst>
              <a:path w="437556" h="455415">
                <a:moveTo>
                  <a:pt x="437555" y="0"/>
                </a:moveTo>
                <a:lnTo>
                  <a:pt x="437555" y="0"/>
                </a:lnTo>
                <a:lnTo>
                  <a:pt x="437555" y="0"/>
                </a:lnTo>
                <a:lnTo>
                  <a:pt x="437555" y="0"/>
                </a:lnTo>
                <a:lnTo>
                  <a:pt x="437555" y="0"/>
                </a:lnTo>
                <a:lnTo>
                  <a:pt x="437555" y="0"/>
                </a:lnTo>
                <a:lnTo>
                  <a:pt x="428625" y="8930"/>
                </a:lnTo>
                <a:lnTo>
                  <a:pt x="428625" y="17860"/>
                </a:lnTo>
                <a:lnTo>
                  <a:pt x="419695" y="26789"/>
                </a:lnTo>
                <a:lnTo>
                  <a:pt x="401836" y="35719"/>
                </a:lnTo>
                <a:lnTo>
                  <a:pt x="392906" y="53578"/>
                </a:lnTo>
                <a:lnTo>
                  <a:pt x="375047" y="71438"/>
                </a:lnTo>
                <a:lnTo>
                  <a:pt x="357187" y="89297"/>
                </a:lnTo>
                <a:lnTo>
                  <a:pt x="330398" y="107157"/>
                </a:lnTo>
                <a:lnTo>
                  <a:pt x="312539" y="125016"/>
                </a:lnTo>
                <a:lnTo>
                  <a:pt x="285750" y="142876"/>
                </a:lnTo>
                <a:lnTo>
                  <a:pt x="267891" y="169665"/>
                </a:lnTo>
                <a:lnTo>
                  <a:pt x="241101" y="196454"/>
                </a:lnTo>
                <a:lnTo>
                  <a:pt x="214312" y="223243"/>
                </a:lnTo>
                <a:lnTo>
                  <a:pt x="187523" y="241102"/>
                </a:lnTo>
                <a:lnTo>
                  <a:pt x="160734" y="276821"/>
                </a:lnTo>
                <a:lnTo>
                  <a:pt x="133945" y="303610"/>
                </a:lnTo>
                <a:lnTo>
                  <a:pt x="107156" y="330399"/>
                </a:lnTo>
                <a:lnTo>
                  <a:pt x="71437" y="357188"/>
                </a:lnTo>
                <a:lnTo>
                  <a:pt x="44648" y="392907"/>
                </a:lnTo>
                <a:lnTo>
                  <a:pt x="26789" y="419696"/>
                </a:lnTo>
                <a:lnTo>
                  <a:pt x="8930" y="437555"/>
                </a:lnTo>
                <a:lnTo>
                  <a:pt x="0" y="455414"/>
                </a:lnTo>
                <a:lnTo>
                  <a:pt x="0" y="455414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reeform 14"/>
          <p:cNvSpPr/>
          <p:nvPr/>
        </p:nvSpPr>
        <p:spPr>
          <a:xfrm>
            <a:off x="1562695" y="2402086"/>
            <a:ext cx="214314" cy="357188"/>
          </a:xfrm>
          <a:custGeom>
            <a:avLst/>
            <a:gdLst/>
            <a:ahLst/>
            <a:cxnLst/>
            <a:rect l="0" t="0" r="0" b="0"/>
            <a:pathLst>
              <a:path w="214314" h="357188">
                <a:moveTo>
                  <a:pt x="0" y="0"/>
                </a:moveTo>
                <a:lnTo>
                  <a:pt x="0" y="0"/>
                </a:lnTo>
                <a:lnTo>
                  <a:pt x="0" y="8929"/>
                </a:lnTo>
                <a:lnTo>
                  <a:pt x="8930" y="17859"/>
                </a:lnTo>
                <a:lnTo>
                  <a:pt x="8930" y="26789"/>
                </a:lnTo>
                <a:lnTo>
                  <a:pt x="17860" y="44648"/>
                </a:lnTo>
                <a:lnTo>
                  <a:pt x="26789" y="62508"/>
                </a:lnTo>
                <a:lnTo>
                  <a:pt x="26789" y="80367"/>
                </a:lnTo>
                <a:lnTo>
                  <a:pt x="35719" y="98227"/>
                </a:lnTo>
                <a:lnTo>
                  <a:pt x="35719" y="116086"/>
                </a:lnTo>
                <a:lnTo>
                  <a:pt x="44649" y="133945"/>
                </a:lnTo>
                <a:lnTo>
                  <a:pt x="53578" y="160734"/>
                </a:lnTo>
                <a:lnTo>
                  <a:pt x="98227" y="178594"/>
                </a:lnTo>
                <a:lnTo>
                  <a:pt x="107156" y="196453"/>
                </a:lnTo>
                <a:lnTo>
                  <a:pt x="116086" y="223242"/>
                </a:lnTo>
                <a:lnTo>
                  <a:pt x="133945" y="241102"/>
                </a:lnTo>
                <a:lnTo>
                  <a:pt x="151805" y="267891"/>
                </a:lnTo>
                <a:lnTo>
                  <a:pt x="160734" y="285750"/>
                </a:lnTo>
                <a:lnTo>
                  <a:pt x="178594" y="312539"/>
                </a:lnTo>
                <a:lnTo>
                  <a:pt x="196453" y="330398"/>
                </a:lnTo>
                <a:lnTo>
                  <a:pt x="214313" y="357187"/>
                </a:lnTo>
                <a:lnTo>
                  <a:pt x="214313" y="357187"/>
                </a:lnTo>
                <a:lnTo>
                  <a:pt x="214313" y="357187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Freeform 15"/>
          <p:cNvSpPr/>
          <p:nvPr/>
        </p:nvSpPr>
        <p:spPr>
          <a:xfrm>
            <a:off x="750094" y="2803922"/>
            <a:ext cx="303610" cy="214313"/>
          </a:xfrm>
          <a:custGeom>
            <a:avLst/>
            <a:gdLst/>
            <a:ahLst/>
            <a:cxnLst/>
            <a:rect l="0" t="0" r="0" b="0"/>
            <a:pathLst>
              <a:path w="303610" h="214313">
                <a:moveTo>
                  <a:pt x="303609" y="133945"/>
                </a:moveTo>
                <a:lnTo>
                  <a:pt x="303609" y="133945"/>
                </a:lnTo>
                <a:lnTo>
                  <a:pt x="294679" y="125015"/>
                </a:lnTo>
                <a:lnTo>
                  <a:pt x="294679" y="116086"/>
                </a:lnTo>
                <a:lnTo>
                  <a:pt x="276820" y="107156"/>
                </a:lnTo>
                <a:lnTo>
                  <a:pt x="267890" y="89297"/>
                </a:lnTo>
                <a:lnTo>
                  <a:pt x="258961" y="80367"/>
                </a:lnTo>
                <a:lnTo>
                  <a:pt x="250031" y="62507"/>
                </a:lnTo>
                <a:lnTo>
                  <a:pt x="241101" y="53578"/>
                </a:lnTo>
                <a:lnTo>
                  <a:pt x="232172" y="35718"/>
                </a:lnTo>
                <a:lnTo>
                  <a:pt x="223242" y="26789"/>
                </a:lnTo>
                <a:lnTo>
                  <a:pt x="205382" y="17859"/>
                </a:lnTo>
                <a:lnTo>
                  <a:pt x="196453" y="8929"/>
                </a:lnTo>
                <a:lnTo>
                  <a:pt x="178593" y="8929"/>
                </a:lnTo>
                <a:lnTo>
                  <a:pt x="160734" y="8929"/>
                </a:lnTo>
                <a:lnTo>
                  <a:pt x="151804" y="0"/>
                </a:lnTo>
                <a:lnTo>
                  <a:pt x="133945" y="8929"/>
                </a:lnTo>
                <a:lnTo>
                  <a:pt x="116086" y="8929"/>
                </a:lnTo>
                <a:lnTo>
                  <a:pt x="98226" y="8929"/>
                </a:lnTo>
                <a:lnTo>
                  <a:pt x="80367" y="17859"/>
                </a:lnTo>
                <a:lnTo>
                  <a:pt x="71437" y="26789"/>
                </a:lnTo>
                <a:lnTo>
                  <a:pt x="53578" y="35718"/>
                </a:lnTo>
                <a:lnTo>
                  <a:pt x="35718" y="44648"/>
                </a:lnTo>
                <a:lnTo>
                  <a:pt x="26789" y="53578"/>
                </a:lnTo>
                <a:lnTo>
                  <a:pt x="17859" y="71437"/>
                </a:lnTo>
                <a:lnTo>
                  <a:pt x="8929" y="80367"/>
                </a:lnTo>
                <a:lnTo>
                  <a:pt x="0" y="89297"/>
                </a:lnTo>
                <a:lnTo>
                  <a:pt x="0" y="107156"/>
                </a:lnTo>
                <a:lnTo>
                  <a:pt x="0" y="125015"/>
                </a:lnTo>
                <a:lnTo>
                  <a:pt x="0" y="142875"/>
                </a:lnTo>
                <a:lnTo>
                  <a:pt x="8929" y="151804"/>
                </a:lnTo>
                <a:lnTo>
                  <a:pt x="17859" y="169664"/>
                </a:lnTo>
                <a:lnTo>
                  <a:pt x="26789" y="187523"/>
                </a:lnTo>
                <a:lnTo>
                  <a:pt x="44648" y="196453"/>
                </a:lnTo>
                <a:lnTo>
                  <a:pt x="62508" y="205382"/>
                </a:lnTo>
                <a:lnTo>
                  <a:pt x="80367" y="205382"/>
                </a:lnTo>
                <a:lnTo>
                  <a:pt x="98226" y="214312"/>
                </a:lnTo>
                <a:lnTo>
                  <a:pt x="116086" y="214312"/>
                </a:lnTo>
                <a:lnTo>
                  <a:pt x="133945" y="214312"/>
                </a:lnTo>
                <a:lnTo>
                  <a:pt x="160734" y="205382"/>
                </a:lnTo>
                <a:lnTo>
                  <a:pt x="178593" y="196453"/>
                </a:lnTo>
                <a:lnTo>
                  <a:pt x="205382" y="187523"/>
                </a:lnTo>
                <a:lnTo>
                  <a:pt x="223242" y="178593"/>
                </a:lnTo>
                <a:lnTo>
                  <a:pt x="241101" y="169664"/>
                </a:lnTo>
                <a:lnTo>
                  <a:pt x="258961" y="151804"/>
                </a:lnTo>
                <a:lnTo>
                  <a:pt x="267890" y="133945"/>
                </a:lnTo>
                <a:lnTo>
                  <a:pt x="276820" y="116086"/>
                </a:lnTo>
                <a:lnTo>
                  <a:pt x="285750" y="107156"/>
                </a:lnTo>
                <a:lnTo>
                  <a:pt x="285750" y="89297"/>
                </a:lnTo>
                <a:lnTo>
                  <a:pt x="294679" y="71437"/>
                </a:lnTo>
                <a:lnTo>
                  <a:pt x="285750" y="62507"/>
                </a:lnTo>
                <a:lnTo>
                  <a:pt x="285750" y="53578"/>
                </a:lnTo>
                <a:lnTo>
                  <a:pt x="276820" y="44648"/>
                </a:lnTo>
                <a:lnTo>
                  <a:pt x="267890" y="35718"/>
                </a:lnTo>
                <a:lnTo>
                  <a:pt x="258961" y="26789"/>
                </a:lnTo>
                <a:lnTo>
                  <a:pt x="250031" y="26789"/>
                </a:lnTo>
                <a:lnTo>
                  <a:pt x="250031" y="26789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Freeform 16"/>
          <p:cNvSpPr/>
          <p:nvPr/>
        </p:nvSpPr>
        <p:spPr>
          <a:xfrm>
            <a:off x="1669851" y="2714625"/>
            <a:ext cx="392908" cy="375048"/>
          </a:xfrm>
          <a:custGeom>
            <a:avLst/>
            <a:gdLst/>
            <a:ahLst/>
            <a:cxnLst/>
            <a:rect l="0" t="0" r="0" b="0"/>
            <a:pathLst>
              <a:path w="392908" h="375048">
                <a:moveTo>
                  <a:pt x="330399" y="178594"/>
                </a:moveTo>
                <a:lnTo>
                  <a:pt x="330399" y="169664"/>
                </a:lnTo>
                <a:lnTo>
                  <a:pt x="321469" y="169664"/>
                </a:lnTo>
                <a:lnTo>
                  <a:pt x="321469" y="160734"/>
                </a:lnTo>
                <a:lnTo>
                  <a:pt x="312539" y="151804"/>
                </a:lnTo>
                <a:lnTo>
                  <a:pt x="303610" y="133945"/>
                </a:lnTo>
                <a:lnTo>
                  <a:pt x="294680" y="125015"/>
                </a:lnTo>
                <a:lnTo>
                  <a:pt x="285750" y="116086"/>
                </a:lnTo>
                <a:lnTo>
                  <a:pt x="267891" y="107156"/>
                </a:lnTo>
                <a:lnTo>
                  <a:pt x="250032" y="98226"/>
                </a:lnTo>
                <a:lnTo>
                  <a:pt x="232172" y="98226"/>
                </a:lnTo>
                <a:lnTo>
                  <a:pt x="214313" y="98226"/>
                </a:lnTo>
                <a:lnTo>
                  <a:pt x="187524" y="89297"/>
                </a:lnTo>
                <a:lnTo>
                  <a:pt x="169664" y="89297"/>
                </a:lnTo>
                <a:lnTo>
                  <a:pt x="151805" y="98226"/>
                </a:lnTo>
                <a:lnTo>
                  <a:pt x="133946" y="98226"/>
                </a:lnTo>
                <a:lnTo>
                  <a:pt x="107157" y="107156"/>
                </a:lnTo>
                <a:lnTo>
                  <a:pt x="89297" y="116086"/>
                </a:lnTo>
                <a:lnTo>
                  <a:pt x="71438" y="133945"/>
                </a:lnTo>
                <a:lnTo>
                  <a:pt x="53578" y="151804"/>
                </a:lnTo>
                <a:lnTo>
                  <a:pt x="35719" y="160734"/>
                </a:lnTo>
                <a:lnTo>
                  <a:pt x="17860" y="187523"/>
                </a:lnTo>
                <a:lnTo>
                  <a:pt x="8930" y="205383"/>
                </a:lnTo>
                <a:lnTo>
                  <a:pt x="0" y="223242"/>
                </a:lnTo>
                <a:lnTo>
                  <a:pt x="0" y="250031"/>
                </a:lnTo>
                <a:lnTo>
                  <a:pt x="0" y="267890"/>
                </a:lnTo>
                <a:lnTo>
                  <a:pt x="0" y="285750"/>
                </a:lnTo>
                <a:lnTo>
                  <a:pt x="8930" y="303609"/>
                </a:lnTo>
                <a:lnTo>
                  <a:pt x="26789" y="321469"/>
                </a:lnTo>
                <a:lnTo>
                  <a:pt x="35719" y="339328"/>
                </a:lnTo>
                <a:lnTo>
                  <a:pt x="53578" y="348258"/>
                </a:lnTo>
                <a:lnTo>
                  <a:pt x="80368" y="357187"/>
                </a:lnTo>
                <a:lnTo>
                  <a:pt x="98227" y="366117"/>
                </a:lnTo>
                <a:lnTo>
                  <a:pt x="125016" y="375047"/>
                </a:lnTo>
                <a:lnTo>
                  <a:pt x="151805" y="375047"/>
                </a:lnTo>
                <a:lnTo>
                  <a:pt x="178594" y="375047"/>
                </a:lnTo>
                <a:lnTo>
                  <a:pt x="205383" y="375047"/>
                </a:lnTo>
                <a:lnTo>
                  <a:pt x="232172" y="366117"/>
                </a:lnTo>
                <a:lnTo>
                  <a:pt x="258961" y="357187"/>
                </a:lnTo>
                <a:lnTo>
                  <a:pt x="276821" y="348258"/>
                </a:lnTo>
                <a:lnTo>
                  <a:pt x="303610" y="339328"/>
                </a:lnTo>
                <a:lnTo>
                  <a:pt x="321469" y="321469"/>
                </a:lnTo>
                <a:lnTo>
                  <a:pt x="339328" y="303609"/>
                </a:lnTo>
                <a:lnTo>
                  <a:pt x="357188" y="285750"/>
                </a:lnTo>
                <a:lnTo>
                  <a:pt x="375047" y="267890"/>
                </a:lnTo>
                <a:lnTo>
                  <a:pt x="383977" y="250031"/>
                </a:lnTo>
                <a:lnTo>
                  <a:pt x="383977" y="223242"/>
                </a:lnTo>
                <a:lnTo>
                  <a:pt x="392907" y="205383"/>
                </a:lnTo>
                <a:lnTo>
                  <a:pt x="383977" y="187523"/>
                </a:lnTo>
                <a:lnTo>
                  <a:pt x="383977" y="160734"/>
                </a:lnTo>
                <a:lnTo>
                  <a:pt x="375047" y="142875"/>
                </a:lnTo>
                <a:lnTo>
                  <a:pt x="357188" y="116086"/>
                </a:lnTo>
                <a:lnTo>
                  <a:pt x="348258" y="98226"/>
                </a:lnTo>
                <a:lnTo>
                  <a:pt x="330399" y="80367"/>
                </a:lnTo>
                <a:lnTo>
                  <a:pt x="303610" y="62508"/>
                </a:lnTo>
                <a:lnTo>
                  <a:pt x="276821" y="44648"/>
                </a:lnTo>
                <a:lnTo>
                  <a:pt x="250032" y="26789"/>
                </a:lnTo>
                <a:lnTo>
                  <a:pt x="223243" y="8930"/>
                </a:lnTo>
                <a:lnTo>
                  <a:pt x="214313" y="0"/>
                </a:lnTo>
                <a:lnTo>
                  <a:pt x="214313" y="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Freeform 17"/>
          <p:cNvSpPr/>
          <p:nvPr/>
        </p:nvSpPr>
        <p:spPr>
          <a:xfrm>
            <a:off x="1393031" y="2053828"/>
            <a:ext cx="26790" cy="80368"/>
          </a:xfrm>
          <a:custGeom>
            <a:avLst/>
            <a:gdLst/>
            <a:ahLst/>
            <a:cxnLst/>
            <a:rect l="0" t="0" r="0" b="0"/>
            <a:pathLst>
              <a:path w="26790" h="80368">
                <a:moveTo>
                  <a:pt x="0" y="80367"/>
                </a:moveTo>
                <a:lnTo>
                  <a:pt x="0" y="80367"/>
                </a:lnTo>
                <a:lnTo>
                  <a:pt x="0" y="71437"/>
                </a:lnTo>
                <a:lnTo>
                  <a:pt x="8930" y="62508"/>
                </a:lnTo>
                <a:lnTo>
                  <a:pt x="8930" y="44648"/>
                </a:lnTo>
                <a:lnTo>
                  <a:pt x="17860" y="26789"/>
                </a:lnTo>
                <a:lnTo>
                  <a:pt x="17860" y="8930"/>
                </a:lnTo>
                <a:lnTo>
                  <a:pt x="17860" y="0"/>
                </a:lnTo>
                <a:lnTo>
                  <a:pt x="26789" y="0"/>
                </a:lnTo>
                <a:lnTo>
                  <a:pt x="26789" y="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Freeform 18"/>
          <p:cNvSpPr/>
          <p:nvPr/>
        </p:nvSpPr>
        <p:spPr>
          <a:xfrm>
            <a:off x="1241227" y="2000250"/>
            <a:ext cx="205383" cy="205384"/>
          </a:xfrm>
          <a:custGeom>
            <a:avLst/>
            <a:gdLst/>
            <a:ahLst/>
            <a:cxnLst/>
            <a:rect l="0" t="0" r="0" b="0"/>
            <a:pathLst>
              <a:path w="205383" h="205384">
                <a:moveTo>
                  <a:pt x="125015" y="0"/>
                </a:moveTo>
                <a:lnTo>
                  <a:pt x="125015" y="8929"/>
                </a:lnTo>
                <a:lnTo>
                  <a:pt x="116086" y="8929"/>
                </a:lnTo>
                <a:lnTo>
                  <a:pt x="98226" y="17859"/>
                </a:lnTo>
                <a:lnTo>
                  <a:pt x="80367" y="26789"/>
                </a:lnTo>
                <a:lnTo>
                  <a:pt x="62507" y="44648"/>
                </a:lnTo>
                <a:lnTo>
                  <a:pt x="44648" y="62508"/>
                </a:lnTo>
                <a:lnTo>
                  <a:pt x="26789" y="89297"/>
                </a:lnTo>
                <a:lnTo>
                  <a:pt x="8929" y="107156"/>
                </a:lnTo>
                <a:lnTo>
                  <a:pt x="8929" y="125015"/>
                </a:lnTo>
                <a:lnTo>
                  <a:pt x="0" y="142875"/>
                </a:lnTo>
                <a:lnTo>
                  <a:pt x="0" y="160734"/>
                </a:lnTo>
                <a:lnTo>
                  <a:pt x="8929" y="178594"/>
                </a:lnTo>
                <a:lnTo>
                  <a:pt x="8929" y="187523"/>
                </a:lnTo>
                <a:lnTo>
                  <a:pt x="17859" y="196453"/>
                </a:lnTo>
                <a:lnTo>
                  <a:pt x="35718" y="205383"/>
                </a:lnTo>
                <a:lnTo>
                  <a:pt x="53578" y="205383"/>
                </a:lnTo>
                <a:lnTo>
                  <a:pt x="71437" y="205383"/>
                </a:lnTo>
                <a:lnTo>
                  <a:pt x="89296" y="196453"/>
                </a:lnTo>
                <a:lnTo>
                  <a:pt x="107156" y="187523"/>
                </a:lnTo>
                <a:lnTo>
                  <a:pt x="125015" y="178594"/>
                </a:lnTo>
                <a:lnTo>
                  <a:pt x="142875" y="160734"/>
                </a:lnTo>
                <a:lnTo>
                  <a:pt x="160734" y="151804"/>
                </a:lnTo>
                <a:lnTo>
                  <a:pt x="178593" y="133945"/>
                </a:lnTo>
                <a:lnTo>
                  <a:pt x="187523" y="116086"/>
                </a:lnTo>
                <a:lnTo>
                  <a:pt x="196453" y="98226"/>
                </a:lnTo>
                <a:lnTo>
                  <a:pt x="196453" y="80367"/>
                </a:lnTo>
                <a:lnTo>
                  <a:pt x="205382" y="62508"/>
                </a:lnTo>
                <a:lnTo>
                  <a:pt x="205382" y="53578"/>
                </a:lnTo>
                <a:lnTo>
                  <a:pt x="196453" y="44648"/>
                </a:lnTo>
                <a:lnTo>
                  <a:pt x="187523" y="26789"/>
                </a:lnTo>
                <a:lnTo>
                  <a:pt x="187523" y="26789"/>
                </a:lnTo>
                <a:lnTo>
                  <a:pt x="187523" y="26789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Freeform 19"/>
          <p:cNvSpPr/>
          <p:nvPr/>
        </p:nvSpPr>
        <p:spPr>
          <a:xfrm>
            <a:off x="839391" y="3089672"/>
            <a:ext cx="17860" cy="160735"/>
          </a:xfrm>
          <a:custGeom>
            <a:avLst/>
            <a:gdLst/>
            <a:ahLst/>
            <a:cxnLst/>
            <a:rect l="0" t="0" r="0" b="0"/>
            <a:pathLst>
              <a:path w="17860" h="160735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8929"/>
                </a:lnTo>
                <a:lnTo>
                  <a:pt x="0" y="17859"/>
                </a:lnTo>
                <a:lnTo>
                  <a:pt x="8929" y="35718"/>
                </a:lnTo>
                <a:lnTo>
                  <a:pt x="8929" y="53578"/>
                </a:lnTo>
                <a:lnTo>
                  <a:pt x="17859" y="71437"/>
                </a:lnTo>
                <a:lnTo>
                  <a:pt x="17859" y="98226"/>
                </a:lnTo>
                <a:lnTo>
                  <a:pt x="17859" y="116086"/>
                </a:lnTo>
                <a:lnTo>
                  <a:pt x="17859" y="133945"/>
                </a:lnTo>
                <a:lnTo>
                  <a:pt x="17859" y="142875"/>
                </a:lnTo>
                <a:lnTo>
                  <a:pt x="17859" y="151804"/>
                </a:lnTo>
                <a:lnTo>
                  <a:pt x="17859" y="160734"/>
                </a:lnTo>
                <a:lnTo>
                  <a:pt x="17859" y="160734"/>
                </a:lnTo>
                <a:lnTo>
                  <a:pt x="17859" y="160734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Freeform 20"/>
          <p:cNvSpPr/>
          <p:nvPr/>
        </p:nvSpPr>
        <p:spPr>
          <a:xfrm>
            <a:off x="928687" y="3062883"/>
            <a:ext cx="26790" cy="133946"/>
          </a:xfrm>
          <a:custGeom>
            <a:avLst/>
            <a:gdLst/>
            <a:ahLst/>
            <a:cxnLst/>
            <a:rect l="0" t="0" r="0" b="0"/>
            <a:pathLst>
              <a:path w="26790" h="133946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8929"/>
                </a:lnTo>
                <a:lnTo>
                  <a:pt x="0" y="17859"/>
                </a:lnTo>
                <a:lnTo>
                  <a:pt x="0" y="35718"/>
                </a:lnTo>
                <a:lnTo>
                  <a:pt x="0" y="44648"/>
                </a:lnTo>
                <a:lnTo>
                  <a:pt x="8930" y="71437"/>
                </a:lnTo>
                <a:lnTo>
                  <a:pt x="8930" y="89296"/>
                </a:lnTo>
                <a:lnTo>
                  <a:pt x="17860" y="107156"/>
                </a:lnTo>
                <a:lnTo>
                  <a:pt x="17860" y="125015"/>
                </a:lnTo>
                <a:lnTo>
                  <a:pt x="26789" y="133945"/>
                </a:lnTo>
                <a:lnTo>
                  <a:pt x="26789" y="133945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Freeform 21"/>
          <p:cNvSpPr/>
          <p:nvPr/>
        </p:nvSpPr>
        <p:spPr>
          <a:xfrm>
            <a:off x="875109" y="3170039"/>
            <a:ext cx="35720" cy="17860"/>
          </a:xfrm>
          <a:custGeom>
            <a:avLst/>
            <a:gdLst/>
            <a:ahLst/>
            <a:cxnLst/>
            <a:rect l="0" t="0" r="0" b="0"/>
            <a:pathLst>
              <a:path w="35720" h="17860">
                <a:moveTo>
                  <a:pt x="0" y="17859"/>
                </a:moveTo>
                <a:lnTo>
                  <a:pt x="0" y="17859"/>
                </a:lnTo>
                <a:lnTo>
                  <a:pt x="0" y="17859"/>
                </a:lnTo>
                <a:lnTo>
                  <a:pt x="0" y="17859"/>
                </a:lnTo>
                <a:lnTo>
                  <a:pt x="0" y="17859"/>
                </a:lnTo>
                <a:lnTo>
                  <a:pt x="8930" y="17859"/>
                </a:lnTo>
                <a:lnTo>
                  <a:pt x="17860" y="8930"/>
                </a:lnTo>
                <a:lnTo>
                  <a:pt x="35719" y="0"/>
                </a:lnTo>
                <a:lnTo>
                  <a:pt x="35719" y="0"/>
                </a:lnTo>
                <a:lnTo>
                  <a:pt x="35719" y="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Freeform 22"/>
          <p:cNvSpPr/>
          <p:nvPr/>
        </p:nvSpPr>
        <p:spPr>
          <a:xfrm>
            <a:off x="964406" y="3080742"/>
            <a:ext cx="26790" cy="8931"/>
          </a:xfrm>
          <a:custGeom>
            <a:avLst/>
            <a:gdLst/>
            <a:ahLst/>
            <a:cxnLst/>
            <a:rect l="0" t="0" r="0" b="0"/>
            <a:pathLst>
              <a:path w="26790" h="8931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8930"/>
                </a:lnTo>
                <a:lnTo>
                  <a:pt x="8930" y="8930"/>
                </a:lnTo>
                <a:lnTo>
                  <a:pt x="17860" y="8930"/>
                </a:lnTo>
                <a:lnTo>
                  <a:pt x="26789" y="8930"/>
                </a:lnTo>
                <a:lnTo>
                  <a:pt x="26789" y="893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Freeform 23"/>
          <p:cNvSpPr/>
          <p:nvPr/>
        </p:nvSpPr>
        <p:spPr>
          <a:xfrm>
            <a:off x="973336" y="3053953"/>
            <a:ext cx="17860" cy="44649"/>
          </a:xfrm>
          <a:custGeom>
            <a:avLst/>
            <a:gdLst/>
            <a:ahLst/>
            <a:cxnLst/>
            <a:rect l="0" t="0" r="0" b="0"/>
            <a:pathLst>
              <a:path w="17860" h="44649">
                <a:moveTo>
                  <a:pt x="17859" y="0"/>
                </a:moveTo>
                <a:lnTo>
                  <a:pt x="17859" y="0"/>
                </a:lnTo>
                <a:lnTo>
                  <a:pt x="8930" y="8930"/>
                </a:lnTo>
                <a:lnTo>
                  <a:pt x="8930" y="17859"/>
                </a:lnTo>
                <a:lnTo>
                  <a:pt x="8930" y="26789"/>
                </a:lnTo>
                <a:lnTo>
                  <a:pt x="0" y="35719"/>
                </a:lnTo>
                <a:lnTo>
                  <a:pt x="8930" y="44648"/>
                </a:lnTo>
                <a:lnTo>
                  <a:pt x="8930" y="44648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Freeform 24"/>
          <p:cNvSpPr/>
          <p:nvPr/>
        </p:nvSpPr>
        <p:spPr>
          <a:xfrm>
            <a:off x="1857375" y="3143250"/>
            <a:ext cx="8930" cy="214313"/>
          </a:xfrm>
          <a:custGeom>
            <a:avLst/>
            <a:gdLst/>
            <a:ahLst/>
            <a:cxnLst/>
            <a:rect l="0" t="0" r="0" b="0"/>
            <a:pathLst>
              <a:path w="8930" h="214313">
                <a:moveTo>
                  <a:pt x="8929" y="0"/>
                </a:moveTo>
                <a:lnTo>
                  <a:pt x="8929" y="0"/>
                </a:lnTo>
                <a:lnTo>
                  <a:pt x="8929" y="0"/>
                </a:lnTo>
                <a:lnTo>
                  <a:pt x="0" y="0"/>
                </a:lnTo>
                <a:lnTo>
                  <a:pt x="0" y="8929"/>
                </a:lnTo>
                <a:lnTo>
                  <a:pt x="0" y="17859"/>
                </a:lnTo>
                <a:lnTo>
                  <a:pt x="0" y="17859"/>
                </a:lnTo>
                <a:lnTo>
                  <a:pt x="0" y="35719"/>
                </a:lnTo>
                <a:lnTo>
                  <a:pt x="0" y="44648"/>
                </a:lnTo>
                <a:lnTo>
                  <a:pt x="0" y="62508"/>
                </a:lnTo>
                <a:lnTo>
                  <a:pt x="0" y="71437"/>
                </a:lnTo>
                <a:lnTo>
                  <a:pt x="0" y="89297"/>
                </a:lnTo>
                <a:lnTo>
                  <a:pt x="0" y="116086"/>
                </a:lnTo>
                <a:lnTo>
                  <a:pt x="0" y="133945"/>
                </a:lnTo>
                <a:lnTo>
                  <a:pt x="0" y="151804"/>
                </a:lnTo>
                <a:lnTo>
                  <a:pt x="0" y="169664"/>
                </a:lnTo>
                <a:lnTo>
                  <a:pt x="0" y="178593"/>
                </a:lnTo>
                <a:lnTo>
                  <a:pt x="0" y="196453"/>
                </a:lnTo>
                <a:lnTo>
                  <a:pt x="0" y="205382"/>
                </a:lnTo>
                <a:lnTo>
                  <a:pt x="8929" y="214312"/>
                </a:lnTo>
                <a:lnTo>
                  <a:pt x="8929" y="214312"/>
                </a:lnTo>
                <a:lnTo>
                  <a:pt x="8929" y="214312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Freeform 25"/>
          <p:cNvSpPr/>
          <p:nvPr/>
        </p:nvSpPr>
        <p:spPr>
          <a:xfrm>
            <a:off x="1946672" y="3161109"/>
            <a:ext cx="44649" cy="223243"/>
          </a:xfrm>
          <a:custGeom>
            <a:avLst/>
            <a:gdLst/>
            <a:ahLst/>
            <a:cxnLst/>
            <a:rect l="0" t="0" r="0" b="0"/>
            <a:pathLst>
              <a:path w="44649" h="223243">
                <a:moveTo>
                  <a:pt x="0" y="0"/>
                </a:moveTo>
                <a:lnTo>
                  <a:pt x="0" y="0"/>
                </a:lnTo>
                <a:lnTo>
                  <a:pt x="0" y="8930"/>
                </a:lnTo>
                <a:lnTo>
                  <a:pt x="0" y="17860"/>
                </a:lnTo>
                <a:lnTo>
                  <a:pt x="0" y="26789"/>
                </a:lnTo>
                <a:lnTo>
                  <a:pt x="0" y="35719"/>
                </a:lnTo>
                <a:lnTo>
                  <a:pt x="0" y="53578"/>
                </a:lnTo>
                <a:lnTo>
                  <a:pt x="8929" y="71438"/>
                </a:lnTo>
                <a:lnTo>
                  <a:pt x="8929" y="89297"/>
                </a:lnTo>
                <a:lnTo>
                  <a:pt x="8929" y="107156"/>
                </a:lnTo>
                <a:lnTo>
                  <a:pt x="8929" y="125016"/>
                </a:lnTo>
                <a:lnTo>
                  <a:pt x="17859" y="142875"/>
                </a:lnTo>
                <a:lnTo>
                  <a:pt x="17859" y="160734"/>
                </a:lnTo>
                <a:lnTo>
                  <a:pt x="17859" y="178594"/>
                </a:lnTo>
                <a:lnTo>
                  <a:pt x="26789" y="187523"/>
                </a:lnTo>
                <a:lnTo>
                  <a:pt x="26789" y="205383"/>
                </a:lnTo>
                <a:lnTo>
                  <a:pt x="35718" y="214312"/>
                </a:lnTo>
                <a:lnTo>
                  <a:pt x="35718" y="214312"/>
                </a:lnTo>
                <a:lnTo>
                  <a:pt x="44648" y="223242"/>
                </a:lnTo>
                <a:lnTo>
                  <a:pt x="44648" y="223242"/>
                </a:lnTo>
                <a:lnTo>
                  <a:pt x="44648" y="223242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Freeform 26"/>
          <p:cNvSpPr/>
          <p:nvPr/>
        </p:nvSpPr>
        <p:spPr>
          <a:xfrm>
            <a:off x="1884164" y="3241476"/>
            <a:ext cx="98227" cy="8931"/>
          </a:xfrm>
          <a:custGeom>
            <a:avLst/>
            <a:gdLst/>
            <a:ahLst/>
            <a:cxnLst/>
            <a:rect l="0" t="0" r="0" b="0"/>
            <a:pathLst>
              <a:path w="98227" h="8931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8930"/>
                </a:lnTo>
                <a:lnTo>
                  <a:pt x="0" y="8930"/>
                </a:lnTo>
                <a:lnTo>
                  <a:pt x="8930" y="8930"/>
                </a:lnTo>
                <a:lnTo>
                  <a:pt x="17859" y="8930"/>
                </a:lnTo>
                <a:lnTo>
                  <a:pt x="26789" y="8930"/>
                </a:lnTo>
                <a:lnTo>
                  <a:pt x="35719" y="8930"/>
                </a:lnTo>
                <a:lnTo>
                  <a:pt x="53578" y="8930"/>
                </a:lnTo>
                <a:lnTo>
                  <a:pt x="71437" y="8930"/>
                </a:lnTo>
                <a:lnTo>
                  <a:pt x="80367" y="0"/>
                </a:lnTo>
                <a:lnTo>
                  <a:pt x="98226" y="0"/>
                </a:lnTo>
                <a:lnTo>
                  <a:pt x="98226" y="0"/>
                </a:lnTo>
                <a:lnTo>
                  <a:pt x="98226" y="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Freeform 27"/>
          <p:cNvSpPr/>
          <p:nvPr/>
        </p:nvSpPr>
        <p:spPr>
          <a:xfrm>
            <a:off x="2044898" y="3152179"/>
            <a:ext cx="62509" cy="1"/>
          </a:xfrm>
          <a:custGeom>
            <a:avLst/>
            <a:gdLst/>
            <a:ahLst/>
            <a:cxnLst/>
            <a:rect l="0" t="0" r="0" b="0"/>
            <a:pathLst>
              <a:path w="62509" h="1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8930" y="0"/>
                </a:lnTo>
                <a:lnTo>
                  <a:pt x="17860" y="0"/>
                </a:lnTo>
                <a:lnTo>
                  <a:pt x="26789" y="0"/>
                </a:lnTo>
                <a:lnTo>
                  <a:pt x="35719" y="0"/>
                </a:lnTo>
                <a:lnTo>
                  <a:pt x="53578" y="0"/>
                </a:lnTo>
                <a:lnTo>
                  <a:pt x="62508" y="0"/>
                </a:lnTo>
                <a:lnTo>
                  <a:pt x="62508" y="0"/>
                </a:lnTo>
                <a:lnTo>
                  <a:pt x="62508" y="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Freeform 28"/>
          <p:cNvSpPr/>
          <p:nvPr/>
        </p:nvSpPr>
        <p:spPr>
          <a:xfrm>
            <a:off x="2098476" y="3107531"/>
            <a:ext cx="17861" cy="116087"/>
          </a:xfrm>
          <a:custGeom>
            <a:avLst/>
            <a:gdLst/>
            <a:ahLst/>
            <a:cxnLst/>
            <a:rect l="0" t="0" r="0" b="0"/>
            <a:pathLst>
              <a:path w="17861" h="116087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8930"/>
                </a:lnTo>
                <a:lnTo>
                  <a:pt x="0" y="26789"/>
                </a:lnTo>
                <a:lnTo>
                  <a:pt x="0" y="35719"/>
                </a:lnTo>
                <a:lnTo>
                  <a:pt x="0" y="53578"/>
                </a:lnTo>
                <a:lnTo>
                  <a:pt x="0" y="71438"/>
                </a:lnTo>
                <a:lnTo>
                  <a:pt x="8930" y="89297"/>
                </a:lnTo>
                <a:lnTo>
                  <a:pt x="8930" y="98227"/>
                </a:lnTo>
                <a:lnTo>
                  <a:pt x="8930" y="107156"/>
                </a:lnTo>
                <a:lnTo>
                  <a:pt x="17860" y="116086"/>
                </a:lnTo>
                <a:lnTo>
                  <a:pt x="17860" y="116086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Freeform 29"/>
          <p:cNvSpPr/>
          <p:nvPr/>
        </p:nvSpPr>
        <p:spPr>
          <a:xfrm>
            <a:off x="607219" y="3366492"/>
            <a:ext cx="35720" cy="375048"/>
          </a:xfrm>
          <a:custGeom>
            <a:avLst/>
            <a:gdLst/>
            <a:ahLst/>
            <a:cxnLst/>
            <a:rect l="0" t="0" r="0" b="0"/>
            <a:pathLst>
              <a:path w="35720" h="375048">
                <a:moveTo>
                  <a:pt x="17859" y="8929"/>
                </a:moveTo>
                <a:lnTo>
                  <a:pt x="17859" y="8929"/>
                </a:lnTo>
                <a:lnTo>
                  <a:pt x="17859" y="17859"/>
                </a:lnTo>
                <a:lnTo>
                  <a:pt x="17859" y="17859"/>
                </a:lnTo>
                <a:lnTo>
                  <a:pt x="17859" y="26789"/>
                </a:lnTo>
                <a:lnTo>
                  <a:pt x="17859" y="35719"/>
                </a:lnTo>
                <a:lnTo>
                  <a:pt x="17859" y="44648"/>
                </a:lnTo>
                <a:lnTo>
                  <a:pt x="17859" y="53578"/>
                </a:lnTo>
                <a:lnTo>
                  <a:pt x="17859" y="71437"/>
                </a:lnTo>
                <a:lnTo>
                  <a:pt x="17859" y="89297"/>
                </a:lnTo>
                <a:lnTo>
                  <a:pt x="17859" y="107156"/>
                </a:lnTo>
                <a:lnTo>
                  <a:pt x="17859" y="125015"/>
                </a:lnTo>
                <a:lnTo>
                  <a:pt x="17859" y="151804"/>
                </a:lnTo>
                <a:lnTo>
                  <a:pt x="17859" y="178594"/>
                </a:lnTo>
                <a:lnTo>
                  <a:pt x="17859" y="205383"/>
                </a:lnTo>
                <a:lnTo>
                  <a:pt x="17859" y="232172"/>
                </a:lnTo>
                <a:lnTo>
                  <a:pt x="26789" y="250031"/>
                </a:lnTo>
                <a:lnTo>
                  <a:pt x="26789" y="276820"/>
                </a:lnTo>
                <a:lnTo>
                  <a:pt x="26789" y="303609"/>
                </a:lnTo>
                <a:lnTo>
                  <a:pt x="26789" y="321469"/>
                </a:lnTo>
                <a:lnTo>
                  <a:pt x="26789" y="339328"/>
                </a:lnTo>
                <a:lnTo>
                  <a:pt x="26789" y="357187"/>
                </a:lnTo>
                <a:lnTo>
                  <a:pt x="26789" y="366117"/>
                </a:lnTo>
                <a:lnTo>
                  <a:pt x="26789" y="375047"/>
                </a:lnTo>
                <a:lnTo>
                  <a:pt x="17859" y="375047"/>
                </a:lnTo>
                <a:lnTo>
                  <a:pt x="17859" y="375047"/>
                </a:lnTo>
                <a:lnTo>
                  <a:pt x="17859" y="375047"/>
                </a:lnTo>
                <a:lnTo>
                  <a:pt x="17859" y="375047"/>
                </a:lnTo>
                <a:lnTo>
                  <a:pt x="17859" y="366117"/>
                </a:lnTo>
                <a:lnTo>
                  <a:pt x="17859" y="348258"/>
                </a:lnTo>
                <a:lnTo>
                  <a:pt x="8929" y="330398"/>
                </a:lnTo>
                <a:lnTo>
                  <a:pt x="8929" y="312539"/>
                </a:lnTo>
                <a:lnTo>
                  <a:pt x="8929" y="294679"/>
                </a:lnTo>
                <a:lnTo>
                  <a:pt x="8929" y="276820"/>
                </a:lnTo>
                <a:lnTo>
                  <a:pt x="0" y="250031"/>
                </a:lnTo>
                <a:lnTo>
                  <a:pt x="0" y="232172"/>
                </a:lnTo>
                <a:lnTo>
                  <a:pt x="0" y="205383"/>
                </a:lnTo>
                <a:lnTo>
                  <a:pt x="0" y="178594"/>
                </a:lnTo>
                <a:lnTo>
                  <a:pt x="0" y="151804"/>
                </a:lnTo>
                <a:lnTo>
                  <a:pt x="0" y="125015"/>
                </a:lnTo>
                <a:lnTo>
                  <a:pt x="8929" y="107156"/>
                </a:lnTo>
                <a:lnTo>
                  <a:pt x="8929" y="80367"/>
                </a:lnTo>
                <a:lnTo>
                  <a:pt x="17859" y="62508"/>
                </a:lnTo>
                <a:lnTo>
                  <a:pt x="17859" y="44648"/>
                </a:lnTo>
                <a:lnTo>
                  <a:pt x="26789" y="26789"/>
                </a:lnTo>
                <a:lnTo>
                  <a:pt x="35719" y="8929"/>
                </a:lnTo>
                <a:lnTo>
                  <a:pt x="35719" y="0"/>
                </a:lnTo>
                <a:lnTo>
                  <a:pt x="35719" y="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Freeform 30"/>
          <p:cNvSpPr/>
          <p:nvPr/>
        </p:nvSpPr>
        <p:spPr>
          <a:xfrm>
            <a:off x="669727" y="3402211"/>
            <a:ext cx="125016" cy="142876"/>
          </a:xfrm>
          <a:custGeom>
            <a:avLst/>
            <a:gdLst/>
            <a:ahLst/>
            <a:cxnLst/>
            <a:rect l="0" t="0" r="0" b="0"/>
            <a:pathLst>
              <a:path w="125016" h="142876">
                <a:moveTo>
                  <a:pt x="125015" y="0"/>
                </a:moveTo>
                <a:lnTo>
                  <a:pt x="125015" y="0"/>
                </a:lnTo>
                <a:lnTo>
                  <a:pt x="125015" y="8929"/>
                </a:lnTo>
                <a:lnTo>
                  <a:pt x="125015" y="26789"/>
                </a:lnTo>
                <a:lnTo>
                  <a:pt x="125015" y="35718"/>
                </a:lnTo>
                <a:lnTo>
                  <a:pt x="125015" y="53578"/>
                </a:lnTo>
                <a:lnTo>
                  <a:pt x="125015" y="71437"/>
                </a:lnTo>
                <a:lnTo>
                  <a:pt x="116085" y="80367"/>
                </a:lnTo>
                <a:lnTo>
                  <a:pt x="107156" y="98226"/>
                </a:lnTo>
                <a:lnTo>
                  <a:pt x="98226" y="107156"/>
                </a:lnTo>
                <a:lnTo>
                  <a:pt x="89296" y="116085"/>
                </a:lnTo>
                <a:lnTo>
                  <a:pt x="80367" y="125015"/>
                </a:lnTo>
                <a:lnTo>
                  <a:pt x="71437" y="133945"/>
                </a:lnTo>
                <a:lnTo>
                  <a:pt x="62507" y="133945"/>
                </a:lnTo>
                <a:lnTo>
                  <a:pt x="44648" y="142875"/>
                </a:lnTo>
                <a:lnTo>
                  <a:pt x="35718" y="142875"/>
                </a:lnTo>
                <a:lnTo>
                  <a:pt x="17859" y="142875"/>
                </a:lnTo>
                <a:lnTo>
                  <a:pt x="8929" y="142875"/>
                </a:lnTo>
                <a:lnTo>
                  <a:pt x="0" y="142875"/>
                </a:lnTo>
                <a:lnTo>
                  <a:pt x="0" y="133945"/>
                </a:lnTo>
                <a:lnTo>
                  <a:pt x="0" y="133945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Freeform 31"/>
          <p:cNvSpPr/>
          <p:nvPr/>
        </p:nvSpPr>
        <p:spPr>
          <a:xfrm>
            <a:off x="642938" y="3321843"/>
            <a:ext cx="169665" cy="125017"/>
          </a:xfrm>
          <a:custGeom>
            <a:avLst/>
            <a:gdLst/>
            <a:ahLst/>
            <a:cxnLst/>
            <a:rect l="0" t="0" r="0" b="0"/>
            <a:pathLst>
              <a:path w="169665" h="125017">
                <a:moveTo>
                  <a:pt x="0" y="62508"/>
                </a:moveTo>
                <a:lnTo>
                  <a:pt x="0" y="53578"/>
                </a:lnTo>
                <a:lnTo>
                  <a:pt x="0" y="53578"/>
                </a:lnTo>
                <a:lnTo>
                  <a:pt x="0" y="53578"/>
                </a:lnTo>
                <a:lnTo>
                  <a:pt x="0" y="53578"/>
                </a:lnTo>
                <a:lnTo>
                  <a:pt x="0" y="44649"/>
                </a:lnTo>
                <a:lnTo>
                  <a:pt x="0" y="44649"/>
                </a:lnTo>
                <a:lnTo>
                  <a:pt x="8929" y="35719"/>
                </a:lnTo>
                <a:lnTo>
                  <a:pt x="8929" y="35719"/>
                </a:lnTo>
                <a:lnTo>
                  <a:pt x="17859" y="26789"/>
                </a:lnTo>
                <a:lnTo>
                  <a:pt x="26789" y="26789"/>
                </a:lnTo>
                <a:lnTo>
                  <a:pt x="26789" y="17860"/>
                </a:lnTo>
                <a:lnTo>
                  <a:pt x="35718" y="8930"/>
                </a:lnTo>
                <a:lnTo>
                  <a:pt x="44648" y="8930"/>
                </a:lnTo>
                <a:lnTo>
                  <a:pt x="53578" y="8930"/>
                </a:lnTo>
                <a:lnTo>
                  <a:pt x="62507" y="0"/>
                </a:lnTo>
                <a:lnTo>
                  <a:pt x="71437" y="0"/>
                </a:lnTo>
                <a:lnTo>
                  <a:pt x="80367" y="0"/>
                </a:lnTo>
                <a:lnTo>
                  <a:pt x="89296" y="8930"/>
                </a:lnTo>
                <a:lnTo>
                  <a:pt x="98226" y="8930"/>
                </a:lnTo>
                <a:lnTo>
                  <a:pt x="107156" y="8930"/>
                </a:lnTo>
                <a:lnTo>
                  <a:pt x="116085" y="17860"/>
                </a:lnTo>
                <a:lnTo>
                  <a:pt x="133945" y="17860"/>
                </a:lnTo>
                <a:lnTo>
                  <a:pt x="142874" y="26789"/>
                </a:lnTo>
                <a:lnTo>
                  <a:pt x="151804" y="35719"/>
                </a:lnTo>
                <a:lnTo>
                  <a:pt x="160734" y="44649"/>
                </a:lnTo>
                <a:lnTo>
                  <a:pt x="160734" y="53578"/>
                </a:lnTo>
                <a:lnTo>
                  <a:pt x="169664" y="62508"/>
                </a:lnTo>
                <a:lnTo>
                  <a:pt x="169664" y="80368"/>
                </a:lnTo>
                <a:lnTo>
                  <a:pt x="169664" y="89297"/>
                </a:lnTo>
                <a:lnTo>
                  <a:pt x="169664" y="107157"/>
                </a:lnTo>
                <a:lnTo>
                  <a:pt x="160734" y="116086"/>
                </a:lnTo>
                <a:lnTo>
                  <a:pt x="160734" y="125016"/>
                </a:lnTo>
                <a:lnTo>
                  <a:pt x="160734" y="125016"/>
                </a:lnTo>
                <a:lnTo>
                  <a:pt x="160734" y="125016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Freeform 32"/>
          <p:cNvSpPr/>
          <p:nvPr/>
        </p:nvSpPr>
        <p:spPr>
          <a:xfrm>
            <a:off x="830461" y="3643312"/>
            <a:ext cx="151806" cy="160735"/>
          </a:xfrm>
          <a:custGeom>
            <a:avLst/>
            <a:gdLst/>
            <a:ahLst/>
            <a:cxnLst/>
            <a:rect l="0" t="0" r="0" b="0"/>
            <a:pathLst>
              <a:path w="151806" h="160735">
                <a:moveTo>
                  <a:pt x="107156" y="80367"/>
                </a:moveTo>
                <a:lnTo>
                  <a:pt x="107156" y="80367"/>
                </a:lnTo>
                <a:lnTo>
                  <a:pt x="107156" y="80367"/>
                </a:lnTo>
                <a:lnTo>
                  <a:pt x="116086" y="80367"/>
                </a:lnTo>
                <a:lnTo>
                  <a:pt x="116086" y="80367"/>
                </a:lnTo>
                <a:lnTo>
                  <a:pt x="116086" y="71438"/>
                </a:lnTo>
                <a:lnTo>
                  <a:pt x="116086" y="62508"/>
                </a:lnTo>
                <a:lnTo>
                  <a:pt x="116086" y="62508"/>
                </a:lnTo>
                <a:lnTo>
                  <a:pt x="116086" y="53578"/>
                </a:lnTo>
                <a:lnTo>
                  <a:pt x="107156" y="44649"/>
                </a:lnTo>
                <a:lnTo>
                  <a:pt x="107156" y="35719"/>
                </a:lnTo>
                <a:lnTo>
                  <a:pt x="107156" y="26789"/>
                </a:lnTo>
                <a:lnTo>
                  <a:pt x="98226" y="17859"/>
                </a:lnTo>
                <a:lnTo>
                  <a:pt x="98226" y="8930"/>
                </a:lnTo>
                <a:lnTo>
                  <a:pt x="89297" y="8930"/>
                </a:lnTo>
                <a:lnTo>
                  <a:pt x="80367" y="0"/>
                </a:lnTo>
                <a:lnTo>
                  <a:pt x="80367" y="0"/>
                </a:lnTo>
                <a:lnTo>
                  <a:pt x="71437" y="0"/>
                </a:lnTo>
                <a:lnTo>
                  <a:pt x="62508" y="0"/>
                </a:lnTo>
                <a:lnTo>
                  <a:pt x="53578" y="0"/>
                </a:lnTo>
                <a:lnTo>
                  <a:pt x="44648" y="0"/>
                </a:lnTo>
                <a:lnTo>
                  <a:pt x="35719" y="8930"/>
                </a:lnTo>
                <a:lnTo>
                  <a:pt x="26789" y="8930"/>
                </a:lnTo>
                <a:lnTo>
                  <a:pt x="17859" y="17859"/>
                </a:lnTo>
                <a:lnTo>
                  <a:pt x="17859" y="26789"/>
                </a:lnTo>
                <a:lnTo>
                  <a:pt x="8930" y="44649"/>
                </a:lnTo>
                <a:lnTo>
                  <a:pt x="8930" y="53578"/>
                </a:lnTo>
                <a:lnTo>
                  <a:pt x="0" y="71438"/>
                </a:lnTo>
                <a:lnTo>
                  <a:pt x="0" y="80367"/>
                </a:lnTo>
                <a:lnTo>
                  <a:pt x="0" y="98227"/>
                </a:lnTo>
                <a:lnTo>
                  <a:pt x="0" y="107156"/>
                </a:lnTo>
                <a:lnTo>
                  <a:pt x="8930" y="125016"/>
                </a:lnTo>
                <a:lnTo>
                  <a:pt x="17859" y="133945"/>
                </a:lnTo>
                <a:lnTo>
                  <a:pt x="26789" y="142875"/>
                </a:lnTo>
                <a:lnTo>
                  <a:pt x="44648" y="151805"/>
                </a:lnTo>
                <a:lnTo>
                  <a:pt x="53578" y="151805"/>
                </a:lnTo>
                <a:lnTo>
                  <a:pt x="62508" y="160734"/>
                </a:lnTo>
                <a:lnTo>
                  <a:pt x="80367" y="160734"/>
                </a:lnTo>
                <a:lnTo>
                  <a:pt x="89297" y="160734"/>
                </a:lnTo>
                <a:lnTo>
                  <a:pt x="107156" y="160734"/>
                </a:lnTo>
                <a:lnTo>
                  <a:pt x="116086" y="160734"/>
                </a:lnTo>
                <a:lnTo>
                  <a:pt x="133945" y="151805"/>
                </a:lnTo>
                <a:lnTo>
                  <a:pt x="142875" y="151805"/>
                </a:lnTo>
                <a:lnTo>
                  <a:pt x="142875" y="142875"/>
                </a:lnTo>
                <a:lnTo>
                  <a:pt x="151805" y="142875"/>
                </a:lnTo>
                <a:lnTo>
                  <a:pt x="151805" y="133945"/>
                </a:lnTo>
                <a:lnTo>
                  <a:pt x="151805" y="133945"/>
                </a:lnTo>
                <a:lnTo>
                  <a:pt x="151805" y="125016"/>
                </a:lnTo>
                <a:lnTo>
                  <a:pt x="151805" y="116086"/>
                </a:lnTo>
                <a:lnTo>
                  <a:pt x="142875" y="107156"/>
                </a:lnTo>
                <a:lnTo>
                  <a:pt x="133945" y="98227"/>
                </a:lnTo>
                <a:lnTo>
                  <a:pt x="125015" y="80367"/>
                </a:lnTo>
                <a:lnTo>
                  <a:pt x="116086" y="71438"/>
                </a:lnTo>
                <a:lnTo>
                  <a:pt x="116086" y="62508"/>
                </a:lnTo>
                <a:lnTo>
                  <a:pt x="107156" y="62508"/>
                </a:lnTo>
                <a:lnTo>
                  <a:pt x="107156" y="62508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Freeform 33"/>
          <p:cNvSpPr/>
          <p:nvPr/>
        </p:nvSpPr>
        <p:spPr>
          <a:xfrm>
            <a:off x="1062633" y="3429000"/>
            <a:ext cx="17860" cy="348258"/>
          </a:xfrm>
          <a:custGeom>
            <a:avLst/>
            <a:gdLst/>
            <a:ahLst/>
            <a:cxnLst/>
            <a:rect l="0" t="0" r="0" b="0"/>
            <a:pathLst>
              <a:path w="17860" h="348258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8929"/>
                </a:lnTo>
                <a:lnTo>
                  <a:pt x="0" y="17859"/>
                </a:lnTo>
                <a:lnTo>
                  <a:pt x="0" y="26789"/>
                </a:lnTo>
                <a:lnTo>
                  <a:pt x="0" y="44648"/>
                </a:lnTo>
                <a:lnTo>
                  <a:pt x="0" y="62507"/>
                </a:lnTo>
                <a:lnTo>
                  <a:pt x="0" y="89296"/>
                </a:lnTo>
                <a:lnTo>
                  <a:pt x="0" y="107156"/>
                </a:lnTo>
                <a:lnTo>
                  <a:pt x="0" y="133945"/>
                </a:lnTo>
                <a:lnTo>
                  <a:pt x="8929" y="160734"/>
                </a:lnTo>
                <a:lnTo>
                  <a:pt x="8929" y="178593"/>
                </a:lnTo>
                <a:lnTo>
                  <a:pt x="8929" y="205382"/>
                </a:lnTo>
                <a:lnTo>
                  <a:pt x="8929" y="232171"/>
                </a:lnTo>
                <a:lnTo>
                  <a:pt x="8929" y="250031"/>
                </a:lnTo>
                <a:lnTo>
                  <a:pt x="17859" y="267890"/>
                </a:lnTo>
                <a:lnTo>
                  <a:pt x="17859" y="294679"/>
                </a:lnTo>
                <a:lnTo>
                  <a:pt x="17859" y="303609"/>
                </a:lnTo>
                <a:lnTo>
                  <a:pt x="17859" y="321468"/>
                </a:lnTo>
                <a:lnTo>
                  <a:pt x="17859" y="330398"/>
                </a:lnTo>
                <a:lnTo>
                  <a:pt x="17859" y="339328"/>
                </a:lnTo>
                <a:lnTo>
                  <a:pt x="17859" y="348257"/>
                </a:lnTo>
                <a:lnTo>
                  <a:pt x="17859" y="348257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Freeform 34"/>
          <p:cNvSpPr/>
          <p:nvPr/>
        </p:nvSpPr>
        <p:spPr>
          <a:xfrm>
            <a:off x="1125141" y="3634382"/>
            <a:ext cx="125016" cy="116087"/>
          </a:xfrm>
          <a:custGeom>
            <a:avLst/>
            <a:gdLst/>
            <a:ahLst/>
            <a:cxnLst/>
            <a:rect l="0" t="0" r="0" b="0"/>
            <a:pathLst>
              <a:path w="125016" h="116087">
                <a:moveTo>
                  <a:pt x="71437" y="26789"/>
                </a:moveTo>
                <a:lnTo>
                  <a:pt x="71437" y="26789"/>
                </a:lnTo>
                <a:lnTo>
                  <a:pt x="71437" y="17860"/>
                </a:lnTo>
                <a:lnTo>
                  <a:pt x="71437" y="17860"/>
                </a:lnTo>
                <a:lnTo>
                  <a:pt x="71437" y="8930"/>
                </a:lnTo>
                <a:lnTo>
                  <a:pt x="71437" y="8930"/>
                </a:lnTo>
                <a:lnTo>
                  <a:pt x="62507" y="0"/>
                </a:lnTo>
                <a:lnTo>
                  <a:pt x="62507" y="0"/>
                </a:lnTo>
                <a:lnTo>
                  <a:pt x="53578" y="0"/>
                </a:lnTo>
                <a:lnTo>
                  <a:pt x="44648" y="0"/>
                </a:lnTo>
                <a:lnTo>
                  <a:pt x="44648" y="0"/>
                </a:lnTo>
                <a:lnTo>
                  <a:pt x="35718" y="0"/>
                </a:lnTo>
                <a:lnTo>
                  <a:pt x="26789" y="8930"/>
                </a:lnTo>
                <a:lnTo>
                  <a:pt x="17859" y="8930"/>
                </a:lnTo>
                <a:lnTo>
                  <a:pt x="8929" y="17860"/>
                </a:lnTo>
                <a:lnTo>
                  <a:pt x="0" y="35719"/>
                </a:lnTo>
                <a:lnTo>
                  <a:pt x="0" y="44649"/>
                </a:lnTo>
                <a:lnTo>
                  <a:pt x="0" y="62508"/>
                </a:lnTo>
                <a:lnTo>
                  <a:pt x="0" y="71438"/>
                </a:lnTo>
                <a:lnTo>
                  <a:pt x="0" y="80368"/>
                </a:lnTo>
                <a:lnTo>
                  <a:pt x="0" y="89297"/>
                </a:lnTo>
                <a:lnTo>
                  <a:pt x="8929" y="98227"/>
                </a:lnTo>
                <a:lnTo>
                  <a:pt x="17859" y="107157"/>
                </a:lnTo>
                <a:lnTo>
                  <a:pt x="17859" y="116086"/>
                </a:lnTo>
                <a:lnTo>
                  <a:pt x="26789" y="116086"/>
                </a:lnTo>
                <a:lnTo>
                  <a:pt x="35718" y="116086"/>
                </a:lnTo>
                <a:lnTo>
                  <a:pt x="44648" y="116086"/>
                </a:lnTo>
                <a:lnTo>
                  <a:pt x="53578" y="116086"/>
                </a:lnTo>
                <a:lnTo>
                  <a:pt x="62507" y="116086"/>
                </a:lnTo>
                <a:lnTo>
                  <a:pt x="62507" y="116086"/>
                </a:lnTo>
                <a:lnTo>
                  <a:pt x="71437" y="107157"/>
                </a:lnTo>
                <a:lnTo>
                  <a:pt x="80367" y="98227"/>
                </a:lnTo>
                <a:lnTo>
                  <a:pt x="80367" y="89297"/>
                </a:lnTo>
                <a:lnTo>
                  <a:pt x="80367" y="71438"/>
                </a:lnTo>
                <a:lnTo>
                  <a:pt x="89296" y="62508"/>
                </a:lnTo>
                <a:lnTo>
                  <a:pt x="80367" y="53579"/>
                </a:lnTo>
                <a:lnTo>
                  <a:pt x="80367" y="44649"/>
                </a:lnTo>
                <a:lnTo>
                  <a:pt x="80367" y="35719"/>
                </a:lnTo>
                <a:lnTo>
                  <a:pt x="80367" y="26789"/>
                </a:lnTo>
                <a:lnTo>
                  <a:pt x="89296" y="26789"/>
                </a:lnTo>
                <a:lnTo>
                  <a:pt x="89296" y="17860"/>
                </a:lnTo>
                <a:lnTo>
                  <a:pt x="80367" y="17860"/>
                </a:lnTo>
                <a:lnTo>
                  <a:pt x="80367" y="17860"/>
                </a:lnTo>
                <a:lnTo>
                  <a:pt x="80367" y="17860"/>
                </a:lnTo>
                <a:lnTo>
                  <a:pt x="80367" y="17860"/>
                </a:lnTo>
                <a:lnTo>
                  <a:pt x="80367" y="26789"/>
                </a:lnTo>
                <a:lnTo>
                  <a:pt x="80367" y="26789"/>
                </a:lnTo>
                <a:lnTo>
                  <a:pt x="89296" y="35719"/>
                </a:lnTo>
                <a:lnTo>
                  <a:pt x="89296" y="44649"/>
                </a:lnTo>
                <a:lnTo>
                  <a:pt x="98226" y="53579"/>
                </a:lnTo>
                <a:lnTo>
                  <a:pt x="98226" y="62508"/>
                </a:lnTo>
                <a:lnTo>
                  <a:pt x="107156" y="80368"/>
                </a:lnTo>
                <a:lnTo>
                  <a:pt x="107156" y="89297"/>
                </a:lnTo>
                <a:lnTo>
                  <a:pt x="116086" y="98227"/>
                </a:lnTo>
                <a:lnTo>
                  <a:pt x="125015" y="107157"/>
                </a:lnTo>
                <a:lnTo>
                  <a:pt x="125015" y="116086"/>
                </a:lnTo>
                <a:lnTo>
                  <a:pt x="125015" y="116086"/>
                </a:lnTo>
                <a:lnTo>
                  <a:pt x="125015" y="116086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Freeform 35"/>
          <p:cNvSpPr/>
          <p:nvPr/>
        </p:nvSpPr>
        <p:spPr>
          <a:xfrm>
            <a:off x="1303734" y="3598664"/>
            <a:ext cx="80369" cy="214313"/>
          </a:xfrm>
          <a:custGeom>
            <a:avLst/>
            <a:gdLst/>
            <a:ahLst/>
            <a:cxnLst/>
            <a:rect l="0" t="0" r="0" b="0"/>
            <a:pathLst>
              <a:path w="80369" h="214313">
                <a:moveTo>
                  <a:pt x="0" y="89297"/>
                </a:moveTo>
                <a:lnTo>
                  <a:pt x="0" y="89297"/>
                </a:lnTo>
                <a:lnTo>
                  <a:pt x="0" y="98226"/>
                </a:lnTo>
                <a:lnTo>
                  <a:pt x="0" y="98226"/>
                </a:lnTo>
                <a:lnTo>
                  <a:pt x="8930" y="116086"/>
                </a:lnTo>
                <a:lnTo>
                  <a:pt x="8930" y="125015"/>
                </a:lnTo>
                <a:lnTo>
                  <a:pt x="17860" y="142875"/>
                </a:lnTo>
                <a:lnTo>
                  <a:pt x="17860" y="151804"/>
                </a:lnTo>
                <a:lnTo>
                  <a:pt x="26789" y="160734"/>
                </a:lnTo>
                <a:lnTo>
                  <a:pt x="26789" y="178593"/>
                </a:lnTo>
                <a:lnTo>
                  <a:pt x="35719" y="187523"/>
                </a:lnTo>
                <a:lnTo>
                  <a:pt x="35719" y="196453"/>
                </a:lnTo>
                <a:lnTo>
                  <a:pt x="35719" y="205382"/>
                </a:lnTo>
                <a:lnTo>
                  <a:pt x="35719" y="214312"/>
                </a:lnTo>
                <a:lnTo>
                  <a:pt x="44649" y="214312"/>
                </a:lnTo>
                <a:lnTo>
                  <a:pt x="44649" y="214312"/>
                </a:lnTo>
                <a:lnTo>
                  <a:pt x="44649" y="214312"/>
                </a:lnTo>
                <a:lnTo>
                  <a:pt x="44649" y="214312"/>
                </a:lnTo>
                <a:lnTo>
                  <a:pt x="44649" y="214312"/>
                </a:lnTo>
                <a:lnTo>
                  <a:pt x="44649" y="205382"/>
                </a:lnTo>
                <a:lnTo>
                  <a:pt x="35719" y="205382"/>
                </a:lnTo>
                <a:lnTo>
                  <a:pt x="35719" y="187523"/>
                </a:lnTo>
                <a:lnTo>
                  <a:pt x="35719" y="178593"/>
                </a:lnTo>
                <a:lnTo>
                  <a:pt x="26789" y="160734"/>
                </a:lnTo>
                <a:lnTo>
                  <a:pt x="26789" y="142875"/>
                </a:lnTo>
                <a:lnTo>
                  <a:pt x="26789" y="125015"/>
                </a:lnTo>
                <a:lnTo>
                  <a:pt x="26789" y="107156"/>
                </a:lnTo>
                <a:lnTo>
                  <a:pt x="26789" y="89297"/>
                </a:lnTo>
                <a:lnTo>
                  <a:pt x="26789" y="71437"/>
                </a:lnTo>
                <a:lnTo>
                  <a:pt x="26789" y="53578"/>
                </a:lnTo>
                <a:lnTo>
                  <a:pt x="26789" y="44648"/>
                </a:lnTo>
                <a:lnTo>
                  <a:pt x="35719" y="35718"/>
                </a:lnTo>
                <a:lnTo>
                  <a:pt x="35719" y="17859"/>
                </a:lnTo>
                <a:lnTo>
                  <a:pt x="35719" y="17859"/>
                </a:lnTo>
                <a:lnTo>
                  <a:pt x="44649" y="8929"/>
                </a:lnTo>
                <a:lnTo>
                  <a:pt x="53579" y="0"/>
                </a:lnTo>
                <a:lnTo>
                  <a:pt x="62508" y="0"/>
                </a:lnTo>
                <a:lnTo>
                  <a:pt x="71438" y="0"/>
                </a:lnTo>
                <a:lnTo>
                  <a:pt x="71438" y="8929"/>
                </a:lnTo>
                <a:lnTo>
                  <a:pt x="80368" y="8929"/>
                </a:lnTo>
                <a:lnTo>
                  <a:pt x="80368" y="8929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Freeform 36"/>
          <p:cNvSpPr/>
          <p:nvPr/>
        </p:nvSpPr>
        <p:spPr>
          <a:xfrm>
            <a:off x="1777008" y="2464594"/>
            <a:ext cx="169665" cy="89298"/>
          </a:xfrm>
          <a:custGeom>
            <a:avLst/>
            <a:gdLst/>
            <a:ahLst/>
            <a:cxnLst/>
            <a:rect l="0" t="0" r="0" b="0"/>
            <a:pathLst>
              <a:path w="169665" h="89298">
                <a:moveTo>
                  <a:pt x="0" y="89297"/>
                </a:moveTo>
                <a:lnTo>
                  <a:pt x="0" y="89297"/>
                </a:lnTo>
                <a:lnTo>
                  <a:pt x="0" y="80367"/>
                </a:lnTo>
                <a:lnTo>
                  <a:pt x="0" y="80367"/>
                </a:lnTo>
                <a:lnTo>
                  <a:pt x="8929" y="71437"/>
                </a:lnTo>
                <a:lnTo>
                  <a:pt x="17859" y="62508"/>
                </a:lnTo>
                <a:lnTo>
                  <a:pt x="26789" y="53578"/>
                </a:lnTo>
                <a:lnTo>
                  <a:pt x="44648" y="44648"/>
                </a:lnTo>
                <a:lnTo>
                  <a:pt x="62507" y="35719"/>
                </a:lnTo>
                <a:lnTo>
                  <a:pt x="80367" y="26789"/>
                </a:lnTo>
                <a:lnTo>
                  <a:pt x="89296" y="26789"/>
                </a:lnTo>
                <a:lnTo>
                  <a:pt x="107156" y="17859"/>
                </a:lnTo>
                <a:lnTo>
                  <a:pt x="125015" y="8929"/>
                </a:lnTo>
                <a:lnTo>
                  <a:pt x="142875" y="8929"/>
                </a:lnTo>
                <a:lnTo>
                  <a:pt x="151804" y="0"/>
                </a:lnTo>
                <a:lnTo>
                  <a:pt x="160734" y="0"/>
                </a:lnTo>
                <a:lnTo>
                  <a:pt x="169664" y="0"/>
                </a:lnTo>
                <a:lnTo>
                  <a:pt x="169664" y="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Freeform 37"/>
          <p:cNvSpPr/>
          <p:nvPr/>
        </p:nvSpPr>
        <p:spPr>
          <a:xfrm>
            <a:off x="2027039" y="2312789"/>
            <a:ext cx="125016" cy="232173"/>
          </a:xfrm>
          <a:custGeom>
            <a:avLst/>
            <a:gdLst/>
            <a:ahLst/>
            <a:cxnLst/>
            <a:rect l="0" t="0" r="0" b="0"/>
            <a:pathLst>
              <a:path w="125016" h="232173">
                <a:moveTo>
                  <a:pt x="125015" y="62508"/>
                </a:moveTo>
                <a:lnTo>
                  <a:pt x="125015" y="62508"/>
                </a:lnTo>
                <a:lnTo>
                  <a:pt x="125015" y="53578"/>
                </a:lnTo>
                <a:lnTo>
                  <a:pt x="125015" y="44648"/>
                </a:lnTo>
                <a:lnTo>
                  <a:pt x="125015" y="44648"/>
                </a:lnTo>
                <a:lnTo>
                  <a:pt x="125015" y="35719"/>
                </a:lnTo>
                <a:lnTo>
                  <a:pt x="125015" y="26789"/>
                </a:lnTo>
                <a:lnTo>
                  <a:pt x="116086" y="17859"/>
                </a:lnTo>
                <a:lnTo>
                  <a:pt x="116086" y="17859"/>
                </a:lnTo>
                <a:lnTo>
                  <a:pt x="107156" y="8930"/>
                </a:lnTo>
                <a:lnTo>
                  <a:pt x="98226" y="8930"/>
                </a:lnTo>
                <a:lnTo>
                  <a:pt x="89297" y="0"/>
                </a:lnTo>
                <a:lnTo>
                  <a:pt x="80367" y="0"/>
                </a:lnTo>
                <a:lnTo>
                  <a:pt x="71437" y="8930"/>
                </a:lnTo>
                <a:lnTo>
                  <a:pt x="62508" y="8930"/>
                </a:lnTo>
                <a:lnTo>
                  <a:pt x="53578" y="17859"/>
                </a:lnTo>
                <a:lnTo>
                  <a:pt x="44648" y="17859"/>
                </a:lnTo>
                <a:lnTo>
                  <a:pt x="35719" y="26789"/>
                </a:lnTo>
                <a:lnTo>
                  <a:pt x="26789" y="44648"/>
                </a:lnTo>
                <a:lnTo>
                  <a:pt x="17859" y="53578"/>
                </a:lnTo>
                <a:lnTo>
                  <a:pt x="17859" y="71437"/>
                </a:lnTo>
                <a:lnTo>
                  <a:pt x="8930" y="89297"/>
                </a:lnTo>
                <a:lnTo>
                  <a:pt x="8930" y="98226"/>
                </a:lnTo>
                <a:lnTo>
                  <a:pt x="8930" y="116086"/>
                </a:lnTo>
                <a:lnTo>
                  <a:pt x="0" y="133945"/>
                </a:lnTo>
                <a:lnTo>
                  <a:pt x="0" y="151805"/>
                </a:lnTo>
                <a:lnTo>
                  <a:pt x="0" y="160734"/>
                </a:lnTo>
                <a:lnTo>
                  <a:pt x="0" y="178594"/>
                </a:lnTo>
                <a:lnTo>
                  <a:pt x="8930" y="187524"/>
                </a:lnTo>
                <a:lnTo>
                  <a:pt x="8930" y="205383"/>
                </a:lnTo>
                <a:lnTo>
                  <a:pt x="17859" y="214313"/>
                </a:lnTo>
                <a:lnTo>
                  <a:pt x="26789" y="223242"/>
                </a:lnTo>
                <a:lnTo>
                  <a:pt x="35719" y="223242"/>
                </a:lnTo>
                <a:lnTo>
                  <a:pt x="53578" y="232172"/>
                </a:lnTo>
                <a:lnTo>
                  <a:pt x="62508" y="232172"/>
                </a:lnTo>
                <a:lnTo>
                  <a:pt x="71437" y="232172"/>
                </a:lnTo>
                <a:lnTo>
                  <a:pt x="80367" y="232172"/>
                </a:lnTo>
                <a:lnTo>
                  <a:pt x="80367" y="232172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Freeform 38"/>
          <p:cNvSpPr/>
          <p:nvPr/>
        </p:nvSpPr>
        <p:spPr>
          <a:xfrm>
            <a:off x="2152054" y="2437804"/>
            <a:ext cx="98228" cy="107158"/>
          </a:xfrm>
          <a:custGeom>
            <a:avLst/>
            <a:gdLst/>
            <a:ahLst/>
            <a:cxnLst/>
            <a:rect l="0" t="0" r="0" b="0"/>
            <a:pathLst>
              <a:path w="98228" h="107158">
                <a:moveTo>
                  <a:pt x="71438" y="8930"/>
                </a:moveTo>
                <a:lnTo>
                  <a:pt x="71438" y="8930"/>
                </a:lnTo>
                <a:lnTo>
                  <a:pt x="71438" y="0"/>
                </a:lnTo>
                <a:lnTo>
                  <a:pt x="71438" y="0"/>
                </a:lnTo>
                <a:lnTo>
                  <a:pt x="62508" y="0"/>
                </a:lnTo>
                <a:lnTo>
                  <a:pt x="62508" y="0"/>
                </a:lnTo>
                <a:lnTo>
                  <a:pt x="53579" y="0"/>
                </a:lnTo>
                <a:lnTo>
                  <a:pt x="44649" y="0"/>
                </a:lnTo>
                <a:lnTo>
                  <a:pt x="35719" y="0"/>
                </a:lnTo>
                <a:lnTo>
                  <a:pt x="26790" y="8930"/>
                </a:lnTo>
                <a:lnTo>
                  <a:pt x="26790" y="17860"/>
                </a:lnTo>
                <a:lnTo>
                  <a:pt x="17860" y="26790"/>
                </a:lnTo>
                <a:lnTo>
                  <a:pt x="8930" y="35719"/>
                </a:lnTo>
                <a:lnTo>
                  <a:pt x="8930" y="44649"/>
                </a:lnTo>
                <a:lnTo>
                  <a:pt x="0" y="62509"/>
                </a:lnTo>
                <a:lnTo>
                  <a:pt x="0" y="71438"/>
                </a:lnTo>
                <a:lnTo>
                  <a:pt x="0" y="80368"/>
                </a:lnTo>
                <a:lnTo>
                  <a:pt x="0" y="89298"/>
                </a:lnTo>
                <a:lnTo>
                  <a:pt x="0" y="98227"/>
                </a:lnTo>
                <a:lnTo>
                  <a:pt x="8930" y="98227"/>
                </a:lnTo>
                <a:lnTo>
                  <a:pt x="8930" y="107157"/>
                </a:lnTo>
                <a:lnTo>
                  <a:pt x="17860" y="107157"/>
                </a:lnTo>
                <a:lnTo>
                  <a:pt x="26790" y="107157"/>
                </a:lnTo>
                <a:lnTo>
                  <a:pt x="44649" y="107157"/>
                </a:lnTo>
                <a:lnTo>
                  <a:pt x="53579" y="107157"/>
                </a:lnTo>
                <a:lnTo>
                  <a:pt x="62508" y="98227"/>
                </a:lnTo>
                <a:lnTo>
                  <a:pt x="71438" y="89298"/>
                </a:lnTo>
                <a:lnTo>
                  <a:pt x="80368" y="80368"/>
                </a:lnTo>
                <a:lnTo>
                  <a:pt x="89297" y="80368"/>
                </a:lnTo>
                <a:lnTo>
                  <a:pt x="89297" y="62509"/>
                </a:lnTo>
                <a:lnTo>
                  <a:pt x="98227" y="53579"/>
                </a:lnTo>
                <a:lnTo>
                  <a:pt x="98227" y="44649"/>
                </a:lnTo>
                <a:lnTo>
                  <a:pt x="98227" y="35719"/>
                </a:lnTo>
                <a:lnTo>
                  <a:pt x="98227" y="35719"/>
                </a:lnTo>
                <a:lnTo>
                  <a:pt x="98227" y="35719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Freeform 39"/>
          <p:cNvSpPr/>
          <p:nvPr/>
        </p:nvSpPr>
        <p:spPr>
          <a:xfrm>
            <a:off x="2277070" y="2437804"/>
            <a:ext cx="98228" cy="133947"/>
          </a:xfrm>
          <a:custGeom>
            <a:avLst/>
            <a:gdLst/>
            <a:ahLst/>
            <a:cxnLst/>
            <a:rect l="0" t="0" r="0" b="0"/>
            <a:pathLst>
              <a:path w="98228" h="133947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8930"/>
                </a:lnTo>
                <a:lnTo>
                  <a:pt x="8930" y="26790"/>
                </a:lnTo>
                <a:lnTo>
                  <a:pt x="8930" y="35719"/>
                </a:lnTo>
                <a:lnTo>
                  <a:pt x="8930" y="44649"/>
                </a:lnTo>
                <a:lnTo>
                  <a:pt x="17859" y="53579"/>
                </a:lnTo>
                <a:lnTo>
                  <a:pt x="17859" y="71438"/>
                </a:lnTo>
                <a:lnTo>
                  <a:pt x="17859" y="80368"/>
                </a:lnTo>
                <a:lnTo>
                  <a:pt x="17859" y="89298"/>
                </a:lnTo>
                <a:lnTo>
                  <a:pt x="26789" y="107157"/>
                </a:lnTo>
                <a:lnTo>
                  <a:pt x="26789" y="116087"/>
                </a:lnTo>
                <a:lnTo>
                  <a:pt x="26789" y="125016"/>
                </a:lnTo>
                <a:lnTo>
                  <a:pt x="26789" y="125016"/>
                </a:lnTo>
                <a:lnTo>
                  <a:pt x="71438" y="133946"/>
                </a:lnTo>
                <a:lnTo>
                  <a:pt x="71438" y="133946"/>
                </a:lnTo>
                <a:lnTo>
                  <a:pt x="80367" y="133946"/>
                </a:lnTo>
                <a:lnTo>
                  <a:pt x="80367" y="133946"/>
                </a:lnTo>
                <a:lnTo>
                  <a:pt x="80367" y="133946"/>
                </a:lnTo>
                <a:lnTo>
                  <a:pt x="44649" y="125016"/>
                </a:lnTo>
                <a:lnTo>
                  <a:pt x="44649" y="125016"/>
                </a:lnTo>
                <a:lnTo>
                  <a:pt x="44649" y="107157"/>
                </a:lnTo>
                <a:lnTo>
                  <a:pt x="53578" y="98227"/>
                </a:lnTo>
                <a:lnTo>
                  <a:pt x="62508" y="80368"/>
                </a:lnTo>
                <a:lnTo>
                  <a:pt x="62508" y="62509"/>
                </a:lnTo>
                <a:lnTo>
                  <a:pt x="71438" y="44649"/>
                </a:lnTo>
                <a:lnTo>
                  <a:pt x="80367" y="35719"/>
                </a:lnTo>
                <a:lnTo>
                  <a:pt x="80367" y="17860"/>
                </a:lnTo>
                <a:lnTo>
                  <a:pt x="89297" y="8930"/>
                </a:lnTo>
                <a:lnTo>
                  <a:pt x="98227" y="8930"/>
                </a:lnTo>
                <a:lnTo>
                  <a:pt x="98227" y="0"/>
                </a:lnTo>
                <a:lnTo>
                  <a:pt x="98227" y="0"/>
                </a:lnTo>
                <a:lnTo>
                  <a:pt x="98227" y="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Freeform 40"/>
          <p:cNvSpPr/>
          <p:nvPr/>
        </p:nvSpPr>
        <p:spPr>
          <a:xfrm>
            <a:off x="2402086" y="2446734"/>
            <a:ext cx="116087" cy="125017"/>
          </a:xfrm>
          <a:custGeom>
            <a:avLst/>
            <a:gdLst/>
            <a:ahLst/>
            <a:cxnLst/>
            <a:rect l="0" t="0" r="0" b="0"/>
            <a:pathLst>
              <a:path w="116087" h="125017">
                <a:moveTo>
                  <a:pt x="0" y="71438"/>
                </a:moveTo>
                <a:lnTo>
                  <a:pt x="0" y="71438"/>
                </a:lnTo>
                <a:lnTo>
                  <a:pt x="0" y="71438"/>
                </a:lnTo>
                <a:lnTo>
                  <a:pt x="0" y="71438"/>
                </a:lnTo>
                <a:lnTo>
                  <a:pt x="8929" y="71438"/>
                </a:lnTo>
                <a:lnTo>
                  <a:pt x="8929" y="80368"/>
                </a:lnTo>
                <a:lnTo>
                  <a:pt x="17859" y="80368"/>
                </a:lnTo>
                <a:lnTo>
                  <a:pt x="26789" y="71438"/>
                </a:lnTo>
                <a:lnTo>
                  <a:pt x="35718" y="71438"/>
                </a:lnTo>
                <a:lnTo>
                  <a:pt x="44648" y="71438"/>
                </a:lnTo>
                <a:lnTo>
                  <a:pt x="53578" y="62508"/>
                </a:lnTo>
                <a:lnTo>
                  <a:pt x="71437" y="53579"/>
                </a:lnTo>
                <a:lnTo>
                  <a:pt x="80367" y="53579"/>
                </a:lnTo>
                <a:lnTo>
                  <a:pt x="89297" y="44649"/>
                </a:lnTo>
                <a:lnTo>
                  <a:pt x="98227" y="35719"/>
                </a:lnTo>
                <a:lnTo>
                  <a:pt x="98227" y="26789"/>
                </a:lnTo>
                <a:lnTo>
                  <a:pt x="107156" y="17860"/>
                </a:lnTo>
                <a:lnTo>
                  <a:pt x="107156" y="8930"/>
                </a:lnTo>
                <a:lnTo>
                  <a:pt x="107156" y="8930"/>
                </a:lnTo>
                <a:lnTo>
                  <a:pt x="107156" y="0"/>
                </a:lnTo>
                <a:lnTo>
                  <a:pt x="98227" y="0"/>
                </a:lnTo>
                <a:lnTo>
                  <a:pt x="89297" y="0"/>
                </a:lnTo>
                <a:lnTo>
                  <a:pt x="80367" y="0"/>
                </a:lnTo>
                <a:lnTo>
                  <a:pt x="71437" y="8930"/>
                </a:lnTo>
                <a:lnTo>
                  <a:pt x="62508" y="17860"/>
                </a:lnTo>
                <a:lnTo>
                  <a:pt x="53578" y="26789"/>
                </a:lnTo>
                <a:lnTo>
                  <a:pt x="35718" y="35719"/>
                </a:lnTo>
                <a:lnTo>
                  <a:pt x="26789" y="53579"/>
                </a:lnTo>
                <a:lnTo>
                  <a:pt x="17859" y="62508"/>
                </a:lnTo>
                <a:lnTo>
                  <a:pt x="17859" y="71438"/>
                </a:lnTo>
                <a:lnTo>
                  <a:pt x="17859" y="89297"/>
                </a:lnTo>
                <a:lnTo>
                  <a:pt x="17859" y="98227"/>
                </a:lnTo>
                <a:lnTo>
                  <a:pt x="17859" y="107157"/>
                </a:lnTo>
                <a:lnTo>
                  <a:pt x="26789" y="116086"/>
                </a:lnTo>
                <a:lnTo>
                  <a:pt x="80367" y="125016"/>
                </a:lnTo>
                <a:lnTo>
                  <a:pt x="89297" y="125016"/>
                </a:lnTo>
                <a:lnTo>
                  <a:pt x="107156" y="125016"/>
                </a:lnTo>
                <a:lnTo>
                  <a:pt x="116086" y="125016"/>
                </a:lnTo>
                <a:lnTo>
                  <a:pt x="116086" y="125016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Freeform 41"/>
          <p:cNvSpPr/>
          <p:nvPr/>
        </p:nvSpPr>
        <p:spPr>
          <a:xfrm>
            <a:off x="2562820" y="2321719"/>
            <a:ext cx="44650" cy="267891"/>
          </a:xfrm>
          <a:custGeom>
            <a:avLst/>
            <a:gdLst/>
            <a:ahLst/>
            <a:cxnLst/>
            <a:rect l="0" t="0" r="0" b="0"/>
            <a:pathLst>
              <a:path w="44650" h="267891">
                <a:moveTo>
                  <a:pt x="26789" y="0"/>
                </a:moveTo>
                <a:lnTo>
                  <a:pt x="26789" y="0"/>
                </a:lnTo>
                <a:lnTo>
                  <a:pt x="26789" y="8929"/>
                </a:lnTo>
                <a:lnTo>
                  <a:pt x="26789" y="8929"/>
                </a:lnTo>
                <a:lnTo>
                  <a:pt x="17860" y="26789"/>
                </a:lnTo>
                <a:lnTo>
                  <a:pt x="17860" y="44648"/>
                </a:lnTo>
                <a:lnTo>
                  <a:pt x="17860" y="62507"/>
                </a:lnTo>
                <a:lnTo>
                  <a:pt x="8930" y="89296"/>
                </a:lnTo>
                <a:lnTo>
                  <a:pt x="8930" y="107156"/>
                </a:lnTo>
                <a:lnTo>
                  <a:pt x="8930" y="133945"/>
                </a:lnTo>
                <a:lnTo>
                  <a:pt x="0" y="160734"/>
                </a:lnTo>
                <a:lnTo>
                  <a:pt x="0" y="178594"/>
                </a:lnTo>
                <a:lnTo>
                  <a:pt x="0" y="205383"/>
                </a:lnTo>
                <a:lnTo>
                  <a:pt x="0" y="223242"/>
                </a:lnTo>
                <a:lnTo>
                  <a:pt x="0" y="241101"/>
                </a:lnTo>
                <a:lnTo>
                  <a:pt x="44649" y="250031"/>
                </a:lnTo>
                <a:lnTo>
                  <a:pt x="44649" y="258961"/>
                </a:lnTo>
                <a:lnTo>
                  <a:pt x="44649" y="267890"/>
                </a:lnTo>
                <a:lnTo>
                  <a:pt x="44649" y="26789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Freeform 42"/>
          <p:cNvSpPr/>
          <p:nvPr/>
        </p:nvSpPr>
        <p:spPr>
          <a:xfrm>
            <a:off x="2616398" y="2482453"/>
            <a:ext cx="125017" cy="116087"/>
          </a:xfrm>
          <a:custGeom>
            <a:avLst/>
            <a:gdLst/>
            <a:ahLst/>
            <a:cxnLst/>
            <a:rect l="0" t="0" r="0" b="0"/>
            <a:pathLst>
              <a:path w="125017" h="116087">
                <a:moveTo>
                  <a:pt x="80368" y="8930"/>
                </a:moveTo>
                <a:lnTo>
                  <a:pt x="80368" y="8930"/>
                </a:lnTo>
                <a:lnTo>
                  <a:pt x="80368" y="8930"/>
                </a:lnTo>
                <a:lnTo>
                  <a:pt x="80368" y="8930"/>
                </a:lnTo>
                <a:lnTo>
                  <a:pt x="71438" y="0"/>
                </a:lnTo>
                <a:lnTo>
                  <a:pt x="71438" y="0"/>
                </a:lnTo>
                <a:lnTo>
                  <a:pt x="71438" y="8930"/>
                </a:lnTo>
                <a:lnTo>
                  <a:pt x="62508" y="8930"/>
                </a:lnTo>
                <a:lnTo>
                  <a:pt x="53579" y="17860"/>
                </a:lnTo>
                <a:lnTo>
                  <a:pt x="35719" y="26789"/>
                </a:lnTo>
                <a:lnTo>
                  <a:pt x="26790" y="35719"/>
                </a:lnTo>
                <a:lnTo>
                  <a:pt x="17860" y="53578"/>
                </a:lnTo>
                <a:lnTo>
                  <a:pt x="8930" y="62508"/>
                </a:lnTo>
                <a:lnTo>
                  <a:pt x="0" y="71438"/>
                </a:lnTo>
                <a:lnTo>
                  <a:pt x="35719" y="89297"/>
                </a:lnTo>
                <a:lnTo>
                  <a:pt x="35719" y="98227"/>
                </a:lnTo>
                <a:lnTo>
                  <a:pt x="35719" y="107156"/>
                </a:lnTo>
                <a:lnTo>
                  <a:pt x="35719" y="107156"/>
                </a:lnTo>
                <a:lnTo>
                  <a:pt x="44649" y="116086"/>
                </a:lnTo>
                <a:lnTo>
                  <a:pt x="44649" y="116086"/>
                </a:lnTo>
                <a:lnTo>
                  <a:pt x="53579" y="116086"/>
                </a:lnTo>
                <a:lnTo>
                  <a:pt x="62508" y="116086"/>
                </a:lnTo>
                <a:lnTo>
                  <a:pt x="71438" y="107156"/>
                </a:lnTo>
                <a:lnTo>
                  <a:pt x="80368" y="98227"/>
                </a:lnTo>
                <a:lnTo>
                  <a:pt x="89297" y="89297"/>
                </a:lnTo>
                <a:lnTo>
                  <a:pt x="53579" y="71438"/>
                </a:lnTo>
                <a:lnTo>
                  <a:pt x="62508" y="62508"/>
                </a:lnTo>
                <a:lnTo>
                  <a:pt x="62508" y="44649"/>
                </a:lnTo>
                <a:lnTo>
                  <a:pt x="71438" y="26789"/>
                </a:lnTo>
                <a:lnTo>
                  <a:pt x="71438" y="17860"/>
                </a:lnTo>
                <a:lnTo>
                  <a:pt x="71438" y="8930"/>
                </a:lnTo>
                <a:lnTo>
                  <a:pt x="71438" y="8930"/>
                </a:lnTo>
                <a:lnTo>
                  <a:pt x="71438" y="8930"/>
                </a:lnTo>
                <a:lnTo>
                  <a:pt x="71438" y="8930"/>
                </a:lnTo>
                <a:lnTo>
                  <a:pt x="71438" y="8930"/>
                </a:lnTo>
                <a:lnTo>
                  <a:pt x="71438" y="8930"/>
                </a:lnTo>
                <a:lnTo>
                  <a:pt x="71438" y="17860"/>
                </a:lnTo>
                <a:lnTo>
                  <a:pt x="71438" y="35719"/>
                </a:lnTo>
                <a:lnTo>
                  <a:pt x="80368" y="44649"/>
                </a:lnTo>
                <a:lnTo>
                  <a:pt x="80368" y="62508"/>
                </a:lnTo>
                <a:lnTo>
                  <a:pt x="80368" y="71438"/>
                </a:lnTo>
                <a:lnTo>
                  <a:pt x="125016" y="89297"/>
                </a:lnTo>
                <a:lnTo>
                  <a:pt x="125016" y="89297"/>
                </a:lnTo>
                <a:lnTo>
                  <a:pt x="125016" y="98227"/>
                </a:lnTo>
                <a:lnTo>
                  <a:pt x="125016" y="98227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Freeform 43"/>
          <p:cNvSpPr/>
          <p:nvPr/>
        </p:nvSpPr>
        <p:spPr>
          <a:xfrm>
            <a:off x="2732484" y="2500313"/>
            <a:ext cx="125017" cy="125016"/>
          </a:xfrm>
          <a:custGeom>
            <a:avLst/>
            <a:gdLst/>
            <a:ahLst/>
            <a:cxnLst/>
            <a:rect l="0" t="0" r="0" b="0"/>
            <a:pathLst>
              <a:path w="125017" h="125016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8929"/>
                </a:lnTo>
                <a:lnTo>
                  <a:pt x="0" y="8929"/>
                </a:lnTo>
                <a:lnTo>
                  <a:pt x="0" y="17859"/>
                </a:lnTo>
                <a:lnTo>
                  <a:pt x="0" y="35718"/>
                </a:lnTo>
                <a:lnTo>
                  <a:pt x="8930" y="53578"/>
                </a:lnTo>
                <a:lnTo>
                  <a:pt x="44649" y="71437"/>
                </a:lnTo>
                <a:lnTo>
                  <a:pt x="44649" y="89296"/>
                </a:lnTo>
                <a:lnTo>
                  <a:pt x="44649" y="98226"/>
                </a:lnTo>
                <a:lnTo>
                  <a:pt x="44649" y="107156"/>
                </a:lnTo>
                <a:lnTo>
                  <a:pt x="44649" y="116085"/>
                </a:lnTo>
                <a:lnTo>
                  <a:pt x="44649" y="125015"/>
                </a:lnTo>
                <a:lnTo>
                  <a:pt x="44649" y="125015"/>
                </a:lnTo>
                <a:lnTo>
                  <a:pt x="53579" y="125015"/>
                </a:lnTo>
                <a:lnTo>
                  <a:pt x="53579" y="125015"/>
                </a:lnTo>
                <a:lnTo>
                  <a:pt x="53579" y="116085"/>
                </a:lnTo>
                <a:lnTo>
                  <a:pt x="53579" y="107156"/>
                </a:lnTo>
                <a:lnTo>
                  <a:pt x="53579" y="98226"/>
                </a:lnTo>
                <a:lnTo>
                  <a:pt x="62508" y="80367"/>
                </a:lnTo>
                <a:lnTo>
                  <a:pt x="17860" y="62507"/>
                </a:lnTo>
                <a:lnTo>
                  <a:pt x="26789" y="44648"/>
                </a:lnTo>
                <a:lnTo>
                  <a:pt x="35719" y="26789"/>
                </a:lnTo>
                <a:lnTo>
                  <a:pt x="35719" y="17859"/>
                </a:lnTo>
                <a:lnTo>
                  <a:pt x="44649" y="8929"/>
                </a:lnTo>
                <a:lnTo>
                  <a:pt x="53579" y="0"/>
                </a:lnTo>
                <a:lnTo>
                  <a:pt x="62508" y="0"/>
                </a:lnTo>
                <a:lnTo>
                  <a:pt x="62508" y="0"/>
                </a:lnTo>
                <a:lnTo>
                  <a:pt x="62508" y="0"/>
                </a:lnTo>
                <a:lnTo>
                  <a:pt x="71438" y="8929"/>
                </a:lnTo>
                <a:lnTo>
                  <a:pt x="71438" y="17859"/>
                </a:lnTo>
                <a:lnTo>
                  <a:pt x="71438" y="26789"/>
                </a:lnTo>
                <a:lnTo>
                  <a:pt x="80367" y="44648"/>
                </a:lnTo>
                <a:lnTo>
                  <a:pt x="80367" y="62507"/>
                </a:lnTo>
                <a:lnTo>
                  <a:pt x="125016" y="71437"/>
                </a:lnTo>
                <a:lnTo>
                  <a:pt x="116086" y="89296"/>
                </a:lnTo>
                <a:lnTo>
                  <a:pt x="116086" y="98226"/>
                </a:lnTo>
                <a:lnTo>
                  <a:pt x="116086" y="116085"/>
                </a:lnTo>
                <a:lnTo>
                  <a:pt x="116086" y="116085"/>
                </a:lnTo>
                <a:lnTo>
                  <a:pt x="116086" y="125015"/>
                </a:lnTo>
                <a:lnTo>
                  <a:pt x="116086" y="125015"/>
                </a:lnTo>
                <a:lnTo>
                  <a:pt x="116086" y="125015"/>
                </a:lnTo>
                <a:lnTo>
                  <a:pt x="116086" y="125015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Freeform 44"/>
          <p:cNvSpPr/>
          <p:nvPr/>
        </p:nvSpPr>
        <p:spPr>
          <a:xfrm>
            <a:off x="2884289" y="2384226"/>
            <a:ext cx="62509" cy="285752"/>
          </a:xfrm>
          <a:custGeom>
            <a:avLst/>
            <a:gdLst/>
            <a:ahLst/>
            <a:cxnLst/>
            <a:rect l="0" t="0" r="0" b="0"/>
            <a:pathLst>
              <a:path w="62509" h="285752">
                <a:moveTo>
                  <a:pt x="0" y="0"/>
                </a:moveTo>
                <a:lnTo>
                  <a:pt x="0" y="0"/>
                </a:lnTo>
                <a:lnTo>
                  <a:pt x="0" y="8930"/>
                </a:lnTo>
                <a:lnTo>
                  <a:pt x="0" y="8930"/>
                </a:lnTo>
                <a:lnTo>
                  <a:pt x="0" y="26789"/>
                </a:lnTo>
                <a:lnTo>
                  <a:pt x="0" y="35719"/>
                </a:lnTo>
                <a:lnTo>
                  <a:pt x="8930" y="53578"/>
                </a:lnTo>
                <a:lnTo>
                  <a:pt x="8930" y="71438"/>
                </a:lnTo>
                <a:lnTo>
                  <a:pt x="8930" y="98227"/>
                </a:lnTo>
                <a:lnTo>
                  <a:pt x="8930" y="125016"/>
                </a:lnTo>
                <a:lnTo>
                  <a:pt x="8930" y="160735"/>
                </a:lnTo>
                <a:lnTo>
                  <a:pt x="8930" y="178594"/>
                </a:lnTo>
                <a:lnTo>
                  <a:pt x="53578" y="205383"/>
                </a:lnTo>
                <a:lnTo>
                  <a:pt x="53578" y="223243"/>
                </a:lnTo>
                <a:lnTo>
                  <a:pt x="53578" y="241102"/>
                </a:lnTo>
                <a:lnTo>
                  <a:pt x="53578" y="258962"/>
                </a:lnTo>
                <a:lnTo>
                  <a:pt x="53578" y="267891"/>
                </a:lnTo>
                <a:lnTo>
                  <a:pt x="62508" y="276821"/>
                </a:lnTo>
                <a:lnTo>
                  <a:pt x="62508" y="285751"/>
                </a:lnTo>
                <a:lnTo>
                  <a:pt x="62508" y="285751"/>
                </a:lnTo>
                <a:lnTo>
                  <a:pt x="62508" y="285751"/>
                </a:lnTo>
                <a:lnTo>
                  <a:pt x="62508" y="285751"/>
                </a:lnTo>
                <a:lnTo>
                  <a:pt x="62508" y="285751"/>
                </a:lnTo>
                <a:lnTo>
                  <a:pt x="62508" y="285751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Freeform 45"/>
          <p:cNvSpPr/>
          <p:nvPr/>
        </p:nvSpPr>
        <p:spPr>
          <a:xfrm>
            <a:off x="2839640" y="2500313"/>
            <a:ext cx="196455" cy="26790"/>
          </a:xfrm>
          <a:custGeom>
            <a:avLst/>
            <a:gdLst/>
            <a:ahLst/>
            <a:cxnLst/>
            <a:rect l="0" t="0" r="0" b="0"/>
            <a:pathLst>
              <a:path w="196455" h="26790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8930" y="0"/>
                </a:lnTo>
                <a:lnTo>
                  <a:pt x="17860" y="0"/>
                </a:lnTo>
                <a:lnTo>
                  <a:pt x="35719" y="0"/>
                </a:lnTo>
                <a:lnTo>
                  <a:pt x="62508" y="0"/>
                </a:lnTo>
                <a:lnTo>
                  <a:pt x="89297" y="8929"/>
                </a:lnTo>
                <a:lnTo>
                  <a:pt x="125016" y="17859"/>
                </a:lnTo>
                <a:lnTo>
                  <a:pt x="160735" y="17859"/>
                </a:lnTo>
                <a:lnTo>
                  <a:pt x="196454" y="26789"/>
                </a:lnTo>
                <a:lnTo>
                  <a:pt x="196454" y="26789"/>
                </a:lnTo>
                <a:lnTo>
                  <a:pt x="196454" y="26789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Freeform 46"/>
          <p:cNvSpPr/>
          <p:nvPr/>
        </p:nvSpPr>
        <p:spPr>
          <a:xfrm>
            <a:off x="910828" y="3973711"/>
            <a:ext cx="151806" cy="250032"/>
          </a:xfrm>
          <a:custGeom>
            <a:avLst/>
            <a:gdLst/>
            <a:ahLst/>
            <a:cxnLst/>
            <a:rect l="0" t="0" r="0" b="0"/>
            <a:pathLst>
              <a:path w="151806" h="250032">
                <a:moveTo>
                  <a:pt x="133945" y="53578"/>
                </a:moveTo>
                <a:lnTo>
                  <a:pt x="133945" y="53578"/>
                </a:lnTo>
                <a:lnTo>
                  <a:pt x="133945" y="53578"/>
                </a:lnTo>
                <a:lnTo>
                  <a:pt x="133945" y="44648"/>
                </a:lnTo>
                <a:lnTo>
                  <a:pt x="142875" y="44648"/>
                </a:lnTo>
                <a:lnTo>
                  <a:pt x="142875" y="44648"/>
                </a:lnTo>
                <a:lnTo>
                  <a:pt x="142875" y="35718"/>
                </a:lnTo>
                <a:lnTo>
                  <a:pt x="142875" y="26789"/>
                </a:lnTo>
                <a:lnTo>
                  <a:pt x="142875" y="17859"/>
                </a:lnTo>
                <a:lnTo>
                  <a:pt x="142875" y="17859"/>
                </a:lnTo>
                <a:lnTo>
                  <a:pt x="133945" y="8929"/>
                </a:lnTo>
                <a:lnTo>
                  <a:pt x="133945" y="0"/>
                </a:lnTo>
                <a:lnTo>
                  <a:pt x="125016" y="0"/>
                </a:lnTo>
                <a:lnTo>
                  <a:pt x="116086" y="0"/>
                </a:lnTo>
                <a:lnTo>
                  <a:pt x="107156" y="0"/>
                </a:lnTo>
                <a:lnTo>
                  <a:pt x="89297" y="0"/>
                </a:lnTo>
                <a:lnTo>
                  <a:pt x="80367" y="8929"/>
                </a:lnTo>
                <a:lnTo>
                  <a:pt x="71438" y="8929"/>
                </a:lnTo>
                <a:lnTo>
                  <a:pt x="62508" y="17859"/>
                </a:lnTo>
                <a:lnTo>
                  <a:pt x="53578" y="35718"/>
                </a:lnTo>
                <a:lnTo>
                  <a:pt x="44648" y="44648"/>
                </a:lnTo>
                <a:lnTo>
                  <a:pt x="26789" y="62507"/>
                </a:lnTo>
                <a:lnTo>
                  <a:pt x="17859" y="80367"/>
                </a:lnTo>
                <a:lnTo>
                  <a:pt x="8930" y="98226"/>
                </a:lnTo>
                <a:lnTo>
                  <a:pt x="8930" y="116085"/>
                </a:lnTo>
                <a:lnTo>
                  <a:pt x="0" y="133945"/>
                </a:lnTo>
                <a:lnTo>
                  <a:pt x="0" y="151804"/>
                </a:lnTo>
                <a:lnTo>
                  <a:pt x="8930" y="169664"/>
                </a:lnTo>
                <a:lnTo>
                  <a:pt x="8930" y="178593"/>
                </a:lnTo>
                <a:lnTo>
                  <a:pt x="17859" y="196453"/>
                </a:lnTo>
                <a:lnTo>
                  <a:pt x="26789" y="214312"/>
                </a:lnTo>
                <a:lnTo>
                  <a:pt x="35719" y="223242"/>
                </a:lnTo>
                <a:lnTo>
                  <a:pt x="53578" y="232171"/>
                </a:lnTo>
                <a:lnTo>
                  <a:pt x="80367" y="241101"/>
                </a:lnTo>
                <a:lnTo>
                  <a:pt x="89297" y="250031"/>
                </a:lnTo>
                <a:lnTo>
                  <a:pt x="107156" y="250031"/>
                </a:lnTo>
                <a:lnTo>
                  <a:pt x="133945" y="250031"/>
                </a:lnTo>
                <a:lnTo>
                  <a:pt x="142875" y="250031"/>
                </a:lnTo>
                <a:lnTo>
                  <a:pt x="151805" y="250031"/>
                </a:lnTo>
                <a:lnTo>
                  <a:pt x="151805" y="250031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Freeform 49"/>
          <p:cNvSpPr/>
          <p:nvPr/>
        </p:nvSpPr>
        <p:spPr>
          <a:xfrm>
            <a:off x="1062633" y="4080867"/>
            <a:ext cx="133946" cy="142876"/>
          </a:xfrm>
          <a:custGeom>
            <a:avLst/>
            <a:gdLst/>
            <a:ahLst/>
            <a:cxnLst/>
            <a:rect l="0" t="0" r="0" b="0"/>
            <a:pathLst>
              <a:path w="133946" h="142876">
                <a:moveTo>
                  <a:pt x="133945" y="53578"/>
                </a:moveTo>
                <a:lnTo>
                  <a:pt x="133945" y="44648"/>
                </a:lnTo>
                <a:lnTo>
                  <a:pt x="125015" y="44648"/>
                </a:lnTo>
                <a:lnTo>
                  <a:pt x="125015" y="35719"/>
                </a:lnTo>
                <a:lnTo>
                  <a:pt x="125015" y="26789"/>
                </a:lnTo>
                <a:lnTo>
                  <a:pt x="116086" y="17859"/>
                </a:lnTo>
                <a:lnTo>
                  <a:pt x="116086" y="8929"/>
                </a:lnTo>
                <a:lnTo>
                  <a:pt x="107156" y="8929"/>
                </a:lnTo>
                <a:lnTo>
                  <a:pt x="98226" y="8929"/>
                </a:lnTo>
                <a:lnTo>
                  <a:pt x="80367" y="8929"/>
                </a:lnTo>
                <a:lnTo>
                  <a:pt x="71437" y="8929"/>
                </a:lnTo>
                <a:lnTo>
                  <a:pt x="53578" y="17859"/>
                </a:lnTo>
                <a:lnTo>
                  <a:pt x="44648" y="26789"/>
                </a:lnTo>
                <a:lnTo>
                  <a:pt x="26789" y="44648"/>
                </a:lnTo>
                <a:lnTo>
                  <a:pt x="17859" y="53578"/>
                </a:lnTo>
                <a:lnTo>
                  <a:pt x="8929" y="71437"/>
                </a:lnTo>
                <a:lnTo>
                  <a:pt x="0" y="80367"/>
                </a:lnTo>
                <a:lnTo>
                  <a:pt x="0" y="98226"/>
                </a:lnTo>
                <a:lnTo>
                  <a:pt x="0" y="107156"/>
                </a:lnTo>
                <a:lnTo>
                  <a:pt x="0" y="125015"/>
                </a:lnTo>
                <a:lnTo>
                  <a:pt x="0" y="133945"/>
                </a:lnTo>
                <a:lnTo>
                  <a:pt x="8929" y="142875"/>
                </a:lnTo>
                <a:lnTo>
                  <a:pt x="17859" y="142875"/>
                </a:lnTo>
                <a:lnTo>
                  <a:pt x="26789" y="142875"/>
                </a:lnTo>
                <a:lnTo>
                  <a:pt x="35718" y="142875"/>
                </a:lnTo>
                <a:lnTo>
                  <a:pt x="44648" y="142875"/>
                </a:lnTo>
                <a:lnTo>
                  <a:pt x="62508" y="133945"/>
                </a:lnTo>
                <a:lnTo>
                  <a:pt x="71437" y="125015"/>
                </a:lnTo>
                <a:lnTo>
                  <a:pt x="80367" y="116086"/>
                </a:lnTo>
                <a:lnTo>
                  <a:pt x="89297" y="98226"/>
                </a:lnTo>
                <a:lnTo>
                  <a:pt x="98226" y="89297"/>
                </a:lnTo>
                <a:lnTo>
                  <a:pt x="98226" y="71437"/>
                </a:lnTo>
                <a:lnTo>
                  <a:pt x="98226" y="53578"/>
                </a:lnTo>
                <a:lnTo>
                  <a:pt x="98226" y="35719"/>
                </a:lnTo>
                <a:lnTo>
                  <a:pt x="98226" y="17859"/>
                </a:lnTo>
                <a:lnTo>
                  <a:pt x="98226" y="8929"/>
                </a:lnTo>
                <a:lnTo>
                  <a:pt x="89297" y="8929"/>
                </a:lnTo>
                <a:lnTo>
                  <a:pt x="89297" y="0"/>
                </a:lnTo>
                <a:lnTo>
                  <a:pt x="89297" y="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Freeform 50"/>
          <p:cNvSpPr/>
          <p:nvPr/>
        </p:nvSpPr>
        <p:spPr>
          <a:xfrm>
            <a:off x="1294805" y="3929062"/>
            <a:ext cx="151805" cy="321470"/>
          </a:xfrm>
          <a:custGeom>
            <a:avLst/>
            <a:gdLst/>
            <a:ahLst/>
            <a:cxnLst/>
            <a:rect l="0" t="0" r="0" b="0"/>
            <a:pathLst>
              <a:path w="151805" h="321470">
                <a:moveTo>
                  <a:pt x="0" y="0"/>
                </a:moveTo>
                <a:lnTo>
                  <a:pt x="0" y="8930"/>
                </a:lnTo>
                <a:lnTo>
                  <a:pt x="0" y="17859"/>
                </a:lnTo>
                <a:lnTo>
                  <a:pt x="0" y="26789"/>
                </a:lnTo>
                <a:lnTo>
                  <a:pt x="0" y="53578"/>
                </a:lnTo>
                <a:lnTo>
                  <a:pt x="8929" y="71438"/>
                </a:lnTo>
                <a:lnTo>
                  <a:pt x="8929" y="98227"/>
                </a:lnTo>
                <a:lnTo>
                  <a:pt x="8929" y="116086"/>
                </a:lnTo>
                <a:lnTo>
                  <a:pt x="8929" y="142875"/>
                </a:lnTo>
                <a:lnTo>
                  <a:pt x="17859" y="169664"/>
                </a:lnTo>
                <a:lnTo>
                  <a:pt x="17859" y="196453"/>
                </a:lnTo>
                <a:lnTo>
                  <a:pt x="26789" y="223242"/>
                </a:lnTo>
                <a:lnTo>
                  <a:pt x="26789" y="250031"/>
                </a:lnTo>
                <a:lnTo>
                  <a:pt x="26789" y="267891"/>
                </a:lnTo>
                <a:lnTo>
                  <a:pt x="26789" y="285750"/>
                </a:lnTo>
                <a:lnTo>
                  <a:pt x="35718" y="303609"/>
                </a:lnTo>
                <a:lnTo>
                  <a:pt x="35718" y="312539"/>
                </a:lnTo>
                <a:lnTo>
                  <a:pt x="35718" y="321469"/>
                </a:lnTo>
                <a:lnTo>
                  <a:pt x="35718" y="321469"/>
                </a:lnTo>
                <a:lnTo>
                  <a:pt x="35718" y="321469"/>
                </a:lnTo>
                <a:lnTo>
                  <a:pt x="35718" y="321469"/>
                </a:lnTo>
                <a:lnTo>
                  <a:pt x="35718" y="321469"/>
                </a:lnTo>
                <a:lnTo>
                  <a:pt x="35718" y="312539"/>
                </a:lnTo>
                <a:lnTo>
                  <a:pt x="35718" y="294680"/>
                </a:lnTo>
                <a:lnTo>
                  <a:pt x="35718" y="276820"/>
                </a:lnTo>
                <a:lnTo>
                  <a:pt x="35718" y="258961"/>
                </a:lnTo>
                <a:lnTo>
                  <a:pt x="35718" y="241102"/>
                </a:lnTo>
                <a:lnTo>
                  <a:pt x="35718" y="223242"/>
                </a:lnTo>
                <a:lnTo>
                  <a:pt x="35718" y="214313"/>
                </a:lnTo>
                <a:lnTo>
                  <a:pt x="44648" y="196453"/>
                </a:lnTo>
                <a:lnTo>
                  <a:pt x="53578" y="187524"/>
                </a:lnTo>
                <a:lnTo>
                  <a:pt x="53578" y="169664"/>
                </a:lnTo>
                <a:lnTo>
                  <a:pt x="71437" y="160734"/>
                </a:lnTo>
                <a:lnTo>
                  <a:pt x="80367" y="151805"/>
                </a:lnTo>
                <a:lnTo>
                  <a:pt x="89297" y="151805"/>
                </a:lnTo>
                <a:lnTo>
                  <a:pt x="98226" y="142875"/>
                </a:lnTo>
                <a:lnTo>
                  <a:pt x="107156" y="142875"/>
                </a:lnTo>
                <a:lnTo>
                  <a:pt x="116086" y="151805"/>
                </a:lnTo>
                <a:lnTo>
                  <a:pt x="125015" y="151805"/>
                </a:lnTo>
                <a:lnTo>
                  <a:pt x="125015" y="160734"/>
                </a:lnTo>
                <a:lnTo>
                  <a:pt x="133945" y="178594"/>
                </a:lnTo>
                <a:lnTo>
                  <a:pt x="142875" y="196453"/>
                </a:lnTo>
                <a:lnTo>
                  <a:pt x="142875" y="214313"/>
                </a:lnTo>
                <a:lnTo>
                  <a:pt x="151804" y="232172"/>
                </a:lnTo>
                <a:lnTo>
                  <a:pt x="151804" y="250031"/>
                </a:lnTo>
                <a:lnTo>
                  <a:pt x="151804" y="258961"/>
                </a:lnTo>
                <a:lnTo>
                  <a:pt x="151804" y="276820"/>
                </a:lnTo>
                <a:lnTo>
                  <a:pt x="151804" y="294680"/>
                </a:lnTo>
                <a:lnTo>
                  <a:pt x="151804" y="303609"/>
                </a:lnTo>
                <a:lnTo>
                  <a:pt x="151804" y="303609"/>
                </a:lnTo>
                <a:lnTo>
                  <a:pt x="151804" y="312539"/>
                </a:lnTo>
                <a:lnTo>
                  <a:pt x="151804" y="312539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Freeform 51"/>
          <p:cNvSpPr/>
          <p:nvPr/>
        </p:nvSpPr>
        <p:spPr>
          <a:xfrm>
            <a:off x="1500187" y="4063007"/>
            <a:ext cx="125017" cy="151806"/>
          </a:xfrm>
          <a:custGeom>
            <a:avLst/>
            <a:gdLst/>
            <a:ahLst/>
            <a:cxnLst/>
            <a:rect l="0" t="0" r="0" b="0"/>
            <a:pathLst>
              <a:path w="125017" h="151806">
                <a:moveTo>
                  <a:pt x="62508" y="98227"/>
                </a:moveTo>
                <a:lnTo>
                  <a:pt x="62508" y="98227"/>
                </a:lnTo>
                <a:lnTo>
                  <a:pt x="62508" y="98227"/>
                </a:lnTo>
                <a:lnTo>
                  <a:pt x="71438" y="89297"/>
                </a:lnTo>
                <a:lnTo>
                  <a:pt x="80368" y="89297"/>
                </a:lnTo>
                <a:lnTo>
                  <a:pt x="89297" y="89297"/>
                </a:lnTo>
                <a:lnTo>
                  <a:pt x="98227" y="80368"/>
                </a:lnTo>
                <a:lnTo>
                  <a:pt x="107157" y="71438"/>
                </a:lnTo>
                <a:lnTo>
                  <a:pt x="107157" y="62508"/>
                </a:lnTo>
                <a:lnTo>
                  <a:pt x="116086" y="53579"/>
                </a:lnTo>
                <a:lnTo>
                  <a:pt x="125016" y="44649"/>
                </a:lnTo>
                <a:lnTo>
                  <a:pt x="125016" y="35719"/>
                </a:lnTo>
                <a:lnTo>
                  <a:pt x="125016" y="17860"/>
                </a:lnTo>
                <a:lnTo>
                  <a:pt x="116086" y="8930"/>
                </a:lnTo>
                <a:lnTo>
                  <a:pt x="116086" y="8930"/>
                </a:lnTo>
                <a:lnTo>
                  <a:pt x="107157" y="8930"/>
                </a:lnTo>
                <a:lnTo>
                  <a:pt x="107157" y="0"/>
                </a:lnTo>
                <a:lnTo>
                  <a:pt x="98227" y="8930"/>
                </a:lnTo>
                <a:lnTo>
                  <a:pt x="89297" y="8930"/>
                </a:lnTo>
                <a:lnTo>
                  <a:pt x="80368" y="8930"/>
                </a:lnTo>
                <a:lnTo>
                  <a:pt x="71438" y="26789"/>
                </a:lnTo>
                <a:lnTo>
                  <a:pt x="53579" y="35719"/>
                </a:lnTo>
                <a:lnTo>
                  <a:pt x="44649" y="53579"/>
                </a:lnTo>
                <a:lnTo>
                  <a:pt x="35719" y="62508"/>
                </a:lnTo>
                <a:lnTo>
                  <a:pt x="26789" y="80368"/>
                </a:lnTo>
                <a:lnTo>
                  <a:pt x="17860" y="98227"/>
                </a:lnTo>
                <a:lnTo>
                  <a:pt x="8930" y="116086"/>
                </a:lnTo>
                <a:lnTo>
                  <a:pt x="0" y="125016"/>
                </a:lnTo>
                <a:lnTo>
                  <a:pt x="0" y="133946"/>
                </a:lnTo>
                <a:lnTo>
                  <a:pt x="8930" y="142875"/>
                </a:lnTo>
                <a:lnTo>
                  <a:pt x="17860" y="151805"/>
                </a:lnTo>
                <a:lnTo>
                  <a:pt x="26789" y="151805"/>
                </a:lnTo>
                <a:lnTo>
                  <a:pt x="44649" y="151805"/>
                </a:lnTo>
                <a:lnTo>
                  <a:pt x="62508" y="151805"/>
                </a:lnTo>
                <a:lnTo>
                  <a:pt x="62508" y="151805"/>
                </a:lnTo>
                <a:lnTo>
                  <a:pt x="62508" y="151805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Freeform 52"/>
          <p:cNvSpPr/>
          <p:nvPr/>
        </p:nvSpPr>
        <p:spPr>
          <a:xfrm>
            <a:off x="1660922" y="4063007"/>
            <a:ext cx="133946" cy="169665"/>
          </a:xfrm>
          <a:custGeom>
            <a:avLst/>
            <a:gdLst/>
            <a:ahLst/>
            <a:cxnLst/>
            <a:rect l="0" t="0" r="0" b="0"/>
            <a:pathLst>
              <a:path w="133946" h="169665">
                <a:moveTo>
                  <a:pt x="89297" y="8930"/>
                </a:moveTo>
                <a:lnTo>
                  <a:pt x="89297" y="8930"/>
                </a:lnTo>
                <a:lnTo>
                  <a:pt x="89297" y="8930"/>
                </a:lnTo>
                <a:lnTo>
                  <a:pt x="80367" y="8930"/>
                </a:lnTo>
                <a:lnTo>
                  <a:pt x="80367" y="0"/>
                </a:lnTo>
                <a:lnTo>
                  <a:pt x="62507" y="8930"/>
                </a:lnTo>
                <a:lnTo>
                  <a:pt x="53578" y="8930"/>
                </a:lnTo>
                <a:lnTo>
                  <a:pt x="44648" y="8930"/>
                </a:lnTo>
                <a:lnTo>
                  <a:pt x="35718" y="17860"/>
                </a:lnTo>
                <a:lnTo>
                  <a:pt x="17859" y="26789"/>
                </a:lnTo>
                <a:lnTo>
                  <a:pt x="17859" y="35719"/>
                </a:lnTo>
                <a:lnTo>
                  <a:pt x="8929" y="35719"/>
                </a:lnTo>
                <a:lnTo>
                  <a:pt x="8929" y="44649"/>
                </a:lnTo>
                <a:lnTo>
                  <a:pt x="0" y="53579"/>
                </a:lnTo>
                <a:lnTo>
                  <a:pt x="8929" y="62508"/>
                </a:lnTo>
                <a:lnTo>
                  <a:pt x="8929" y="62508"/>
                </a:lnTo>
                <a:lnTo>
                  <a:pt x="17859" y="71438"/>
                </a:lnTo>
                <a:lnTo>
                  <a:pt x="35718" y="80368"/>
                </a:lnTo>
                <a:lnTo>
                  <a:pt x="44648" y="80368"/>
                </a:lnTo>
                <a:lnTo>
                  <a:pt x="62507" y="89297"/>
                </a:lnTo>
                <a:lnTo>
                  <a:pt x="80367" y="89297"/>
                </a:lnTo>
                <a:lnTo>
                  <a:pt x="98226" y="98227"/>
                </a:lnTo>
                <a:lnTo>
                  <a:pt x="107156" y="107157"/>
                </a:lnTo>
                <a:lnTo>
                  <a:pt x="116086" y="107157"/>
                </a:lnTo>
                <a:lnTo>
                  <a:pt x="125015" y="116086"/>
                </a:lnTo>
                <a:lnTo>
                  <a:pt x="133945" y="125016"/>
                </a:lnTo>
                <a:lnTo>
                  <a:pt x="133945" y="125016"/>
                </a:lnTo>
                <a:lnTo>
                  <a:pt x="133945" y="133946"/>
                </a:lnTo>
                <a:lnTo>
                  <a:pt x="133945" y="142875"/>
                </a:lnTo>
                <a:lnTo>
                  <a:pt x="125015" y="151805"/>
                </a:lnTo>
                <a:lnTo>
                  <a:pt x="125015" y="160735"/>
                </a:lnTo>
                <a:lnTo>
                  <a:pt x="116086" y="160735"/>
                </a:lnTo>
                <a:lnTo>
                  <a:pt x="107156" y="160735"/>
                </a:lnTo>
                <a:lnTo>
                  <a:pt x="98226" y="169664"/>
                </a:lnTo>
                <a:lnTo>
                  <a:pt x="89297" y="160735"/>
                </a:lnTo>
                <a:lnTo>
                  <a:pt x="71437" y="160735"/>
                </a:lnTo>
                <a:lnTo>
                  <a:pt x="62507" y="160735"/>
                </a:lnTo>
                <a:lnTo>
                  <a:pt x="53578" y="151805"/>
                </a:lnTo>
                <a:lnTo>
                  <a:pt x="44648" y="151805"/>
                </a:lnTo>
                <a:lnTo>
                  <a:pt x="35718" y="142875"/>
                </a:lnTo>
                <a:lnTo>
                  <a:pt x="35718" y="142875"/>
                </a:lnTo>
                <a:lnTo>
                  <a:pt x="35718" y="142875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Freeform 53"/>
          <p:cNvSpPr/>
          <p:nvPr/>
        </p:nvSpPr>
        <p:spPr>
          <a:xfrm>
            <a:off x="1875234" y="4080867"/>
            <a:ext cx="8931" cy="142876"/>
          </a:xfrm>
          <a:custGeom>
            <a:avLst/>
            <a:gdLst/>
            <a:ahLst/>
            <a:cxnLst/>
            <a:rect l="0" t="0" r="0" b="0"/>
            <a:pathLst>
              <a:path w="8931" h="142876">
                <a:moveTo>
                  <a:pt x="8930" y="0"/>
                </a:moveTo>
                <a:lnTo>
                  <a:pt x="8930" y="0"/>
                </a:lnTo>
                <a:lnTo>
                  <a:pt x="0" y="0"/>
                </a:lnTo>
                <a:lnTo>
                  <a:pt x="0" y="8929"/>
                </a:lnTo>
                <a:lnTo>
                  <a:pt x="0" y="26789"/>
                </a:lnTo>
                <a:lnTo>
                  <a:pt x="0" y="44648"/>
                </a:lnTo>
                <a:lnTo>
                  <a:pt x="0" y="62508"/>
                </a:lnTo>
                <a:lnTo>
                  <a:pt x="0" y="80367"/>
                </a:lnTo>
                <a:lnTo>
                  <a:pt x="0" y="98226"/>
                </a:lnTo>
                <a:lnTo>
                  <a:pt x="0" y="116086"/>
                </a:lnTo>
                <a:lnTo>
                  <a:pt x="0" y="133945"/>
                </a:lnTo>
                <a:lnTo>
                  <a:pt x="0" y="142875"/>
                </a:lnTo>
                <a:lnTo>
                  <a:pt x="0" y="142875"/>
                </a:lnTo>
                <a:lnTo>
                  <a:pt x="0" y="142875"/>
                </a:lnTo>
                <a:lnTo>
                  <a:pt x="0" y="142875"/>
                </a:lnTo>
                <a:lnTo>
                  <a:pt x="0" y="142875"/>
                </a:lnTo>
                <a:lnTo>
                  <a:pt x="0" y="133945"/>
                </a:lnTo>
                <a:lnTo>
                  <a:pt x="0" y="133945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Freeform 54"/>
          <p:cNvSpPr/>
          <p:nvPr/>
        </p:nvSpPr>
        <p:spPr>
          <a:xfrm>
            <a:off x="1866304" y="3991570"/>
            <a:ext cx="1" cy="8931"/>
          </a:xfrm>
          <a:custGeom>
            <a:avLst/>
            <a:gdLst/>
            <a:ahLst/>
            <a:cxnLst/>
            <a:rect l="0" t="0" r="0" b="0"/>
            <a:pathLst>
              <a:path w="1" h="8931">
                <a:moveTo>
                  <a:pt x="0" y="8930"/>
                </a:moveTo>
                <a:lnTo>
                  <a:pt x="0" y="893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Freeform 55"/>
          <p:cNvSpPr/>
          <p:nvPr/>
        </p:nvSpPr>
        <p:spPr>
          <a:xfrm>
            <a:off x="1928812" y="4063007"/>
            <a:ext cx="98228" cy="116087"/>
          </a:xfrm>
          <a:custGeom>
            <a:avLst/>
            <a:gdLst/>
            <a:ahLst/>
            <a:cxnLst/>
            <a:rect l="0" t="0" r="0" b="0"/>
            <a:pathLst>
              <a:path w="98228" h="116087">
                <a:moveTo>
                  <a:pt x="44649" y="26789"/>
                </a:moveTo>
                <a:lnTo>
                  <a:pt x="44649" y="26789"/>
                </a:lnTo>
                <a:lnTo>
                  <a:pt x="44649" y="26789"/>
                </a:lnTo>
                <a:lnTo>
                  <a:pt x="44649" y="26789"/>
                </a:lnTo>
                <a:lnTo>
                  <a:pt x="44649" y="17860"/>
                </a:lnTo>
                <a:lnTo>
                  <a:pt x="44649" y="8930"/>
                </a:lnTo>
                <a:lnTo>
                  <a:pt x="44649" y="8930"/>
                </a:lnTo>
                <a:lnTo>
                  <a:pt x="44649" y="8930"/>
                </a:lnTo>
                <a:lnTo>
                  <a:pt x="35719" y="0"/>
                </a:lnTo>
                <a:lnTo>
                  <a:pt x="35719" y="8930"/>
                </a:lnTo>
                <a:lnTo>
                  <a:pt x="26789" y="8930"/>
                </a:lnTo>
                <a:lnTo>
                  <a:pt x="17860" y="8930"/>
                </a:lnTo>
                <a:lnTo>
                  <a:pt x="8930" y="17860"/>
                </a:lnTo>
                <a:lnTo>
                  <a:pt x="8930" y="35719"/>
                </a:lnTo>
                <a:lnTo>
                  <a:pt x="0" y="44649"/>
                </a:lnTo>
                <a:lnTo>
                  <a:pt x="0" y="53579"/>
                </a:lnTo>
                <a:lnTo>
                  <a:pt x="0" y="71438"/>
                </a:lnTo>
                <a:lnTo>
                  <a:pt x="0" y="80368"/>
                </a:lnTo>
                <a:lnTo>
                  <a:pt x="0" y="89297"/>
                </a:lnTo>
                <a:lnTo>
                  <a:pt x="8930" y="98227"/>
                </a:lnTo>
                <a:lnTo>
                  <a:pt x="8930" y="107157"/>
                </a:lnTo>
                <a:lnTo>
                  <a:pt x="17860" y="116086"/>
                </a:lnTo>
                <a:lnTo>
                  <a:pt x="26789" y="116086"/>
                </a:lnTo>
                <a:lnTo>
                  <a:pt x="35719" y="116086"/>
                </a:lnTo>
                <a:lnTo>
                  <a:pt x="44649" y="116086"/>
                </a:lnTo>
                <a:lnTo>
                  <a:pt x="53578" y="107157"/>
                </a:lnTo>
                <a:lnTo>
                  <a:pt x="71438" y="98227"/>
                </a:lnTo>
                <a:lnTo>
                  <a:pt x="80367" y="89297"/>
                </a:lnTo>
                <a:lnTo>
                  <a:pt x="80367" y="89297"/>
                </a:lnTo>
                <a:lnTo>
                  <a:pt x="89297" y="71438"/>
                </a:lnTo>
                <a:lnTo>
                  <a:pt x="98227" y="53579"/>
                </a:lnTo>
                <a:lnTo>
                  <a:pt x="98227" y="44649"/>
                </a:lnTo>
                <a:lnTo>
                  <a:pt x="98227" y="26789"/>
                </a:lnTo>
                <a:lnTo>
                  <a:pt x="98227" y="17860"/>
                </a:lnTo>
                <a:lnTo>
                  <a:pt x="98227" y="8930"/>
                </a:lnTo>
                <a:lnTo>
                  <a:pt x="89297" y="0"/>
                </a:lnTo>
                <a:lnTo>
                  <a:pt x="89297" y="0"/>
                </a:lnTo>
                <a:lnTo>
                  <a:pt x="89297" y="0"/>
                </a:lnTo>
                <a:lnTo>
                  <a:pt x="89297" y="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Freeform 56"/>
          <p:cNvSpPr/>
          <p:nvPr/>
        </p:nvSpPr>
        <p:spPr>
          <a:xfrm>
            <a:off x="2062758" y="4063007"/>
            <a:ext cx="133946" cy="133947"/>
          </a:xfrm>
          <a:custGeom>
            <a:avLst/>
            <a:gdLst/>
            <a:ahLst/>
            <a:cxnLst/>
            <a:rect l="0" t="0" r="0" b="0"/>
            <a:pathLst>
              <a:path w="133946" h="133947">
                <a:moveTo>
                  <a:pt x="0" y="17860"/>
                </a:moveTo>
                <a:lnTo>
                  <a:pt x="0" y="17860"/>
                </a:lnTo>
                <a:lnTo>
                  <a:pt x="0" y="17860"/>
                </a:lnTo>
                <a:lnTo>
                  <a:pt x="8929" y="26789"/>
                </a:lnTo>
                <a:lnTo>
                  <a:pt x="8929" y="35719"/>
                </a:lnTo>
                <a:lnTo>
                  <a:pt x="17859" y="44649"/>
                </a:lnTo>
                <a:lnTo>
                  <a:pt x="26789" y="62508"/>
                </a:lnTo>
                <a:lnTo>
                  <a:pt x="26789" y="80368"/>
                </a:lnTo>
                <a:lnTo>
                  <a:pt x="35718" y="89297"/>
                </a:lnTo>
                <a:lnTo>
                  <a:pt x="35718" y="107157"/>
                </a:lnTo>
                <a:lnTo>
                  <a:pt x="44648" y="116086"/>
                </a:lnTo>
                <a:lnTo>
                  <a:pt x="44648" y="125016"/>
                </a:lnTo>
                <a:lnTo>
                  <a:pt x="44648" y="133946"/>
                </a:lnTo>
                <a:lnTo>
                  <a:pt x="44648" y="133946"/>
                </a:lnTo>
                <a:lnTo>
                  <a:pt x="35718" y="133946"/>
                </a:lnTo>
                <a:lnTo>
                  <a:pt x="35718" y="133946"/>
                </a:lnTo>
                <a:lnTo>
                  <a:pt x="35718" y="133946"/>
                </a:lnTo>
                <a:lnTo>
                  <a:pt x="35718" y="133946"/>
                </a:lnTo>
                <a:lnTo>
                  <a:pt x="35718" y="125016"/>
                </a:lnTo>
                <a:lnTo>
                  <a:pt x="35718" y="107157"/>
                </a:lnTo>
                <a:lnTo>
                  <a:pt x="26789" y="89297"/>
                </a:lnTo>
                <a:lnTo>
                  <a:pt x="26789" y="80368"/>
                </a:lnTo>
                <a:lnTo>
                  <a:pt x="26789" y="53579"/>
                </a:lnTo>
                <a:lnTo>
                  <a:pt x="26789" y="35719"/>
                </a:lnTo>
                <a:lnTo>
                  <a:pt x="26789" y="26789"/>
                </a:lnTo>
                <a:lnTo>
                  <a:pt x="26789" y="8930"/>
                </a:lnTo>
                <a:lnTo>
                  <a:pt x="35718" y="8930"/>
                </a:lnTo>
                <a:lnTo>
                  <a:pt x="35718" y="0"/>
                </a:lnTo>
                <a:lnTo>
                  <a:pt x="44648" y="0"/>
                </a:lnTo>
                <a:lnTo>
                  <a:pt x="53578" y="0"/>
                </a:lnTo>
                <a:lnTo>
                  <a:pt x="62507" y="0"/>
                </a:lnTo>
                <a:lnTo>
                  <a:pt x="71437" y="0"/>
                </a:lnTo>
                <a:lnTo>
                  <a:pt x="80367" y="8930"/>
                </a:lnTo>
                <a:lnTo>
                  <a:pt x="98226" y="17860"/>
                </a:lnTo>
                <a:lnTo>
                  <a:pt x="107156" y="26789"/>
                </a:lnTo>
                <a:lnTo>
                  <a:pt x="116086" y="44649"/>
                </a:lnTo>
                <a:lnTo>
                  <a:pt x="116086" y="53579"/>
                </a:lnTo>
                <a:lnTo>
                  <a:pt x="125015" y="71438"/>
                </a:lnTo>
                <a:lnTo>
                  <a:pt x="125015" y="80368"/>
                </a:lnTo>
                <a:lnTo>
                  <a:pt x="133945" y="89297"/>
                </a:lnTo>
                <a:lnTo>
                  <a:pt x="133945" y="98227"/>
                </a:lnTo>
                <a:lnTo>
                  <a:pt x="133945" y="107157"/>
                </a:lnTo>
                <a:lnTo>
                  <a:pt x="133945" y="107157"/>
                </a:lnTo>
                <a:lnTo>
                  <a:pt x="133945" y="107157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Freeform 57"/>
          <p:cNvSpPr/>
          <p:nvPr/>
        </p:nvSpPr>
        <p:spPr>
          <a:xfrm>
            <a:off x="2286000" y="4196953"/>
            <a:ext cx="26790" cy="62509"/>
          </a:xfrm>
          <a:custGeom>
            <a:avLst/>
            <a:gdLst/>
            <a:ahLst/>
            <a:cxnLst/>
            <a:rect l="0" t="0" r="0" b="0"/>
            <a:pathLst>
              <a:path w="26790" h="62509">
                <a:moveTo>
                  <a:pt x="26789" y="0"/>
                </a:moveTo>
                <a:lnTo>
                  <a:pt x="26789" y="0"/>
                </a:lnTo>
                <a:lnTo>
                  <a:pt x="26789" y="0"/>
                </a:lnTo>
                <a:lnTo>
                  <a:pt x="26789" y="8929"/>
                </a:lnTo>
                <a:lnTo>
                  <a:pt x="26789" y="17859"/>
                </a:lnTo>
                <a:lnTo>
                  <a:pt x="17859" y="26789"/>
                </a:lnTo>
                <a:lnTo>
                  <a:pt x="17859" y="35718"/>
                </a:lnTo>
                <a:lnTo>
                  <a:pt x="8929" y="44648"/>
                </a:lnTo>
                <a:lnTo>
                  <a:pt x="8929" y="53578"/>
                </a:lnTo>
                <a:lnTo>
                  <a:pt x="0" y="62508"/>
                </a:lnTo>
                <a:lnTo>
                  <a:pt x="0" y="62508"/>
                </a:lnTo>
                <a:lnTo>
                  <a:pt x="0" y="62508"/>
                </a:lnTo>
                <a:lnTo>
                  <a:pt x="0" y="62508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Freeform 58"/>
          <p:cNvSpPr/>
          <p:nvPr/>
        </p:nvSpPr>
        <p:spPr>
          <a:xfrm>
            <a:off x="2384226" y="3955851"/>
            <a:ext cx="133947" cy="258962"/>
          </a:xfrm>
          <a:custGeom>
            <a:avLst/>
            <a:gdLst/>
            <a:ahLst/>
            <a:cxnLst/>
            <a:rect l="0" t="0" r="0" b="0"/>
            <a:pathLst>
              <a:path w="133947" h="258962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8930"/>
                </a:lnTo>
                <a:lnTo>
                  <a:pt x="0" y="26789"/>
                </a:lnTo>
                <a:lnTo>
                  <a:pt x="0" y="44649"/>
                </a:lnTo>
                <a:lnTo>
                  <a:pt x="0" y="62508"/>
                </a:lnTo>
                <a:lnTo>
                  <a:pt x="8930" y="89297"/>
                </a:lnTo>
                <a:lnTo>
                  <a:pt x="8930" y="107156"/>
                </a:lnTo>
                <a:lnTo>
                  <a:pt x="8930" y="133945"/>
                </a:lnTo>
                <a:lnTo>
                  <a:pt x="8930" y="160735"/>
                </a:lnTo>
                <a:lnTo>
                  <a:pt x="8930" y="178594"/>
                </a:lnTo>
                <a:lnTo>
                  <a:pt x="8930" y="196453"/>
                </a:lnTo>
                <a:lnTo>
                  <a:pt x="8930" y="214313"/>
                </a:lnTo>
                <a:lnTo>
                  <a:pt x="8930" y="223242"/>
                </a:lnTo>
                <a:lnTo>
                  <a:pt x="8930" y="232172"/>
                </a:lnTo>
                <a:lnTo>
                  <a:pt x="8930" y="241102"/>
                </a:lnTo>
                <a:lnTo>
                  <a:pt x="8930" y="241102"/>
                </a:lnTo>
                <a:lnTo>
                  <a:pt x="8930" y="241102"/>
                </a:lnTo>
                <a:lnTo>
                  <a:pt x="8930" y="241102"/>
                </a:lnTo>
                <a:lnTo>
                  <a:pt x="8930" y="241102"/>
                </a:lnTo>
                <a:lnTo>
                  <a:pt x="8930" y="232172"/>
                </a:lnTo>
                <a:lnTo>
                  <a:pt x="8930" y="223242"/>
                </a:lnTo>
                <a:lnTo>
                  <a:pt x="8930" y="205383"/>
                </a:lnTo>
                <a:lnTo>
                  <a:pt x="8930" y="196453"/>
                </a:lnTo>
                <a:lnTo>
                  <a:pt x="17860" y="178594"/>
                </a:lnTo>
                <a:lnTo>
                  <a:pt x="17860" y="169664"/>
                </a:lnTo>
                <a:lnTo>
                  <a:pt x="26789" y="151805"/>
                </a:lnTo>
                <a:lnTo>
                  <a:pt x="26789" y="142875"/>
                </a:lnTo>
                <a:lnTo>
                  <a:pt x="35719" y="133945"/>
                </a:lnTo>
                <a:lnTo>
                  <a:pt x="53578" y="133945"/>
                </a:lnTo>
                <a:lnTo>
                  <a:pt x="62508" y="125016"/>
                </a:lnTo>
                <a:lnTo>
                  <a:pt x="71438" y="125016"/>
                </a:lnTo>
                <a:lnTo>
                  <a:pt x="80368" y="133945"/>
                </a:lnTo>
                <a:lnTo>
                  <a:pt x="98227" y="133945"/>
                </a:lnTo>
                <a:lnTo>
                  <a:pt x="107157" y="142875"/>
                </a:lnTo>
                <a:lnTo>
                  <a:pt x="116087" y="151805"/>
                </a:lnTo>
                <a:lnTo>
                  <a:pt x="125016" y="160735"/>
                </a:lnTo>
                <a:lnTo>
                  <a:pt x="125016" y="178594"/>
                </a:lnTo>
                <a:lnTo>
                  <a:pt x="133946" y="187524"/>
                </a:lnTo>
                <a:lnTo>
                  <a:pt x="133946" y="196453"/>
                </a:lnTo>
                <a:lnTo>
                  <a:pt x="125016" y="205383"/>
                </a:lnTo>
                <a:lnTo>
                  <a:pt x="125016" y="223242"/>
                </a:lnTo>
                <a:lnTo>
                  <a:pt x="116087" y="232172"/>
                </a:lnTo>
                <a:lnTo>
                  <a:pt x="116087" y="241102"/>
                </a:lnTo>
                <a:lnTo>
                  <a:pt x="107157" y="250031"/>
                </a:lnTo>
                <a:lnTo>
                  <a:pt x="98227" y="250031"/>
                </a:lnTo>
                <a:lnTo>
                  <a:pt x="89297" y="250031"/>
                </a:lnTo>
                <a:lnTo>
                  <a:pt x="80368" y="258961"/>
                </a:lnTo>
                <a:lnTo>
                  <a:pt x="71438" y="258961"/>
                </a:lnTo>
                <a:lnTo>
                  <a:pt x="71438" y="258961"/>
                </a:lnTo>
                <a:lnTo>
                  <a:pt x="71438" y="258961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Freeform 59"/>
          <p:cNvSpPr/>
          <p:nvPr/>
        </p:nvSpPr>
        <p:spPr>
          <a:xfrm>
            <a:off x="2536031" y="4080867"/>
            <a:ext cx="80368" cy="142876"/>
          </a:xfrm>
          <a:custGeom>
            <a:avLst/>
            <a:gdLst/>
            <a:ahLst/>
            <a:cxnLst/>
            <a:rect l="0" t="0" r="0" b="0"/>
            <a:pathLst>
              <a:path w="80368" h="142876">
                <a:moveTo>
                  <a:pt x="8930" y="80367"/>
                </a:moveTo>
                <a:lnTo>
                  <a:pt x="8930" y="80367"/>
                </a:lnTo>
                <a:lnTo>
                  <a:pt x="8930" y="80367"/>
                </a:lnTo>
                <a:lnTo>
                  <a:pt x="17860" y="80367"/>
                </a:lnTo>
                <a:lnTo>
                  <a:pt x="17860" y="80367"/>
                </a:lnTo>
                <a:lnTo>
                  <a:pt x="26789" y="80367"/>
                </a:lnTo>
                <a:lnTo>
                  <a:pt x="35719" y="71437"/>
                </a:lnTo>
                <a:lnTo>
                  <a:pt x="44649" y="71437"/>
                </a:lnTo>
                <a:lnTo>
                  <a:pt x="53578" y="62508"/>
                </a:lnTo>
                <a:lnTo>
                  <a:pt x="62508" y="53578"/>
                </a:lnTo>
                <a:lnTo>
                  <a:pt x="71438" y="44648"/>
                </a:lnTo>
                <a:lnTo>
                  <a:pt x="80367" y="44648"/>
                </a:lnTo>
                <a:lnTo>
                  <a:pt x="80367" y="26789"/>
                </a:lnTo>
                <a:lnTo>
                  <a:pt x="80367" y="17859"/>
                </a:lnTo>
                <a:lnTo>
                  <a:pt x="80367" y="17859"/>
                </a:lnTo>
                <a:lnTo>
                  <a:pt x="80367" y="8929"/>
                </a:lnTo>
                <a:lnTo>
                  <a:pt x="71438" y="0"/>
                </a:lnTo>
                <a:lnTo>
                  <a:pt x="71438" y="0"/>
                </a:lnTo>
                <a:lnTo>
                  <a:pt x="62508" y="0"/>
                </a:lnTo>
                <a:lnTo>
                  <a:pt x="53578" y="0"/>
                </a:lnTo>
                <a:lnTo>
                  <a:pt x="44649" y="8929"/>
                </a:lnTo>
                <a:lnTo>
                  <a:pt x="35719" y="17859"/>
                </a:lnTo>
                <a:lnTo>
                  <a:pt x="26789" y="26789"/>
                </a:lnTo>
                <a:lnTo>
                  <a:pt x="17860" y="44648"/>
                </a:lnTo>
                <a:lnTo>
                  <a:pt x="8930" y="53578"/>
                </a:lnTo>
                <a:lnTo>
                  <a:pt x="8930" y="71437"/>
                </a:lnTo>
                <a:lnTo>
                  <a:pt x="0" y="80367"/>
                </a:lnTo>
                <a:lnTo>
                  <a:pt x="0" y="98226"/>
                </a:lnTo>
                <a:lnTo>
                  <a:pt x="0" y="107156"/>
                </a:lnTo>
                <a:lnTo>
                  <a:pt x="8930" y="125015"/>
                </a:lnTo>
                <a:lnTo>
                  <a:pt x="17860" y="133945"/>
                </a:lnTo>
                <a:lnTo>
                  <a:pt x="26789" y="142875"/>
                </a:lnTo>
                <a:lnTo>
                  <a:pt x="35719" y="142875"/>
                </a:lnTo>
                <a:lnTo>
                  <a:pt x="44649" y="142875"/>
                </a:lnTo>
                <a:lnTo>
                  <a:pt x="62508" y="142875"/>
                </a:lnTo>
                <a:lnTo>
                  <a:pt x="71438" y="142875"/>
                </a:lnTo>
                <a:lnTo>
                  <a:pt x="80367" y="133945"/>
                </a:lnTo>
                <a:lnTo>
                  <a:pt x="80367" y="133945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Freeform 60"/>
          <p:cNvSpPr/>
          <p:nvPr/>
        </p:nvSpPr>
        <p:spPr>
          <a:xfrm>
            <a:off x="2687836" y="3955851"/>
            <a:ext cx="26790" cy="241103"/>
          </a:xfrm>
          <a:custGeom>
            <a:avLst/>
            <a:gdLst/>
            <a:ahLst/>
            <a:cxnLst/>
            <a:rect l="0" t="0" r="0" b="0"/>
            <a:pathLst>
              <a:path w="26790" h="241103">
                <a:moveTo>
                  <a:pt x="8930" y="0"/>
                </a:moveTo>
                <a:lnTo>
                  <a:pt x="0" y="0"/>
                </a:lnTo>
                <a:lnTo>
                  <a:pt x="0" y="0"/>
                </a:lnTo>
                <a:lnTo>
                  <a:pt x="0" y="8930"/>
                </a:lnTo>
                <a:lnTo>
                  <a:pt x="0" y="8930"/>
                </a:lnTo>
                <a:lnTo>
                  <a:pt x="0" y="26789"/>
                </a:lnTo>
                <a:lnTo>
                  <a:pt x="0" y="35719"/>
                </a:lnTo>
                <a:lnTo>
                  <a:pt x="0" y="53578"/>
                </a:lnTo>
                <a:lnTo>
                  <a:pt x="8930" y="80367"/>
                </a:lnTo>
                <a:lnTo>
                  <a:pt x="8930" y="98227"/>
                </a:lnTo>
                <a:lnTo>
                  <a:pt x="8930" y="125016"/>
                </a:lnTo>
                <a:lnTo>
                  <a:pt x="17859" y="151805"/>
                </a:lnTo>
                <a:lnTo>
                  <a:pt x="17859" y="169664"/>
                </a:lnTo>
                <a:lnTo>
                  <a:pt x="26789" y="187524"/>
                </a:lnTo>
                <a:lnTo>
                  <a:pt x="26789" y="205383"/>
                </a:lnTo>
                <a:lnTo>
                  <a:pt x="26789" y="223242"/>
                </a:lnTo>
                <a:lnTo>
                  <a:pt x="26789" y="232172"/>
                </a:lnTo>
                <a:lnTo>
                  <a:pt x="26789" y="241102"/>
                </a:lnTo>
                <a:lnTo>
                  <a:pt x="26789" y="241102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Freeform 61"/>
          <p:cNvSpPr/>
          <p:nvPr/>
        </p:nvSpPr>
        <p:spPr>
          <a:xfrm>
            <a:off x="2661047" y="4063007"/>
            <a:ext cx="62509" cy="8931"/>
          </a:xfrm>
          <a:custGeom>
            <a:avLst/>
            <a:gdLst/>
            <a:ahLst/>
            <a:cxnLst/>
            <a:rect l="0" t="0" r="0" b="0"/>
            <a:pathLst>
              <a:path w="62509" h="8931">
                <a:moveTo>
                  <a:pt x="0" y="8930"/>
                </a:moveTo>
                <a:lnTo>
                  <a:pt x="0" y="8930"/>
                </a:lnTo>
                <a:lnTo>
                  <a:pt x="0" y="0"/>
                </a:lnTo>
                <a:lnTo>
                  <a:pt x="0" y="0"/>
                </a:lnTo>
                <a:lnTo>
                  <a:pt x="8930" y="0"/>
                </a:lnTo>
                <a:lnTo>
                  <a:pt x="8930" y="0"/>
                </a:lnTo>
                <a:lnTo>
                  <a:pt x="17859" y="0"/>
                </a:lnTo>
                <a:lnTo>
                  <a:pt x="26789" y="0"/>
                </a:lnTo>
                <a:lnTo>
                  <a:pt x="44648" y="0"/>
                </a:lnTo>
                <a:lnTo>
                  <a:pt x="53578" y="0"/>
                </a:lnTo>
                <a:lnTo>
                  <a:pt x="62508" y="0"/>
                </a:lnTo>
                <a:lnTo>
                  <a:pt x="62508" y="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Freeform 62"/>
          <p:cNvSpPr/>
          <p:nvPr/>
        </p:nvSpPr>
        <p:spPr>
          <a:xfrm>
            <a:off x="2768203" y="4054078"/>
            <a:ext cx="107157" cy="151805"/>
          </a:xfrm>
          <a:custGeom>
            <a:avLst/>
            <a:gdLst/>
            <a:ahLst/>
            <a:cxnLst/>
            <a:rect l="0" t="0" r="0" b="0"/>
            <a:pathLst>
              <a:path w="107157" h="151805">
                <a:moveTo>
                  <a:pt x="0" y="0"/>
                </a:moveTo>
                <a:lnTo>
                  <a:pt x="0" y="0"/>
                </a:lnTo>
                <a:lnTo>
                  <a:pt x="0" y="8929"/>
                </a:lnTo>
                <a:lnTo>
                  <a:pt x="0" y="17859"/>
                </a:lnTo>
                <a:lnTo>
                  <a:pt x="0" y="26789"/>
                </a:lnTo>
                <a:lnTo>
                  <a:pt x="0" y="44648"/>
                </a:lnTo>
                <a:lnTo>
                  <a:pt x="8930" y="62508"/>
                </a:lnTo>
                <a:lnTo>
                  <a:pt x="17860" y="80367"/>
                </a:lnTo>
                <a:lnTo>
                  <a:pt x="17860" y="98226"/>
                </a:lnTo>
                <a:lnTo>
                  <a:pt x="26789" y="116086"/>
                </a:lnTo>
                <a:lnTo>
                  <a:pt x="26789" y="125015"/>
                </a:lnTo>
                <a:lnTo>
                  <a:pt x="35719" y="133945"/>
                </a:lnTo>
                <a:lnTo>
                  <a:pt x="35719" y="142875"/>
                </a:lnTo>
                <a:lnTo>
                  <a:pt x="35719" y="142875"/>
                </a:lnTo>
                <a:lnTo>
                  <a:pt x="35719" y="142875"/>
                </a:lnTo>
                <a:lnTo>
                  <a:pt x="44648" y="142875"/>
                </a:lnTo>
                <a:lnTo>
                  <a:pt x="44648" y="142875"/>
                </a:lnTo>
                <a:lnTo>
                  <a:pt x="44648" y="133945"/>
                </a:lnTo>
                <a:lnTo>
                  <a:pt x="44648" y="125015"/>
                </a:lnTo>
                <a:lnTo>
                  <a:pt x="44648" y="116086"/>
                </a:lnTo>
                <a:lnTo>
                  <a:pt x="44648" y="98226"/>
                </a:lnTo>
                <a:lnTo>
                  <a:pt x="44648" y="89297"/>
                </a:lnTo>
                <a:lnTo>
                  <a:pt x="44648" y="71437"/>
                </a:lnTo>
                <a:lnTo>
                  <a:pt x="44648" y="62508"/>
                </a:lnTo>
                <a:lnTo>
                  <a:pt x="44648" y="62508"/>
                </a:lnTo>
                <a:lnTo>
                  <a:pt x="44648" y="53578"/>
                </a:lnTo>
                <a:lnTo>
                  <a:pt x="44648" y="62508"/>
                </a:lnTo>
                <a:lnTo>
                  <a:pt x="44648" y="62508"/>
                </a:lnTo>
                <a:lnTo>
                  <a:pt x="44648" y="71437"/>
                </a:lnTo>
                <a:lnTo>
                  <a:pt x="44648" y="80367"/>
                </a:lnTo>
                <a:lnTo>
                  <a:pt x="53578" y="89297"/>
                </a:lnTo>
                <a:lnTo>
                  <a:pt x="53578" y="107156"/>
                </a:lnTo>
                <a:lnTo>
                  <a:pt x="62508" y="125015"/>
                </a:lnTo>
                <a:lnTo>
                  <a:pt x="71437" y="133945"/>
                </a:lnTo>
                <a:lnTo>
                  <a:pt x="71437" y="142875"/>
                </a:lnTo>
                <a:lnTo>
                  <a:pt x="80367" y="151804"/>
                </a:lnTo>
                <a:lnTo>
                  <a:pt x="80367" y="151804"/>
                </a:lnTo>
                <a:lnTo>
                  <a:pt x="80367" y="151804"/>
                </a:lnTo>
                <a:lnTo>
                  <a:pt x="89297" y="151804"/>
                </a:lnTo>
                <a:lnTo>
                  <a:pt x="89297" y="151804"/>
                </a:lnTo>
                <a:lnTo>
                  <a:pt x="89297" y="142875"/>
                </a:lnTo>
                <a:lnTo>
                  <a:pt x="98226" y="133945"/>
                </a:lnTo>
                <a:lnTo>
                  <a:pt x="98226" y="116086"/>
                </a:lnTo>
                <a:lnTo>
                  <a:pt x="98226" y="98226"/>
                </a:lnTo>
                <a:lnTo>
                  <a:pt x="98226" y="89297"/>
                </a:lnTo>
                <a:lnTo>
                  <a:pt x="107156" y="71437"/>
                </a:lnTo>
                <a:lnTo>
                  <a:pt x="107156" y="62508"/>
                </a:lnTo>
                <a:lnTo>
                  <a:pt x="107156" y="53578"/>
                </a:lnTo>
                <a:lnTo>
                  <a:pt x="107156" y="53578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Freeform 63"/>
          <p:cNvSpPr/>
          <p:nvPr/>
        </p:nvSpPr>
        <p:spPr>
          <a:xfrm>
            <a:off x="2902148" y="4098726"/>
            <a:ext cx="89298" cy="98228"/>
          </a:xfrm>
          <a:custGeom>
            <a:avLst/>
            <a:gdLst/>
            <a:ahLst/>
            <a:cxnLst/>
            <a:rect l="0" t="0" r="0" b="0"/>
            <a:pathLst>
              <a:path w="89298" h="98228">
                <a:moveTo>
                  <a:pt x="0" y="71438"/>
                </a:moveTo>
                <a:lnTo>
                  <a:pt x="0" y="71438"/>
                </a:lnTo>
                <a:lnTo>
                  <a:pt x="0" y="80367"/>
                </a:lnTo>
                <a:lnTo>
                  <a:pt x="8930" y="80367"/>
                </a:lnTo>
                <a:lnTo>
                  <a:pt x="8930" y="80367"/>
                </a:lnTo>
                <a:lnTo>
                  <a:pt x="17860" y="71438"/>
                </a:lnTo>
                <a:lnTo>
                  <a:pt x="26789" y="71438"/>
                </a:lnTo>
                <a:lnTo>
                  <a:pt x="44649" y="62508"/>
                </a:lnTo>
                <a:lnTo>
                  <a:pt x="53578" y="53578"/>
                </a:lnTo>
                <a:lnTo>
                  <a:pt x="53578" y="44649"/>
                </a:lnTo>
                <a:lnTo>
                  <a:pt x="62508" y="35719"/>
                </a:lnTo>
                <a:lnTo>
                  <a:pt x="71438" y="26789"/>
                </a:lnTo>
                <a:lnTo>
                  <a:pt x="80367" y="17860"/>
                </a:lnTo>
                <a:lnTo>
                  <a:pt x="80367" y="8930"/>
                </a:lnTo>
                <a:lnTo>
                  <a:pt x="89297" y="0"/>
                </a:lnTo>
                <a:lnTo>
                  <a:pt x="80367" y="0"/>
                </a:lnTo>
                <a:lnTo>
                  <a:pt x="80367" y="0"/>
                </a:lnTo>
                <a:lnTo>
                  <a:pt x="80367" y="0"/>
                </a:lnTo>
                <a:lnTo>
                  <a:pt x="71438" y="0"/>
                </a:lnTo>
                <a:lnTo>
                  <a:pt x="62508" y="0"/>
                </a:lnTo>
                <a:lnTo>
                  <a:pt x="53578" y="8930"/>
                </a:lnTo>
                <a:lnTo>
                  <a:pt x="44649" y="17860"/>
                </a:lnTo>
                <a:lnTo>
                  <a:pt x="35719" y="26789"/>
                </a:lnTo>
                <a:lnTo>
                  <a:pt x="35719" y="35719"/>
                </a:lnTo>
                <a:lnTo>
                  <a:pt x="26789" y="44649"/>
                </a:lnTo>
                <a:lnTo>
                  <a:pt x="26789" y="62508"/>
                </a:lnTo>
                <a:lnTo>
                  <a:pt x="17860" y="71438"/>
                </a:lnTo>
                <a:lnTo>
                  <a:pt x="17860" y="80367"/>
                </a:lnTo>
                <a:lnTo>
                  <a:pt x="26789" y="89297"/>
                </a:lnTo>
                <a:lnTo>
                  <a:pt x="35719" y="98227"/>
                </a:lnTo>
                <a:lnTo>
                  <a:pt x="35719" y="98227"/>
                </a:lnTo>
                <a:lnTo>
                  <a:pt x="53578" y="98227"/>
                </a:lnTo>
                <a:lnTo>
                  <a:pt x="62508" y="98227"/>
                </a:lnTo>
                <a:lnTo>
                  <a:pt x="71438" y="98227"/>
                </a:lnTo>
                <a:lnTo>
                  <a:pt x="80367" y="89297"/>
                </a:lnTo>
                <a:lnTo>
                  <a:pt x="80367" y="89297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Freeform 64"/>
          <p:cNvSpPr/>
          <p:nvPr/>
        </p:nvSpPr>
        <p:spPr>
          <a:xfrm>
            <a:off x="3009304" y="4089796"/>
            <a:ext cx="107158" cy="116087"/>
          </a:xfrm>
          <a:custGeom>
            <a:avLst/>
            <a:gdLst/>
            <a:ahLst/>
            <a:cxnLst/>
            <a:rect l="0" t="0" r="0" b="0"/>
            <a:pathLst>
              <a:path w="107158" h="116087">
                <a:moveTo>
                  <a:pt x="8930" y="44649"/>
                </a:moveTo>
                <a:lnTo>
                  <a:pt x="8930" y="44649"/>
                </a:lnTo>
                <a:lnTo>
                  <a:pt x="8930" y="44649"/>
                </a:lnTo>
                <a:lnTo>
                  <a:pt x="8930" y="53579"/>
                </a:lnTo>
                <a:lnTo>
                  <a:pt x="8930" y="53579"/>
                </a:lnTo>
                <a:lnTo>
                  <a:pt x="8930" y="62508"/>
                </a:lnTo>
                <a:lnTo>
                  <a:pt x="17860" y="62508"/>
                </a:lnTo>
                <a:lnTo>
                  <a:pt x="17860" y="62508"/>
                </a:lnTo>
                <a:lnTo>
                  <a:pt x="26790" y="62508"/>
                </a:lnTo>
                <a:lnTo>
                  <a:pt x="35719" y="62508"/>
                </a:lnTo>
                <a:lnTo>
                  <a:pt x="44649" y="53579"/>
                </a:lnTo>
                <a:lnTo>
                  <a:pt x="53579" y="53579"/>
                </a:lnTo>
                <a:lnTo>
                  <a:pt x="62508" y="44649"/>
                </a:lnTo>
                <a:lnTo>
                  <a:pt x="62508" y="35719"/>
                </a:lnTo>
                <a:lnTo>
                  <a:pt x="71438" y="26790"/>
                </a:lnTo>
                <a:lnTo>
                  <a:pt x="71438" y="17860"/>
                </a:lnTo>
                <a:lnTo>
                  <a:pt x="71438" y="8930"/>
                </a:lnTo>
                <a:lnTo>
                  <a:pt x="71438" y="8930"/>
                </a:lnTo>
                <a:lnTo>
                  <a:pt x="71438" y="8930"/>
                </a:lnTo>
                <a:lnTo>
                  <a:pt x="62508" y="0"/>
                </a:lnTo>
                <a:lnTo>
                  <a:pt x="53579" y="0"/>
                </a:lnTo>
                <a:lnTo>
                  <a:pt x="44649" y="0"/>
                </a:lnTo>
                <a:lnTo>
                  <a:pt x="35719" y="8930"/>
                </a:lnTo>
                <a:lnTo>
                  <a:pt x="26790" y="17860"/>
                </a:lnTo>
                <a:lnTo>
                  <a:pt x="17860" y="26790"/>
                </a:lnTo>
                <a:lnTo>
                  <a:pt x="8930" y="35719"/>
                </a:lnTo>
                <a:lnTo>
                  <a:pt x="0" y="44649"/>
                </a:lnTo>
                <a:lnTo>
                  <a:pt x="0" y="62508"/>
                </a:lnTo>
                <a:lnTo>
                  <a:pt x="0" y="71438"/>
                </a:lnTo>
                <a:lnTo>
                  <a:pt x="0" y="80368"/>
                </a:lnTo>
                <a:lnTo>
                  <a:pt x="0" y="98227"/>
                </a:lnTo>
                <a:lnTo>
                  <a:pt x="8930" y="107157"/>
                </a:lnTo>
                <a:lnTo>
                  <a:pt x="17860" y="116086"/>
                </a:lnTo>
                <a:lnTo>
                  <a:pt x="26790" y="116086"/>
                </a:lnTo>
                <a:lnTo>
                  <a:pt x="44649" y="116086"/>
                </a:lnTo>
                <a:lnTo>
                  <a:pt x="53579" y="116086"/>
                </a:lnTo>
                <a:lnTo>
                  <a:pt x="62508" y="107157"/>
                </a:lnTo>
                <a:lnTo>
                  <a:pt x="80368" y="98227"/>
                </a:lnTo>
                <a:lnTo>
                  <a:pt x="89297" y="89297"/>
                </a:lnTo>
                <a:lnTo>
                  <a:pt x="98227" y="80368"/>
                </a:lnTo>
                <a:lnTo>
                  <a:pt x="98227" y="71438"/>
                </a:lnTo>
                <a:lnTo>
                  <a:pt x="107157" y="71438"/>
                </a:lnTo>
                <a:lnTo>
                  <a:pt x="107157" y="71438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Freeform 65"/>
          <p:cNvSpPr/>
          <p:nvPr/>
        </p:nvSpPr>
        <p:spPr>
          <a:xfrm>
            <a:off x="3116461" y="4071937"/>
            <a:ext cx="142876" cy="160735"/>
          </a:xfrm>
          <a:custGeom>
            <a:avLst/>
            <a:gdLst/>
            <a:ahLst/>
            <a:cxnLst/>
            <a:rect l="0" t="0" r="0" b="0"/>
            <a:pathLst>
              <a:path w="142876" h="160735">
                <a:moveTo>
                  <a:pt x="26789" y="8930"/>
                </a:moveTo>
                <a:lnTo>
                  <a:pt x="17859" y="8930"/>
                </a:lnTo>
                <a:lnTo>
                  <a:pt x="17859" y="17859"/>
                </a:lnTo>
                <a:lnTo>
                  <a:pt x="17859" y="26789"/>
                </a:lnTo>
                <a:lnTo>
                  <a:pt x="17859" y="35719"/>
                </a:lnTo>
                <a:lnTo>
                  <a:pt x="17859" y="53578"/>
                </a:lnTo>
                <a:lnTo>
                  <a:pt x="8929" y="71438"/>
                </a:lnTo>
                <a:lnTo>
                  <a:pt x="8929" y="89297"/>
                </a:lnTo>
                <a:lnTo>
                  <a:pt x="8929" y="107156"/>
                </a:lnTo>
                <a:lnTo>
                  <a:pt x="8929" y="125016"/>
                </a:lnTo>
                <a:lnTo>
                  <a:pt x="0" y="133945"/>
                </a:lnTo>
                <a:lnTo>
                  <a:pt x="0" y="142875"/>
                </a:lnTo>
                <a:lnTo>
                  <a:pt x="0" y="142875"/>
                </a:lnTo>
                <a:lnTo>
                  <a:pt x="0" y="151805"/>
                </a:lnTo>
                <a:lnTo>
                  <a:pt x="0" y="151805"/>
                </a:lnTo>
                <a:lnTo>
                  <a:pt x="0" y="142875"/>
                </a:lnTo>
                <a:lnTo>
                  <a:pt x="0" y="142875"/>
                </a:lnTo>
                <a:lnTo>
                  <a:pt x="8929" y="133945"/>
                </a:lnTo>
                <a:lnTo>
                  <a:pt x="8929" y="116086"/>
                </a:lnTo>
                <a:lnTo>
                  <a:pt x="8929" y="98227"/>
                </a:lnTo>
                <a:lnTo>
                  <a:pt x="17859" y="71438"/>
                </a:lnTo>
                <a:lnTo>
                  <a:pt x="26789" y="53578"/>
                </a:lnTo>
                <a:lnTo>
                  <a:pt x="35718" y="26789"/>
                </a:lnTo>
                <a:lnTo>
                  <a:pt x="44648" y="17859"/>
                </a:lnTo>
                <a:lnTo>
                  <a:pt x="53578" y="8930"/>
                </a:lnTo>
                <a:lnTo>
                  <a:pt x="62508" y="0"/>
                </a:lnTo>
                <a:lnTo>
                  <a:pt x="71437" y="0"/>
                </a:lnTo>
                <a:lnTo>
                  <a:pt x="80367" y="0"/>
                </a:lnTo>
                <a:lnTo>
                  <a:pt x="89297" y="0"/>
                </a:lnTo>
                <a:lnTo>
                  <a:pt x="98226" y="8930"/>
                </a:lnTo>
                <a:lnTo>
                  <a:pt x="107156" y="17859"/>
                </a:lnTo>
                <a:lnTo>
                  <a:pt x="116086" y="35719"/>
                </a:lnTo>
                <a:lnTo>
                  <a:pt x="125015" y="53578"/>
                </a:lnTo>
                <a:lnTo>
                  <a:pt x="133945" y="80367"/>
                </a:lnTo>
                <a:lnTo>
                  <a:pt x="133945" y="98227"/>
                </a:lnTo>
                <a:lnTo>
                  <a:pt x="142875" y="116086"/>
                </a:lnTo>
                <a:lnTo>
                  <a:pt x="142875" y="133945"/>
                </a:lnTo>
                <a:lnTo>
                  <a:pt x="142875" y="151805"/>
                </a:lnTo>
                <a:lnTo>
                  <a:pt x="142875" y="160734"/>
                </a:lnTo>
                <a:lnTo>
                  <a:pt x="142875" y="160734"/>
                </a:lnTo>
                <a:lnTo>
                  <a:pt x="142875" y="160734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Freeform 66"/>
          <p:cNvSpPr/>
          <p:nvPr/>
        </p:nvSpPr>
        <p:spPr>
          <a:xfrm>
            <a:off x="1107281" y="4268390"/>
            <a:ext cx="17861" cy="214314"/>
          </a:xfrm>
          <a:custGeom>
            <a:avLst/>
            <a:gdLst/>
            <a:ahLst/>
            <a:cxnLst/>
            <a:rect l="0" t="0" r="0" b="0"/>
            <a:pathLst>
              <a:path w="17861" h="214314">
                <a:moveTo>
                  <a:pt x="0" y="8930"/>
                </a:moveTo>
                <a:lnTo>
                  <a:pt x="0" y="8930"/>
                </a:lnTo>
                <a:lnTo>
                  <a:pt x="0" y="8930"/>
                </a:lnTo>
                <a:lnTo>
                  <a:pt x="0" y="0"/>
                </a:lnTo>
                <a:lnTo>
                  <a:pt x="0" y="0"/>
                </a:lnTo>
                <a:lnTo>
                  <a:pt x="0" y="8930"/>
                </a:lnTo>
                <a:lnTo>
                  <a:pt x="0" y="8930"/>
                </a:lnTo>
                <a:lnTo>
                  <a:pt x="0" y="17860"/>
                </a:lnTo>
                <a:lnTo>
                  <a:pt x="8930" y="35719"/>
                </a:lnTo>
                <a:lnTo>
                  <a:pt x="8930" y="53578"/>
                </a:lnTo>
                <a:lnTo>
                  <a:pt x="8930" y="62508"/>
                </a:lnTo>
                <a:lnTo>
                  <a:pt x="8930" y="80367"/>
                </a:lnTo>
                <a:lnTo>
                  <a:pt x="8930" y="98227"/>
                </a:lnTo>
                <a:lnTo>
                  <a:pt x="8930" y="125016"/>
                </a:lnTo>
                <a:lnTo>
                  <a:pt x="8930" y="142875"/>
                </a:lnTo>
                <a:lnTo>
                  <a:pt x="8930" y="160735"/>
                </a:lnTo>
                <a:lnTo>
                  <a:pt x="8930" y="169664"/>
                </a:lnTo>
                <a:lnTo>
                  <a:pt x="8930" y="187524"/>
                </a:lnTo>
                <a:lnTo>
                  <a:pt x="17860" y="196453"/>
                </a:lnTo>
                <a:lnTo>
                  <a:pt x="17860" y="205383"/>
                </a:lnTo>
                <a:lnTo>
                  <a:pt x="17860" y="205383"/>
                </a:lnTo>
                <a:lnTo>
                  <a:pt x="17860" y="214313"/>
                </a:lnTo>
                <a:lnTo>
                  <a:pt x="17860" y="214313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Freeform 67"/>
          <p:cNvSpPr/>
          <p:nvPr/>
        </p:nvSpPr>
        <p:spPr>
          <a:xfrm>
            <a:off x="1187648" y="4420195"/>
            <a:ext cx="17861" cy="44649"/>
          </a:xfrm>
          <a:custGeom>
            <a:avLst/>
            <a:gdLst/>
            <a:ahLst/>
            <a:cxnLst/>
            <a:rect l="0" t="0" r="0" b="0"/>
            <a:pathLst>
              <a:path w="17861" h="44649">
                <a:moveTo>
                  <a:pt x="0" y="0"/>
                </a:moveTo>
                <a:lnTo>
                  <a:pt x="0" y="8930"/>
                </a:lnTo>
                <a:lnTo>
                  <a:pt x="8930" y="8930"/>
                </a:lnTo>
                <a:lnTo>
                  <a:pt x="8930" y="17859"/>
                </a:lnTo>
                <a:lnTo>
                  <a:pt x="8930" y="26789"/>
                </a:lnTo>
                <a:lnTo>
                  <a:pt x="8930" y="35719"/>
                </a:lnTo>
                <a:lnTo>
                  <a:pt x="17860" y="44648"/>
                </a:lnTo>
                <a:lnTo>
                  <a:pt x="17860" y="44648"/>
                </a:lnTo>
                <a:lnTo>
                  <a:pt x="17860" y="44648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Freeform 68"/>
          <p:cNvSpPr/>
          <p:nvPr/>
        </p:nvSpPr>
        <p:spPr>
          <a:xfrm>
            <a:off x="1196578" y="4321968"/>
            <a:ext cx="17860" cy="1"/>
          </a:xfrm>
          <a:custGeom>
            <a:avLst/>
            <a:gdLst/>
            <a:ahLst/>
            <a:cxnLst/>
            <a:rect l="0" t="0" r="0" b="0"/>
            <a:pathLst>
              <a:path w="17860" h="1">
                <a:moveTo>
                  <a:pt x="17859" y="0"/>
                </a:moveTo>
                <a:lnTo>
                  <a:pt x="17859" y="0"/>
                </a:lnTo>
                <a:lnTo>
                  <a:pt x="8930" y="0"/>
                </a:lnTo>
                <a:lnTo>
                  <a:pt x="0" y="0"/>
                </a:lnTo>
                <a:lnTo>
                  <a:pt x="0" y="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Freeform 69"/>
          <p:cNvSpPr/>
          <p:nvPr/>
        </p:nvSpPr>
        <p:spPr>
          <a:xfrm>
            <a:off x="1268016" y="4304109"/>
            <a:ext cx="1" cy="116087"/>
          </a:xfrm>
          <a:custGeom>
            <a:avLst/>
            <a:gdLst/>
            <a:ahLst/>
            <a:cxnLst/>
            <a:rect l="0" t="0" r="0" b="0"/>
            <a:pathLst>
              <a:path w="1" h="116087">
                <a:moveTo>
                  <a:pt x="0" y="0"/>
                </a:moveTo>
                <a:lnTo>
                  <a:pt x="0" y="8930"/>
                </a:lnTo>
                <a:lnTo>
                  <a:pt x="0" y="8930"/>
                </a:lnTo>
                <a:lnTo>
                  <a:pt x="0" y="26789"/>
                </a:lnTo>
                <a:lnTo>
                  <a:pt x="0" y="44648"/>
                </a:lnTo>
                <a:lnTo>
                  <a:pt x="0" y="62508"/>
                </a:lnTo>
                <a:lnTo>
                  <a:pt x="0" y="89297"/>
                </a:lnTo>
                <a:lnTo>
                  <a:pt x="0" y="107156"/>
                </a:lnTo>
                <a:lnTo>
                  <a:pt x="0" y="116086"/>
                </a:lnTo>
                <a:lnTo>
                  <a:pt x="0" y="116086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Freeform 70"/>
          <p:cNvSpPr/>
          <p:nvPr/>
        </p:nvSpPr>
        <p:spPr>
          <a:xfrm>
            <a:off x="1276945" y="4384476"/>
            <a:ext cx="98228" cy="98228"/>
          </a:xfrm>
          <a:custGeom>
            <a:avLst/>
            <a:gdLst/>
            <a:ahLst/>
            <a:cxnLst/>
            <a:rect l="0" t="0" r="0" b="0"/>
            <a:pathLst>
              <a:path w="98228" h="98228">
                <a:moveTo>
                  <a:pt x="44649" y="0"/>
                </a:moveTo>
                <a:lnTo>
                  <a:pt x="44649" y="0"/>
                </a:lnTo>
                <a:lnTo>
                  <a:pt x="44649" y="0"/>
                </a:lnTo>
                <a:lnTo>
                  <a:pt x="44649" y="0"/>
                </a:lnTo>
                <a:lnTo>
                  <a:pt x="44649" y="8930"/>
                </a:lnTo>
                <a:lnTo>
                  <a:pt x="44649" y="8930"/>
                </a:lnTo>
                <a:lnTo>
                  <a:pt x="35719" y="17860"/>
                </a:lnTo>
                <a:lnTo>
                  <a:pt x="26789" y="26789"/>
                </a:lnTo>
                <a:lnTo>
                  <a:pt x="26789" y="26789"/>
                </a:lnTo>
                <a:lnTo>
                  <a:pt x="17860" y="35719"/>
                </a:lnTo>
                <a:lnTo>
                  <a:pt x="8930" y="35719"/>
                </a:lnTo>
                <a:lnTo>
                  <a:pt x="8930" y="44649"/>
                </a:lnTo>
                <a:lnTo>
                  <a:pt x="0" y="44649"/>
                </a:lnTo>
                <a:lnTo>
                  <a:pt x="0" y="44649"/>
                </a:lnTo>
                <a:lnTo>
                  <a:pt x="0" y="44649"/>
                </a:lnTo>
                <a:lnTo>
                  <a:pt x="8930" y="44649"/>
                </a:lnTo>
                <a:lnTo>
                  <a:pt x="8930" y="44649"/>
                </a:lnTo>
                <a:lnTo>
                  <a:pt x="17860" y="44649"/>
                </a:lnTo>
                <a:lnTo>
                  <a:pt x="26789" y="53578"/>
                </a:lnTo>
                <a:lnTo>
                  <a:pt x="44649" y="53578"/>
                </a:lnTo>
                <a:lnTo>
                  <a:pt x="53578" y="62508"/>
                </a:lnTo>
                <a:lnTo>
                  <a:pt x="62508" y="71438"/>
                </a:lnTo>
                <a:lnTo>
                  <a:pt x="71438" y="80367"/>
                </a:lnTo>
                <a:lnTo>
                  <a:pt x="89297" y="89297"/>
                </a:lnTo>
                <a:lnTo>
                  <a:pt x="89297" y="89297"/>
                </a:lnTo>
                <a:lnTo>
                  <a:pt x="98227" y="98227"/>
                </a:lnTo>
                <a:lnTo>
                  <a:pt x="98227" y="98227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Freeform 71"/>
          <p:cNvSpPr/>
          <p:nvPr/>
        </p:nvSpPr>
        <p:spPr>
          <a:xfrm>
            <a:off x="1401961" y="4375546"/>
            <a:ext cx="160735" cy="116087"/>
          </a:xfrm>
          <a:custGeom>
            <a:avLst/>
            <a:gdLst/>
            <a:ahLst/>
            <a:cxnLst/>
            <a:rect l="0" t="0" r="0" b="0"/>
            <a:pathLst>
              <a:path w="160735" h="116087">
                <a:moveTo>
                  <a:pt x="0" y="62508"/>
                </a:moveTo>
                <a:lnTo>
                  <a:pt x="0" y="62508"/>
                </a:lnTo>
                <a:lnTo>
                  <a:pt x="0" y="62508"/>
                </a:lnTo>
                <a:lnTo>
                  <a:pt x="8930" y="62508"/>
                </a:lnTo>
                <a:lnTo>
                  <a:pt x="8930" y="62508"/>
                </a:lnTo>
                <a:lnTo>
                  <a:pt x="8930" y="62508"/>
                </a:lnTo>
                <a:lnTo>
                  <a:pt x="26789" y="62508"/>
                </a:lnTo>
                <a:lnTo>
                  <a:pt x="35719" y="62508"/>
                </a:lnTo>
                <a:lnTo>
                  <a:pt x="44648" y="53579"/>
                </a:lnTo>
                <a:lnTo>
                  <a:pt x="53578" y="53579"/>
                </a:lnTo>
                <a:lnTo>
                  <a:pt x="62508" y="44649"/>
                </a:lnTo>
                <a:lnTo>
                  <a:pt x="71437" y="35719"/>
                </a:lnTo>
                <a:lnTo>
                  <a:pt x="80367" y="26790"/>
                </a:lnTo>
                <a:lnTo>
                  <a:pt x="80367" y="17860"/>
                </a:lnTo>
                <a:lnTo>
                  <a:pt x="80367" y="17860"/>
                </a:lnTo>
                <a:lnTo>
                  <a:pt x="80367" y="8930"/>
                </a:lnTo>
                <a:lnTo>
                  <a:pt x="80367" y="0"/>
                </a:lnTo>
                <a:lnTo>
                  <a:pt x="71437" y="0"/>
                </a:lnTo>
                <a:lnTo>
                  <a:pt x="62508" y="0"/>
                </a:lnTo>
                <a:lnTo>
                  <a:pt x="53578" y="8930"/>
                </a:lnTo>
                <a:lnTo>
                  <a:pt x="44648" y="17860"/>
                </a:lnTo>
                <a:lnTo>
                  <a:pt x="35719" y="26790"/>
                </a:lnTo>
                <a:lnTo>
                  <a:pt x="35719" y="35719"/>
                </a:lnTo>
                <a:lnTo>
                  <a:pt x="26789" y="53579"/>
                </a:lnTo>
                <a:lnTo>
                  <a:pt x="26789" y="62508"/>
                </a:lnTo>
                <a:lnTo>
                  <a:pt x="17859" y="80368"/>
                </a:lnTo>
                <a:lnTo>
                  <a:pt x="26789" y="89297"/>
                </a:lnTo>
                <a:lnTo>
                  <a:pt x="26789" y="98227"/>
                </a:lnTo>
                <a:lnTo>
                  <a:pt x="35719" y="107157"/>
                </a:lnTo>
                <a:lnTo>
                  <a:pt x="44648" y="116086"/>
                </a:lnTo>
                <a:lnTo>
                  <a:pt x="62508" y="116086"/>
                </a:lnTo>
                <a:lnTo>
                  <a:pt x="80367" y="116086"/>
                </a:lnTo>
                <a:lnTo>
                  <a:pt x="98226" y="107157"/>
                </a:lnTo>
                <a:lnTo>
                  <a:pt x="116086" y="98227"/>
                </a:lnTo>
                <a:lnTo>
                  <a:pt x="133945" y="98227"/>
                </a:lnTo>
                <a:lnTo>
                  <a:pt x="151805" y="89297"/>
                </a:lnTo>
                <a:lnTo>
                  <a:pt x="160734" y="89297"/>
                </a:lnTo>
                <a:lnTo>
                  <a:pt x="160734" y="89297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Freeform 72"/>
          <p:cNvSpPr/>
          <p:nvPr/>
        </p:nvSpPr>
        <p:spPr>
          <a:xfrm>
            <a:off x="1276945" y="4348757"/>
            <a:ext cx="8931" cy="196455"/>
          </a:xfrm>
          <a:custGeom>
            <a:avLst/>
            <a:gdLst/>
            <a:ahLst/>
            <a:cxnLst/>
            <a:rect l="0" t="0" r="0" b="0"/>
            <a:pathLst>
              <a:path w="8931" h="196455">
                <a:moveTo>
                  <a:pt x="0" y="0"/>
                </a:moveTo>
                <a:lnTo>
                  <a:pt x="0" y="8930"/>
                </a:lnTo>
                <a:lnTo>
                  <a:pt x="0" y="8930"/>
                </a:lnTo>
                <a:lnTo>
                  <a:pt x="0" y="17860"/>
                </a:lnTo>
                <a:lnTo>
                  <a:pt x="0" y="35719"/>
                </a:lnTo>
                <a:lnTo>
                  <a:pt x="8930" y="44649"/>
                </a:lnTo>
                <a:lnTo>
                  <a:pt x="8930" y="62508"/>
                </a:lnTo>
                <a:lnTo>
                  <a:pt x="8930" y="80368"/>
                </a:lnTo>
                <a:lnTo>
                  <a:pt x="8930" y="98227"/>
                </a:lnTo>
                <a:lnTo>
                  <a:pt x="8930" y="116086"/>
                </a:lnTo>
                <a:lnTo>
                  <a:pt x="8930" y="133946"/>
                </a:lnTo>
                <a:lnTo>
                  <a:pt x="8930" y="151805"/>
                </a:lnTo>
                <a:lnTo>
                  <a:pt x="8930" y="160735"/>
                </a:lnTo>
                <a:lnTo>
                  <a:pt x="8930" y="178594"/>
                </a:lnTo>
                <a:lnTo>
                  <a:pt x="8930" y="187524"/>
                </a:lnTo>
                <a:lnTo>
                  <a:pt x="8930" y="196454"/>
                </a:lnTo>
                <a:lnTo>
                  <a:pt x="8930" y="196454"/>
                </a:lnTo>
                <a:lnTo>
                  <a:pt x="8930" y="196454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Freeform 74"/>
          <p:cNvSpPr/>
          <p:nvPr/>
        </p:nvSpPr>
        <p:spPr>
          <a:xfrm>
            <a:off x="1643062" y="4339828"/>
            <a:ext cx="26790" cy="35719"/>
          </a:xfrm>
          <a:custGeom>
            <a:avLst/>
            <a:gdLst/>
            <a:ahLst/>
            <a:cxnLst/>
            <a:rect l="0" t="0" r="0" b="0"/>
            <a:pathLst>
              <a:path w="26790" h="35719">
                <a:moveTo>
                  <a:pt x="8930" y="0"/>
                </a:moveTo>
                <a:lnTo>
                  <a:pt x="8930" y="0"/>
                </a:lnTo>
                <a:lnTo>
                  <a:pt x="0" y="0"/>
                </a:lnTo>
                <a:lnTo>
                  <a:pt x="0" y="0"/>
                </a:lnTo>
                <a:lnTo>
                  <a:pt x="8930" y="0"/>
                </a:lnTo>
                <a:lnTo>
                  <a:pt x="8930" y="8929"/>
                </a:lnTo>
                <a:lnTo>
                  <a:pt x="17860" y="17859"/>
                </a:lnTo>
                <a:lnTo>
                  <a:pt x="17860" y="26789"/>
                </a:lnTo>
                <a:lnTo>
                  <a:pt x="26789" y="35718"/>
                </a:lnTo>
                <a:lnTo>
                  <a:pt x="26789" y="35718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Freeform 75"/>
          <p:cNvSpPr/>
          <p:nvPr/>
        </p:nvSpPr>
        <p:spPr>
          <a:xfrm>
            <a:off x="1678781" y="4321968"/>
            <a:ext cx="116087" cy="276822"/>
          </a:xfrm>
          <a:custGeom>
            <a:avLst/>
            <a:gdLst/>
            <a:ahLst/>
            <a:cxnLst/>
            <a:rect l="0" t="0" r="0" b="0"/>
            <a:pathLst>
              <a:path w="116087" h="276822">
                <a:moveTo>
                  <a:pt x="35719" y="258961"/>
                </a:moveTo>
                <a:lnTo>
                  <a:pt x="35719" y="258961"/>
                </a:lnTo>
                <a:lnTo>
                  <a:pt x="35719" y="258961"/>
                </a:lnTo>
                <a:lnTo>
                  <a:pt x="26789" y="267891"/>
                </a:lnTo>
                <a:lnTo>
                  <a:pt x="26789" y="267891"/>
                </a:lnTo>
                <a:lnTo>
                  <a:pt x="26789" y="276821"/>
                </a:lnTo>
                <a:lnTo>
                  <a:pt x="26789" y="276821"/>
                </a:lnTo>
                <a:lnTo>
                  <a:pt x="26789" y="267891"/>
                </a:lnTo>
                <a:lnTo>
                  <a:pt x="26789" y="267891"/>
                </a:lnTo>
                <a:lnTo>
                  <a:pt x="26789" y="258961"/>
                </a:lnTo>
                <a:lnTo>
                  <a:pt x="17859" y="241102"/>
                </a:lnTo>
                <a:lnTo>
                  <a:pt x="8930" y="223243"/>
                </a:lnTo>
                <a:lnTo>
                  <a:pt x="8930" y="205383"/>
                </a:lnTo>
                <a:lnTo>
                  <a:pt x="8930" y="178594"/>
                </a:lnTo>
                <a:lnTo>
                  <a:pt x="0" y="151805"/>
                </a:lnTo>
                <a:lnTo>
                  <a:pt x="0" y="133946"/>
                </a:lnTo>
                <a:lnTo>
                  <a:pt x="0" y="107157"/>
                </a:lnTo>
                <a:lnTo>
                  <a:pt x="0" y="89297"/>
                </a:lnTo>
                <a:lnTo>
                  <a:pt x="0" y="62508"/>
                </a:lnTo>
                <a:lnTo>
                  <a:pt x="0" y="44649"/>
                </a:lnTo>
                <a:lnTo>
                  <a:pt x="8930" y="35719"/>
                </a:lnTo>
                <a:lnTo>
                  <a:pt x="8930" y="17860"/>
                </a:lnTo>
                <a:lnTo>
                  <a:pt x="17859" y="8930"/>
                </a:lnTo>
                <a:lnTo>
                  <a:pt x="17859" y="8930"/>
                </a:lnTo>
                <a:lnTo>
                  <a:pt x="26789" y="0"/>
                </a:lnTo>
                <a:lnTo>
                  <a:pt x="35719" y="0"/>
                </a:lnTo>
                <a:lnTo>
                  <a:pt x="44648" y="0"/>
                </a:lnTo>
                <a:lnTo>
                  <a:pt x="53578" y="0"/>
                </a:lnTo>
                <a:lnTo>
                  <a:pt x="62508" y="8930"/>
                </a:lnTo>
                <a:lnTo>
                  <a:pt x="71438" y="17860"/>
                </a:lnTo>
                <a:lnTo>
                  <a:pt x="80367" y="26789"/>
                </a:lnTo>
                <a:lnTo>
                  <a:pt x="89297" y="44649"/>
                </a:lnTo>
                <a:lnTo>
                  <a:pt x="98227" y="53578"/>
                </a:lnTo>
                <a:lnTo>
                  <a:pt x="107156" y="71438"/>
                </a:lnTo>
                <a:lnTo>
                  <a:pt x="116086" y="80368"/>
                </a:lnTo>
                <a:lnTo>
                  <a:pt x="116086" y="89297"/>
                </a:lnTo>
                <a:lnTo>
                  <a:pt x="116086" y="98227"/>
                </a:lnTo>
                <a:lnTo>
                  <a:pt x="116086" y="107157"/>
                </a:lnTo>
                <a:lnTo>
                  <a:pt x="116086" y="116086"/>
                </a:lnTo>
                <a:lnTo>
                  <a:pt x="116086" y="125016"/>
                </a:lnTo>
                <a:lnTo>
                  <a:pt x="107156" y="133946"/>
                </a:lnTo>
                <a:lnTo>
                  <a:pt x="107156" y="133946"/>
                </a:lnTo>
                <a:lnTo>
                  <a:pt x="98227" y="142875"/>
                </a:lnTo>
                <a:lnTo>
                  <a:pt x="89297" y="142875"/>
                </a:lnTo>
                <a:lnTo>
                  <a:pt x="80367" y="133946"/>
                </a:lnTo>
                <a:lnTo>
                  <a:pt x="71438" y="133946"/>
                </a:lnTo>
                <a:lnTo>
                  <a:pt x="62508" y="133946"/>
                </a:lnTo>
                <a:lnTo>
                  <a:pt x="44648" y="125016"/>
                </a:lnTo>
                <a:lnTo>
                  <a:pt x="35719" y="116086"/>
                </a:lnTo>
                <a:lnTo>
                  <a:pt x="26789" y="116086"/>
                </a:lnTo>
                <a:lnTo>
                  <a:pt x="17859" y="116086"/>
                </a:lnTo>
                <a:lnTo>
                  <a:pt x="17859" y="116086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Freeform 76"/>
          <p:cNvSpPr/>
          <p:nvPr/>
        </p:nvSpPr>
        <p:spPr>
          <a:xfrm>
            <a:off x="1839515" y="4357687"/>
            <a:ext cx="98228" cy="98228"/>
          </a:xfrm>
          <a:custGeom>
            <a:avLst/>
            <a:gdLst/>
            <a:ahLst/>
            <a:cxnLst/>
            <a:rect l="0" t="0" r="0" b="0"/>
            <a:pathLst>
              <a:path w="98228" h="98228">
                <a:moveTo>
                  <a:pt x="80368" y="8930"/>
                </a:moveTo>
                <a:lnTo>
                  <a:pt x="80368" y="8930"/>
                </a:lnTo>
                <a:lnTo>
                  <a:pt x="80368" y="8930"/>
                </a:lnTo>
                <a:lnTo>
                  <a:pt x="80368" y="8930"/>
                </a:lnTo>
                <a:lnTo>
                  <a:pt x="71438" y="0"/>
                </a:lnTo>
                <a:lnTo>
                  <a:pt x="71438" y="0"/>
                </a:lnTo>
                <a:lnTo>
                  <a:pt x="62508" y="0"/>
                </a:lnTo>
                <a:lnTo>
                  <a:pt x="53579" y="0"/>
                </a:lnTo>
                <a:lnTo>
                  <a:pt x="44649" y="8930"/>
                </a:lnTo>
                <a:lnTo>
                  <a:pt x="35719" y="17859"/>
                </a:lnTo>
                <a:lnTo>
                  <a:pt x="26789" y="26789"/>
                </a:lnTo>
                <a:lnTo>
                  <a:pt x="17860" y="35719"/>
                </a:lnTo>
                <a:lnTo>
                  <a:pt x="8930" y="35719"/>
                </a:lnTo>
                <a:lnTo>
                  <a:pt x="8930" y="53578"/>
                </a:lnTo>
                <a:lnTo>
                  <a:pt x="0" y="62508"/>
                </a:lnTo>
                <a:lnTo>
                  <a:pt x="0" y="71438"/>
                </a:lnTo>
                <a:lnTo>
                  <a:pt x="8930" y="80367"/>
                </a:lnTo>
                <a:lnTo>
                  <a:pt x="8930" y="89297"/>
                </a:lnTo>
                <a:lnTo>
                  <a:pt x="17860" y="89297"/>
                </a:lnTo>
                <a:lnTo>
                  <a:pt x="26789" y="98227"/>
                </a:lnTo>
                <a:lnTo>
                  <a:pt x="26789" y="98227"/>
                </a:lnTo>
                <a:lnTo>
                  <a:pt x="35719" y="98227"/>
                </a:lnTo>
                <a:lnTo>
                  <a:pt x="44649" y="98227"/>
                </a:lnTo>
                <a:lnTo>
                  <a:pt x="53579" y="89297"/>
                </a:lnTo>
                <a:lnTo>
                  <a:pt x="62508" y="89297"/>
                </a:lnTo>
                <a:lnTo>
                  <a:pt x="71438" y="80367"/>
                </a:lnTo>
                <a:lnTo>
                  <a:pt x="71438" y="71438"/>
                </a:lnTo>
                <a:lnTo>
                  <a:pt x="80368" y="62508"/>
                </a:lnTo>
                <a:lnTo>
                  <a:pt x="80368" y="53578"/>
                </a:lnTo>
                <a:lnTo>
                  <a:pt x="80368" y="35719"/>
                </a:lnTo>
                <a:lnTo>
                  <a:pt x="80368" y="26789"/>
                </a:lnTo>
                <a:lnTo>
                  <a:pt x="80368" y="17859"/>
                </a:lnTo>
                <a:lnTo>
                  <a:pt x="80368" y="8930"/>
                </a:lnTo>
                <a:lnTo>
                  <a:pt x="80368" y="8930"/>
                </a:lnTo>
                <a:lnTo>
                  <a:pt x="80368" y="8930"/>
                </a:lnTo>
                <a:lnTo>
                  <a:pt x="80368" y="8930"/>
                </a:lnTo>
                <a:lnTo>
                  <a:pt x="80368" y="8930"/>
                </a:lnTo>
                <a:lnTo>
                  <a:pt x="80368" y="17859"/>
                </a:lnTo>
                <a:lnTo>
                  <a:pt x="80368" y="26789"/>
                </a:lnTo>
                <a:lnTo>
                  <a:pt x="89297" y="35719"/>
                </a:lnTo>
                <a:lnTo>
                  <a:pt x="89297" y="44649"/>
                </a:lnTo>
                <a:lnTo>
                  <a:pt x="98227" y="53578"/>
                </a:lnTo>
                <a:lnTo>
                  <a:pt x="98227" y="62508"/>
                </a:lnTo>
                <a:lnTo>
                  <a:pt x="98227" y="62508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" name="Freeform 77"/>
          <p:cNvSpPr/>
          <p:nvPr/>
        </p:nvSpPr>
        <p:spPr>
          <a:xfrm>
            <a:off x="1982390" y="4348757"/>
            <a:ext cx="80369" cy="116087"/>
          </a:xfrm>
          <a:custGeom>
            <a:avLst/>
            <a:gdLst/>
            <a:ahLst/>
            <a:cxnLst/>
            <a:rect l="0" t="0" r="0" b="0"/>
            <a:pathLst>
              <a:path w="80369" h="116087">
                <a:moveTo>
                  <a:pt x="0" y="17860"/>
                </a:moveTo>
                <a:lnTo>
                  <a:pt x="0" y="17860"/>
                </a:lnTo>
                <a:lnTo>
                  <a:pt x="0" y="26789"/>
                </a:lnTo>
                <a:lnTo>
                  <a:pt x="0" y="26789"/>
                </a:lnTo>
                <a:lnTo>
                  <a:pt x="0" y="35719"/>
                </a:lnTo>
                <a:lnTo>
                  <a:pt x="8930" y="44649"/>
                </a:lnTo>
                <a:lnTo>
                  <a:pt x="8930" y="53579"/>
                </a:lnTo>
                <a:lnTo>
                  <a:pt x="17860" y="71438"/>
                </a:lnTo>
                <a:lnTo>
                  <a:pt x="17860" y="80368"/>
                </a:lnTo>
                <a:lnTo>
                  <a:pt x="17860" y="89297"/>
                </a:lnTo>
                <a:lnTo>
                  <a:pt x="26789" y="98227"/>
                </a:lnTo>
                <a:lnTo>
                  <a:pt x="26789" y="107157"/>
                </a:lnTo>
                <a:lnTo>
                  <a:pt x="26789" y="107157"/>
                </a:lnTo>
                <a:lnTo>
                  <a:pt x="26789" y="116086"/>
                </a:lnTo>
                <a:lnTo>
                  <a:pt x="26789" y="116086"/>
                </a:lnTo>
                <a:lnTo>
                  <a:pt x="26789" y="116086"/>
                </a:lnTo>
                <a:lnTo>
                  <a:pt x="26789" y="116086"/>
                </a:lnTo>
                <a:lnTo>
                  <a:pt x="26789" y="107157"/>
                </a:lnTo>
                <a:lnTo>
                  <a:pt x="26789" y="98227"/>
                </a:lnTo>
                <a:lnTo>
                  <a:pt x="17860" y="89297"/>
                </a:lnTo>
                <a:lnTo>
                  <a:pt x="17860" y="71438"/>
                </a:lnTo>
                <a:lnTo>
                  <a:pt x="17860" y="62508"/>
                </a:lnTo>
                <a:lnTo>
                  <a:pt x="17860" y="44649"/>
                </a:lnTo>
                <a:lnTo>
                  <a:pt x="17860" y="26789"/>
                </a:lnTo>
                <a:lnTo>
                  <a:pt x="26789" y="17860"/>
                </a:lnTo>
                <a:lnTo>
                  <a:pt x="26789" y="8930"/>
                </a:lnTo>
                <a:lnTo>
                  <a:pt x="35719" y="0"/>
                </a:lnTo>
                <a:lnTo>
                  <a:pt x="44649" y="0"/>
                </a:lnTo>
                <a:lnTo>
                  <a:pt x="53579" y="0"/>
                </a:lnTo>
                <a:lnTo>
                  <a:pt x="62508" y="0"/>
                </a:lnTo>
                <a:lnTo>
                  <a:pt x="71438" y="8930"/>
                </a:lnTo>
                <a:lnTo>
                  <a:pt x="80368" y="8930"/>
                </a:lnTo>
                <a:lnTo>
                  <a:pt x="80368" y="8930"/>
                </a:lnTo>
                <a:lnTo>
                  <a:pt x="80368" y="893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Freeform 78"/>
          <p:cNvSpPr/>
          <p:nvPr/>
        </p:nvSpPr>
        <p:spPr>
          <a:xfrm>
            <a:off x="2107406" y="4250531"/>
            <a:ext cx="44649" cy="241102"/>
          </a:xfrm>
          <a:custGeom>
            <a:avLst/>
            <a:gdLst/>
            <a:ahLst/>
            <a:cxnLst/>
            <a:rect l="0" t="0" r="0" b="0"/>
            <a:pathLst>
              <a:path w="44649" h="241102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8930"/>
                </a:lnTo>
                <a:lnTo>
                  <a:pt x="0" y="8930"/>
                </a:lnTo>
                <a:lnTo>
                  <a:pt x="0" y="26789"/>
                </a:lnTo>
                <a:lnTo>
                  <a:pt x="0" y="35719"/>
                </a:lnTo>
                <a:lnTo>
                  <a:pt x="0" y="62508"/>
                </a:lnTo>
                <a:lnTo>
                  <a:pt x="8930" y="80367"/>
                </a:lnTo>
                <a:lnTo>
                  <a:pt x="8930" y="107156"/>
                </a:lnTo>
                <a:lnTo>
                  <a:pt x="8930" y="125015"/>
                </a:lnTo>
                <a:lnTo>
                  <a:pt x="17859" y="151805"/>
                </a:lnTo>
                <a:lnTo>
                  <a:pt x="17859" y="169664"/>
                </a:lnTo>
                <a:lnTo>
                  <a:pt x="26789" y="187523"/>
                </a:lnTo>
                <a:lnTo>
                  <a:pt x="26789" y="205383"/>
                </a:lnTo>
                <a:lnTo>
                  <a:pt x="26789" y="223242"/>
                </a:lnTo>
                <a:lnTo>
                  <a:pt x="35719" y="232172"/>
                </a:lnTo>
                <a:lnTo>
                  <a:pt x="35719" y="232172"/>
                </a:lnTo>
                <a:lnTo>
                  <a:pt x="44648" y="241101"/>
                </a:lnTo>
                <a:lnTo>
                  <a:pt x="44648" y="241101"/>
                </a:lnTo>
                <a:lnTo>
                  <a:pt x="44648" y="241101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" name="Freeform 79"/>
          <p:cNvSpPr/>
          <p:nvPr/>
        </p:nvSpPr>
        <p:spPr>
          <a:xfrm>
            <a:off x="2080617" y="4366617"/>
            <a:ext cx="80368" cy="26790"/>
          </a:xfrm>
          <a:custGeom>
            <a:avLst/>
            <a:gdLst/>
            <a:ahLst/>
            <a:cxnLst/>
            <a:rect l="0" t="0" r="0" b="0"/>
            <a:pathLst>
              <a:path w="80368" h="26790">
                <a:moveTo>
                  <a:pt x="0" y="26789"/>
                </a:moveTo>
                <a:lnTo>
                  <a:pt x="0" y="26789"/>
                </a:lnTo>
                <a:lnTo>
                  <a:pt x="0" y="26789"/>
                </a:lnTo>
                <a:lnTo>
                  <a:pt x="0" y="26789"/>
                </a:lnTo>
                <a:lnTo>
                  <a:pt x="0" y="26789"/>
                </a:lnTo>
                <a:lnTo>
                  <a:pt x="8930" y="17859"/>
                </a:lnTo>
                <a:lnTo>
                  <a:pt x="17859" y="17859"/>
                </a:lnTo>
                <a:lnTo>
                  <a:pt x="26789" y="17859"/>
                </a:lnTo>
                <a:lnTo>
                  <a:pt x="35719" y="8929"/>
                </a:lnTo>
                <a:lnTo>
                  <a:pt x="44648" y="8929"/>
                </a:lnTo>
                <a:lnTo>
                  <a:pt x="53578" y="8929"/>
                </a:lnTo>
                <a:lnTo>
                  <a:pt x="71437" y="0"/>
                </a:lnTo>
                <a:lnTo>
                  <a:pt x="80367" y="0"/>
                </a:lnTo>
                <a:lnTo>
                  <a:pt x="80367" y="0"/>
                </a:lnTo>
                <a:lnTo>
                  <a:pt x="80367" y="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Freeform 80"/>
          <p:cNvSpPr/>
          <p:nvPr/>
        </p:nvSpPr>
        <p:spPr>
          <a:xfrm>
            <a:off x="2205633" y="4375546"/>
            <a:ext cx="26790" cy="116087"/>
          </a:xfrm>
          <a:custGeom>
            <a:avLst/>
            <a:gdLst/>
            <a:ahLst/>
            <a:cxnLst/>
            <a:rect l="0" t="0" r="0" b="0"/>
            <a:pathLst>
              <a:path w="26790" h="116087">
                <a:moveTo>
                  <a:pt x="0" y="0"/>
                </a:moveTo>
                <a:lnTo>
                  <a:pt x="0" y="0"/>
                </a:lnTo>
                <a:lnTo>
                  <a:pt x="0" y="8930"/>
                </a:lnTo>
                <a:lnTo>
                  <a:pt x="8929" y="8930"/>
                </a:lnTo>
                <a:lnTo>
                  <a:pt x="8929" y="26790"/>
                </a:lnTo>
                <a:lnTo>
                  <a:pt x="8929" y="35719"/>
                </a:lnTo>
                <a:lnTo>
                  <a:pt x="8929" y="53579"/>
                </a:lnTo>
                <a:lnTo>
                  <a:pt x="17859" y="71438"/>
                </a:lnTo>
                <a:lnTo>
                  <a:pt x="17859" y="89297"/>
                </a:lnTo>
                <a:lnTo>
                  <a:pt x="17859" y="98227"/>
                </a:lnTo>
                <a:lnTo>
                  <a:pt x="17859" y="107157"/>
                </a:lnTo>
                <a:lnTo>
                  <a:pt x="26789" y="116086"/>
                </a:lnTo>
                <a:lnTo>
                  <a:pt x="26789" y="116086"/>
                </a:lnTo>
                <a:lnTo>
                  <a:pt x="26789" y="116086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" name="Freeform 81"/>
          <p:cNvSpPr/>
          <p:nvPr/>
        </p:nvSpPr>
        <p:spPr>
          <a:xfrm>
            <a:off x="2223492" y="4375546"/>
            <a:ext cx="8931" cy="98228"/>
          </a:xfrm>
          <a:custGeom>
            <a:avLst/>
            <a:gdLst/>
            <a:ahLst/>
            <a:cxnLst/>
            <a:rect l="0" t="0" r="0" b="0"/>
            <a:pathLst>
              <a:path w="8931" h="98228">
                <a:moveTo>
                  <a:pt x="8930" y="98227"/>
                </a:moveTo>
                <a:lnTo>
                  <a:pt x="8930" y="89297"/>
                </a:lnTo>
                <a:lnTo>
                  <a:pt x="8930" y="89297"/>
                </a:lnTo>
                <a:lnTo>
                  <a:pt x="0" y="71438"/>
                </a:lnTo>
                <a:lnTo>
                  <a:pt x="0" y="53579"/>
                </a:lnTo>
                <a:lnTo>
                  <a:pt x="0" y="44649"/>
                </a:lnTo>
                <a:lnTo>
                  <a:pt x="0" y="17860"/>
                </a:lnTo>
                <a:lnTo>
                  <a:pt x="0" y="893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3" name="Freeform 82"/>
          <p:cNvSpPr/>
          <p:nvPr/>
        </p:nvSpPr>
        <p:spPr>
          <a:xfrm>
            <a:off x="2286000" y="4375546"/>
            <a:ext cx="107157" cy="116087"/>
          </a:xfrm>
          <a:custGeom>
            <a:avLst/>
            <a:gdLst/>
            <a:ahLst/>
            <a:cxnLst/>
            <a:rect l="0" t="0" r="0" b="0"/>
            <a:pathLst>
              <a:path w="107157" h="116087">
                <a:moveTo>
                  <a:pt x="44648" y="26790"/>
                </a:moveTo>
                <a:lnTo>
                  <a:pt x="44648" y="26790"/>
                </a:lnTo>
                <a:lnTo>
                  <a:pt x="44648" y="26790"/>
                </a:lnTo>
                <a:lnTo>
                  <a:pt x="44648" y="26790"/>
                </a:lnTo>
                <a:lnTo>
                  <a:pt x="53578" y="26790"/>
                </a:lnTo>
                <a:lnTo>
                  <a:pt x="53578" y="17860"/>
                </a:lnTo>
                <a:lnTo>
                  <a:pt x="53578" y="17860"/>
                </a:lnTo>
                <a:lnTo>
                  <a:pt x="44648" y="8930"/>
                </a:lnTo>
                <a:lnTo>
                  <a:pt x="44648" y="8930"/>
                </a:lnTo>
                <a:lnTo>
                  <a:pt x="35719" y="0"/>
                </a:lnTo>
                <a:lnTo>
                  <a:pt x="35719" y="8930"/>
                </a:lnTo>
                <a:lnTo>
                  <a:pt x="26789" y="8930"/>
                </a:lnTo>
                <a:lnTo>
                  <a:pt x="17859" y="17860"/>
                </a:lnTo>
                <a:lnTo>
                  <a:pt x="17859" y="17860"/>
                </a:lnTo>
                <a:lnTo>
                  <a:pt x="8929" y="26790"/>
                </a:lnTo>
                <a:lnTo>
                  <a:pt x="8929" y="35719"/>
                </a:lnTo>
                <a:lnTo>
                  <a:pt x="8929" y="44649"/>
                </a:lnTo>
                <a:lnTo>
                  <a:pt x="0" y="62508"/>
                </a:lnTo>
                <a:lnTo>
                  <a:pt x="8929" y="71438"/>
                </a:lnTo>
                <a:lnTo>
                  <a:pt x="8929" y="80368"/>
                </a:lnTo>
                <a:lnTo>
                  <a:pt x="17859" y="89297"/>
                </a:lnTo>
                <a:lnTo>
                  <a:pt x="17859" y="98227"/>
                </a:lnTo>
                <a:lnTo>
                  <a:pt x="26789" y="107157"/>
                </a:lnTo>
                <a:lnTo>
                  <a:pt x="35719" y="116086"/>
                </a:lnTo>
                <a:lnTo>
                  <a:pt x="44648" y="116086"/>
                </a:lnTo>
                <a:lnTo>
                  <a:pt x="62508" y="116086"/>
                </a:lnTo>
                <a:lnTo>
                  <a:pt x="71437" y="116086"/>
                </a:lnTo>
                <a:lnTo>
                  <a:pt x="80367" y="116086"/>
                </a:lnTo>
                <a:lnTo>
                  <a:pt x="98226" y="107157"/>
                </a:lnTo>
                <a:lnTo>
                  <a:pt x="107156" y="107157"/>
                </a:lnTo>
                <a:lnTo>
                  <a:pt x="107156" y="98227"/>
                </a:lnTo>
                <a:lnTo>
                  <a:pt x="107156" y="98227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4" name="Freeform 83"/>
          <p:cNvSpPr/>
          <p:nvPr/>
        </p:nvSpPr>
        <p:spPr>
          <a:xfrm>
            <a:off x="2428875" y="4259461"/>
            <a:ext cx="17860" cy="232172"/>
          </a:xfrm>
          <a:custGeom>
            <a:avLst/>
            <a:gdLst/>
            <a:ahLst/>
            <a:cxnLst/>
            <a:rect l="0" t="0" r="0" b="0"/>
            <a:pathLst>
              <a:path w="17860" h="232172">
                <a:moveTo>
                  <a:pt x="8929" y="0"/>
                </a:moveTo>
                <a:lnTo>
                  <a:pt x="8929" y="0"/>
                </a:lnTo>
                <a:lnTo>
                  <a:pt x="8929" y="0"/>
                </a:lnTo>
                <a:lnTo>
                  <a:pt x="8929" y="8929"/>
                </a:lnTo>
                <a:lnTo>
                  <a:pt x="8929" y="17859"/>
                </a:lnTo>
                <a:lnTo>
                  <a:pt x="8929" y="26789"/>
                </a:lnTo>
                <a:lnTo>
                  <a:pt x="0" y="44648"/>
                </a:lnTo>
                <a:lnTo>
                  <a:pt x="0" y="62507"/>
                </a:lnTo>
                <a:lnTo>
                  <a:pt x="0" y="89296"/>
                </a:lnTo>
                <a:lnTo>
                  <a:pt x="0" y="107156"/>
                </a:lnTo>
                <a:lnTo>
                  <a:pt x="0" y="133945"/>
                </a:lnTo>
                <a:lnTo>
                  <a:pt x="0" y="151804"/>
                </a:lnTo>
                <a:lnTo>
                  <a:pt x="8929" y="169664"/>
                </a:lnTo>
                <a:lnTo>
                  <a:pt x="8929" y="187523"/>
                </a:lnTo>
                <a:lnTo>
                  <a:pt x="8929" y="205382"/>
                </a:lnTo>
                <a:lnTo>
                  <a:pt x="8929" y="214312"/>
                </a:lnTo>
                <a:lnTo>
                  <a:pt x="17859" y="223242"/>
                </a:lnTo>
                <a:lnTo>
                  <a:pt x="17859" y="232171"/>
                </a:lnTo>
                <a:lnTo>
                  <a:pt x="17859" y="232171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" name="Freeform 84"/>
          <p:cNvSpPr/>
          <p:nvPr/>
        </p:nvSpPr>
        <p:spPr>
          <a:xfrm>
            <a:off x="2491383" y="4348757"/>
            <a:ext cx="214313" cy="125017"/>
          </a:xfrm>
          <a:custGeom>
            <a:avLst/>
            <a:gdLst/>
            <a:ahLst/>
            <a:cxnLst/>
            <a:rect l="0" t="0" r="0" b="0"/>
            <a:pathLst>
              <a:path w="214313" h="125017">
                <a:moveTo>
                  <a:pt x="0" y="62508"/>
                </a:moveTo>
                <a:lnTo>
                  <a:pt x="0" y="62508"/>
                </a:lnTo>
                <a:lnTo>
                  <a:pt x="0" y="62508"/>
                </a:lnTo>
                <a:lnTo>
                  <a:pt x="8930" y="62508"/>
                </a:lnTo>
                <a:lnTo>
                  <a:pt x="17859" y="71438"/>
                </a:lnTo>
                <a:lnTo>
                  <a:pt x="26789" y="71438"/>
                </a:lnTo>
                <a:lnTo>
                  <a:pt x="35719" y="62508"/>
                </a:lnTo>
                <a:lnTo>
                  <a:pt x="44648" y="62508"/>
                </a:lnTo>
                <a:lnTo>
                  <a:pt x="53578" y="62508"/>
                </a:lnTo>
                <a:lnTo>
                  <a:pt x="62508" y="53579"/>
                </a:lnTo>
                <a:lnTo>
                  <a:pt x="80367" y="53579"/>
                </a:lnTo>
                <a:lnTo>
                  <a:pt x="89297" y="44649"/>
                </a:lnTo>
                <a:lnTo>
                  <a:pt x="98226" y="35719"/>
                </a:lnTo>
                <a:lnTo>
                  <a:pt x="107156" y="35719"/>
                </a:lnTo>
                <a:lnTo>
                  <a:pt x="116086" y="26789"/>
                </a:lnTo>
                <a:lnTo>
                  <a:pt x="116086" y="17860"/>
                </a:lnTo>
                <a:lnTo>
                  <a:pt x="125015" y="17860"/>
                </a:lnTo>
                <a:lnTo>
                  <a:pt x="125015" y="8930"/>
                </a:lnTo>
                <a:lnTo>
                  <a:pt x="125015" y="8930"/>
                </a:lnTo>
                <a:lnTo>
                  <a:pt x="125015" y="0"/>
                </a:lnTo>
                <a:lnTo>
                  <a:pt x="125015" y="0"/>
                </a:lnTo>
                <a:lnTo>
                  <a:pt x="116086" y="0"/>
                </a:lnTo>
                <a:lnTo>
                  <a:pt x="107156" y="0"/>
                </a:lnTo>
                <a:lnTo>
                  <a:pt x="98226" y="0"/>
                </a:lnTo>
                <a:lnTo>
                  <a:pt x="89297" y="0"/>
                </a:lnTo>
                <a:lnTo>
                  <a:pt x="80367" y="8930"/>
                </a:lnTo>
                <a:lnTo>
                  <a:pt x="71437" y="17860"/>
                </a:lnTo>
                <a:lnTo>
                  <a:pt x="53578" y="26789"/>
                </a:lnTo>
                <a:lnTo>
                  <a:pt x="44648" y="35719"/>
                </a:lnTo>
                <a:lnTo>
                  <a:pt x="35719" y="44649"/>
                </a:lnTo>
                <a:lnTo>
                  <a:pt x="26789" y="62508"/>
                </a:lnTo>
                <a:lnTo>
                  <a:pt x="26789" y="71438"/>
                </a:lnTo>
                <a:lnTo>
                  <a:pt x="17859" y="80368"/>
                </a:lnTo>
                <a:lnTo>
                  <a:pt x="26789" y="89297"/>
                </a:lnTo>
                <a:lnTo>
                  <a:pt x="26789" y="98227"/>
                </a:lnTo>
                <a:lnTo>
                  <a:pt x="35719" y="107157"/>
                </a:lnTo>
                <a:lnTo>
                  <a:pt x="44648" y="116086"/>
                </a:lnTo>
                <a:lnTo>
                  <a:pt x="62508" y="116086"/>
                </a:lnTo>
                <a:lnTo>
                  <a:pt x="80367" y="125016"/>
                </a:lnTo>
                <a:lnTo>
                  <a:pt x="107156" y="125016"/>
                </a:lnTo>
                <a:lnTo>
                  <a:pt x="133945" y="125016"/>
                </a:lnTo>
                <a:lnTo>
                  <a:pt x="151805" y="125016"/>
                </a:lnTo>
                <a:lnTo>
                  <a:pt x="169664" y="125016"/>
                </a:lnTo>
                <a:lnTo>
                  <a:pt x="187523" y="125016"/>
                </a:lnTo>
                <a:lnTo>
                  <a:pt x="196453" y="116086"/>
                </a:lnTo>
                <a:lnTo>
                  <a:pt x="205383" y="116086"/>
                </a:lnTo>
                <a:lnTo>
                  <a:pt x="214312" y="116086"/>
                </a:lnTo>
                <a:lnTo>
                  <a:pt x="214312" y="116086"/>
                </a:lnTo>
                <a:lnTo>
                  <a:pt x="214312" y="116086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6" name="Freeform 85"/>
          <p:cNvSpPr/>
          <p:nvPr/>
        </p:nvSpPr>
        <p:spPr>
          <a:xfrm>
            <a:off x="767953" y="4643437"/>
            <a:ext cx="178595" cy="53579"/>
          </a:xfrm>
          <a:custGeom>
            <a:avLst/>
            <a:gdLst/>
            <a:ahLst/>
            <a:cxnLst/>
            <a:rect l="0" t="0" r="0" b="0"/>
            <a:pathLst>
              <a:path w="178595" h="53579">
                <a:moveTo>
                  <a:pt x="0" y="53578"/>
                </a:moveTo>
                <a:lnTo>
                  <a:pt x="0" y="53578"/>
                </a:lnTo>
                <a:lnTo>
                  <a:pt x="0" y="53578"/>
                </a:lnTo>
                <a:lnTo>
                  <a:pt x="0" y="53578"/>
                </a:lnTo>
                <a:lnTo>
                  <a:pt x="0" y="53578"/>
                </a:lnTo>
                <a:lnTo>
                  <a:pt x="8930" y="44649"/>
                </a:lnTo>
                <a:lnTo>
                  <a:pt x="8930" y="44649"/>
                </a:lnTo>
                <a:lnTo>
                  <a:pt x="17859" y="44649"/>
                </a:lnTo>
                <a:lnTo>
                  <a:pt x="35719" y="35719"/>
                </a:lnTo>
                <a:lnTo>
                  <a:pt x="53578" y="35719"/>
                </a:lnTo>
                <a:lnTo>
                  <a:pt x="71438" y="26789"/>
                </a:lnTo>
                <a:lnTo>
                  <a:pt x="89297" y="17859"/>
                </a:lnTo>
                <a:lnTo>
                  <a:pt x="107156" y="17859"/>
                </a:lnTo>
                <a:lnTo>
                  <a:pt x="125016" y="8930"/>
                </a:lnTo>
                <a:lnTo>
                  <a:pt x="142875" y="8930"/>
                </a:lnTo>
                <a:lnTo>
                  <a:pt x="160734" y="8930"/>
                </a:lnTo>
                <a:lnTo>
                  <a:pt x="169664" y="0"/>
                </a:lnTo>
                <a:lnTo>
                  <a:pt x="178594" y="0"/>
                </a:lnTo>
                <a:lnTo>
                  <a:pt x="178594" y="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7" name="Freeform 86"/>
          <p:cNvSpPr/>
          <p:nvPr/>
        </p:nvSpPr>
        <p:spPr>
          <a:xfrm>
            <a:off x="1089422" y="4589859"/>
            <a:ext cx="1" cy="294681"/>
          </a:xfrm>
          <a:custGeom>
            <a:avLst/>
            <a:gdLst/>
            <a:ahLst/>
            <a:cxnLst/>
            <a:rect l="0" t="0" r="0" b="0"/>
            <a:pathLst>
              <a:path w="1" h="294681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8930"/>
                </a:lnTo>
                <a:lnTo>
                  <a:pt x="0" y="17859"/>
                </a:lnTo>
                <a:lnTo>
                  <a:pt x="0" y="26789"/>
                </a:lnTo>
                <a:lnTo>
                  <a:pt x="0" y="44648"/>
                </a:lnTo>
                <a:lnTo>
                  <a:pt x="0" y="62508"/>
                </a:lnTo>
                <a:lnTo>
                  <a:pt x="0" y="80367"/>
                </a:lnTo>
                <a:lnTo>
                  <a:pt x="0" y="98227"/>
                </a:lnTo>
                <a:lnTo>
                  <a:pt x="0" y="116086"/>
                </a:lnTo>
                <a:lnTo>
                  <a:pt x="0" y="133945"/>
                </a:lnTo>
                <a:lnTo>
                  <a:pt x="0" y="160734"/>
                </a:lnTo>
                <a:lnTo>
                  <a:pt x="0" y="178594"/>
                </a:lnTo>
                <a:lnTo>
                  <a:pt x="0" y="205383"/>
                </a:lnTo>
                <a:lnTo>
                  <a:pt x="0" y="214312"/>
                </a:lnTo>
                <a:lnTo>
                  <a:pt x="0" y="232172"/>
                </a:lnTo>
                <a:lnTo>
                  <a:pt x="0" y="250031"/>
                </a:lnTo>
                <a:lnTo>
                  <a:pt x="0" y="267891"/>
                </a:lnTo>
                <a:lnTo>
                  <a:pt x="0" y="276820"/>
                </a:lnTo>
                <a:lnTo>
                  <a:pt x="0" y="285750"/>
                </a:lnTo>
                <a:lnTo>
                  <a:pt x="0" y="294680"/>
                </a:lnTo>
                <a:lnTo>
                  <a:pt x="0" y="29468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8" name="Freeform 87"/>
          <p:cNvSpPr/>
          <p:nvPr/>
        </p:nvSpPr>
        <p:spPr>
          <a:xfrm>
            <a:off x="1178719" y="4598789"/>
            <a:ext cx="44649" cy="276821"/>
          </a:xfrm>
          <a:custGeom>
            <a:avLst/>
            <a:gdLst/>
            <a:ahLst/>
            <a:cxnLst/>
            <a:rect l="0" t="0" r="0" b="0"/>
            <a:pathLst>
              <a:path w="44649" h="276821">
                <a:moveTo>
                  <a:pt x="0" y="17859"/>
                </a:moveTo>
                <a:lnTo>
                  <a:pt x="0" y="17859"/>
                </a:lnTo>
                <a:lnTo>
                  <a:pt x="0" y="17859"/>
                </a:lnTo>
                <a:lnTo>
                  <a:pt x="0" y="8929"/>
                </a:lnTo>
                <a:lnTo>
                  <a:pt x="0" y="8929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8929" y="8929"/>
                </a:lnTo>
                <a:lnTo>
                  <a:pt x="8929" y="17859"/>
                </a:lnTo>
                <a:lnTo>
                  <a:pt x="8929" y="26789"/>
                </a:lnTo>
                <a:lnTo>
                  <a:pt x="8929" y="35718"/>
                </a:lnTo>
                <a:lnTo>
                  <a:pt x="8929" y="53578"/>
                </a:lnTo>
                <a:lnTo>
                  <a:pt x="8929" y="71437"/>
                </a:lnTo>
                <a:lnTo>
                  <a:pt x="8929" y="89297"/>
                </a:lnTo>
                <a:lnTo>
                  <a:pt x="8929" y="98226"/>
                </a:lnTo>
                <a:lnTo>
                  <a:pt x="17859" y="116086"/>
                </a:lnTo>
                <a:lnTo>
                  <a:pt x="17859" y="133945"/>
                </a:lnTo>
                <a:lnTo>
                  <a:pt x="17859" y="151804"/>
                </a:lnTo>
                <a:lnTo>
                  <a:pt x="26789" y="169664"/>
                </a:lnTo>
                <a:lnTo>
                  <a:pt x="26789" y="178593"/>
                </a:lnTo>
                <a:lnTo>
                  <a:pt x="26789" y="196453"/>
                </a:lnTo>
                <a:lnTo>
                  <a:pt x="35718" y="214312"/>
                </a:lnTo>
                <a:lnTo>
                  <a:pt x="35718" y="223242"/>
                </a:lnTo>
                <a:lnTo>
                  <a:pt x="35718" y="241101"/>
                </a:lnTo>
                <a:lnTo>
                  <a:pt x="35718" y="250031"/>
                </a:lnTo>
                <a:lnTo>
                  <a:pt x="35718" y="258961"/>
                </a:lnTo>
                <a:lnTo>
                  <a:pt x="44648" y="267890"/>
                </a:lnTo>
                <a:lnTo>
                  <a:pt x="44648" y="276820"/>
                </a:lnTo>
                <a:lnTo>
                  <a:pt x="44648" y="276820"/>
                </a:lnTo>
                <a:lnTo>
                  <a:pt x="44648" y="27682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9" name="Freeform 88"/>
          <p:cNvSpPr/>
          <p:nvPr/>
        </p:nvSpPr>
        <p:spPr>
          <a:xfrm>
            <a:off x="1116211" y="4732734"/>
            <a:ext cx="53579" cy="1"/>
          </a:xfrm>
          <a:custGeom>
            <a:avLst/>
            <a:gdLst/>
            <a:ahLst/>
            <a:cxnLst/>
            <a:rect l="0" t="0" r="0" b="0"/>
            <a:pathLst>
              <a:path w="53579" h="1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8930" y="0"/>
                </a:lnTo>
                <a:lnTo>
                  <a:pt x="8930" y="0"/>
                </a:lnTo>
                <a:lnTo>
                  <a:pt x="17859" y="0"/>
                </a:lnTo>
                <a:lnTo>
                  <a:pt x="26789" y="0"/>
                </a:lnTo>
                <a:lnTo>
                  <a:pt x="35719" y="0"/>
                </a:lnTo>
                <a:lnTo>
                  <a:pt x="44648" y="0"/>
                </a:lnTo>
                <a:lnTo>
                  <a:pt x="53578" y="0"/>
                </a:lnTo>
                <a:lnTo>
                  <a:pt x="53578" y="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0" name="Freeform 89"/>
          <p:cNvSpPr/>
          <p:nvPr/>
        </p:nvSpPr>
        <p:spPr>
          <a:xfrm>
            <a:off x="1259086" y="4705945"/>
            <a:ext cx="116087" cy="160735"/>
          </a:xfrm>
          <a:custGeom>
            <a:avLst/>
            <a:gdLst/>
            <a:ahLst/>
            <a:cxnLst/>
            <a:rect l="0" t="0" r="0" b="0"/>
            <a:pathLst>
              <a:path w="116087" h="160735">
                <a:moveTo>
                  <a:pt x="44648" y="89297"/>
                </a:moveTo>
                <a:lnTo>
                  <a:pt x="44648" y="89297"/>
                </a:lnTo>
                <a:lnTo>
                  <a:pt x="53578" y="89297"/>
                </a:lnTo>
                <a:lnTo>
                  <a:pt x="53578" y="80367"/>
                </a:lnTo>
                <a:lnTo>
                  <a:pt x="53578" y="80367"/>
                </a:lnTo>
                <a:lnTo>
                  <a:pt x="62508" y="71437"/>
                </a:lnTo>
                <a:lnTo>
                  <a:pt x="71437" y="71437"/>
                </a:lnTo>
                <a:lnTo>
                  <a:pt x="80367" y="62508"/>
                </a:lnTo>
                <a:lnTo>
                  <a:pt x="89297" y="53578"/>
                </a:lnTo>
                <a:lnTo>
                  <a:pt x="98227" y="44648"/>
                </a:lnTo>
                <a:lnTo>
                  <a:pt x="107156" y="35719"/>
                </a:lnTo>
                <a:lnTo>
                  <a:pt x="107156" y="26789"/>
                </a:lnTo>
                <a:lnTo>
                  <a:pt x="116086" y="17859"/>
                </a:lnTo>
                <a:lnTo>
                  <a:pt x="116086" y="8930"/>
                </a:lnTo>
                <a:lnTo>
                  <a:pt x="116086" y="8930"/>
                </a:lnTo>
                <a:lnTo>
                  <a:pt x="116086" y="0"/>
                </a:lnTo>
                <a:lnTo>
                  <a:pt x="107156" y="0"/>
                </a:lnTo>
                <a:lnTo>
                  <a:pt x="107156" y="0"/>
                </a:lnTo>
                <a:lnTo>
                  <a:pt x="98227" y="0"/>
                </a:lnTo>
                <a:lnTo>
                  <a:pt x="98227" y="0"/>
                </a:lnTo>
                <a:lnTo>
                  <a:pt x="89297" y="0"/>
                </a:lnTo>
                <a:lnTo>
                  <a:pt x="80367" y="0"/>
                </a:lnTo>
                <a:lnTo>
                  <a:pt x="62508" y="8930"/>
                </a:lnTo>
                <a:lnTo>
                  <a:pt x="53578" y="17859"/>
                </a:lnTo>
                <a:lnTo>
                  <a:pt x="44648" y="26789"/>
                </a:lnTo>
                <a:lnTo>
                  <a:pt x="26789" y="44648"/>
                </a:lnTo>
                <a:lnTo>
                  <a:pt x="17859" y="53578"/>
                </a:lnTo>
                <a:lnTo>
                  <a:pt x="8930" y="71437"/>
                </a:lnTo>
                <a:lnTo>
                  <a:pt x="0" y="80367"/>
                </a:lnTo>
                <a:lnTo>
                  <a:pt x="0" y="89297"/>
                </a:lnTo>
                <a:lnTo>
                  <a:pt x="0" y="107156"/>
                </a:lnTo>
                <a:lnTo>
                  <a:pt x="0" y="116086"/>
                </a:lnTo>
                <a:lnTo>
                  <a:pt x="0" y="125016"/>
                </a:lnTo>
                <a:lnTo>
                  <a:pt x="8930" y="133945"/>
                </a:lnTo>
                <a:lnTo>
                  <a:pt x="17859" y="142875"/>
                </a:lnTo>
                <a:lnTo>
                  <a:pt x="26789" y="151805"/>
                </a:lnTo>
                <a:lnTo>
                  <a:pt x="35719" y="151805"/>
                </a:lnTo>
                <a:lnTo>
                  <a:pt x="53578" y="160734"/>
                </a:lnTo>
                <a:lnTo>
                  <a:pt x="62508" y="160734"/>
                </a:lnTo>
                <a:lnTo>
                  <a:pt x="71437" y="160734"/>
                </a:lnTo>
                <a:lnTo>
                  <a:pt x="80367" y="160734"/>
                </a:lnTo>
                <a:lnTo>
                  <a:pt x="80367" y="160734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1" name="Freeform 90"/>
          <p:cNvSpPr/>
          <p:nvPr/>
        </p:nvSpPr>
        <p:spPr>
          <a:xfrm>
            <a:off x="1410891" y="4723804"/>
            <a:ext cx="151805" cy="151806"/>
          </a:xfrm>
          <a:custGeom>
            <a:avLst/>
            <a:gdLst/>
            <a:ahLst/>
            <a:cxnLst/>
            <a:rect l="0" t="0" r="0" b="0"/>
            <a:pathLst>
              <a:path w="151805" h="151806">
                <a:moveTo>
                  <a:pt x="107156" y="35719"/>
                </a:moveTo>
                <a:lnTo>
                  <a:pt x="107156" y="35719"/>
                </a:lnTo>
                <a:lnTo>
                  <a:pt x="107156" y="35719"/>
                </a:lnTo>
                <a:lnTo>
                  <a:pt x="107156" y="26789"/>
                </a:lnTo>
                <a:lnTo>
                  <a:pt x="107156" y="17860"/>
                </a:lnTo>
                <a:lnTo>
                  <a:pt x="107156" y="17860"/>
                </a:lnTo>
                <a:lnTo>
                  <a:pt x="107156" y="8930"/>
                </a:lnTo>
                <a:lnTo>
                  <a:pt x="98226" y="8930"/>
                </a:lnTo>
                <a:lnTo>
                  <a:pt x="89296" y="8930"/>
                </a:lnTo>
                <a:lnTo>
                  <a:pt x="80367" y="0"/>
                </a:lnTo>
                <a:lnTo>
                  <a:pt x="71437" y="8930"/>
                </a:lnTo>
                <a:lnTo>
                  <a:pt x="62507" y="8930"/>
                </a:lnTo>
                <a:lnTo>
                  <a:pt x="44648" y="17860"/>
                </a:lnTo>
                <a:lnTo>
                  <a:pt x="35718" y="26789"/>
                </a:lnTo>
                <a:lnTo>
                  <a:pt x="26789" y="35719"/>
                </a:lnTo>
                <a:lnTo>
                  <a:pt x="8929" y="44649"/>
                </a:lnTo>
                <a:lnTo>
                  <a:pt x="8929" y="53578"/>
                </a:lnTo>
                <a:lnTo>
                  <a:pt x="0" y="71438"/>
                </a:lnTo>
                <a:lnTo>
                  <a:pt x="0" y="80367"/>
                </a:lnTo>
                <a:lnTo>
                  <a:pt x="0" y="98227"/>
                </a:lnTo>
                <a:lnTo>
                  <a:pt x="0" y="107157"/>
                </a:lnTo>
                <a:lnTo>
                  <a:pt x="8929" y="116086"/>
                </a:lnTo>
                <a:lnTo>
                  <a:pt x="17859" y="125016"/>
                </a:lnTo>
                <a:lnTo>
                  <a:pt x="17859" y="125016"/>
                </a:lnTo>
                <a:lnTo>
                  <a:pt x="26789" y="125016"/>
                </a:lnTo>
                <a:lnTo>
                  <a:pt x="35718" y="125016"/>
                </a:lnTo>
                <a:lnTo>
                  <a:pt x="53578" y="125016"/>
                </a:lnTo>
                <a:lnTo>
                  <a:pt x="62507" y="116086"/>
                </a:lnTo>
                <a:lnTo>
                  <a:pt x="71437" y="107157"/>
                </a:lnTo>
                <a:lnTo>
                  <a:pt x="80367" y="98227"/>
                </a:lnTo>
                <a:lnTo>
                  <a:pt x="89296" y="89297"/>
                </a:lnTo>
                <a:lnTo>
                  <a:pt x="98226" y="80367"/>
                </a:lnTo>
                <a:lnTo>
                  <a:pt x="98226" y="71438"/>
                </a:lnTo>
                <a:lnTo>
                  <a:pt x="107156" y="62508"/>
                </a:lnTo>
                <a:lnTo>
                  <a:pt x="107156" y="44649"/>
                </a:lnTo>
                <a:lnTo>
                  <a:pt x="116085" y="35719"/>
                </a:lnTo>
                <a:lnTo>
                  <a:pt x="116085" y="26789"/>
                </a:lnTo>
                <a:lnTo>
                  <a:pt x="116085" y="17860"/>
                </a:lnTo>
                <a:lnTo>
                  <a:pt x="125015" y="17860"/>
                </a:lnTo>
                <a:lnTo>
                  <a:pt x="116085" y="17860"/>
                </a:lnTo>
                <a:lnTo>
                  <a:pt x="116085" y="17860"/>
                </a:lnTo>
                <a:lnTo>
                  <a:pt x="116085" y="26789"/>
                </a:lnTo>
                <a:lnTo>
                  <a:pt x="116085" y="35719"/>
                </a:lnTo>
                <a:lnTo>
                  <a:pt x="116085" y="44649"/>
                </a:lnTo>
                <a:lnTo>
                  <a:pt x="116085" y="53578"/>
                </a:lnTo>
                <a:lnTo>
                  <a:pt x="116085" y="71438"/>
                </a:lnTo>
                <a:lnTo>
                  <a:pt x="125015" y="80367"/>
                </a:lnTo>
                <a:lnTo>
                  <a:pt x="125015" y="98227"/>
                </a:lnTo>
                <a:lnTo>
                  <a:pt x="133945" y="107157"/>
                </a:lnTo>
                <a:lnTo>
                  <a:pt x="133945" y="116086"/>
                </a:lnTo>
                <a:lnTo>
                  <a:pt x="142875" y="133946"/>
                </a:lnTo>
                <a:lnTo>
                  <a:pt x="142875" y="142875"/>
                </a:lnTo>
                <a:lnTo>
                  <a:pt x="151804" y="142875"/>
                </a:lnTo>
                <a:lnTo>
                  <a:pt x="151804" y="151805"/>
                </a:lnTo>
                <a:lnTo>
                  <a:pt x="151804" y="151805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2" name="Freeform 91"/>
          <p:cNvSpPr/>
          <p:nvPr/>
        </p:nvSpPr>
        <p:spPr>
          <a:xfrm>
            <a:off x="1696640" y="4589859"/>
            <a:ext cx="17861" cy="276821"/>
          </a:xfrm>
          <a:custGeom>
            <a:avLst/>
            <a:gdLst/>
            <a:ahLst/>
            <a:cxnLst/>
            <a:rect l="0" t="0" r="0" b="0"/>
            <a:pathLst>
              <a:path w="17861" h="276821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8930"/>
                </a:lnTo>
                <a:lnTo>
                  <a:pt x="0" y="8930"/>
                </a:lnTo>
                <a:lnTo>
                  <a:pt x="0" y="17859"/>
                </a:lnTo>
                <a:lnTo>
                  <a:pt x="0" y="35719"/>
                </a:lnTo>
                <a:lnTo>
                  <a:pt x="0" y="53578"/>
                </a:lnTo>
                <a:lnTo>
                  <a:pt x="0" y="71437"/>
                </a:lnTo>
                <a:lnTo>
                  <a:pt x="0" y="89297"/>
                </a:lnTo>
                <a:lnTo>
                  <a:pt x="0" y="107156"/>
                </a:lnTo>
                <a:lnTo>
                  <a:pt x="0" y="125016"/>
                </a:lnTo>
                <a:lnTo>
                  <a:pt x="0" y="151805"/>
                </a:lnTo>
                <a:lnTo>
                  <a:pt x="0" y="169664"/>
                </a:lnTo>
                <a:lnTo>
                  <a:pt x="0" y="187523"/>
                </a:lnTo>
                <a:lnTo>
                  <a:pt x="8930" y="205383"/>
                </a:lnTo>
                <a:lnTo>
                  <a:pt x="8930" y="223242"/>
                </a:lnTo>
                <a:lnTo>
                  <a:pt x="8930" y="232172"/>
                </a:lnTo>
                <a:lnTo>
                  <a:pt x="17860" y="250031"/>
                </a:lnTo>
                <a:lnTo>
                  <a:pt x="17860" y="258961"/>
                </a:lnTo>
                <a:lnTo>
                  <a:pt x="17860" y="267891"/>
                </a:lnTo>
                <a:lnTo>
                  <a:pt x="17860" y="267891"/>
                </a:lnTo>
                <a:lnTo>
                  <a:pt x="17860" y="276820"/>
                </a:lnTo>
                <a:lnTo>
                  <a:pt x="17860" y="27682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3" name="Freeform 92"/>
          <p:cNvSpPr/>
          <p:nvPr/>
        </p:nvSpPr>
        <p:spPr>
          <a:xfrm>
            <a:off x="1634133" y="4714875"/>
            <a:ext cx="80368" cy="8930"/>
          </a:xfrm>
          <a:custGeom>
            <a:avLst/>
            <a:gdLst/>
            <a:ahLst/>
            <a:cxnLst/>
            <a:rect l="0" t="0" r="0" b="0"/>
            <a:pathLst>
              <a:path w="80368" h="8930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8929" y="8929"/>
                </a:lnTo>
                <a:lnTo>
                  <a:pt x="8929" y="8929"/>
                </a:lnTo>
                <a:lnTo>
                  <a:pt x="17859" y="8929"/>
                </a:lnTo>
                <a:lnTo>
                  <a:pt x="35718" y="8929"/>
                </a:lnTo>
                <a:lnTo>
                  <a:pt x="44648" y="8929"/>
                </a:lnTo>
                <a:lnTo>
                  <a:pt x="62507" y="8929"/>
                </a:lnTo>
                <a:lnTo>
                  <a:pt x="71437" y="8929"/>
                </a:lnTo>
                <a:lnTo>
                  <a:pt x="80367" y="8929"/>
                </a:lnTo>
                <a:lnTo>
                  <a:pt x="80367" y="8929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4" name="Freeform 93"/>
          <p:cNvSpPr/>
          <p:nvPr/>
        </p:nvSpPr>
        <p:spPr>
          <a:xfrm>
            <a:off x="1768078" y="4857750"/>
            <a:ext cx="71438" cy="151806"/>
          </a:xfrm>
          <a:custGeom>
            <a:avLst/>
            <a:gdLst/>
            <a:ahLst/>
            <a:cxnLst/>
            <a:rect l="0" t="0" r="0" b="0"/>
            <a:pathLst>
              <a:path w="71438" h="151806">
                <a:moveTo>
                  <a:pt x="71437" y="0"/>
                </a:moveTo>
                <a:lnTo>
                  <a:pt x="71437" y="0"/>
                </a:lnTo>
                <a:lnTo>
                  <a:pt x="71437" y="8929"/>
                </a:lnTo>
                <a:lnTo>
                  <a:pt x="71437" y="17859"/>
                </a:lnTo>
                <a:lnTo>
                  <a:pt x="62508" y="26789"/>
                </a:lnTo>
                <a:lnTo>
                  <a:pt x="62508" y="44648"/>
                </a:lnTo>
                <a:lnTo>
                  <a:pt x="53578" y="62508"/>
                </a:lnTo>
                <a:lnTo>
                  <a:pt x="44648" y="80367"/>
                </a:lnTo>
                <a:lnTo>
                  <a:pt x="44648" y="98227"/>
                </a:lnTo>
                <a:lnTo>
                  <a:pt x="26789" y="116086"/>
                </a:lnTo>
                <a:lnTo>
                  <a:pt x="17859" y="125016"/>
                </a:lnTo>
                <a:lnTo>
                  <a:pt x="8930" y="133945"/>
                </a:lnTo>
                <a:lnTo>
                  <a:pt x="0" y="142875"/>
                </a:lnTo>
                <a:lnTo>
                  <a:pt x="0" y="151805"/>
                </a:lnTo>
                <a:lnTo>
                  <a:pt x="0" y="151805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5" name="Freeform 94"/>
          <p:cNvSpPr/>
          <p:nvPr/>
        </p:nvSpPr>
        <p:spPr>
          <a:xfrm>
            <a:off x="1937742" y="4634507"/>
            <a:ext cx="160735" cy="241103"/>
          </a:xfrm>
          <a:custGeom>
            <a:avLst/>
            <a:gdLst/>
            <a:ahLst/>
            <a:cxnLst/>
            <a:rect l="0" t="0" r="0" b="0"/>
            <a:pathLst>
              <a:path w="160735" h="241103">
                <a:moveTo>
                  <a:pt x="71437" y="62508"/>
                </a:moveTo>
                <a:lnTo>
                  <a:pt x="71437" y="62508"/>
                </a:lnTo>
                <a:lnTo>
                  <a:pt x="71437" y="53579"/>
                </a:lnTo>
                <a:lnTo>
                  <a:pt x="80367" y="44649"/>
                </a:lnTo>
                <a:lnTo>
                  <a:pt x="80367" y="35719"/>
                </a:lnTo>
                <a:lnTo>
                  <a:pt x="89297" y="26789"/>
                </a:lnTo>
                <a:lnTo>
                  <a:pt x="89297" y="17860"/>
                </a:lnTo>
                <a:lnTo>
                  <a:pt x="89297" y="8930"/>
                </a:lnTo>
                <a:lnTo>
                  <a:pt x="89297" y="8930"/>
                </a:lnTo>
                <a:lnTo>
                  <a:pt x="80367" y="0"/>
                </a:lnTo>
                <a:lnTo>
                  <a:pt x="80367" y="0"/>
                </a:lnTo>
                <a:lnTo>
                  <a:pt x="71437" y="0"/>
                </a:lnTo>
                <a:lnTo>
                  <a:pt x="62508" y="0"/>
                </a:lnTo>
                <a:lnTo>
                  <a:pt x="44648" y="8930"/>
                </a:lnTo>
                <a:lnTo>
                  <a:pt x="35719" y="17860"/>
                </a:lnTo>
                <a:lnTo>
                  <a:pt x="26789" y="26789"/>
                </a:lnTo>
                <a:lnTo>
                  <a:pt x="8930" y="35719"/>
                </a:lnTo>
                <a:lnTo>
                  <a:pt x="8930" y="44649"/>
                </a:lnTo>
                <a:lnTo>
                  <a:pt x="0" y="44649"/>
                </a:lnTo>
                <a:lnTo>
                  <a:pt x="0" y="53579"/>
                </a:lnTo>
                <a:lnTo>
                  <a:pt x="0" y="62508"/>
                </a:lnTo>
                <a:lnTo>
                  <a:pt x="0" y="62508"/>
                </a:lnTo>
                <a:lnTo>
                  <a:pt x="0" y="71438"/>
                </a:lnTo>
                <a:lnTo>
                  <a:pt x="8930" y="80368"/>
                </a:lnTo>
                <a:lnTo>
                  <a:pt x="17859" y="89297"/>
                </a:lnTo>
                <a:lnTo>
                  <a:pt x="26789" y="89297"/>
                </a:lnTo>
                <a:lnTo>
                  <a:pt x="44648" y="98227"/>
                </a:lnTo>
                <a:lnTo>
                  <a:pt x="53578" y="107157"/>
                </a:lnTo>
                <a:lnTo>
                  <a:pt x="71437" y="107157"/>
                </a:lnTo>
                <a:lnTo>
                  <a:pt x="89297" y="116086"/>
                </a:lnTo>
                <a:lnTo>
                  <a:pt x="98227" y="125016"/>
                </a:lnTo>
                <a:lnTo>
                  <a:pt x="116086" y="133946"/>
                </a:lnTo>
                <a:lnTo>
                  <a:pt x="125016" y="142875"/>
                </a:lnTo>
                <a:lnTo>
                  <a:pt x="142875" y="151805"/>
                </a:lnTo>
                <a:lnTo>
                  <a:pt x="151805" y="160735"/>
                </a:lnTo>
                <a:lnTo>
                  <a:pt x="151805" y="169664"/>
                </a:lnTo>
                <a:lnTo>
                  <a:pt x="160734" y="178594"/>
                </a:lnTo>
                <a:lnTo>
                  <a:pt x="160734" y="187524"/>
                </a:lnTo>
                <a:lnTo>
                  <a:pt x="160734" y="187524"/>
                </a:lnTo>
                <a:lnTo>
                  <a:pt x="160734" y="196454"/>
                </a:lnTo>
                <a:lnTo>
                  <a:pt x="160734" y="205383"/>
                </a:lnTo>
                <a:lnTo>
                  <a:pt x="151805" y="214313"/>
                </a:lnTo>
                <a:lnTo>
                  <a:pt x="142875" y="223243"/>
                </a:lnTo>
                <a:lnTo>
                  <a:pt x="133945" y="223243"/>
                </a:lnTo>
                <a:lnTo>
                  <a:pt x="125016" y="232172"/>
                </a:lnTo>
                <a:lnTo>
                  <a:pt x="107156" y="232172"/>
                </a:lnTo>
                <a:lnTo>
                  <a:pt x="98227" y="232172"/>
                </a:lnTo>
                <a:lnTo>
                  <a:pt x="80367" y="241102"/>
                </a:lnTo>
                <a:lnTo>
                  <a:pt x="71437" y="232172"/>
                </a:lnTo>
                <a:lnTo>
                  <a:pt x="62508" y="232172"/>
                </a:lnTo>
                <a:lnTo>
                  <a:pt x="53578" y="232172"/>
                </a:lnTo>
                <a:lnTo>
                  <a:pt x="53578" y="232172"/>
                </a:lnTo>
                <a:lnTo>
                  <a:pt x="53578" y="232172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6" name="Freeform 95"/>
          <p:cNvSpPr/>
          <p:nvPr/>
        </p:nvSpPr>
        <p:spPr>
          <a:xfrm>
            <a:off x="2143125" y="4768453"/>
            <a:ext cx="142876" cy="241103"/>
          </a:xfrm>
          <a:custGeom>
            <a:avLst/>
            <a:gdLst/>
            <a:ahLst/>
            <a:cxnLst/>
            <a:rect l="0" t="0" r="0" b="0"/>
            <a:pathLst>
              <a:path w="142876" h="241103">
                <a:moveTo>
                  <a:pt x="0" y="44648"/>
                </a:moveTo>
                <a:lnTo>
                  <a:pt x="0" y="44648"/>
                </a:lnTo>
                <a:lnTo>
                  <a:pt x="0" y="44648"/>
                </a:lnTo>
                <a:lnTo>
                  <a:pt x="8929" y="53578"/>
                </a:lnTo>
                <a:lnTo>
                  <a:pt x="8929" y="62508"/>
                </a:lnTo>
                <a:lnTo>
                  <a:pt x="8929" y="80367"/>
                </a:lnTo>
                <a:lnTo>
                  <a:pt x="8929" y="98226"/>
                </a:lnTo>
                <a:lnTo>
                  <a:pt x="8929" y="116086"/>
                </a:lnTo>
                <a:lnTo>
                  <a:pt x="8929" y="133945"/>
                </a:lnTo>
                <a:lnTo>
                  <a:pt x="8929" y="151805"/>
                </a:lnTo>
                <a:lnTo>
                  <a:pt x="8929" y="178594"/>
                </a:lnTo>
                <a:lnTo>
                  <a:pt x="8929" y="196453"/>
                </a:lnTo>
                <a:lnTo>
                  <a:pt x="8929" y="205383"/>
                </a:lnTo>
                <a:lnTo>
                  <a:pt x="8929" y="223242"/>
                </a:lnTo>
                <a:lnTo>
                  <a:pt x="8929" y="232172"/>
                </a:lnTo>
                <a:lnTo>
                  <a:pt x="17859" y="241102"/>
                </a:lnTo>
                <a:lnTo>
                  <a:pt x="17859" y="241102"/>
                </a:lnTo>
                <a:lnTo>
                  <a:pt x="17859" y="241102"/>
                </a:lnTo>
                <a:lnTo>
                  <a:pt x="17859" y="241102"/>
                </a:lnTo>
                <a:lnTo>
                  <a:pt x="17859" y="241102"/>
                </a:lnTo>
                <a:lnTo>
                  <a:pt x="17859" y="241102"/>
                </a:lnTo>
                <a:lnTo>
                  <a:pt x="17859" y="241102"/>
                </a:lnTo>
                <a:lnTo>
                  <a:pt x="17859" y="241102"/>
                </a:lnTo>
                <a:lnTo>
                  <a:pt x="17859" y="223242"/>
                </a:lnTo>
                <a:lnTo>
                  <a:pt x="17859" y="214313"/>
                </a:lnTo>
                <a:lnTo>
                  <a:pt x="17859" y="196453"/>
                </a:lnTo>
                <a:lnTo>
                  <a:pt x="17859" y="178594"/>
                </a:lnTo>
                <a:lnTo>
                  <a:pt x="17859" y="160735"/>
                </a:lnTo>
                <a:lnTo>
                  <a:pt x="17859" y="142875"/>
                </a:lnTo>
                <a:lnTo>
                  <a:pt x="26789" y="116086"/>
                </a:lnTo>
                <a:lnTo>
                  <a:pt x="26789" y="98226"/>
                </a:lnTo>
                <a:lnTo>
                  <a:pt x="26789" y="80367"/>
                </a:lnTo>
                <a:lnTo>
                  <a:pt x="35719" y="62508"/>
                </a:lnTo>
                <a:lnTo>
                  <a:pt x="44648" y="44648"/>
                </a:lnTo>
                <a:lnTo>
                  <a:pt x="44648" y="35718"/>
                </a:lnTo>
                <a:lnTo>
                  <a:pt x="53578" y="17859"/>
                </a:lnTo>
                <a:lnTo>
                  <a:pt x="62508" y="8929"/>
                </a:lnTo>
                <a:lnTo>
                  <a:pt x="71437" y="8929"/>
                </a:lnTo>
                <a:lnTo>
                  <a:pt x="80367" y="0"/>
                </a:lnTo>
                <a:lnTo>
                  <a:pt x="89297" y="0"/>
                </a:lnTo>
                <a:lnTo>
                  <a:pt x="98226" y="0"/>
                </a:lnTo>
                <a:lnTo>
                  <a:pt x="107156" y="0"/>
                </a:lnTo>
                <a:lnTo>
                  <a:pt x="116086" y="8929"/>
                </a:lnTo>
                <a:lnTo>
                  <a:pt x="125015" y="17859"/>
                </a:lnTo>
                <a:lnTo>
                  <a:pt x="133945" y="26789"/>
                </a:lnTo>
                <a:lnTo>
                  <a:pt x="133945" y="35718"/>
                </a:lnTo>
                <a:lnTo>
                  <a:pt x="142875" y="44648"/>
                </a:lnTo>
                <a:lnTo>
                  <a:pt x="142875" y="53578"/>
                </a:lnTo>
                <a:lnTo>
                  <a:pt x="142875" y="62508"/>
                </a:lnTo>
                <a:lnTo>
                  <a:pt x="142875" y="71437"/>
                </a:lnTo>
                <a:lnTo>
                  <a:pt x="142875" y="80367"/>
                </a:lnTo>
                <a:lnTo>
                  <a:pt x="133945" y="89297"/>
                </a:lnTo>
                <a:lnTo>
                  <a:pt x="133945" y="98226"/>
                </a:lnTo>
                <a:lnTo>
                  <a:pt x="125015" y="98226"/>
                </a:lnTo>
                <a:lnTo>
                  <a:pt x="125015" y="107156"/>
                </a:lnTo>
                <a:lnTo>
                  <a:pt x="116086" y="107156"/>
                </a:lnTo>
                <a:lnTo>
                  <a:pt x="107156" y="107156"/>
                </a:lnTo>
                <a:lnTo>
                  <a:pt x="98226" y="107156"/>
                </a:lnTo>
                <a:lnTo>
                  <a:pt x="80367" y="98226"/>
                </a:lnTo>
                <a:lnTo>
                  <a:pt x="71437" y="98226"/>
                </a:lnTo>
                <a:lnTo>
                  <a:pt x="71437" y="98226"/>
                </a:lnTo>
                <a:lnTo>
                  <a:pt x="71437" y="98226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7" name="Freeform 96"/>
          <p:cNvSpPr/>
          <p:nvPr/>
        </p:nvSpPr>
        <p:spPr>
          <a:xfrm>
            <a:off x="2339578" y="4750593"/>
            <a:ext cx="89298" cy="133947"/>
          </a:xfrm>
          <a:custGeom>
            <a:avLst/>
            <a:gdLst/>
            <a:ahLst/>
            <a:cxnLst/>
            <a:rect l="0" t="0" r="0" b="0"/>
            <a:pathLst>
              <a:path w="89298" h="133947">
                <a:moveTo>
                  <a:pt x="8930" y="44649"/>
                </a:moveTo>
                <a:lnTo>
                  <a:pt x="8930" y="44649"/>
                </a:lnTo>
                <a:lnTo>
                  <a:pt x="17859" y="44649"/>
                </a:lnTo>
                <a:lnTo>
                  <a:pt x="26789" y="44649"/>
                </a:lnTo>
                <a:lnTo>
                  <a:pt x="35719" y="44649"/>
                </a:lnTo>
                <a:lnTo>
                  <a:pt x="35719" y="44649"/>
                </a:lnTo>
                <a:lnTo>
                  <a:pt x="44648" y="35719"/>
                </a:lnTo>
                <a:lnTo>
                  <a:pt x="53578" y="35719"/>
                </a:lnTo>
                <a:lnTo>
                  <a:pt x="62508" y="35719"/>
                </a:lnTo>
                <a:lnTo>
                  <a:pt x="71437" y="26789"/>
                </a:lnTo>
                <a:lnTo>
                  <a:pt x="80367" y="26789"/>
                </a:lnTo>
                <a:lnTo>
                  <a:pt x="80367" y="17860"/>
                </a:lnTo>
                <a:lnTo>
                  <a:pt x="89297" y="17860"/>
                </a:lnTo>
                <a:lnTo>
                  <a:pt x="89297" y="8930"/>
                </a:lnTo>
                <a:lnTo>
                  <a:pt x="89297" y="8930"/>
                </a:lnTo>
                <a:lnTo>
                  <a:pt x="89297" y="8930"/>
                </a:lnTo>
                <a:lnTo>
                  <a:pt x="89297" y="0"/>
                </a:lnTo>
                <a:lnTo>
                  <a:pt x="89297" y="0"/>
                </a:lnTo>
                <a:lnTo>
                  <a:pt x="89297" y="0"/>
                </a:lnTo>
                <a:lnTo>
                  <a:pt x="80367" y="0"/>
                </a:lnTo>
                <a:lnTo>
                  <a:pt x="71437" y="8930"/>
                </a:lnTo>
                <a:lnTo>
                  <a:pt x="62508" y="8930"/>
                </a:lnTo>
                <a:lnTo>
                  <a:pt x="53578" y="17860"/>
                </a:lnTo>
                <a:lnTo>
                  <a:pt x="35719" y="26789"/>
                </a:lnTo>
                <a:lnTo>
                  <a:pt x="26789" y="35719"/>
                </a:lnTo>
                <a:lnTo>
                  <a:pt x="17859" y="44649"/>
                </a:lnTo>
                <a:lnTo>
                  <a:pt x="8930" y="53578"/>
                </a:lnTo>
                <a:lnTo>
                  <a:pt x="8930" y="62508"/>
                </a:lnTo>
                <a:lnTo>
                  <a:pt x="0" y="71438"/>
                </a:lnTo>
                <a:lnTo>
                  <a:pt x="0" y="80368"/>
                </a:lnTo>
                <a:lnTo>
                  <a:pt x="0" y="98227"/>
                </a:lnTo>
                <a:lnTo>
                  <a:pt x="8930" y="107157"/>
                </a:lnTo>
                <a:lnTo>
                  <a:pt x="17859" y="116086"/>
                </a:lnTo>
                <a:lnTo>
                  <a:pt x="26789" y="125016"/>
                </a:lnTo>
                <a:lnTo>
                  <a:pt x="35719" y="125016"/>
                </a:lnTo>
                <a:lnTo>
                  <a:pt x="44648" y="133946"/>
                </a:lnTo>
                <a:lnTo>
                  <a:pt x="62508" y="133946"/>
                </a:lnTo>
                <a:lnTo>
                  <a:pt x="71437" y="133946"/>
                </a:lnTo>
                <a:lnTo>
                  <a:pt x="71437" y="133946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8" name="Freeform 97"/>
          <p:cNvSpPr/>
          <p:nvPr/>
        </p:nvSpPr>
        <p:spPr>
          <a:xfrm>
            <a:off x="2491383" y="4768453"/>
            <a:ext cx="89298" cy="125017"/>
          </a:xfrm>
          <a:custGeom>
            <a:avLst/>
            <a:gdLst/>
            <a:ahLst/>
            <a:cxnLst/>
            <a:rect l="0" t="0" r="0" b="0"/>
            <a:pathLst>
              <a:path w="89298" h="125017">
                <a:moveTo>
                  <a:pt x="89297" y="17859"/>
                </a:moveTo>
                <a:lnTo>
                  <a:pt x="89297" y="17859"/>
                </a:lnTo>
                <a:lnTo>
                  <a:pt x="89297" y="8929"/>
                </a:lnTo>
                <a:lnTo>
                  <a:pt x="89297" y="8929"/>
                </a:lnTo>
                <a:lnTo>
                  <a:pt x="89297" y="0"/>
                </a:lnTo>
                <a:lnTo>
                  <a:pt x="80367" y="0"/>
                </a:lnTo>
                <a:lnTo>
                  <a:pt x="80367" y="0"/>
                </a:lnTo>
                <a:lnTo>
                  <a:pt x="71437" y="0"/>
                </a:lnTo>
                <a:lnTo>
                  <a:pt x="71437" y="0"/>
                </a:lnTo>
                <a:lnTo>
                  <a:pt x="53578" y="0"/>
                </a:lnTo>
                <a:lnTo>
                  <a:pt x="44648" y="8929"/>
                </a:lnTo>
                <a:lnTo>
                  <a:pt x="35719" y="17859"/>
                </a:lnTo>
                <a:lnTo>
                  <a:pt x="26789" y="26789"/>
                </a:lnTo>
                <a:lnTo>
                  <a:pt x="17859" y="35718"/>
                </a:lnTo>
                <a:lnTo>
                  <a:pt x="8930" y="44648"/>
                </a:lnTo>
                <a:lnTo>
                  <a:pt x="0" y="53578"/>
                </a:lnTo>
                <a:lnTo>
                  <a:pt x="0" y="62508"/>
                </a:lnTo>
                <a:lnTo>
                  <a:pt x="0" y="71437"/>
                </a:lnTo>
                <a:lnTo>
                  <a:pt x="0" y="80367"/>
                </a:lnTo>
                <a:lnTo>
                  <a:pt x="8930" y="89297"/>
                </a:lnTo>
                <a:lnTo>
                  <a:pt x="8930" y="98226"/>
                </a:lnTo>
                <a:lnTo>
                  <a:pt x="17859" y="107156"/>
                </a:lnTo>
                <a:lnTo>
                  <a:pt x="26789" y="116086"/>
                </a:lnTo>
                <a:lnTo>
                  <a:pt x="44648" y="116086"/>
                </a:lnTo>
                <a:lnTo>
                  <a:pt x="62508" y="125016"/>
                </a:lnTo>
                <a:lnTo>
                  <a:pt x="71437" y="125016"/>
                </a:lnTo>
                <a:lnTo>
                  <a:pt x="80367" y="125016"/>
                </a:lnTo>
                <a:lnTo>
                  <a:pt x="80367" y="125016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9" name="Freeform 98"/>
          <p:cNvSpPr/>
          <p:nvPr/>
        </p:nvSpPr>
        <p:spPr>
          <a:xfrm>
            <a:off x="2661047" y="4804171"/>
            <a:ext cx="1" cy="71439"/>
          </a:xfrm>
          <a:custGeom>
            <a:avLst/>
            <a:gdLst/>
            <a:ahLst/>
            <a:cxnLst/>
            <a:rect l="0" t="0" r="0" b="0"/>
            <a:pathLst>
              <a:path w="1" h="71439">
                <a:moveTo>
                  <a:pt x="0" y="0"/>
                </a:moveTo>
                <a:lnTo>
                  <a:pt x="0" y="8930"/>
                </a:lnTo>
                <a:lnTo>
                  <a:pt x="0" y="17860"/>
                </a:lnTo>
                <a:lnTo>
                  <a:pt x="0" y="26790"/>
                </a:lnTo>
                <a:lnTo>
                  <a:pt x="0" y="44649"/>
                </a:lnTo>
                <a:lnTo>
                  <a:pt x="0" y="53579"/>
                </a:lnTo>
                <a:lnTo>
                  <a:pt x="0" y="71438"/>
                </a:lnTo>
                <a:lnTo>
                  <a:pt x="0" y="71438"/>
                </a:lnTo>
                <a:lnTo>
                  <a:pt x="0" y="71438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0" name="Freeform 99"/>
          <p:cNvSpPr/>
          <p:nvPr/>
        </p:nvSpPr>
        <p:spPr>
          <a:xfrm>
            <a:off x="2687836" y="4714875"/>
            <a:ext cx="8931" cy="1"/>
          </a:xfrm>
          <a:custGeom>
            <a:avLst/>
            <a:gdLst/>
            <a:ahLst/>
            <a:cxnLst/>
            <a:rect l="0" t="0" r="0" b="0"/>
            <a:pathLst>
              <a:path w="8931" h="1">
                <a:moveTo>
                  <a:pt x="8930" y="0"/>
                </a:moveTo>
                <a:lnTo>
                  <a:pt x="8930" y="0"/>
                </a:lnTo>
                <a:lnTo>
                  <a:pt x="8930" y="0"/>
                </a:lnTo>
                <a:lnTo>
                  <a:pt x="893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Freeform 100"/>
          <p:cNvSpPr/>
          <p:nvPr/>
        </p:nvSpPr>
        <p:spPr>
          <a:xfrm>
            <a:off x="2786063" y="4589859"/>
            <a:ext cx="80367" cy="303611"/>
          </a:xfrm>
          <a:custGeom>
            <a:avLst/>
            <a:gdLst/>
            <a:ahLst/>
            <a:cxnLst/>
            <a:rect l="0" t="0" r="0" b="0"/>
            <a:pathLst>
              <a:path w="80367" h="303611">
                <a:moveTo>
                  <a:pt x="53577" y="116086"/>
                </a:moveTo>
                <a:lnTo>
                  <a:pt x="53577" y="116086"/>
                </a:lnTo>
                <a:lnTo>
                  <a:pt x="62507" y="116086"/>
                </a:lnTo>
                <a:lnTo>
                  <a:pt x="62507" y="107156"/>
                </a:lnTo>
                <a:lnTo>
                  <a:pt x="71437" y="89297"/>
                </a:lnTo>
                <a:lnTo>
                  <a:pt x="71437" y="80367"/>
                </a:lnTo>
                <a:lnTo>
                  <a:pt x="80366" y="71437"/>
                </a:lnTo>
                <a:lnTo>
                  <a:pt x="80366" y="62508"/>
                </a:lnTo>
                <a:lnTo>
                  <a:pt x="80366" y="44648"/>
                </a:lnTo>
                <a:lnTo>
                  <a:pt x="80366" y="35719"/>
                </a:lnTo>
                <a:lnTo>
                  <a:pt x="80366" y="26789"/>
                </a:lnTo>
                <a:lnTo>
                  <a:pt x="80366" y="17859"/>
                </a:lnTo>
                <a:lnTo>
                  <a:pt x="71437" y="17859"/>
                </a:lnTo>
                <a:lnTo>
                  <a:pt x="71437" y="8930"/>
                </a:lnTo>
                <a:lnTo>
                  <a:pt x="62507" y="8930"/>
                </a:lnTo>
                <a:lnTo>
                  <a:pt x="62507" y="0"/>
                </a:lnTo>
                <a:lnTo>
                  <a:pt x="53577" y="0"/>
                </a:lnTo>
                <a:lnTo>
                  <a:pt x="44648" y="8930"/>
                </a:lnTo>
                <a:lnTo>
                  <a:pt x="44648" y="8930"/>
                </a:lnTo>
                <a:lnTo>
                  <a:pt x="35718" y="17859"/>
                </a:lnTo>
                <a:lnTo>
                  <a:pt x="35718" y="35719"/>
                </a:lnTo>
                <a:lnTo>
                  <a:pt x="26788" y="44648"/>
                </a:lnTo>
                <a:lnTo>
                  <a:pt x="17859" y="62508"/>
                </a:lnTo>
                <a:lnTo>
                  <a:pt x="17859" y="89297"/>
                </a:lnTo>
                <a:lnTo>
                  <a:pt x="8929" y="107156"/>
                </a:lnTo>
                <a:lnTo>
                  <a:pt x="8929" y="125016"/>
                </a:lnTo>
                <a:lnTo>
                  <a:pt x="0" y="142875"/>
                </a:lnTo>
                <a:lnTo>
                  <a:pt x="0" y="169664"/>
                </a:lnTo>
                <a:lnTo>
                  <a:pt x="0" y="187523"/>
                </a:lnTo>
                <a:lnTo>
                  <a:pt x="0" y="205383"/>
                </a:lnTo>
                <a:lnTo>
                  <a:pt x="0" y="223242"/>
                </a:lnTo>
                <a:lnTo>
                  <a:pt x="8929" y="241102"/>
                </a:lnTo>
                <a:lnTo>
                  <a:pt x="8929" y="258961"/>
                </a:lnTo>
                <a:lnTo>
                  <a:pt x="8929" y="276820"/>
                </a:lnTo>
                <a:lnTo>
                  <a:pt x="17859" y="285750"/>
                </a:lnTo>
                <a:lnTo>
                  <a:pt x="17859" y="294680"/>
                </a:lnTo>
                <a:lnTo>
                  <a:pt x="26788" y="303610"/>
                </a:lnTo>
                <a:lnTo>
                  <a:pt x="26788" y="303610"/>
                </a:lnTo>
                <a:lnTo>
                  <a:pt x="26788" y="30361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Freeform 101"/>
          <p:cNvSpPr/>
          <p:nvPr/>
        </p:nvSpPr>
        <p:spPr>
          <a:xfrm>
            <a:off x="2768203" y="4750593"/>
            <a:ext cx="89298" cy="8931"/>
          </a:xfrm>
          <a:custGeom>
            <a:avLst/>
            <a:gdLst/>
            <a:ahLst/>
            <a:cxnLst/>
            <a:rect l="0" t="0" r="0" b="0"/>
            <a:pathLst>
              <a:path w="89298" h="8931">
                <a:moveTo>
                  <a:pt x="0" y="8930"/>
                </a:moveTo>
                <a:lnTo>
                  <a:pt x="0" y="8930"/>
                </a:lnTo>
                <a:lnTo>
                  <a:pt x="0" y="8930"/>
                </a:lnTo>
                <a:lnTo>
                  <a:pt x="0" y="8930"/>
                </a:lnTo>
                <a:lnTo>
                  <a:pt x="0" y="8930"/>
                </a:lnTo>
                <a:lnTo>
                  <a:pt x="8930" y="8930"/>
                </a:lnTo>
                <a:lnTo>
                  <a:pt x="17860" y="8930"/>
                </a:lnTo>
                <a:lnTo>
                  <a:pt x="26789" y="8930"/>
                </a:lnTo>
                <a:lnTo>
                  <a:pt x="44648" y="8930"/>
                </a:lnTo>
                <a:lnTo>
                  <a:pt x="53578" y="0"/>
                </a:lnTo>
                <a:lnTo>
                  <a:pt x="71437" y="0"/>
                </a:lnTo>
                <a:lnTo>
                  <a:pt x="89297" y="0"/>
                </a:lnTo>
                <a:lnTo>
                  <a:pt x="89297" y="0"/>
                </a:lnTo>
                <a:lnTo>
                  <a:pt x="89297" y="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" name="Freeform 102"/>
          <p:cNvSpPr/>
          <p:nvPr/>
        </p:nvSpPr>
        <p:spPr>
          <a:xfrm>
            <a:off x="2937867" y="4768453"/>
            <a:ext cx="17860" cy="107157"/>
          </a:xfrm>
          <a:custGeom>
            <a:avLst/>
            <a:gdLst/>
            <a:ahLst/>
            <a:cxnLst/>
            <a:rect l="0" t="0" r="0" b="0"/>
            <a:pathLst>
              <a:path w="17860" h="107157">
                <a:moveTo>
                  <a:pt x="17859" y="0"/>
                </a:moveTo>
                <a:lnTo>
                  <a:pt x="8930" y="0"/>
                </a:lnTo>
                <a:lnTo>
                  <a:pt x="8930" y="8929"/>
                </a:lnTo>
                <a:lnTo>
                  <a:pt x="8930" y="17859"/>
                </a:lnTo>
                <a:lnTo>
                  <a:pt x="0" y="35718"/>
                </a:lnTo>
                <a:lnTo>
                  <a:pt x="0" y="53578"/>
                </a:lnTo>
                <a:lnTo>
                  <a:pt x="0" y="71437"/>
                </a:lnTo>
                <a:lnTo>
                  <a:pt x="0" y="89297"/>
                </a:lnTo>
                <a:lnTo>
                  <a:pt x="0" y="98226"/>
                </a:lnTo>
                <a:lnTo>
                  <a:pt x="0" y="107156"/>
                </a:lnTo>
                <a:lnTo>
                  <a:pt x="0" y="107156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" name="Freeform 103"/>
          <p:cNvSpPr/>
          <p:nvPr/>
        </p:nvSpPr>
        <p:spPr>
          <a:xfrm>
            <a:off x="2964656" y="4741664"/>
            <a:ext cx="8931" cy="1"/>
          </a:xfrm>
          <a:custGeom>
            <a:avLst/>
            <a:gdLst/>
            <a:ahLst/>
            <a:cxnLst/>
            <a:rect l="0" t="0" r="0" b="0"/>
            <a:pathLst>
              <a:path w="8931" h="1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8930" y="0"/>
                </a:lnTo>
                <a:lnTo>
                  <a:pt x="8930" y="0"/>
                </a:lnTo>
                <a:lnTo>
                  <a:pt x="8930" y="0"/>
                </a:lnTo>
                <a:lnTo>
                  <a:pt x="8930" y="0"/>
                </a:lnTo>
                <a:lnTo>
                  <a:pt x="8930" y="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Freeform 104"/>
          <p:cNvSpPr/>
          <p:nvPr/>
        </p:nvSpPr>
        <p:spPr>
          <a:xfrm>
            <a:off x="3018234" y="4777382"/>
            <a:ext cx="116087" cy="133947"/>
          </a:xfrm>
          <a:custGeom>
            <a:avLst/>
            <a:gdLst/>
            <a:ahLst/>
            <a:cxnLst/>
            <a:rect l="0" t="0" r="0" b="0"/>
            <a:pathLst>
              <a:path w="116087" h="133947">
                <a:moveTo>
                  <a:pt x="107156" y="0"/>
                </a:moveTo>
                <a:lnTo>
                  <a:pt x="107156" y="0"/>
                </a:lnTo>
                <a:lnTo>
                  <a:pt x="107156" y="0"/>
                </a:lnTo>
                <a:lnTo>
                  <a:pt x="98227" y="0"/>
                </a:lnTo>
                <a:lnTo>
                  <a:pt x="98227" y="0"/>
                </a:lnTo>
                <a:lnTo>
                  <a:pt x="89297" y="0"/>
                </a:lnTo>
                <a:lnTo>
                  <a:pt x="80367" y="8930"/>
                </a:lnTo>
                <a:lnTo>
                  <a:pt x="71438" y="8930"/>
                </a:lnTo>
                <a:lnTo>
                  <a:pt x="53578" y="17860"/>
                </a:lnTo>
                <a:lnTo>
                  <a:pt x="44649" y="26789"/>
                </a:lnTo>
                <a:lnTo>
                  <a:pt x="26789" y="35719"/>
                </a:lnTo>
                <a:lnTo>
                  <a:pt x="17860" y="35719"/>
                </a:lnTo>
                <a:lnTo>
                  <a:pt x="8930" y="44649"/>
                </a:lnTo>
                <a:lnTo>
                  <a:pt x="0" y="53579"/>
                </a:lnTo>
                <a:lnTo>
                  <a:pt x="0" y="62508"/>
                </a:lnTo>
                <a:lnTo>
                  <a:pt x="0" y="71438"/>
                </a:lnTo>
                <a:lnTo>
                  <a:pt x="0" y="71438"/>
                </a:lnTo>
                <a:lnTo>
                  <a:pt x="0" y="80368"/>
                </a:lnTo>
                <a:lnTo>
                  <a:pt x="0" y="89297"/>
                </a:lnTo>
                <a:lnTo>
                  <a:pt x="8930" y="98227"/>
                </a:lnTo>
                <a:lnTo>
                  <a:pt x="17860" y="107157"/>
                </a:lnTo>
                <a:lnTo>
                  <a:pt x="26789" y="116087"/>
                </a:lnTo>
                <a:lnTo>
                  <a:pt x="35719" y="116087"/>
                </a:lnTo>
                <a:lnTo>
                  <a:pt x="53578" y="125016"/>
                </a:lnTo>
                <a:lnTo>
                  <a:pt x="71438" y="125016"/>
                </a:lnTo>
                <a:lnTo>
                  <a:pt x="89297" y="133946"/>
                </a:lnTo>
                <a:lnTo>
                  <a:pt x="107156" y="133946"/>
                </a:lnTo>
                <a:lnTo>
                  <a:pt x="116086" y="133946"/>
                </a:lnTo>
                <a:lnTo>
                  <a:pt x="116086" y="133946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6" name="Freeform 105"/>
          <p:cNvSpPr/>
          <p:nvPr/>
        </p:nvSpPr>
        <p:spPr>
          <a:xfrm>
            <a:off x="1687711" y="4714875"/>
            <a:ext cx="142876" cy="1"/>
          </a:xfrm>
          <a:custGeom>
            <a:avLst/>
            <a:gdLst/>
            <a:ahLst/>
            <a:cxnLst/>
            <a:rect l="0" t="0" r="0" b="0"/>
            <a:pathLst>
              <a:path w="142876" h="1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8929" y="0"/>
                </a:lnTo>
                <a:lnTo>
                  <a:pt x="17859" y="0"/>
                </a:lnTo>
                <a:lnTo>
                  <a:pt x="26789" y="0"/>
                </a:lnTo>
                <a:lnTo>
                  <a:pt x="35718" y="0"/>
                </a:lnTo>
                <a:lnTo>
                  <a:pt x="53578" y="0"/>
                </a:lnTo>
                <a:lnTo>
                  <a:pt x="71437" y="0"/>
                </a:lnTo>
                <a:lnTo>
                  <a:pt x="89297" y="0"/>
                </a:lnTo>
                <a:lnTo>
                  <a:pt x="107156" y="0"/>
                </a:lnTo>
                <a:lnTo>
                  <a:pt x="125015" y="0"/>
                </a:lnTo>
                <a:lnTo>
                  <a:pt x="133945" y="0"/>
                </a:lnTo>
                <a:lnTo>
                  <a:pt x="142875" y="0"/>
                </a:lnTo>
                <a:lnTo>
                  <a:pt x="142875" y="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7" name="Freeform 106"/>
          <p:cNvSpPr/>
          <p:nvPr/>
        </p:nvSpPr>
        <p:spPr>
          <a:xfrm>
            <a:off x="634008" y="1803797"/>
            <a:ext cx="223243" cy="2286000"/>
          </a:xfrm>
          <a:custGeom>
            <a:avLst/>
            <a:gdLst/>
            <a:ahLst/>
            <a:cxnLst/>
            <a:rect l="0" t="0" r="0" b="0"/>
            <a:pathLst>
              <a:path w="223243" h="2286000">
                <a:moveTo>
                  <a:pt x="223242" y="0"/>
                </a:moveTo>
                <a:lnTo>
                  <a:pt x="223242" y="0"/>
                </a:lnTo>
                <a:lnTo>
                  <a:pt x="223242" y="0"/>
                </a:lnTo>
                <a:lnTo>
                  <a:pt x="223242" y="0"/>
                </a:lnTo>
                <a:lnTo>
                  <a:pt x="223242" y="0"/>
                </a:lnTo>
                <a:lnTo>
                  <a:pt x="214312" y="0"/>
                </a:lnTo>
                <a:lnTo>
                  <a:pt x="214312" y="0"/>
                </a:lnTo>
                <a:lnTo>
                  <a:pt x="214312" y="0"/>
                </a:lnTo>
                <a:lnTo>
                  <a:pt x="214312" y="0"/>
                </a:lnTo>
                <a:lnTo>
                  <a:pt x="214312" y="8929"/>
                </a:lnTo>
                <a:lnTo>
                  <a:pt x="205383" y="17859"/>
                </a:lnTo>
                <a:lnTo>
                  <a:pt x="205383" y="17859"/>
                </a:lnTo>
                <a:lnTo>
                  <a:pt x="196453" y="26789"/>
                </a:lnTo>
                <a:lnTo>
                  <a:pt x="187523" y="44648"/>
                </a:lnTo>
                <a:lnTo>
                  <a:pt x="178594" y="53578"/>
                </a:lnTo>
                <a:lnTo>
                  <a:pt x="169664" y="62507"/>
                </a:lnTo>
                <a:lnTo>
                  <a:pt x="160734" y="71437"/>
                </a:lnTo>
                <a:lnTo>
                  <a:pt x="151804" y="80367"/>
                </a:lnTo>
                <a:lnTo>
                  <a:pt x="142875" y="98226"/>
                </a:lnTo>
                <a:lnTo>
                  <a:pt x="133945" y="107156"/>
                </a:lnTo>
                <a:lnTo>
                  <a:pt x="125015" y="125015"/>
                </a:lnTo>
                <a:lnTo>
                  <a:pt x="116086" y="142875"/>
                </a:lnTo>
                <a:lnTo>
                  <a:pt x="107156" y="151804"/>
                </a:lnTo>
                <a:lnTo>
                  <a:pt x="98226" y="169664"/>
                </a:lnTo>
                <a:lnTo>
                  <a:pt x="98226" y="187523"/>
                </a:lnTo>
                <a:lnTo>
                  <a:pt x="89297" y="205382"/>
                </a:lnTo>
                <a:lnTo>
                  <a:pt x="80367" y="223242"/>
                </a:lnTo>
                <a:lnTo>
                  <a:pt x="71437" y="241101"/>
                </a:lnTo>
                <a:lnTo>
                  <a:pt x="71437" y="258961"/>
                </a:lnTo>
                <a:lnTo>
                  <a:pt x="62508" y="276820"/>
                </a:lnTo>
                <a:lnTo>
                  <a:pt x="53578" y="294679"/>
                </a:lnTo>
                <a:lnTo>
                  <a:pt x="53578" y="312539"/>
                </a:lnTo>
                <a:lnTo>
                  <a:pt x="44648" y="330398"/>
                </a:lnTo>
                <a:lnTo>
                  <a:pt x="44648" y="339328"/>
                </a:lnTo>
                <a:lnTo>
                  <a:pt x="44648" y="366117"/>
                </a:lnTo>
                <a:lnTo>
                  <a:pt x="44648" y="375047"/>
                </a:lnTo>
                <a:lnTo>
                  <a:pt x="35719" y="392906"/>
                </a:lnTo>
                <a:lnTo>
                  <a:pt x="35719" y="410765"/>
                </a:lnTo>
                <a:lnTo>
                  <a:pt x="35719" y="428625"/>
                </a:lnTo>
                <a:lnTo>
                  <a:pt x="26789" y="446484"/>
                </a:lnTo>
                <a:lnTo>
                  <a:pt x="26789" y="464343"/>
                </a:lnTo>
                <a:lnTo>
                  <a:pt x="26789" y="473273"/>
                </a:lnTo>
                <a:lnTo>
                  <a:pt x="26789" y="491132"/>
                </a:lnTo>
                <a:lnTo>
                  <a:pt x="17859" y="508992"/>
                </a:lnTo>
                <a:lnTo>
                  <a:pt x="17859" y="526851"/>
                </a:lnTo>
                <a:lnTo>
                  <a:pt x="17859" y="544711"/>
                </a:lnTo>
                <a:lnTo>
                  <a:pt x="8930" y="562570"/>
                </a:lnTo>
                <a:lnTo>
                  <a:pt x="8930" y="571500"/>
                </a:lnTo>
                <a:lnTo>
                  <a:pt x="8930" y="589359"/>
                </a:lnTo>
                <a:lnTo>
                  <a:pt x="8930" y="607218"/>
                </a:lnTo>
                <a:lnTo>
                  <a:pt x="8930" y="625078"/>
                </a:lnTo>
                <a:lnTo>
                  <a:pt x="8930" y="634007"/>
                </a:lnTo>
                <a:lnTo>
                  <a:pt x="8930" y="651867"/>
                </a:lnTo>
                <a:lnTo>
                  <a:pt x="8930" y="669726"/>
                </a:lnTo>
                <a:lnTo>
                  <a:pt x="8930" y="678656"/>
                </a:lnTo>
                <a:lnTo>
                  <a:pt x="8930" y="696516"/>
                </a:lnTo>
                <a:lnTo>
                  <a:pt x="8930" y="714375"/>
                </a:lnTo>
                <a:lnTo>
                  <a:pt x="8930" y="723305"/>
                </a:lnTo>
                <a:lnTo>
                  <a:pt x="8930" y="732234"/>
                </a:lnTo>
                <a:lnTo>
                  <a:pt x="8930" y="750094"/>
                </a:lnTo>
                <a:lnTo>
                  <a:pt x="8930" y="759023"/>
                </a:lnTo>
                <a:lnTo>
                  <a:pt x="17859" y="767953"/>
                </a:lnTo>
                <a:lnTo>
                  <a:pt x="17859" y="785812"/>
                </a:lnTo>
                <a:lnTo>
                  <a:pt x="17859" y="794742"/>
                </a:lnTo>
                <a:lnTo>
                  <a:pt x="17859" y="812601"/>
                </a:lnTo>
                <a:lnTo>
                  <a:pt x="17859" y="821531"/>
                </a:lnTo>
                <a:lnTo>
                  <a:pt x="17859" y="830461"/>
                </a:lnTo>
                <a:lnTo>
                  <a:pt x="17859" y="848320"/>
                </a:lnTo>
                <a:lnTo>
                  <a:pt x="17859" y="857250"/>
                </a:lnTo>
                <a:lnTo>
                  <a:pt x="17859" y="866180"/>
                </a:lnTo>
                <a:lnTo>
                  <a:pt x="17859" y="875109"/>
                </a:lnTo>
                <a:lnTo>
                  <a:pt x="17859" y="892969"/>
                </a:lnTo>
                <a:lnTo>
                  <a:pt x="17859" y="901898"/>
                </a:lnTo>
                <a:lnTo>
                  <a:pt x="17859" y="910828"/>
                </a:lnTo>
                <a:lnTo>
                  <a:pt x="17859" y="919758"/>
                </a:lnTo>
                <a:lnTo>
                  <a:pt x="17859" y="928687"/>
                </a:lnTo>
                <a:lnTo>
                  <a:pt x="17859" y="937617"/>
                </a:lnTo>
                <a:lnTo>
                  <a:pt x="17859" y="955476"/>
                </a:lnTo>
                <a:lnTo>
                  <a:pt x="17859" y="964406"/>
                </a:lnTo>
                <a:lnTo>
                  <a:pt x="17859" y="973336"/>
                </a:lnTo>
                <a:lnTo>
                  <a:pt x="17859" y="982266"/>
                </a:lnTo>
                <a:lnTo>
                  <a:pt x="17859" y="991195"/>
                </a:lnTo>
                <a:lnTo>
                  <a:pt x="17859" y="1000125"/>
                </a:lnTo>
                <a:lnTo>
                  <a:pt x="17859" y="1009054"/>
                </a:lnTo>
                <a:lnTo>
                  <a:pt x="17859" y="1017984"/>
                </a:lnTo>
                <a:lnTo>
                  <a:pt x="17859" y="1026914"/>
                </a:lnTo>
                <a:lnTo>
                  <a:pt x="17859" y="1035843"/>
                </a:lnTo>
                <a:lnTo>
                  <a:pt x="17859" y="1053703"/>
                </a:lnTo>
                <a:lnTo>
                  <a:pt x="17859" y="1062632"/>
                </a:lnTo>
                <a:lnTo>
                  <a:pt x="8930" y="1071562"/>
                </a:lnTo>
                <a:lnTo>
                  <a:pt x="8930" y="1080492"/>
                </a:lnTo>
                <a:lnTo>
                  <a:pt x="8930" y="1089422"/>
                </a:lnTo>
                <a:lnTo>
                  <a:pt x="8930" y="1098351"/>
                </a:lnTo>
                <a:lnTo>
                  <a:pt x="8930" y="1116211"/>
                </a:lnTo>
                <a:lnTo>
                  <a:pt x="8930" y="1125140"/>
                </a:lnTo>
                <a:lnTo>
                  <a:pt x="8930" y="1134070"/>
                </a:lnTo>
                <a:lnTo>
                  <a:pt x="0" y="1143000"/>
                </a:lnTo>
                <a:lnTo>
                  <a:pt x="0" y="1151929"/>
                </a:lnTo>
                <a:lnTo>
                  <a:pt x="0" y="1169789"/>
                </a:lnTo>
                <a:lnTo>
                  <a:pt x="0" y="1178718"/>
                </a:lnTo>
                <a:lnTo>
                  <a:pt x="0" y="1187648"/>
                </a:lnTo>
                <a:lnTo>
                  <a:pt x="0" y="1196578"/>
                </a:lnTo>
                <a:lnTo>
                  <a:pt x="0" y="1214437"/>
                </a:lnTo>
                <a:lnTo>
                  <a:pt x="0" y="1223367"/>
                </a:lnTo>
                <a:lnTo>
                  <a:pt x="0" y="1232297"/>
                </a:lnTo>
                <a:lnTo>
                  <a:pt x="0" y="1250156"/>
                </a:lnTo>
                <a:lnTo>
                  <a:pt x="0" y="1259086"/>
                </a:lnTo>
                <a:lnTo>
                  <a:pt x="0" y="1268015"/>
                </a:lnTo>
                <a:lnTo>
                  <a:pt x="0" y="1276945"/>
                </a:lnTo>
                <a:lnTo>
                  <a:pt x="0" y="1294804"/>
                </a:lnTo>
                <a:lnTo>
                  <a:pt x="0" y="1303734"/>
                </a:lnTo>
                <a:lnTo>
                  <a:pt x="0" y="1312664"/>
                </a:lnTo>
                <a:lnTo>
                  <a:pt x="0" y="1330523"/>
                </a:lnTo>
                <a:lnTo>
                  <a:pt x="0" y="1339453"/>
                </a:lnTo>
                <a:lnTo>
                  <a:pt x="0" y="1357312"/>
                </a:lnTo>
                <a:lnTo>
                  <a:pt x="0" y="1366242"/>
                </a:lnTo>
                <a:lnTo>
                  <a:pt x="8930" y="1384101"/>
                </a:lnTo>
                <a:lnTo>
                  <a:pt x="8930" y="1393031"/>
                </a:lnTo>
                <a:lnTo>
                  <a:pt x="8930" y="1410890"/>
                </a:lnTo>
                <a:lnTo>
                  <a:pt x="8930" y="1419820"/>
                </a:lnTo>
                <a:lnTo>
                  <a:pt x="8930" y="1437679"/>
                </a:lnTo>
                <a:lnTo>
                  <a:pt x="8930" y="1446609"/>
                </a:lnTo>
                <a:lnTo>
                  <a:pt x="8930" y="1464468"/>
                </a:lnTo>
                <a:lnTo>
                  <a:pt x="17859" y="1482328"/>
                </a:lnTo>
                <a:lnTo>
                  <a:pt x="17859" y="1491257"/>
                </a:lnTo>
                <a:lnTo>
                  <a:pt x="17859" y="1509117"/>
                </a:lnTo>
                <a:lnTo>
                  <a:pt x="17859" y="1526976"/>
                </a:lnTo>
                <a:lnTo>
                  <a:pt x="17859" y="1535906"/>
                </a:lnTo>
                <a:lnTo>
                  <a:pt x="17859" y="1553765"/>
                </a:lnTo>
                <a:lnTo>
                  <a:pt x="26789" y="1571624"/>
                </a:lnTo>
                <a:lnTo>
                  <a:pt x="26789" y="1589484"/>
                </a:lnTo>
                <a:lnTo>
                  <a:pt x="26789" y="1598414"/>
                </a:lnTo>
                <a:lnTo>
                  <a:pt x="26789" y="1616273"/>
                </a:lnTo>
                <a:lnTo>
                  <a:pt x="26789" y="1634132"/>
                </a:lnTo>
                <a:lnTo>
                  <a:pt x="26789" y="1651992"/>
                </a:lnTo>
                <a:lnTo>
                  <a:pt x="26789" y="1660921"/>
                </a:lnTo>
                <a:lnTo>
                  <a:pt x="26789" y="1678781"/>
                </a:lnTo>
                <a:lnTo>
                  <a:pt x="26789" y="1696640"/>
                </a:lnTo>
                <a:lnTo>
                  <a:pt x="26789" y="1714499"/>
                </a:lnTo>
                <a:lnTo>
                  <a:pt x="35719" y="1732359"/>
                </a:lnTo>
                <a:lnTo>
                  <a:pt x="35719" y="1741289"/>
                </a:lnTo>
                <a:lnTo>
                  <a:pt x="35719" y="1759148"/>
                </a:lnTo>
                <a:lnTo>
                  <a:pt x="35719" y="1768078"/>
                </a:lnTo>
                <a:lnTo>
                  <a:pt x="35719" y="1785937"/>
                </a:lnTo>
                <a:lnTo>
                  <a:pt x="35719" y="1803796"/>
                </a:lnTo>
                <a:lnTo>
                  <a:pt x="35719" y="1812726"/>
                </a:lnTo>
                <a:lnTo>
                  <a:pt x="35719" y="1830585"/>
                </a:lnTo>
                <a:lnTo>
                  <a:pt x="35719" y="1839515"/>
                </a:lnTo>
                <a:lnTo>
                  <a:pt x="44648" y="1857374"/>
                </a:lnTo>
                <a:lnTo>
                  <a:pt x="44648" y="1866304"/>
                </a:lnTo>
                <a:lnTo>
                  <a:pt x="44648" y="1884164"/>
                </a:lnTo>
                <a:lnTo>
                  <a:pt x="44648" y="1902023"/>
                </a:lnTo>
                <a:lnTo>
                  <a:pt x="53578" y="1910953"/>
                </a:lnTo>
                <a:lnTo>
                  <a:pt x="53578" y="1928812"/>
                </a:lnTo>
                <a:lnTo>
                  <a:pt x="53578" y="1946671"/>
                </a:lnTo>
                <a:lnTo>
                  <a:pt x="53578" y="1955601"/>
                </a:lnTo>
                <a:lnTo>
                  <a:pt x="62508" y="1973460"/>
                </a:lnTo>
                <a:lnTo>
                  <a:pt x="62508" y="1991320"/>
                </a:lnTo>
                <a:lnTo>
                  <a:pt x="62508" y="2000249"/>
                </a:lnTo>
                <a:lnTo>
                  <a:pt x="62508" y="2018109"/>
                </a:lnTo>
                <a:lnTo>
                  <a:pt x="62508" y="2027039"/>
                </a:lnTo>
                <a:lnTo>
                  <a:pt x="71437" y="2035968"/>
                </a:lnTo>
                <a:lnTo>
                  <a:pt x="71437" y="2053828"/>
                </a:lnTo>
                <a:lnTo>
                  <a:pt x="80367" y="2062757"/>
                </a:lnTo>
                <a:lnTo>
                  <a:pt x="80367" y="2071687"/>
                </a:lnTo>
                <a:lnTo>
                  <a:pt x="80367" y="2080617"/>
                </a:lnTo>
                <a:lnTo>
                  <a:pt x="89297" y="2098476"/>
                </a:lnTo>
                <a:lnTo>
                  <a:pt x="89297" y="2107406"/>
                </a:lnTo>
                <a:lnTo>
                  <a:pt x="98226" y="2116335"/>
                </a:lnTo>
                <a:lnTo>
                  <a:pt x="98226" y="2125265"/>
                </a:lnTo>
                <a:lnTo>
                  <a:pt x="98226" y="2134195"/>
                </a:lnTo>
                <a:lnTo>
                  <a:pt x="107156" y="2143124"/>
                </a:lnTo>
                <a:lnTo>
                  <a:pt x="116086" y="2152054"/>
                </a:lnTo>
                <a:lnTo>
                  <a:pt x="125015" y="2160984"/>
                </a:lnTo>
                <a:lnTo>
                  <a:pt x="125015" y="2169914"/>
                </a:lnTo>
                <a:lnTo>
                  <a:pt x="133945" y="2178843"/>
                </a:lnTo>
                <a:lnTo>
                  <a:pt x="133945" y="2187773"/>
                </a:lnTo>
                <a:lnTo>
                  <a:pt x="142875" y="2196703"/>
                </a:lnTo>
                <a:lnTo>
                  <a:pt x="151804" y="2205632"/>
                </a:lnTo>
                <a:lnTo>
                  <a:pt x="151804" y="2214562"/>
                </a:lnTo>
                <a:lnTo>
                  <a:pt x="151804" y="2223492"/>
                </a:lnTo>
                <a:lnTo>
                  <a:pt x="160734" y="2232421"/>
                </a:lnTo>
                <a:lnTo>
                  <a:pt x="169664" y="2241351"/>
                </a:lnTo>
                <a:lnTo>
                  <a:pt x="169664" y="2241351"/>
                </a:lnTo>
                <a:lnTo>
                  <a:pt x="178594" y="2250281"/>
                </a:lnTo>
                <a:lnTo>
                  <a:pt x="178594" y="2259210"/>
                </a:lnTo>
                <a:lnTo>
                  <a:pt x="187523" y="2259210"/>
                </a:lnTo>
                <a:lnTo>
                  <a:pt x="187523" y="2268140"/>
                </a:lnTo>
                <a:lnTo>
                  <a:pt x="187523" y="2268140"/>
                </a:lnTo>
                <a:lnTo>
                  <a:pt x="187523" y="2268140"/>
                </a:lnTo>
                <a:lnTo>
                  <a:pt x="187523" y="2277070"/>
                </a:lnTo>
                <a:lnTo>
                  <a:pt x="196453" y="2277070"/>
                </a:lnTo>
                <a:lnTo>
                  <a:pt x="196453" y="2285999"/>
                </a:lnTo>
                <a:lnTo>
                  <a:pt x="196453" y="2285999"/>
                </a:lnTo>
                <a:lnTo>
                  <a:pt x="196453" y="2285999"/>
                </a:lnTo>
                <a:lnTo>
                  <a:pt x="196453" y="2285999"/>
                </a:lnTo>
                <a:lnTo>
                  <a:pt x="196453" y="2285999"/>
                </a:lnTo>
                <a:lnTo>
                  <a:pt x="196453" y="2285999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8" name="Freeform 107"/>
          <p:cNvSpPr/>
          <p:nvPr/>
        </p:nvSpPr>
        <p:spPr>
          <a:xfrm>
            <a:off x="830461" y="3911203"/>
            <a:ext cx="116087" cy="276821"/>
          </a:xfrm>
          <a:custGeom>
            <a:avLst/>
            <a:gdLst/>
            <a:ahLst/>
            <a:cxnLst/>
            <a:rect l="0" t="0" r="0" b="0"/>
            <a:pathLst>
              <a:path w="116087" h="276821">
                <a:moveTo>
                  <a:pt x="8930" y="0"/>
                </a:moveTo>
                <a:lnTo>
                  <a:pt x="8930" y="0"/>
                </a:lnTo>
                <a:lnTo>
                  <a:pt x="8930" y="0"/>
                </a:lnTo>
                <a:lnTo>
                  <a:pt x="17859" y="8929"/>
                </a:lnTo>
                <a:lnTo>
                  <a:pt x="17859" y="8929"/>
                </a:lnTo>
                <a:lnTo>
                  <a:pt x="17859" y="17859"/>
                </a:lnTo>
                <a:lnTo>
                  <a:pt x="26789" y="26789"/>
                </a:lnTo>
                <a:lnTo>
                  <a:pt x="26789" y="26789"/>
                </a:lnTo>
                <a:lnTo>
                  <a:pt x="26789" y="35718"/>
                </a:lnTo>
                <a:lnTo>
                  <a:pt x="35719" y="53578"/>
                </a:lnTo>
                <a:lnTo>
                  <a:pt x="35719" y="62508"/>
                </a:lnTo>
                <a:lnTo>
                  <a:pt x="44648" y="71437"/>
                </a:lnTo>
                <a:lnTo>
                  <a:pt x="44648" y="80367"/>
                </a:lnTo>
                <a:lnTo>
                  <a:pt x="44648" y="89297"/>
                </a:lnTo>
                <a:lnTo>
                  <a:pt x="53578" y="107156"/>
                </a:lnTo>
                <a:lnTo>
                  <a:pt x="53578" y="116086"/>
                </a:lnTo>
                <a:lnTo>
                  <a:pt x="62508" y="133945"/>
                </a:lnTo>
                <a:lnTo>
                  <a:pt x="71437" y="142875"/>
                </a:lnTo>
                <a:lnTo>
                  <a:pt x="71437" y="160734"/>
                </a:lnTo>
                <a:lnTo>
                  <a:pt x="80367" y="169664"/>
                </a:lnTo>
                <a:lnTo>
                  <a:pt x="89297" y="187523"/>
                </a:lnTo>
                <a:lnTo>
                  <a:pt x="89297" y="196453"/>
                </a:lnTo>
                <a:lnTo>
                  <a:pt x="98226" y="214312"/>
                </a:lnTo>
                <a:lnTo>
                  <a:pt x="107156" y="223242"/>
                </a:lnTo>
                <a:lnTo>
                  <a:pt x="107156" y="232172"/>
                </a:lnTo>
                <a:lnTo>
                  <a:pt x="107156" y="241101"/>
                </a:lnTo>
                <a:lnTo>
                  <a:pt x="116086" y="250031"/>
                </a:lnTo>
                <a:lnTo>
                  <a:pt x="116086" y="258961"/>
                </a:lnTo>
                <a:lnTo>
                  <a:pt x="116086" y="258961"/>
                </a:lnTo>
                <a:lnTo>
                  <a:pt x="116086" y="258961"/>
                </a:lnTo>
                <a:lnTo>
                  <a:pt x="116086" y="258961"/>
                </a:lnTo>
                <a:lnTo>
                  <a:pt x="116086" y="267890"/>
                </a:lnTo>
                <a:lnTo>
                  <a:pt x="116086" y="267890"/>
                </a:lnTo>
                <a:lnTo>
                  <a:pt x="107156" y="267890"/>
                </a:lnTo>
                <a:lnTo>
                  <a:pt x="107156" y="267890"/>
                </a:lnTo>
                <a:lnTo>
                  <a:pt x="98226" y="267890"/>
                </a:lnTo>
                <a:lnTo>
                  <a:pt x="89297" y="267890"/>
                </a:lnTo>
                <a:lnTo>
                  <a:pt x="80367" y="267890"/>
                </a:lnTo>
                <a:lnTo>
                  <a:pt x="80367" y="267890"/>
                </a:lnTo>
                <a:lnTo>
                  <a:pt x="71437" y="267890"/>
                </a:lnTo>
                <a:lnTo>
                  <a:pt x="53578" y="267890"/>
                </a:lnTo>
                <a:lnTo>
                  <a:pt x="44648" y="276820"/>
                </a:lnTo>
                <a:lnTo>
                  <a:pt x="35719" y="276820"/>
                </a:lnTo>
                <a:lnTo>
                  <a:pt x="17859" y="276820"/>
                </a:lnTo>
                <a:lnTo>
                  <a:pt x="8930" y="276820"/>
                </a:lnTo>
                <a:lnTo>
                  <a:pt x="0" y="276820"/>
                </a:lnTo>
                <a:lnTo>
                  <a:pt x="0" y="276820"/>
                </a:lnTo>
                <a:lnTo>
                  <a:pt x="0" y="27682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9" name="Freeform 108"/>
          <p:cNvSpPr/>
          <p:nvPr/>
        </p:nvSpPr>
        <p:spPr>
          <a:xfrm>
            <a:off x="723305" y="4170164"/>
            <a:ext cx="160735" cy="26790"/>
          </a:xfrm>
          <a:custGeom>
            <a:avLst/>
            <a:gdLst/>
            <a:ahLst/>
            <a:cxnLst/>
            <a:rect l="0" t="0" r="0" b="0"/>
            <a:pathLst>
              <a:path w="160735" h="26790">
                <a:moveTo>
                  <a:pt x="8929" y="26789"/>
                </a:moveTo>
                <a:lnTo>
                  <a:pt x="8929" y="26789"/>
                </a:lnTo>
                <a:lnTo>
                  <a:pt x="0" y="26789"/>
                </a:lnTo>
                <a:lnTo>
                  <a:pt x="0" y="26789"/>
                </a:lnTo>
                <a:lnTo>
                  <a:pt x="0" y="26789"/>
                </a:lnTo>
                <a:lnTo>
                  <a:pt x="0" y="26789"/>
                </a:lnTo>
                <a:lnTo>
                  <a:pt x="0" y="26789"/>
                </a:lnTo>
                <a:lnTo>
                  <a:pt x="0" y="26789"/>
                </a:lnTo>
                <a:lnTo>
                  <a:pt x="0" y="26789"/>
                </a:lnTo>
                <a:lnTo>
                  <a:pt x="0" y="26789"/>
                </a:lnTo>
                <a:lnTo>
                  <a:pt x="0" y="26789"/>
                </a:lnTo>
                <a:lnTo>
                  <a:pt x="0" y="26789"/>
                </a:lnTo>
                <a:lnTo>
                  <a:pt x="0" y="26789"/>
                </a:lnTo>
                <a:lnTo>
                  <a:pt x="0" y="26789"/>
                </a:lnTo>
                <a:lnTo>
                  <a:pt x="8929" y="26789"/>
                </a:lnTo>
                <a:lnTo>
                  <a:pt x="8929" y="26789"/>
                </a:lnTo>
                <a:lnTo>
                  <a:pt x="17859" y="17859"/>
                </a:lnTo>
                <a:lnTo>
                  <a:pt x="26789" y="17859"/>
                </a:lnTo>
                <a:lnTo>
                  <a:pt x="35718" y="17859"/>
                </a:lnTo>
                <a:lnTo>
                  <a:pt x="53578" y="8929"/>
                </a:lnTo>
                <a:lnTo>
                  <a:pt x="71437" y="8929"/>
                </a:lnTo>
                <a:lnTo>
                  <a:pt x="89297" y="8929"/>
                </a:lnTo>
                <a:lnTo>
                  <a:pt x="107156" y="8929"/>
                </a:lnTo>
                <a:lnTo>
                  <a:pt x="133945" y="0"/>
                </a:lnTo>
                <a:lnTo>
                  <a:pt x="151804" y="0"/>
                </a:lnTo>
                <a:lnTo>
                  <a:pt x="160734" y="0"/>
                </a:lnTo>
                <a:lnTo>
                  <a:pt x="160734" y="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0" name="Freeform 109"/>
          <p:cNvSpPr/>
          <p:nvPr/>
        </p:nvSpPr>
        <p:spPr>
          <a:xfrm>
            <a:off x="1750219" y="1384102"/>
            <a:ext cx="1" cy="1"/>
          </a:xfrm>
          <a:custGeom>
            <a:avLst/>
            <a:gdLst/>
            <a:ahLst/>
            <a:cxnLst/>
            <a:rect l="0" t="0" r="0" b="0"/>
            <a:pathLst>
              <a:path w="1" h="1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1" name="Freeform 110"/>
          <p:cNvSpPr/>
          <p:nvPr/>
        </p:nvSpPr>
        <p:spPr>
          <a:xfrm>
            <a:off x="1741289" y="1526976"/>
            <a:ext cx="35720" cy="196454"/>
          </a:xfrm>
          <a:custGeom>
            <a:avLst/>
            <a:gdLst/>
            <a:ahLst/>
            <a:cxnLst/>
            <a:rect l="0" t="0" r="0" b="0"/>
            <a:pathLst>
              <a:path w="35720" h="196454">
                <a:moveTo>
                  <a:pt x="35719" y="0"/>
                </a:moveTo>
                <a:lnTo>
                  <a:pt x="35719" y="8930"/>
                </a:lnTo>
                <a:lnTo>
                  <a:pt x="35719" y="17860"/>
                </a:lnTo>
                <a:lnTo>
                  <a:pt x="35719" y="26790"/>
                </a:lnTo>
                <a:lnTo>
                  <a:pt x="35719" y="44649"/>
                </a:lnTo>
                <a:lnTo>
                  <a:pt x="26789" y="62508"/>
                </a:lnTo>
                <a:lnTo>
                  <a:pt x="26789" y="89297"/>
                </a:lnTo>
                <a:lnTo>
                  <a:pt x="26789" y="107157"/>
                </a:lnTo>
                <a:lnTo>
                  <a:pt x="17859" y="125016"/>
                </a:lnTo>
                <a:lnTo>
                  <a:pt x="17859" y="151805"/>
                </a:lnTo>
                <a:lnTo>
                  <a:pt x="8930" y="169664"/>
                </a:lnTo>
                <a:lnTo>
                  <a:pt x="8930" y="187524"/>
                </a:lnTo>
                <a:lnTo>
                  <a:pt x="0" y="196453"/>
                </a:lnTo>
                <a:lnTo>
                  <a:pt x="0" y="196453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2" name="Freeform 111"/>
          <p:cNvSpPr/>
          <p:nvPr/>
        </p:nvSpPr>
        <p:spPr>
          <a:xfrm>
            <a:off x="1741289" y="1401961"/>
            <a:ext cx="8931" cy="8931"/>
          </a:xfrm>
          <a:custGeom>
            <a:avLst/>
            <a:gdLst/>
            <a:ahLst/>
            <a:cxnLst/>
            <a:rect l="0" t="0" r="0" b="0"/>
            <a:pathLst>
              <a:path w="8931" h="8931">
                <a:moveTo>
                  <a:pt x="0" y="8930"/>
                </a:moveTo>
                <a:lnTo>
                  <a:pt x="0" y="8930"/>
                </a:lnTo>
                <a:lnTo>
                  <a:pt x="0" y="0"/>
                </a:lnTo>
                <a:lnTo>
                  <a:pt x="8930" y="0"/>
                </a:lnTo>
                <a:lnTo>
                  <a:pt x="8930" y="0"/>
                </a:lnTo>
                <a:lnTo>
                  <a:pt x="8930" y="0"/>
                </a:lnTo>
                <a:lnTo>
                  <a:pt x="8930" y="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3" name="Freeform 112"/>
          <p:cNvSpPr/>
          <p:nvPr/>
        </p:nvSpPr>
        <p:spPr>
          <a:xfrm>
            <a:off x="1732359" y="1428750"/>
            <a:ext cx="35720" cy="8931"/>
          </a:xfrm>
          <a:custGeom>
            <a:avLst/>
            <a:gdLst/>
            <a:ahLst/>
            <a:cxnLst/>
            <a:rect l="0" t="0" r="0" b="0"/>
            <a:pathLst>
              <a:path w="35720" h="8931">
                <a:moveTo>
                  <a:pt x="35719" y="0"/>
                </a:moveTo>
                <a:lnTo>
                  <a:pt x="26789" y="0"/>
                </a:lnTo>
                <a:lnTo>
                  <a:pt x="26789" y="0"/>
                </a:lnTo>
                <a:lnTo>
                  <a:pt x="17860" y="8930"/>
                </a:lnTo>
                <a:lnTo>
                  <a:pt x="8930" y="8930"/>
                </a:lnTo>
                <a:lnTo>
                  <a:pt x="0" y="8930"/>
                </a:lnTo>
                <a:lnTo>
                  <a:pt x="0" y="8930"/>
                </a:lnTo>
                <a:lnTo>
                  <a:pt x="0" y="893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5" name="Freeform 114"/>
          <p:cNvSpPr/>
          <p:nvPr/>
        </p:nvSpPr>
        <p:spPr>
          <a:xfrm>
            <a:off x="4384476" y="5715000"/>
            <a:ext cx="1" cy="1"/>
          </a:xfrm>
          <a:custGeom>
            <a:avLst/>
            <a:gdLst/>
            <a:ahLst/>
            <a:cxnLst/>
            <a:rect l="0" t="0" r="0" b="0"/>
            <a:pathLst>
              <a:path w="1" h="1">
                <a:moveTo>
                  <a:pt x="0" y="0"/>
                </a:moveTo>
                <a:close/>
              </a:path>
            </a:pathLst>
          </a:cu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6" name="Freeform 115"/>
          <p:cNvSpPr/>
          <p:nvPr/>
        </p:nvSpPr>
        <p:spPr>
          <a:xfrm>
            <a:off x="1910953" y="1339453"/>
            <a:ext cx="178595" cy="410767"/>
          </a:xfrm>
          <a:custGeom>
            <a:avLst/>
            <a:gdLst/>
            <a:ahLst/>
            <a:cxnLst/>
            <a:rect l="0" t="0" r="0" b="0"/>
            <a:pathLst>
              <a:path w="178595" h="410767">
                <a:moveTo>
                  <a:pt x="8930" y="62508"/>
                </a:moveTo>
                <a:lnTo>
                  <a:pt x="8930" y="62508"/>
                </a:lnTo>
                <a:lnTo>
                  <a:pt x="8930" y="62508"/>
                </a:lnTo>
                <a:lnTo>
                  <a:pt x="0" y="62508"/>
                </a:lnTo>
                <a:lnTo>
                  <a:pt x="0" y="71438"/>
                </a:lnTo>
                <a:lnTo>
                  <a:pt x="0" y="71438"/>
                </a:lnTo>
                <a:lnTo>
                  <a:pt x="0" y="80367"/>
                </a:lnTo>
                <a:lnTo>
                  <a:pt x="8930" y="89297"/>
                </a:lnTo>
                <a:lnTo>
                  <a:pt x="8930" y="107156"/>
                </a:lnTo>
                <a:lnTo>
                  <a:pt x="8930" y="125016"/>
                </a:lnTo>
                <a:lnTo>
                  <a:pt x="8930" y="151805"/>
                </a:lnTo>
                <a:lnTo>
                  <a:pt x="8930" y="169664"/>
                </a:lnTo>
                <a:lnTo>
                  <a:pt x="0" y="196453"/>
                </a:lnTo>
                <a:lnTo>
                  <a:pt x="0" y="223242"/>
                </a:lnTo>
                <a:lnTo>
                  <a:pt x="0" y="250031"/>
                </a:lnTo>
                <a:lnTo>
                  <a:pt x="0" y="285750"/>
                </a:lnTo>
                <a:lnTo>
                  <a:pt x="8930" y="303609"/>
                </a:lnTo>
                <a:lnTo>
                  <a:pt x="8930" y="330398"/>
                </a:lnTo>
                <a:lnTo>
                  <a:pt x="8930" y="348258"/>
                </a:lnTo>
                <a:lnTo>
                  <a:pt x="8930" y="375047"/>
                </a:lnTo>
                <a:lnTo>
                  <a:pt x="8930" y="383976"/>
                </a:lnTo>
                <a:lnTo>
                  <a:pt x="8930" y="392906"/>
                </a:lnTo>
                <a:lnTo>
                  <a:pt x="8930" y="401836"/>
                </a:lnTo>
                <a:lnTo>
                  <a:pt x="17859" y="410766"/>
                </a:lnTo>
                <a:lnTo>
                  <a:pt x="17859" y="410766"/>
                </a:lnTo>
                <a:lnTo>
                  <a:pt x="17859" y="410766"/>
                </a:lnTo>
                <a:lnTo>
                  <a:pt x="17859" y="410766"/>
                </a:lnTo>
                <a:lnTo>
                  <a:pt x="17859" y="410766"/>
                </a:lnTo>
                <a:lnTo>
                  <a:pt x="17859" y="401836"/>
                </a:lnTo>
                <a:lnTo>
                  <a:pt x="26789" y="392906"/>
                </a:lnTo>
                <a:lnTo>
                  <a:pt x="26789" y="383976"/>
                </a:lnTo>
                <a:lnTo>
                  <a:pt x="26789" y="366117"/>
                </a:lnTo>
                <a:lnTo>
                  <a:pt x="26789" y="348258"/>
                </a:lnTo>
                <a:lnTo>
                  <a:pt x="26789" y="339328"/>
                </a:lnTo>
                <a:lnTo>
                  <a:pt x="35719" y="321469"/>
                </a:lnTo>
                <a:lnTo>
                  <a:pt x="35719" y="312539"/>
                </a:lnTo>
                <a:lnTo>
                  <a:pt x="35719" y="303609"/>
                </a:lnTo>
                <a:lnTo>
                  <a:pt x="44648" y="294680"/>
                </a:lnTo>
                <a:lnTo>
                  <a:pt x="44648" y="285750"/>
                </a:lnTo>
                <a:lnTo>
                  <a:pt x="44648" y="285750"/>
                </a:lnTo>
                <a:lnTo>
                  <a:pt x="44648" y="285750"/>
                </a:lnTo>
                <a:lnTo>
                  <a:pt x="44648" y="285750"/>
                </a:lnTo>
                <a:lnTo>
                  <a:pt x="44648" y="294680"/>
                </a:lnTo>
                <a:lnTo>
                  <a:pt x="53578" y="294680"/>
                </a:lnTo>
                <a:lnTo>
                  <a:pt x="53578" y="312539"/>
                </a:lnTo>
                <a:lnTo>
                  <a:pt x="62508" y="321469"/>
                </a:lnTo>
                <a:lnTo>
                  <a:pt x="62508" y="339328"/>
                </a:lnTo>
                <a:lnTo>
                  <a:pt x="62508" y="348258"/>
                </a:lnTo>
                <a:lnTo>
                  <a:pt x="71437" y="357187"/>
                </a:lnTo>
                <a:lnTo>
                  <a:pt x="71437" y="366117"/>
                </a:lnTo>
                <a:lnTo>
                  <a:pt x="80367" y="375047"/>
                </a:lnTo>
                <a:lnTo>
                  <a:pt x="80367" y="383976"/>
                </a:lnTo>
                <a:lnTo>
                  <a:pt x="89297" y="392906"/>
                </a:lnTo>
                <a:lnTo>
                  <a:pt x="89297" y="401836"/>
                </a:lnTo>
                <a:lnTo>
                  <a:pt x="98226" y="401836"/>
                </a:lnTo>
                <a:lnTo>
                  <a:pt x="98226" y="401836"/>
                </a:lnTo>
                <a:lnTo>
                  <a:pt x="107156" y="401836"/>
                </a:lnTo>
                <a:lnTo>
                  <a:pt x="116086" y="401836"/>
                </a:lnTo>
                <a:lnTo>
                  <a:pt x="116086" y="401836"/>
                </a:lnTo>
                <a:lnTo>
                  <a:pt x="125016" y="392906"/>
                </a:lnTo>
                <a:lnTo>
                  <a:pt x="125016" y="383976"/>
                </a:lnTo>
                <a:lnTo>
                  <a:pt x="133945" y="366117"/>
                </a:lnTo>
                <a:lnTo>
                  <a:pt x="133945" y="348258"/>
                </a:lnTo>
                <a:lnTo>
                  <a:pt x="133945" y="321469"/>
                </a:lnTo>
                <a:lnTo>
                  <a:pt x="133945" y="294680"/>
                </a:lnTo>
                <a:lnTo>
                  <a:pt x="142875" y="258961"/>
                </a:lnTo>
                <a:lnTo>
                  <a:pt x="142875" y="223242"/>
                </a:lnTo>
                <a:lnTo>
                  <a:pt x="142875" y="187523"/>
                </a:lnTo>
                <a:lnTo>
                  <a:pt x="151805" y="142875"/>
                </a:lnTo>
                <a:lnTo>
                  <a:pt x="151805" y="107156"/>
                </a:lnTo>
                <a:lnTo>
                  <a:pt x="151805" y="80367"/>
                </a:lnTo>
                <a:lnTo>
                  <a:pt x="160734" y="53578"/>
                </a:lnTo>
                <a:lnTo>
                  <a:pt x="160734" y="26789"/>
                </a:lnTo>
                <a:lnTo>
                  <a:pt x="169664" y="17860"/>
                </a:lnTo>
                <a:lnTo>
                  <a:pt x="169664" y="8930"/>
                </a:lnTo>
                <a:lnTo>
                  <a:pt x="178594" y="0"/>
                </a:lnTo>
                <a:lnTo>
                  <a:pt x="178594" y="0"/>
                </a:lnTo>
                <a:lnTo>
                  <a:pt x="178594" y="0"/>
                </a:lnTo>
                <a:lnTo>
                  <a:pt x="178594" y="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7" name="Freeform 116"/>
          <p:cNvSpPr/>
          <p:nvPr/>
        </p:nvSpPr>
        <p:spPr>
          <a:xfrm>
            <a:off x="2071687" y="1562695"/>
            <a:ext cx="107158" cy="133946"/>
          </a:xfrm>
          <a:custGeom>
            <a:avLst/>
            <a:gdLst/>
            <a:ahLst/>
            <a:cxnLst/>
            <a:rect l="0" t="0" r="0" b="0"/>
            <a:pathLst>
              <a:path w="107158" h="133946">
                <a:moveTo>
                  <a:pt x="89297" y="44649"/>
                </a:moveTo>
                <a:lnTo>
                  <a:pt x="98227" y="44649"/>
                </a:lnTo>
                <a:lnTo>
                  <a:pt x="98227" y="44649"/>
                </a:lnTo>
                <a:lnTo>
                  <a:pt x="98227" y="44649"/>
                </a:lnTo>
                <a:lnTo>
                  <a:pt x="98227" y="44649"/>
                </a:lnTo>
                <a:lnTo>
                  <a:pt x="107157" y="53578"/>
                </a:lnTo>
                <a:lnTo>
                  <a:pt x="107157" y="53578"/>
                </a:lnTo>
                <a:lnTo>
                  <a:pt x="107157" y="44649"/>
                </a:lnTo>
                <a:lnTo>
                  <a:pt x="107157" y="44649"/>
                </a:lnTo>
                <a:lnTo>
                  <a:pt x="107157" y="35719"/>
                </a:lnTo>
                <a:lnTo>
                  <a:pt x="98227" y="26789"/>
                </a:lnTo>
                <a:lnTo>
                  <a:pt x="98227" y="17860"/>
                </a:lnTo>
                <a:lnTo>
                  <a:pt x="89297" y="8930"/>
                </a:lnTo>
                <a:lnTo>
                  <a:pt x="89297" y="0"/>
                </a:lnTo>
                <a:lnTo>
                  <a:pt x="80367" y="0"/>
                </a:lnTo>
                <a:lnTo>
                  <a:pt x="71438" y="0"/>
                </a:lnTo>
                <a:lnTo>
                  <a:pt x="62508" y="0"/>
                </a:lnTo>
                <a:lnTo>
                  <a:pt x="53578" y="8930"/>
                </a:lnTo>
                <a:lnTo>
                  <a:pt x="44649" y="17860"/>
                </a:lnTo>
                <a:lnTo>
                  <a:pt x="35719" y="35719"/>
                </a:lnTo>
                <a:lnTo>
                  <a:pt x="17860" y="53578"/>
                </a:lnTo>
                <a:lnTo>
                  <a:pt x="8930" y="71438"/>
                </a:lnTo>
                <a:lnTo>
                  <a:pt x="8930" y="89297"/>
                </a:lnTo>
                <a:lnTo>
                  <a:pt x="0" y="107156"/>
                </a:lnTo>
                <a:lnTo>
                  <a:pt x="0" y="125016"/>
                </a:lnTo>
                <a:lnTo>
                  <a:pt x="0" y="125016"/>
                </a:lnTo>
                <a:lnTo>
                  <a:pt x="8930" y="133945"/>
                </a:lnTo>
                <a:lnTo>
                  <a:pt x="17860" y="133945"/>
                </a:lnTo>
                <a:lnTo>
                  <a:pt x="26789" y="133945"/>
                </a:lnTo>
                <a:lnTo>
                  <a:pt x="35719" y="133945"/>
                </a:lnTo>
                <a:lnTo>
                  <a:pt x="44649" y="133945"/>
                </a:lnTo>
                <a:lnTo>
                  <a:pt x="44649" y="125016"/>
                </a:lnTo>
                <a:lnTo>
                  <a:pt x="53578" y="125016"/>
                </a:lnTo>
                <a:lnTo>
                  <a:pt x="53578" y="107156"/>
                </a:lnTo>
                <a:lnTo>
                  <a:pt x="62508" y="98227"/>
                </a:lnTo>
                <a:lnTo>
                  <a:pt x="62508" y="80367"/>
                </a:lnTo>
                <a:lnTo>
                  <a:pt x="62508" y="71438"/>
                </a:lnTo>
                <a:lnTo>
                  <a:pt x="62508" y="53578"/>
                </a:lnTo>
                <a:lnTo>
                  <a:pt x="62508" y="35719"/>
                </a:lnTo>
                <a:lnTo>
                  <a:pt x="62508" y="26789"/>
                </a:lnTo>
                <a:lnTo>
                  <a:pt x="62508" y="17860"/>
                </a:lnTo>
                <a:lnTo>
                  <a:pt x="62508" y="17860"/>
                </a:lnTo>
                <a:lnTo>
                  <a:pt x="62508" y="17860"/>
                </a:lnTo>
                <a:lnTo>
                  <a:pt x="62508" y="17860"/>
                </a:lnTo>
                <a:lnTo>
                  <a:pt x="62508" y="26789"/>
                </a:lnTo>
                <a:lnTo>
                  <a:pt x="62508" y="35719"/>
                </a:lnTo>
                <a:lnTo>
                  <a:pt x="71438" y="53578"/>
                </a:lnTo>
                <a:lnTo>
                  <a:pt x="71438" y="71438"/>
                </a:lnTo>
                <a:lnTo>
                  <a:pt x="71438" y="89297"/>
                </a:lnTo>
                <a:lnTo>
                  <a:pt x="71438" y="98227"/>
                </a:lnTo>
                <a:lnTo>
                  <a:pt x="80367" y="116086"/>
                </a:lnTo>
                <a:lnTo>
                  <a:pt x="80367" y="125016"/>
                </a:lnTo>
                <a:lnTo>
                  <a:pt x="89297" y="125016"/>
                </a:lnTo>
                <a:lnTo>
                  <a:pt x="89297" y="133945"/>
                </a:lnTo>
                <a:lnTo>
                  <a:pt x="98227" y="133945"/>
                </a:lnTo>
                <a:lnTo>
                  <a:pt x="98227" y="133945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8" name="Freeform 117"/>
          <p:cNvSpPr/>
          <p:nvPr/>
        </p:nvSpPr>
        <p:spPr>
          <a:xfrm>
            <a:off x="2259211" y="1312664"/>
            <a:ext cx="17860" cy="348259"/>
          </a:xfrm>
          <a:custGeom>
            <a:avLst/>
            <a:gdLst/>
            <a:ahLst/>
            <a:cxnLst/>
            <a:rect l="0" t="0" r="0" b="0"/>
            <a:pathLst>
              <a:path w="17860" h="348259">
                <a:moveTo>
                  <a:pt x="8929" y="0"/>
                </a:moveTo>
                <a:lnTo>
                  <a:pt x="8929" y="0"/>
                </a:lnTo>
                <a:lnTo>
                  <a:pt x="8929" y="0"/>
                </a:lnTo>
                <a:lnTo>
                  <a:pt x="8929" y="0"/>
                </a:lnTo>
                <a:lnTo>
                  <a:pt x="8929" y="0"/>
                </a:lnTo>
                <a:lnTo>
                  <a:pt x="8929" y="0"/>
                </a:lnTo>
                <a:lnTo>
                  <a:pt x="8929" y="8930"/>
                </a:lnTo>
                <a:lnTo>
                  <a:pt x="8929" y="17859"/>
                </a:lnTo>
                <a:lnTo>
                  <a:pt x="8929" y="35719"/>
                </a:lnTo>
                <a:lnTo>
                  <a:pt x="8929" y="53578"/>
                </a:lnTo>
                <a:lnTo>
                  <a:pt x="8929" y="80367"/>
                </a:lnTo>
                <a:lnTo>
                  <a:pt x="8929" y="107156"/>
                </a:lnTo>
                <a:lnTo>
                  <a:pt x="0" y="133945"/>
                </a:lnTo>
                <a:lnTo>
                  <a:pt x="0" y="169664"/>
                </a:lnTo>
                <a:lnTo>
                  <a:pt x="0" y="205383"/>
                </a:lnTo>
                <a:lnTo>
                  <a:pt x="0" y="241102"/>
                </a:lnTo>
                <a:lnTo>
                  <a:pt x="0" y="267891"/>
                </a:lnTo>
                <a:lnTo>
                  <a:pt x="0" y="294680"/>
                </a:lnTo>
                <a:lnTo>
                  <a:pt x="8929" y="312539"/>
                </a:lnTo>
                <a:lnTo>
                  <a:pt x="8929" y="321469"/>
                </a:lnTo>
                <a:lnTo>
                  <a:pt x="8929" y="339328"/>
                </a:lnTo>
                <a:lnTo>
                  <a:pt x="8929" y="339328"/>
                </a:lnTo>
                <a:lnTo>
                  <a:pt x="17859" y="348258"/>
                </a:lnTo>
                <a:lnTo>
                  <a:pt x="17859" y="348258"/>
                </a:lnTo>
                <a:lnTo>
                  <a:pt x="17859" y="348258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9" name="Freeform 118"/>
          <p:cNvSpPr/>
          <p:nvPr/>
        </p:nvSpPr>
        <p:spPr>
          <a:xfrm>
            <a:off x="2223492" y="1544836"/>
            <a:ext cx="80368" cy="35720"/>
          </a:xfrm>
          <a:custGeom>
            <a:avLst/>
            <a:gdLst/>
            <a:ahLst/>
            <a:cxnLst/>
            <a:rect l="0" t="0" r="0" b="0"/>
            <a:pathLst>
              <a:path w="80368" h="35720">
                <a:moveTo>
                  <a:pt x="8930" y="35719"/>
                </a:moveTo>
                <a:lnTo>
                  <a:pt x="8930" y="35719"/>
                </a:lnTo>
                <a:lnTo>
                  <a:pt x="0" y="35719"/>
                </a:lnTo>
                <a:lnTo>
                  <a:pt x="0" y="35719"/>
                </a:lnTo>
                <a:lnTo>
                  <a:pt x="0" y="35719"/>
                </a:lnTo>
                <a:lnTo>
                  <a:pt x="0" y="35719"/>
                </a:lnTo>
                <a:lnTo>
                  <a:pt x="0" y="35719"/>
                </a:lnTo>
                <a:lnTo>
                  <a:pt x="0" y="35719"/>
                </a:lnTo>
                <a:lnTo>
                  <a:pt x="0" y="35719"/>
                </a:lnTo>
                <a:lnTo>
                  <a:pt x="0" y="35719"/>
                </a:lnTo>
                <a:lnTo>
                  <a:pt x="0" y="35719"/>
                </a:lnTo>
                <a:lnTo>
                  <a:pt x="0" y="26789"/>
                </a:lnTo>
                <a:lnTo>
                  <a:pt x="0" y="26789"/>
                </a:lnTo>
                <a:lnTo>
                  <a:pt x="8930" y="17859"/>
                </a:lnTo>
                <a:lnTo>
                  <a:pt x="17859" y="8930"/>
                </a:lnTo>
                <a:lnTo>
                  <a:pt x="26789" y="8930"/>
                </a:lnTo>
                <a:lnTo>
                  <a:pt x="35719" y="8930"/>
                </a:lnTo>
                <a:lnTo>
                  <a:pt x="53578" y="0"/>
                </a:lnTo>
                <a:lnTo>
                  <a:pt x="62508" y="0"/>
                </a:lnTo>
                <a:lnTo>
                  <a:pt x="71437" y="0"/>
                </a:lnTo>
                <a:lnTo>
                  <a:pt x="80367" y="0"/>
                </a:lnTo>
                <a:lnTo>
                  <a:pt x="80367" y="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0" name="Freeform 119"/>
          <p:cNvSpPr/>
          <p:nvPr/>
        </p:nvSpPr>
        <p:spPr>
          <a:xfrm>
            <a:off x="2294929" y="1491258"/>
            <a:ext cx="214314" cy="142876"/>
          </a:xfrm>
          <a:custGeom>
            <a:avLst/>
            <a:gdLst/>
            <a:ahLst/>
            <a:cxnLst/>
            <a:rect l="0" t="0" r="0" b="0"/>
            <a:pathLst>
              <a:path w="214314" h="142876">
                <a:moveTo>
                  <a:pt x="26790" y="71437"/>
                </a:moveTo>
                <a:lnTo>
                  <a:pt x="26790" y="71437"/>
                </a:lnTo>
                <a:lnTo>
                  <a:pt x="26790" y="71437"/>
                </a:lnTo>
                <a:lnTo>
                  <a:pt x="26790" y="71437"/>
                </a:lnTo>
                <a:lnTo>
                  <a:pt x="26790" y="71437"/>
                </a:lnTo>
                <a:lnTo>
                  <a:pt x="35719" y="62508"/>
                </a:lnTo>
                <a:lnTo>
                  <a:pt x="35719" y="62508"/>
                </a:lnTo>
                <a:lnTo>
                  <a:pt x="44649" y="62508"/>
                </a:lnTo>
                <a:lnTo>
                  <a:pt x="44649" y="53578"/>
                </a:lnTo>
                <a:lnTo>
                  <a:pt x="53579" y="53578"/>
                </a:lnTo>
                <a:lnTo>
                  <a:pt x="62508" y="44648"/>
                </a:lnTo>
                <a:lnTo>
                  <a:pt x="62508" y="35718"/>
                </a:lnTo>
                <a:lnTo>
                  <a:pt x="71438" y="26789"/>
                </a:lnTo>
                <a:lnTo>
                  <a:pt x="71438" y="17859"/>
                </a:lnTo>
                <a:lnTo>
                  <a:pt x="80368" y="8929"/>
                </a:lnTo>
                <a:lnTo>
                  <a:pt x="80368" y="8929"/>
                </a:lnTo>
                <a:lnTo>
                  <a:pt x="80368" y="0"/>
                </a:lnTo>
                <a:lnTo>
                  <a:pt x="71438" y="0"/>
                </a:lnTo>
                <a:lnTo>
                  <a:pt x="71438" y="0"/>
                </a:lnTo>
                <a:lnTo>
                  <a:pt x="62508" y="0"/>
                </a:lnTo>
                <a:lnTo>
                  <a:pt x="53579" y="0"/>
                </a:lnTo>
                <a:lnTo>
                  <a:pt x="44649" y="8929"/>
                </a:lnTo>
                <a:lnTo>
                  <a:pt x="35719" y="26789"/>
                </a:lnTo>
                <a:lnTo>
                  <a:pt x="26790" y="35718"/>
                </a:lnTo>
                <a:lnTo>
                  <a:pt x="17860" y="53578"/>
                </a:lnTo>
                <a:lnTo>
                  <a:pt x="8930" y="71437"/>
                </a:lnTo>
                <a:lnTo>
                  <a:pt x="0" y="89297"/>
                </a:lnTo>
                <a:lnTo>
                  <a:pt x="0" y="98226"/>
                </a:lnTo>
                <a:lnTo>
                  <a:pt x="0" y="107156"/>
                </a:lnTo>
                <a:lnTo>
                  <a:pt x="0" y="116086"/>
                </a:lnTo>
                <a:lnTo>
                  <a:pt x="8930" y="125015"/>
                </a:lnTo>
                <a:lnTo>
                  <a:pt x="17860" y="133945"/>
                </a:lnTo>
                <a:lnTo>
                  <a:pt x="26790" y="133945"/>
                </a:lnTo>
                <a:lnTo>
                  <a:pt x="44649" y="133945"/>
                </a:lnTo>
                <a:lnTo>
                  <a:pt x="53579" y="133945"/>
                </a:lnTo>
                <a:lnTo>
                  <a:pt x="71438" y="133945"/>
                </a:lnTo>
                <a:lnTo>
                  <a:pt x="80368" y="125015"/>
                </a:lnTo>
                <a:lnTo>
                  <a:pt x="89297" y="116086"/>
                </a:lnTo>
                <a:lnTo>
                  <a:pt x="89297" y="116086"/>
                </a:lnTo>
                <a:lnTo>
                  <a:pt x="98227" y="98226"/>
                </a:lnTo>
                <a:lnTo>
                  <a:pt x="107157" y="89297"/>
                </a:lnTo>
                <a:lnTo>
                  <a:pt x="107157" y="71437"/>
                </a:lnTo>
                <a:lnTo>
                  <a:pt x="116086" y="62508"/>
                </a:lnTo>
                <a:lnTo>
                  <a:pt x="116086" y="53578"/>
                </a:lnTo>
                <a:lnTo>
                  <a:pt x="116086" y="44648"/>
                </a:lnTo>
                <a:lnTo>
                  <a:pt x="125016" y="44648"/>
                </a:lnTo>
                <a:lnTo>
                  <a:pt x="125016" y="44648"/>
                </a:lnTo>
                <a:lnTo>
                  <a:pt x="125016" y="44648"/>
                </a:lnTo>
                <a:lnTo>
                  <a:pt x="125016" y="44648"/>
                </a:lnTo>
                <a:lnTo>
                  <a:pt x="125016" y="53578"/>
                </a:lnTo>
                <a:lnTo>
                  <a:pt x="125016" y="62508"/>
                </a:lnTo>
                <a:lnTo>
                  <a:pt x="125016" y="80367"/>
                </a:lnTo>
                <a:lnTo>
                  <a:pt x="125016" y="98226"/>
                </a:lnTo>
                <a:lnTo>
                  <a:pt x="125016" y="116086"/>
                </a:lnTo>
                <a:lnTo>
                  <a:pt x="125016" y="125015"/>
                </a:lnTo>
                <a:lnTo>
                  <a:pt x="125016" y="133945"/>
                </a:lnTo>
                <a:lnTo>
                  <a:pt x="125016" y="142875"/>
                </a:lnTo>
                <a:lnTo>
                  <a:pt x="125016" y="142875"/>
                </a:lnTo>
                <a:lnTo>
                  <a:pt x="133946" y="142875"/>
                </a:lnTo>
                <a:lnTo>
                  <a:pt x="133946" y="142875"/>
                </a:lnTo>
                <a:lnTo>
                  <a:pt x="133946" y="142875"/>
                </a:lnTo>
                <a:lnTo>
                  <a:pt x="133946" y="142875"/>
                </a:lnTo>
                <a:lnTo>
                  <a:pt x="133946" y="133945"/>
                </a:lnTo>
                <a:lnTo>
                  <a:pt x="133946" y="116086"/>
                </a:lnTo>
                <a:lnTo>
                  <a:pt x="142875" y="98226"/>
                </a:lnTo>
                <a:lnTo>
                  <a:pt x="151805" y="80367"/>
                </a:lnTo>
                <a:lnTo>
                  <a:pt x="160735" y="62508"/>
                </a:lnTo>
                <a:lnTo>
                  <a:pt x="178594" y="44648"/>
                </a:lnTo>
                <a:lnTo>
                  <a:pt x="187524" y="26789"/>
                </a:lnTo>
                <a:lnTo>
                  <a:pt x="196454" y="17859"/>
                </a:lnTo>
                <a:lnTo>
                  <a:pt x="214313" y="8929"/>
                </a:lnTo>
                <a:lnTo>
                  <a:pt x="214313" y="8929"/>
                </a:lnTo>
                <a:lnTo>
                  <a:pt x="214313" y="8929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1" name="Freeform 120"/>
          <p:cNvSpPr/>
          <p:nvPr/>
        </p:nvSpPr>
        <p:spPr>
          <a:xfrm>
            <a:off x="1866304" y="1910953"/>
            <a:ext cx="89298" cy="258962"/>
          </a:xfrm>
          <a:custGeom>
            <a:avLst/>
            <a:gdLst/>
            <a:ahLst/>
            <a:cxnLst/>
            <a:rect l="0" t="0" r="0" b="0"/>
            <a:pathLst>
              <a:path w="89298" h="258962">
                <a:moveTo>
                  <a:pt x="8930" y="89297"/>
                </a:moveTo>
                <a:lnTo>
                  <a:pt x="0" y="89297"/>
                </a:lnTo>
                <a:lnTo>
                  <a:pt x="0" y="89297"/>
                </a:lnTo>
                <a:lnTo>
                  <a:pt x="0" y="89297"/>
                </a:lnTo>
                <a:lnTo>
                  <a:pt x="8930" y="89297"/>
                </a:lnTo>
                <a:lnTo>
                  <a:pt x="8930" y="89297"/>
                </a:lnTo>
                <a:lnTo>
                  <a:pt x="8930" y="98226"/>
                </a:lnTo>
                <a:lnTo>
                  <a:pt x="17860" y="107156"/>
                </a:lnTo>
                <a:lnTo>
                  <a:pt x="26790" y="125016"/>
                </a:lnTo>
                <a:lnTo>
                  <a:pt x="44649" y="142875"/>
                </a:lnTo>
                <a:lnTo>
                  <a:pt x="44649" y="160734"/>
                </a:lnTo>
                <a:lnTo>
                  <a:pt x="53579" y="178594"/>
                </a:lnTo>
                <a:lnTo>
                  <a:pt x="53579" y="187523"/>
                </a:lnTo>
                <a:lnTo>
                  <a:pt x="53579" y="205383"/>
                </a:lnTo>
                <a:lnTo>
                  <a:pt x="53579" y="223242"/>
                </a:lnTo>
                <a:lnTo>
                  <a:pt x="53579" y="232172"/>
                </a:lnTo>
                <a:lnTo>
                  <a:pt x="62508" y="241101"/>
                </a:lnTo>
                <a:lnTo>
                  <a:pt x="53579" y="250031"/>
                </a:lnTo>
                <a:lnTo>
                  <a:pt x="53579" y="258961"/>
                </a:lnTo>
                <a:lnTo>
                  <a:pt x="53579" y="258961"/>
                </a:lnTo>
                <a:lnTo>
                  <a:pt x="53579" y="258961"/>
                </a:lnTo>
                <a:lnTo>
                  <a:pt x="53579" y="258961"/>
                </a:lnTo>
                <a:lnTo>
                  <a:pt x="53579" y="250031"/>
                </a:lnTo>
                <a:lnTo>
                  <a:pt x="53579" y="241101"/>
                </a:lnTo>
                <a:lnTo>
                  <a:pt x="53579" y="232172"/>
                </a:lnTo>
                <a:lnTo>
                  <a:pt x="44649" y="214312"/>
                </a:lnTo>
                <a:lnTo>
                  <a:pt x="35719" y="196453"/>
                </a:lnTo>
                <a:lnTo>
                  <a:pt x="35719" y="169664"/>
                </a:lnTo>
                <a:lnTo>
                  <a:pt x="26790" y="151805"/>
                </a:lnTo>
                <a:lnTo>
                  <a:pt x="26790" y="125016"/>
                </a:lnTo>
                <a:lnTo>
                  <a:pt x="17860" y="98226"/>
                </a:lnTo>
                <a:lnTo>
                  <a:pt x="17860" y="71437"/>
                </a:lnTo>
                <a:lnTo>
                  <a:pt x="17860" y="53578"/>
                </a:lnTo>
                <a:lnTo>
                  <a:pt x="17860" y="26789"/>
                </a:lnTo>
                <a:lnTo>
                  <a:pt x="26790" y="17859"/>
                </a:lnTo>
                <a:lnTo>
                  <a:pt x="26790" y="0"/>
                </a:lnTo>
                <a:lnTo>
                  <a:pt x="26790" y="0"/>
                </a:lnTo>
                <a:lnTo>
                  <a:pt x="35719" y="0"/>
                </a:lnTo>
                <a:lnTo>
                  <a:pt x="35719" y="0"/>
                </a:lnTo>
                <a:lnTo>
                  <a:pt x="44649" y="8930"/>
                </a:lnTo>
                <a:lnTo>
                  <a:pt x="53579" y="17859"/>
                </a:lnTo>
                <a:lnTo>
                  <a:pt x="62508" y="26789"/>
                </a:lnTo>
                <a:lnTo>
                  <a:pt x="62508" y="44648"/>
                </a:lnTo>
                <a:lnTo>
                  <a:pt x="71438" y="62508"/>
                </a:lnTo>
                <a:lnTo>
                  <a:pt x="80368" y="71437"/>
                </a:lnTo>
                <a:lnTo>
                  <a:pt x="89297" y="89297"/>
                </a:lnTo>
                <a:lnTo>
                  <a:pt x="89297" y="98226"/>
                </a:lnTo>
                <a:lnTo>
                  <a:pt x="89297" y="116086"/>
                </a:lnTo>
                <a:lnTo>
                  <a:pt x="89297" y="125016"/>
                </a:lnTo>
                <a:lnTo>
                  <a:pt x="89297" y="133945"/>
                </a:lnTo>
                <a:lnTo>
                  <a:pt x="89297" y="142875"/>
                </a:lnTo>
                <a:lnTo>
                  <a:pt x="80368" y="142875"/>
                </a:lnTo>
                <a:lnTo>
                  <a:pt x="80368" y="151805"/>
                </a:lnTo>
                <a:lnTo>
                  <a:pt x="71438" y="151805"/>
                </a:lnTo>
                <a:lnTo>
                  <a:pt x="62508" y="151805"/>
                </a:lnTo>
                <a:lnTo>
                  <a:pt x="53579" y="151805"/>
                </a:lnTo>
                <a:lnTo>
                  <a:pt x="44649" y="151805"/>
                </a:lnTo>
                <a:lnTo>
                  <a:pt x="44649" y="142875"/>
                </a:lnTo>
                <a:lnTo>
                  <a:pt x="44649" y="142875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2" name="Freeform 121"/>
          <p:cNvSpPr/>
          <p:nvPr/>
        </p:nvSpPr>
        <p:spPr>
          <a:xfrm>
            <a:off x="1964531" y="1928812"/>
            <a:ext cx="89298" cy="116087"/>
          </a:xfrm>
          <a:custGeom>
            <a:avLst/>
            <a:gdLst/>
            <a:ahLst/>
            <a:cxnLst/>
            <a:rect l="0" t="0" r="0" b="0"/>
            <a:pathLst>
              <a:path w="89298" h="116087">
                <a:moveTo>
                  <a:pt x="53578" y="62508"/>
                </a:moveTo>
                <a:lnTo>
                  <a:pt x="53578" y="62508"/>
                </a:lnTo>
                <a:lnTo>
                  <a:pt x="62508" y="53578"/>
                </a:lnTo>
                <a:lnTo>
                  <a:pt x="62508" y="44649"/>
                </a:lnTo>
                <a:lnTo>
                  <a:pt x="71438" y="35719"/>
                </a:lnTo>
                <a:lnTo>
                  <a:pt x="80367" y="26789"/>
                </a:lnTo>
                <a:lnTo>
                  <a:pt x="80367" y="17860"/>
                </a:lnTo>
                <a:lnTo>
                  <a:pt x="80367" y="8930"/>
                </a:lnTo>
                <a:lnTo>
                  <a:pt x="80367" y="0"/>
                </a:lnTo>
                <a:lnTo>
                  <a:pt x="71438" y="0"/>
                </a:lnTo>
                <a:lnTo>
                  <a:pt x="71438" y="0"/>
                </a:lnTo>
                <a:lnTo>
                  <a:pt x="62508" y="0"/>
                </a:lnTo>
                <a:lnTo>
                  <a:pt x="53578" y="0"/>
                </a:lnTo>
                <a:lnTo>
                  <a:pt x="44648" y="8930"/>
                </a:lnTo>
                <a:lnTo>
                  <a:pt x="35719" y="26789"/>
                </a:lnTo>
                <a:lnTo>
                  <a:pt x="26789" y="35719"/>
                </a:lnTo>
                <a:lnTo>
                  <a:pt x="8930" y="53578"/>
                </a:lnTo>
                <a:lnTo>
                  <a:pt x="8930" y="62508"/>
                </a:lnTo>
                <a:lnTo>
                  <a:pt x="0" y="80367"/>
                </a:lnTo>
                <a:lnTo>
                  <a:pt x="0" y="98227"/>
                </a:lnTo>
                <a:lnTo>
                  <a:pt x="8930" y="107157"/>
                </a:lnTo>
                <a:lnTo>
                  <a:pt x="8930" y="107157"/>
                </a:lnTo>
                <a:lnTo>
                  <a:pt x="17859" y="116086"/>
                </a:lnTo>
                <a:lnTo>
                  <a:pt x="26789" y="116086"/>
                </a:lnTo>
                <a:lnTo>
                  <a:pt x="44648" y="116086"/>
                </a:lnTo>
                <a:lnTo>
                  <a:pt x="53578" y="107157"/>
                </a:lnTo>
                <a:lnTo>
                  <a:pt x="62508" y="107157"/>
                </a:lnTo>
                <a:lnTo>
                  <a:pt x="80367" y="89297"/>
                </a:lnTo>
                <a:lnTo>
                  <a:pt x="80367" y="80367"/>
                </a:lnTo>
                <a:lnTo>
                  <a:pt x="89297" y="71438"/>
                </a:lnTo>
                <a:lnTo>
                  <a:pt x="89297" y="53578"/>
                </a:lnTo>
                <a:lnTo>
                  <a:pt x="89297" y="35719"/>
                </a:lnTo>
                <a:lnTo>
                  <a:pt x="89297" y="26789"/>
                </a:lnTo>
                <a:lnTo>
                  <a:pt x="89297" y="8930"/>
                </a:lnTo>
                <a:lnTo>
                  <a:pt x="80367" y="0"/>
                </a:lnTo>
                <a:lnTo>
                  <a:pt x="80367" y="0"/>
                </a:lnTo>
                <a:lnTo>
                  <a:pt x="80367" y="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3" name="Freeform 122"/>
          <p:cNvSpPr/>
          <p:nvPr/>
        </p:nvSpPr>
        <p:spPr>
          <a:xfrm>
            <a:off x="2089547" y="1803797"/>
            <a:ext cx="35719" cy="223243"/>
          </a:xfrm>
          <a:custGeom>
            <a:avLst/>
            <a:gdLst/>
            <a:ahLst/>
            <a:cxnLst/>
            <a:rect l="0" t="0" r="0" b="0"/>
            <a:pathLst>
              <a:path w="35719" h="223243">
                <a:moveTo>
                  <a:pt x="0" y="17859"/>
                </a:moveTo>
                <a:lnTo>
                  <a:pt x="0" y="8929"/>
                </a:lnTo>
                <a:lnTo>
                  <a:pt x="0" y="8929"/>
                </a:lnTo>
                <a:lnTo>
                  <a:pt x="0" y="0"/>
                </a:lnTo>
                <a:lnTo>
                  <a:pt x="8929" y="0"/>
                </a:lnTo>
                <a:lnTo>
                  <a:pt x="8929" y="0"/>
                </a:lnTo>
                <a:lnTo>
                  <a:pt x="8929" y="0"/>
                </a:lnTo>
                <a:lnTo>
                  <a:pt x="8929" y="0"/>
                </a:lnTo>
                <a:lnTo>
                  <a:pt x="8929" y="17859"/>
                </a:lnTo>
                <a:lnTo>
                  <a:pt x="8929" y="26789"/>
                </a:lnTo>
                <a:lnTo>
                  <a:pt x="8929" y="44648"/>
                </a:lnTo>
                <a:lnTo>
                  <a:pt x="17859" y="71437"/>
                </a:lnTo>
                <a:lnTo>
                  <a:pt x="17859" y="98226"/>
                </a:lnTo>
                <a:lnTo>
                  <a:pt x="17859" y="125015"/>
                </a:lnTo>
                <a:lnTo>
                  <a:pt x="26789" y="151804"/>
                </a:lnTo>
                <a:lnTo>
                  <a:pt x="26789" y="169664"/>
                </a:lnTo>
                <a:lnTo>
                  <a:pt x="35718" y="187523"/>
                </a:lnTo>
                <a:lnTo>
                  <a:pt x="35718" y="205382"/>
                </a:lnTo>
                <a:lnTo>
                  <a:pt x="35718" y="214312"/>
                </a:lnTo>
                <a:lnTo>
                  <a:pt x="35718" y="223242"/>
                </a:lnTo>
                <a:lnTo>
                  <a:pt x="35718" y="223242"/>
                </a:lnTo>
                <a:lnTo>
                  <a:pt x="35718" y="223242"/>
                </a:lnTo>
                <a:lnTo>
                  <a:pt x="35718" y="223242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4" name="Freeform 123"/>
          <p:cNvSpPr/>
          <p:nvPr/>
        </p:nvSpPr>
        <p:spPr>
          <a:xfrm>
            <a:off x="2071687" y="1910953"/>
            <a:ext cx="62509" cy="44649"/>
          </a:xfrm>
          <a:custGeom>
            <a:avLst/>
            <a:gdLst/>
            <a:ahLst/>
            <a:cxnLst/>
            <a:rect l="0" t="0" r="0" b="0"/>
            <a:pathLst>
              <a:path w="62509" h="44649">
                <a:moveTo>
                  <a:pt x="0" y="44648"/>
                </a:moveTo>
                <a:lnTo>
                  <a:pt x="0" y="44648"/>
                </a:lnTo>
                <a:lnTo>
                  <a:pt x="0" y="44648"/>
                </a:lnTo>
                <a:lnTo>
                  <a:pt x="0" y="44648"/>
                </a:lnTo>
                <a:lnTo>
                  <a:pt x="0" y="35719"/>
                </a:lnTo>
                <a:lnTo>
                  <a:pt x="0" y="35719"/>
                </a:lnTo>
                <a:lnTo>
                  <a:pt x="0" y="35719"/>
                </a:lnTo>
                <a:lnTo>
                  <a:pt x="8930" y="26789"/>
                </a:lnTo>
                <a:lnTo>
                  <a:pt x="17860" y="17859"/>
                </a:lnTo>
                <a:lnTo>
                  <a:pt x="26789" y="17859"/>
                </a:lnTo>
                <a:lnTo>
                  <a:pt x="35719" y="8930"/>
                </a:lnTo>
                <a:lnTo>
                  <a:pt x="53578" y="0"/>
                </a:lnTo>
                <a:lnTo>
                  <a:pt x="62508" y="0"/>
                </a:lnTo>
                <a:lnTo>
                  <a:pt x="62508" y="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5" name="Freeform 124"/>
          <p:cNvSpPr/>
          <p:nvPr/>
        </p:nvSpPr>
        <p:spPr>
          <a:xfrm>
            <a:off x="2160984" y="1893094"/>
            <a:ext cx="107157" cy="116086"/>
          </a:xfrm>
          <a:custGeom>
            <a:avLst/>
            <a:gdLst/>
            <a:ahLst/>
            <a:cxnLst/>
            <a:rect l="0" t="0" r="0" b="0"/>
            <a:pathLst>
              <a:path w="107157" h="116086">
                <a:moveTo>
                  <a:pt x="0" y="71437"/>
                </a:moveTo>
                <a:lnTo>
                  <a:pt x="0" y="71437"/>
                </a:lnTo>
                <a:lnTo>
                  <a:pt x="0" y="71437"/>
                </a:lnTo>
                <a:lnTo>
                  <a:pt x="0" y="71437"/>
                </a:lnTo>
                <a:lnTo>
                  <a:pt x="0" y="71437"/>
                </a:lnTo>
                <a:lnTo>
                  <a:pt x="0" y="71437"/>
                </a:lnTo>
                <a:lnTo>
                  <a:pt x="8930" y="71437"/>
                </a:lnTo>
                <a:lnTo>
                  <a:pt x="8930" y="71437"/>
                </a:lnTo>
                <a:lnTo>
                  <a:pt x="17860" y="62507"/>
                </a:lnTo>
                <a:lnTo>
                  <a:pt x="17860" y="62507"/>
                </a:lnTo>
                <a:lnTo>
                  <a:pt x="26789" y="53578"/>
                </a:lnTo>
                <a:lnTo>
                  <a:pt x="35719" y="35718"/>
                </a:lnTo>
                <a:lnTo>
                  <a:pt x="44649" y="26789"/>
                </a:lnTo>
                <a:lnTo>
                  <a:pt x="44649" y="17859"/>
                </a:lnTo>
                <a:lnTo>
                  <a:pt x="53578" y="8929"/>
                </a:lnTo>
                <a:lnTo>
                  <a:pt x="53578" y="0"/>
                </a:lnTo>
                <a:lnTo>
                  <a:pt x="53578" y="0"/>
                </a:lnTo>
                <a:lnTo>
                  <a:pt x="44649" y="0"/>
                </a:lnTo>
                <a:lnTo>
                  <a:pt x="44649" y="0"/>
                </a:lnTo>
                <a:lnTo>
                  <a:pt x="35719" y="0"/>
                </a:lnTo>
                <a:lnTo>
                  <a:pt x="26789" y="8929"/>
                </a:lnTo>
                <a:lnTo>
                  <a:pt x="17860" y="17859"/>
                </a:lnTo>
                <a:lnTo>
                  <a:pt x="8930" y="26789"/>
                </a:lnTo>
                <a:lnTo>
                  <a:pt x="8930" y="44648"/>
                </a:lnTo>
                <a:lnTo>
                  <a:pt x="0" y="53578"/>
                </a:lnTo>
                <a:lnTo>
                  <a:pt x="0" y="62507"/>
                </a:lnTo>
                <a:lnTo>
                  <a:pt x="0" y="80367"/>
                </a:lnTo>
                <a:lnTo>
                  <a:pt x="8930" y="89296"/>
                </a:lnTo>
                <a:lnTo>
                  <a:pt x="8930" y="98226"/>
                </a:lnTo>
                <a:lnTo>
                  <a:pt x="8930" y="98226"/>
                </a:lnTo>
                <a:lnTo>
                  <a:pt x="17860" y="107156"/>
                </a:lnTo>
                <a:lnTo>
                  <a:pt x="26789" y="107156"/>
                </a:lnTo>
                <a:lnTo>
                  <a:pt x="35719" y="107156"/>
                </a:lnTo>
                <a:lnTo>
                  <a:pt x="44649" y="107156"/>
                </a:lnTo>
                <a:lnTo>
                  <a:pt x="53578" y="98226"/>
                </a:lnTo>
                <a:lnTo>
                  <a:pt x="53578" y="98226"/>
                </a:lnTo>
                <a:lnTo>
                  <a:pt x="53578" y="89296"/>
                </a:lnTo>
                <a:lnTo>
                  <a:pt x="62508" y="80367"/>
                </a:lnTo>
                <a:lnTo>
                  <a:pt x="62508" y="71437"/>
                </a:lnTo>
                <a:lnTo>
                  <a:pt x="62508" y="62507"/>
                </a:lnTo>
                <a:lnTo>
                  <a:pt x="62508" y="53578"/>
                </a:lnTo>
                <a:lnTo>
                  <a:pt x="71438" y="35718"/>
                </a:lnTo>
                <a:lnTo>
                  <a:pt x="71438" y="35718"/>
                </a:lnTo>
                <a:lnTo>
                  <a:pt x="71438" y="26789"/>
                </a:lnTo>
                <a:lnTo>
                  <a:pt x="71438" y="26789"/>
                </a:lnTo>
                <a:lnTo>
                  <a:pt x="71438" y="26789"/>
                </a:lnTo>
                <a:lnTo>
                  <a:pt x="71438" y="26789"/>
                </a:lnTo>
                <a:lnTo>
                  <a:pt x="71438" y="35718"/>
                </a:lnTo>
                <a:lnTo>
                  <a:pt x="71438" y="44648"/>
                </a:lnTo>
                <a:lnTo>
                  <a:pt x="71438" y="53578"/>
                </a:lnTo>
                <a:lnTo>
                  <a:pt x="80367" y="71437"/>
                </a:lnTo>
                <a:lnTo>
                  <a:pt x="71438" y="80367"/>
                </a:lnTo>
                <a:lnTo>
                  <a:pt x="71438" y="89296"/>
                </a:lnTo>
                <a:lnTo>
                  <a:pt x="71438" y="98226"/>
                </a:lnTo>
                <a:lnTo>
                  <a:pt x="71438" y="107156"/>
                </a:lnTo>
                <a:lnTo>
                  <a:pt x="71438" y="107156"/>
                </a:lnTo>
                <a:lnTo>
                  <a:pt x="71438" y="116085"/>
                </a:lnTo>
                <a:lnTo>
                  <a:pt x="71438" y="116085"/>
                </a:lnTo>
                <a:lnTo>
                  <a:pt x="71438" y="107156"/>
                </a:lnTo>
                <a:lnTo>
                  <a:pt x="71438" y="107156"/>
                </a:lnTo>
                <a:lnTo>
                  <a:pt x="71438" y="98226"/>
                </a:lnTo>
                <a:lnTo>
                  <a:pt x="71438" y="80367"/>
                </a:lnTo>
                <a:lnTo>
                  <a:pt x="71438" y="71437"/>
                </a:lnTo>
                <a:lnTo>
                  <a:pt x="71438" y="44648"/>
                </a:lnTo>
                <a:lnTo>
                  <a:pt x="80367" y="26789"/>
                </a:lnTo>
                <a:lnTo>
                  <a:pt x="80367" y="17859"/>
                </a:lnTo>
                <a:lnTo>
                  <a:pt x="80367" y="8929"/>
                </a:lnTo>
                <a:lnTo>
                  <a:pt x="80367" y="0"/>
                </a:lnTo>
                <a:lnTo>
                  <a:pt x="89297" y="0"/>
                </a:lnTo>
                <a:lnTo>
                  <a:pt x="89297" y="8929"/>
                </a:lnTo>
                <a:lnTo>
                  <a:pt x="89297" y="8929"/>
                </a:lnTo>
                <a:lnTo>
                  <a:pt x="89297" y="17859"/>
                </a:lnTo>
                <a:lnTo>
                  <a:pt x="98227" y="26789"/>
                </a:lnTo>
                <a:lnTo>
                  <a:pt x="98227" y="44648"/>
                </a:lnTo>
                <a:lnTo>
                  <a:pt x="98227" y="62507"/>
                </a:lnTo>
                <a:lnTo>
                  <a:pt x="107156" y="71437"/>
                </a:lnTo>
                <a:lnTo>
                  <a:pt x="107156" y="89296"/>
                </a:lnTo>
                <a:lnTo>
                  <a:pt x="107156" y="98226"/>
                </a:lnTo>
                <a:lnTo>
                  <a:pt x="107156" y="107156"/>
                </a:lnTo>
                <a:lnTo>
                  <a:pt x="107156" y="107156"/>
                </a:lnTo>
                <a:lnTo>
                  <a:pt x="107156" y="116085"/>
                </a:lnTo>
                <a:lnTo>
                  <a:pt x="107156" y="116085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6" name="Freeform 125"/>
          <p:cNvSpPr/>
          <p:nvPr/>
        </p:nvSpPr>
        <p:spPr>
          <a:xfrm>
            <a:off x="2339578" y="1768078"/>
            <a:ext cx="17860" cy="214313"/>
          </a:xfrm>
          <a:custGeom>
            <a:avLst/>
            <a:gdLst/>
            <a:ahLst/>
            <a:cxnLst/>
            <a:rect l="0" t="0" r="0" b="0"/>
            <a:pathLst>
              <a:path w="17860" h="214313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8930" y="0"/>
                </a:lnTo>
                <a:lnTo>
                  <a:pt x="8930" y="0"/>
                </a:lnTo>
                <a:lnTo>
                  <a:pt x="8930" y="8930"/>
                </a:lnTo>
                <a:lnTo>
                  <a:pt x="17859" y="17859"/>
                </a:lnTo>
                <a:lnTo>
                  <a:pt x="17859" y="35719"/>
                </a:lnTo>
                <a:lnTo>
                  <a:pt x="17859" y="53578"/>
                </a:lnTo>
                <a:lnTo>
                  <a:pt x="17859" y="80367"/>
                </a:lnTo>
                <a:lnTo>
                  <a:pt x="17859" y="107156"/>
                </a:lnTo>
                <a:lnTo>
                  <a:pt x="17859" y="133945"/>
                </a:lnTo>
                <a:lnTo>
                  <a:pt x="17859" y="151805"/>
                </a:lnTo>
                <a:lnTo>
                  <a:pt x="17859" y="169664"/>
                </a:lnTo>
                <a:lnTo>
                  <a:pt x="17859" y="187523"/>
                </a:lnTo>
                <a:lnTo>
                  <a:pt x="17859" y="196453"/>
                </a:lnTo>
                <a:lnTo>
                  <a:pt x="17859" y="205383"/>
                </a:lnTo>
                <a:lnTo>
                  <a:pt x="17859" y="214312"/>
                </a:lnTo>
                <a:lnTo>
                  <a:pt x="17859" y="214312"/>
                </a:lnTo>
                <a:lnTo>
                  <a:pt x="17859" y="214312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7" name="Freeform 126"/>
          <p:cNvSpPr/>
          <p:nvPr/>
        </p:nvSpPr>
        <p:spPr>
          <a:xfrm>
            <a:off x="2268140" y="1875234"/>
            <a:ext cx="142876" cy="35720"/>
          </a:xfrm>
          <a:custGeom>
            <a:avLst/>
            <a:gdLst/>
            <a:ahLst/>
            <a:cxnLst/>
            <a:rect l="0" t="0" r="0" b="0"/>
            <a:pathLst>
              <a:path w="142876" h="35720">
                <a:moveTo>
                  <a:pt x="8930" y="35719"/>
                </a:moveTo>
                <a:lnTo>
                  <a:pt x="8930" y="35719"/>
                </a:lnTo>
                <a:lnTo>
                  <a:pt x="0" y="35719"/>
                </a:lnTo>
                <a:lnTo>
                  <a:pt x="0" y="35719"/>
                </a:lnTo>
                <a:lnTo>
                  <a:pt x="0" y="35719"/>
                </a:lnTo>
                <a:lnTo>
                  <a:pt x="8930" y="26789"/>
                </a:lnTo>
                <a:lnTo>
                  <a:pt x="17860" y="26789"/>
                </a:lnTo>
                <a:lnTo>
                  <a:pt x="17860" y="26789"/>
                </a:lnTo>
                <a:lnTo>
                  <a:pt x="26789" y="17860"/>
                </a:lnTo>
                <a:lnTo>
                  <a:pt x="35719" y="17860"/>
                </a:lnTo>
                <a:lnTo>
                  <a:pt x="53579" y="17860"/>
                </a:lnTo>
                <a:lnTo>
                  <a:pt x="62508" y="8930"/>
                </a:lnTo>
                <a:lnTo>
                  <a:pt x="80368" y="8930"/>
                </a:lnTo>
                <a:lnTo>
                  <a:pt x="98227" y="8930"/>
                </a:lnTo>
                <a:lnTo>
                  <a:pt x="125016" y="0"/>
                </a:lnTo>
                <a:lnTo>
                  <a:pt x="133946" y="0"/>
                </a:lnTo>
                <a:lnTo>
                  <a:pt x="142875" y="0"/>
                </a:lnTo>
                <a:lnTo>
                  <a:pt x="142875" y="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8" name="Freeform 127"/>
          <p:cNvSpPr/>
          <p:nvPr/>
        </p:nvSpPr>
        <p:spPr>
          <a:xfrm>
            <a:off x="2446734" y="1866304"/>
            <a:ext cx="8931" cy="98228"/>
          </a:xfrm>
          <a:custGeom>
            <a:avLst/>
            <a:gdLst/>
            <a:ahLst/>
            <a:cxnLst/>
            <a:rect l="0" t="0" r="0" b="0"/>
            <a:pathLst>
              <a:path w="8931" h="98228">
                <a:moveTo>
                  <a:pt x="0" y="0"/>
                </a:moveTo>
                <a:lnTo>
                  <a:pt x="0" y="8930"/>
                </a:lnTo>
                <a:lnTo>
                  <a:pt x="0" y="8930"/>
                </a:lnTo>
                <a:lnTo>
                  <a:pt x="0" y="17860"/>
                </a:lnTo>
                <a:lnTo>
                  <a:pt x="0" y="26790"/>
                </a:lnTo>
                <a:lnTo>
                  <a:pt x="0" y="44649"/>
                </a:lnTo>
                <a:lnTo>
                  <a:pt x="8930" y="62508"/>
                </a:lnTo>
                <a:lnTo>
                  <a:pt x="8930" y="80368"/>
                </a:lnTo>
                <a:lnTo>
                  <a:pt x="8930" y="89297"/>
                </a:lnTo>
                <a:lnTo>
                  <a:pt x="8930" y="98227"/>
                </a:lnTo>
                <a:lnTo>
                  <a:pt x="8930" y="98227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9" name="Freeform 128"/>
          <p:cNvSpPr/>
          <p:nvPr/>
        </p:nvSpPr>
        <p:spPr>
          <a:xfrm>
            <a:off x="2446734" y="1830586"/>
            <a:ext cx="1" cy="1"/>
          </a:xfrm>
          <a:custGeom>
            <a:avLst/>
            <a:gdLst/>
            <a:ahLst/>
            <a:cxnLst/>
            <a:rect l="0" t="0" r="0" b="0"/>
            <a:pathLst>
              <a:path w="1" h="1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0" name="Freeform 129"/>
          <p:cNvSpPr/>
          <p:nvPr/>
        </p:nvSpPr>
        <p:spPr>
          <a:xfrm>
            <a:off x="2482453" y="1866304"/>
            <a:ext cx="71439" cy="98228"/>
          </a:xfrm>
          <a:custGeom>
            <a:avLst/>
            <a:gdLst/>
            <a:ahLst/>
            <a:cxnLst/>
            <a:rect l="0" t="0" r="0" b="0"/>
            <a:pathLst>
              <a:path w="71439" h="98228">
                <a:moveTo>
                  <a:pt x="44649" y="35719"/>
                </a:moveTo>
                <a:lnTo>
                  <a:pt x="44649" y="35719"/>
                </a:lnTo>
                <a:lnTo>
                  <a:pt x="44649" y="35719"/>
                </a:lnTo>
                <a:lnTo>
                  <a:pt x="44649" y="35719"/>
                </a:lnTo>
                <a:lnTo>
                  <a:pt x="44649" y="26790"/>
                </a:lnTo>
                <a:lnTo>
                  <a:pt x="44649" y="17860"/>
                </a:lnTo>
                <a:lnTo>
                  <a:pt x="44649" y="8930"/>
                </a:lnTo>
                <a:lnTo>
                  <a:pt x="44649" y="8930"/>
                </a:lnTo>
                <a:lnTo>
                  <a:pt x="44649" y="0"/>
                </a:lnTo>
                <a:lnTo>
                  <a:pt x="35719" y="0"/>
                </a:lnTo>
                <a:lnTo>
                  <a:pt x="35719" y="0"/>
                </a:lnTo>
                <a:lnTo>
                  <a:pt x="26789" y="0"/>
                </a:lnTo>
                <a:lnTo>
                  <a:pt x="17860" y="8930"/>
                </a:lnTo>
                <a:lnTo>
                  <a:pt x="17860" y="17860"/>
                </a:lnTo>
                <a:lnTo>
                  <a:pt x="8930" y="26790"/>
                </a:lnTo>
                <a:lnTo>
                  <a:pt x="8930" y="35719"/>
                </a:lnTo>
                <a:lnTo>
                  <a:pt x="0" y="53579"/>
                </a:lnTo>
                <a:lnTo>
                  <a:pt x="0" y="62508"/>
                </a:lnTo>
                <a:lnTo>
                  <a:pt x="0" y="71438"/>
                </a:lnTo>
                <a:lnTo>
                  <a:pt x="0" y="80368"/>
                </a:lnTo>
                <a:lnTo>
                  <a:pt x="0" y="89297"/>
                </a:lnTo>
                <a:lnTo>
                  <a:pt x="8930" y="89297"/>
                </a:lnTo>
                <a:lnTo>
                  <a:pt x="17860" y="98227"/>
                </a:lnTo>
                <a:lnTo>
                  <a:pt x="26789" y="89297"/>
                </a:lnTo>
                <a:lnTo>
                  <a:pt x="35719" y="89297"/>
                </a:lnTo>
                <a:lnTo>
                  <a:pt x="44649" y="89297"/>
                </a:lnTo>
                <a:lnTo>
                  <a:pt x="44649" y="80368"/>
                </a:lnTo>
                <a:lnTo>
                  <a:pt x="53578" y="80368"/>
                </a:lnTo>
                <a:lnTo>
                  <a:pt x="62508" y="62508"/>
                </a:lnTo>
                <a:lnTo>
                  <a:pt x="62508" y="53579"/>
                </a:lnTo>
                <a:lnTo>
                  <a:pt x="62508" y="44649"/>
                </a:lnTo>
                <a:lnTo>
                  <a:pt x="71438" y="35719"/>
                </a:lnTo>
                <a:lnTo>
                  <a:pt x="71438" y="26790"/>
                </a:lnTo>
                <a:lnTo>
                  <a:pt x="71438" y="17860"/>
                </a:lnTo>
                <a:lnTo>
                  <a:pt x="71438" y="17860"/>
                </a:lnTo>
                <a:lnTo>
                  <a:pt x="62508" y="8930"/>
                </a:lnTo>
                <a:lnTo>
                  <a:pt x="62508" y="8930"/>
                </a:lnTo>
                <a:lnTo>
                  <a:pt x="62508" y="8930"/>
                </a:lnTo>
                <a:lnTo>
                  <a:pt x="62508" y="8930"/>
                </a:lnTo>
                <a:lnTo>
                  <a:pt x="53578" y="8930"/>
                </a:lnTo>
                <a:lnTo>
                  <a:pt x="53578" y="8930"/>
                </a:lnTo>
                <a:lnTo>
                  <a:pt x="53578" y="17860"/>
                </a:lnTo>
                <a:lnTo>
                  <a:pt x="53578" y="17860"/>
                </a:lnTo>
                <a:lnTo>
                  <a:pt x="44649" y="26790"/>
                </a:lnTo>
                <a:lnTo>
                  <a:pt x="44649" y="35719"/>
                </a:lnTo>
                <a:lnTo>
                  <a:pt x="53578" y="44649"/>
                </a:lnTo>
                <a:lnTo>
                  <a:pt x="53578" y="53579"/>
                </a:lnTo>
                <a:lnTo>
                  <a:pt x="53578" y="62508"/>
                </a:lnTo>
                <a:lnTo>
                  <a:pt x="62508" y="71438"/>
                </a:lnTo>
                <a:lnTo>
                  <a:pt x="62508" y="80368"/>
                </a:lnTo>
                <a:lnTo>
                  <a:pt x="71438" y="80368"/>
                </a:lnTo>
                <a:lnTo>
                  <a:pt x="71438" y="80368"/>
                </a:lnTo>
                <a:lnTo>
                  <a:pt x="71438" y="80368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1" name="Freeform 130"/>
          <p:cNvSpPr/>
          <p:nvPr/>
        </p:nvSpPr>
        <p:spPr>
          <a:xfrm>
            <a:off x="2616398" y="1723429"/>
            <a:ext cx="44650" cy="232173"/>
          </a:xfrm>
          <a:custGeom>
            <a:avLst/>
            <a:gdLst/>
            <a:ahLst/>
            <a:cxnLst/>
            <a:rect l="0" t="0" r="0" b="0"/>
            <a:pathLst>
              <a:path w="44650" h="232173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8930"/>
                </a:lnTo>
                <a:lnTo>
                  <a:pt x="0" y="8930"/>
                </a:lnTo>
                <a:lnTo>
                  <a:pt x="8930" y="26790"/>
                </a:lnTo>
                <a:lnTo>
                  <a:pt x="8930" y="44649"/>
                </a:lnTo>
                <a:lnTo>
                  <a:pt x="8930" y="71438"/>
                </a:lnTo>
                <a:lnTo>
                  <a:pt x="8930" y="98227"/>
                </a:lnTo>
                <a:lnTo>
                  <a:pt x="17860" y="125016"/>
                </a:lnTo>
                <a:lnTo>
                  <a:pt x="17860" y="160735"/>
                </a:lnTo>
                <a:lnTo>
                  <a:pt x="26790" y="178594"/>
                </a:lnTo>
                <a:lnTo>
                  <a:pt x="35719" y="205383"/>
                </a:lnTo>
                <a:lnTo>
                  <a:pt x="44649" y="214313"/>
                </a:lnTo>
                <a:lnTo>
                  <a:pt x="44649" y="232172"/>
                </a:lnTo>
                <a:lnTo>
                  <a:pt x="44649" y="232172"/>
                </a:lnTo>
                <a:lnTo>
                  <a:pt x="44649" y="232172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2" name="Freeform 131"/>
          <p:cNvSpPr/>
          <p:nvPr/>
        </p:nvSpPr>
        <p:spPr>
          <a:xfrm>
            <a:off x="4027289" y="910828"/>
            <a:ext cx="178594" cy="214314"/>
          </a:xfrm>
          <a:custGeom>
            <a:avLst/>
            <a:gdLst/>
            <a:ahLst/>
            <a:cxnLst/>
            <a:rect l="0" t="0" r="0" b="0"/>
            <a:pathLst>
              <a:path w="178594" h="214314">
                <a:moveTo>
                  <a:pt x="0" y="0"/>
                </a:moveTo>
                <a:lnTo>
                  <a:pt x="0" y="0"/>
                </a:lnTo>
                <a:lnTo>
                  <a:pt x="8929" y="0"/>
                </a:lnTo>
                <a:lnTo>
                  <a:pt x="8929" y="0"/>
                </a:lnTo>
                <a:lnTo>
                  <a:pt x="17859" y="0"/>
                </a:lnTo>
                <a:lnTo>
                  <a:pt x="17859" y="0"/>
                </a:lnTo>
                <a:lnTo>
                  <a:pt x="26789" y="8930"/>
                </a:lnTo>
                <a:lnTo>
                  <a:pt x="35718" y="17859"/>
                </a:lnTo>
                <a:lnTo>
                  <a:pt x="44648" y="35719"/>
                </a:lnTo>
                <a:lnTo>
                  <a:pt x="53578" y="44648"/>
                </a:lnTo>
                <a:lnTo>
                  <a:pt x="62507" y="62508"/>
                </a:lnTo>
                <a:lnTo>
                  <a:pt x="80367" y="80367"/>
                </a:lnTo>
                <a:lnTo>
                  <a:pt x="89297" y="107156"/>
                </a:lnTo>
                <a:lnTo>
                  <a:pt x="107156" y="125016"/>
                </a:lnTo>
                <a:lnTo>
                  <a:pt x="125015" y="142875"/>
                </a:lnTo>
                <a:lnTo>
                  <a:pt x="142875" y="169664"/>
                </a:lnTo>
                <a:lnTo>
                  <a:pt x="160734" y="187523"/>
                </a:lnTo>
                <a:lnTo>
                  <a:pt x="169664" y="205383"/>
                </a:lnTo>
                <a:lnTo>
                  <a:pt x="178593" y="214313"/>
                </a:lnTo>
                <a:lnTo>
                  <a:pt x="178593" y="214313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3" name="Freeform 132"/>
          <p:cNvSpPr/>
          <p:nvPr/>
        </p:nvSpPr>
        <p:spPr>
          <a:xfrm>
            <a:off x="3491507" y="1276945"/>
            <a:ext cx="35720" cy="241103"/>
          </a:xfrm>
          <a:custGeom>
            <a:avLst/>
            <a:gdLst/>
            <a:ahLst/>
            <a:cxnLst/>
            <a:rect l="0" t="0" r="0" b="0"/>
            <a:pathLst>
              <a:path w="35720" h="241103">
                <a:moveTo>
                  <a:pt x="35719" y="0"/>
                </a:moveTo>
                <a:lnTo>
                  <a:pt x="35719" y="0"/>
                </a:lnTo>
                <a:lnTo>
                  <a:pt x="26789" y="0"/>
                </a:lnTo>
                <a:lnTo>
                  <a:pt x="26789" y="8930"/>
                </a:lnTo>
                <a:lnTo>
                  <a:pt x="26789" y="17860"/>
                </a:lnTo>
                <a:lnTo>
                  <a:pt x="26789" y="26789"/>
                </a:lnTo>
                <a:lnTo>
                  <a:pt x="26789" y="35719"/>
                </a:lnTo>
                <a:lnTo>
                  <a:pt x="26789" y="53578"/>
                </a:lnTo>
                <a:lnTo>
                  <a:pt x="17860" y="62508"/>
                </a:lnTo>
                <a:lnTo>
                  <a:pt x="17860" y="89297"/>
                </a:lnTo>
                <a:lnTo>
                  <a:pt x="17860" y="107157"/>
                </a:lnTo>
                <a:lnTo>
                  <a:pt x="17860" y="125016"/>
                </a:lnTo>
                <a:lnTo>
                  <a:pt x="8930" y="142875"/>
                </a:lnTo>
                <a:lnTo>
                  <a:pt x="8930" y="169664"/>
                </a:lnTo>
                <a:lnTo>
                  <a:pt x="8930" y="187524"/>
                </a:lnTo>
                <a:lnTo>
                  <a:pt x="0" y="196453"/>
                </a:lnTo>
                <a:lnTo>
                  <a:pt x="0" y="214313"/>
                </a:lnTo>
                <a:lnTo>
                  <a:pt x="0" y="223242"/>
                </a:lnTo>
                <a:lnTo>
                  <a:pt x="0" y="232172"/>
                </a:lnTo>
                <a:lnTo>
                  <a:pt x="0" y="232172"/>
                </a:lnTo>
                <a:lnTo>
                  <a:pt x="0" y="241102"/>
                </a:lnTo>
                <a:lnTo>
                  <a:pt x="0" y="241102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4" name="Freeform 133"/>
          <p:cNvSpPr/>
          <p:nvPr/>
        </p:nvSpPr>
        <p:spPr>
          <a:xfrm>
            <a:off x="3500437" y="1223367"/>
            <a:ext cx="116087" cy="285751"/>
          </a:xfrm>
          <a:custGeom>
            <a:avLst/>
            <a:gdLst/>
            <a:ahLst/>
            <a:cxnLst/>
            <a:rect l="0" t="0" r="0" b="0"/>
            <a:pathLst>
              <a:path w="116087" h="285751">
                <a:moveTo>
                  <a:pt x="0" y="44649"/>
                </a:moveTo>
                <a:lnTo>
                  <a:pt x="0" y="44649"/>
                </a:lnTo>
                <a:lnTo>
                  <a:pt x="0" y="44649"/>
                </a:lnTo>
                <a:lnTo>
                  <a:pt x="0" y="53578"/>
                </a:lnTo>
                <a:lnTo>
                  <a:pt x="0" y="53578"/>
                </a:lnTo>
                <a:lnTo>
                  <a:pt x="0" y="62508"/>
                </a:lnTo>
                <a:lnTo>
                  <a:pt x="0" y="71438"/>
                </a:lnTo>
                <a:lnTo>
                  <a:pt x="0" y="80367"/>
                </a:lnTo>
                <a:lnTo>
                  <a:pt x="0" y="98227"/>
                </a:lnTo>
                <a:lnTo>
                  <a:pt x="8930" y="107156"/>
                </a:lnTo>
                <a:lnTo>
                  <a:pt x="8930" y="116086"/>
                </a:lnTo>
                <a:lnTo>
                  <a:pt x="8930" y="125016"/>
                </a:lnTo>
                <a:lnTo>
                  <a:pt x="17859" y="133946"/>
                </a:lnTo>
                <a:lnTo>
                  <a:pt x="17859" y="142875"/>
                </a:lnTo>
                <a:lnTo>
                  <a:pt x="26789" y="142875"/>
                </a:lnTo>
                <a:lnTo>
                  <a:pt x="26789" y="142875"/>
                </a:lnTo>
                <a:lnTo>
                  <a:pt x="35719" y="142875"/>
                </a:lnTo>
                <a:lnTo>
                  <a:pt x="44649" y="142875"/>
                </a:lnTo>
                <a:lnTo>
                  <a:pt x="44649" y="133946"/>
                </a:lnTo>
                <a:lnTo>
                  <a:pt x="53578" y="125016"/>
                </a:lnTo>
                <a:lnTo>
                  <a:pt x="53578" y="116086"/>
                </a:lnTo>
                <a:lnTo>
                  <a:pt x="62508" y="107156"/>
                </a:lnTo>
                <a:lnTo>
                  <a:pt x="71438" y="89297"/>
                </a:lnTo>
                <a:lnTo>
                  <a:pt x="71438" y="71438"/>
                </a:lnTo>
                <a:lnTo>
                  <a:pt x="80367" y="53578"/>
                </a:lnTo>
                <a:lnTo>
                  <a:pt x="80367" y="35719"/>
                </a:lnTo>
                <a:lnTo>
                  <a:pt x="80367" y="26789"/>
                </a:lnTo>
                <a:lnTo>
                  <a:pt x="80367" y="17860"/>
                </a:lnTo>
                <a:lnTo>
                  <a:pt x="89297" y="8930"/>
                </a:lnTo>
                <a:lnTo>
                  <a:pt x="89297" y="0"/>
                </a:lnTo>
                <a:lnTo>
                  <a:pt x="89297" y="0"/>
                </a:lnTo>
                <a:lnTo>
                  <a:pt x="89297" y="0"/>
                </a:lnTo>
                <a:lnTo>
                  <a:pt x="89297" y="0"/>
                </a:lnTo>
                <a:lnTo>
                  <a:pt x="89297" y="8930"/>
                </a:lnTo>
                <a:lnTo>
                  <a:pt x="89297" y="17860"/>
                </a:lnTo>
                <a:lnTo>
                  <a:pt x="80367" y="35719"/>
                </a:lnTo>
                <a:lnTo>
                  <a:pt x="89297" y="44649"/>
                </a:lnTo>
                <a:lnTo>
                  <a:pt x="89297" y="62508"/>
                </a:lnTo>
                <a:lnTo>
                  <a:pt x="89297" y="89297"/>
                </a:lnTo>
                <a:lnTo>
                  <a:pt x="89297" y="107156"/>
                </a:lnTo>
                <a:lnTo>
                  <a:pt x="89297" y="133946"/>
                </a:lnTo>
                <a:lnTo>
                  <a:pt x="98227" y="151805"/>
                </a:lnTo>
                <a:lnTo>
                  <a:pt x="98227" y="169664"/>
                </a:lnTo>
                <a:lnTo>
                  <a:pt x="98227" y="196453"/>
                </a:lnTo>
                <a:lnTo>
                  <a:pt x="107156" y="214313"/>
                </a:lnTo>
                <a:lnTo>
                  <a:pt x="107156" y="232172"/>
                </a:lnTo>
                <a:lnTo>
                  <a:pt x="107156" y="250031"/>
                </a:lnTo>
                <a:lnTo>
                  <a:pt x="107156" y="267891"/>
                </a:lnTo>
                <a:lnTo>
                  <a:pt x="107156" y="276820"/>
                </a:lnTo>
                <a:lnTo>
                  <a:pt x="107156" y="276820"/>
                </a:lnTo>
                <a:lnTo>
                  <a:pt x="116086" y="285750"/>
                </a:lnTo>
                <a:lnTo>
                  <a:pt x="116086" y="28575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5" name="Freeform 134"/>
          <p:cNvSpPr/>
          <p:nvPr/>
        </p:nvSpPr>
        <p:spPr>
          <a:xfrm>
            <a:off x="3679031" y="1393031"/>
            <a:ext cx="17860" cy="107157"/>
          </a:xfrm>
          <a:custGeom>
            <a:avLst/>
            <a:gdLst/>
            <a:ahLst/>
            <a:cxnLst/>
            <a:rect l="0" t="0" r="0" b="0"/>
            <a:pathLst>
              <a:path w="17860" h="107157">
                <a:moveTo>
                  <a:pt x="0" y="0"/>
                </a:moveTo>
                <a:lnTo>
                  <a:pt x="0" y="8930"/>
                </a:lnTo>
                <a:lnTo>
                  <a:pt x="0" y="17860"/>
                </a:lnTo>
                <a:lnTo>
                  <a:pt x="0" y="26789"/>
                </a:lnTo>
                <a:lnTo>
                  <a:pt x="0" y="35719"/>
                </a:lnTo>
                <a:lnTo>
                  <a:pt x="0" y="53578"/>
                </a:lnTo>
                <a:lnTo>
                  <a:pt x="8930" y="62508"/>
                </a:lnTo>
                <a:lnTo>
                  <a:pt x="8930" y="80367"/>
                </a:lnTo>
                <a:lnTo>
                  <a:pt x="17859" y="89297"/>
                </a:lnTo>
                <a:lnTo>
                  <a:pt x="17859" y="98227"/>
                </a:lnTo>
                <a:lnTo>
                  <a:pt x="17859" y="107156"/>
                </a:lnTo>
                <a:lnTo>
                  <a:pt x="17859" y="107156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6" name="Freeform 135"/>
          <p:cNvSpPr/>
          <p:nvPr/>
        </p:nvSpPr>
        <p:spPr>
          <a:xfrm>
            <a:off x="3696890" y="1312664"/>
            <a:ext cx="1" cy="1"/>
          </a:xfrm>
          <a:custGeom>
            <a:avLst/>
            <a:gdLst/>
            <a:ahLst/>
            <a:cxnLst/>
            <a:rect l="0" t="0" r="0" b="0"/>
            <a:pathLst>
              <a:path w="1" h="1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7" name="Freeform 136"/>
          <p:cNvSpPr/>
          <p:nvPr/>
        </p:nvSpPr>
        <p:spPr>
          <a:xfrm>
            <a:off x="3741539" y="1366242"/>
            <a:ext cx="98227" cy="142876"/>
          </a:xfrm>
          <a:custGeom>
            <a:avLst/>
            <a:gdLst/>
            <a:ahLst/>
            <a:cxnLst/>
            <a:rect l="0" t="0" r="0" b="0"/>
            <a:pathLst>
              <a:path w="98227" h="142876">
                <a:moveTo>
                  <a:pt x="8929" y="53578"/>
                </a:moveTo>
                <a:lnTo>
                  <a:pt x="8929" y="62508"/>
                </a:lnTo>
                <a:lnTo>
                  <a:pt x="0" y="62508"/>
                </a:lnTo>
                <a:lnTo>
                  <a:pt x="0" y="80367"/>
                </a:lnTo>
                <a:lnTo>
                  <a:pt x="0" y="89297"/>
                </a:lnTo>
                <a:lnTo>
                  <a:pt x="0" y="107156"/>
                </a:lnTo>
                <a:lnTo>
                  <a:pt x="8929" y="116086"/>
                </a:lnTo>
                <a:lnTo>
                  <a:pt x="8929" y="125016"/>
                </a:lnTo>
                <a:lnTo>
                  <a:pt x="8929" y="133945"/>
                </a:lnTo>
                <a:lnTo>
                  <a:pt x="8929" y="142875"/>
                </a:lnTo>
                <a:lnTo>
                  <a:pt x="8929" y="142875"/>
                </a:lnTo>
                <a:lnTo>
                  <a:pt x="8929" y="142875"/>
                </a:lnTo>
                <a:lnTo>
                  <a:pt x="8929" y="142875"/>
                </a:lnTo>
                <a:lnTo>
                  <a:pt x="8929" y="142875"/>
                </a:lnTo>
                <a:lnTo>
                  <a:pt x="8929" y="142875"/>
                </a:lnTo>
                <a:lnTo>
                  <a:pt x="8929" y="133945"/>
                </a:lnTo>
                <a:lnTo>
                  <a:pt x="0" y="116086"/>
                </a:lnTo>
                <a:lnTo>
                  <a:pt x="8929" y="107156"/>
                </a:lnTo>
                <a:lnTo>
                  <a:pt x="8929" y="89297"/>
                </a:lnTo>
                <a:lnTo>
                  <a:pt x="8929" y="62508"/>
                </a:lnTo>
                <a:lnTo>
                  <a:pt x="8929" y="53578"/>
                </a:lnTo>
                <a:lnTo>
                  <a:pt x="8929" y="35719"/>
                </a:lnTo>
                <a:lnTo>
                  <a:pt x="17859" y="26789"/>
                </a:lnTo>
                <a:lnTo>
                  <a:pt x="17859" y="17860"/>
                </a:lnTo>
                <a:lnTo>
                  <a:pt x="26789" y="8930"/>
                </a:lnTo>
                <a:lnTo>
                  <a:pt x="26789" y="8930"/>
                </a:lnTo>
                <a:lnTo>
                  <a:pt x="35718" y="0"/>
                </a:lnTo>
                <a:lnTo>
                  <a:pt x="44648" y="8930"/>
                </a:lnTo>
                <a:lnTo>
                  <a:pt x="44648" y="8930"/>
                </a:lnTo>
                <a:lnTo>
                  <a:pt x="53578" y="17860"/>
                </a:lnTo>
                <a:lnTo>
                  <a:pt x="62507" y="26789"/>
                </a:lnTo>
                <a:lnTo>
                  <a:pt x="62507" y="35719"/>
                </a:lnTo>
                <a:lnTo>
                  <a:pt x="71437" y="44649"/>
                </a:lnTo>
                <a:lnTo>
                  <a:pt x="71437" y="53578"/>
                </a:lnTo>
                <a:lnTo>
                  <a:pt x="80367" y="71438"/>
                </a:lnTo>
                <a:lnTo>
                  <a:pt x="80367" y="80367"/>
                </a:lnTo>
                <a:lnTo>
                  <a:pt x="89297" y="98227"/>
                </a:lnTo>
                <a:lnTo>
                  <a:pt x="89297" y="107156"/>
                </a:lnTo>
                <a:lnTo>
                  <a:pt x="89297" y="116086"/>
                </a:lnTo>
                <a:lnTo>
                  <a:pt x="98226" y="125016"/>
                </a:lnTo>
                <a:lnTo>
                  <a:pt x="98226" y="133945"/>
                </a:lnTo>
                <a:lnTo>
                  <a:pt x="98226" y="133945"/>
                </a:lnTo>
                <a:lnTo>
                  <a:pt x="98226" y="133945"/>
                </a:lnTo>
                <a:lnTo>
                  <a:pt x="98226" y="133945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8" name="Freeform 137"/>
          <p:cNvSpPr/>
          <p:nvPr/>
        </p:nvSpPr>
        <p:spPr>
          <a:xfrm>
            <a:off x="3902273" y="1393031"/>
            <a:ext cx="17860" cy="133946"/>
          </a:xfrm>
          <a:custGeom>
            <a:avLst/>
            <a:gdLst/>
            <a:ahLst/>
            <a:cxnLst/>
            <a:rect l="0" t="0" r="0" b="0"/>
            <a:pathLst>
              <a:path w="17860" h="133946">
                <a:moveTo>
                  <a:pt x="0" y="0"/>
                </a:moveTo>
                <a:lnTo>
                  <a:pt x="0" y="0"/>
                </a:lnTo>
                <a:lnTo>
                  <a:pt x="0" y="8930"/>
                </a:lnTo>
                <a:lnTo>
                  <a:pt x="0" y="17860"/>
                </a:lnTo>
                <a:lnTo>
                  <a:pt x="0" y="35719"/>
                </a:lnTo>
                <a:lnTo>
                  <a:pt x="0" y="53578"/>
                </a:lnTo>
                <a:lnTo>
                  <a:pt x="8930" y="71438"/>
                </a:lnTo>
                <a:lnTo>
                  <a:pt x="8930" y="89297"/>
                </a:lnTo>
                <a:lnTo>
                  <a:pt x="8930" y="107156"/>
                </a:lnTo>
                <a:lnTo>
                  <a:pt x="17859" y="116086"/>
                </a:lnTo>
                <a:lnTo>
                  <a:pt x="17859" y="125016"/>
                </a:lnTo>
                <a:lnTo>
                  <a:pt x="17859" y="133945"/>
                </a:lnTo>
                <a:lnTo>
                  <a:pt x="17859" y="133945"/>
                </a:lnTo>
                <a:lnTo>
                  <a:pt x="17859" y="133945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9" name="Freeform 138"/>
          <p:cNvSpPr/>
          <p:nvPr/>
        </p:nvSpPr>
        <p:spPr>
          <a:xfrm>
            <a:off x="3884414" y="1321594"/>
            <a:ext cx="1" cy="1"/>
          </a:xfrm>
          <a:custGeom>
            <a:avLst/>
            <a:gdLst/>
            <a:ahLst/>
            <a:cxnLst/>
            <a:rect l="0" t="0" r="0" b="0"/>
            <a:pathLst>
              <a:path w="1" h="1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0" name="Freeform 139"/>
          <p:cNvSpPr/>
          <p:nvPr/>
        </p:nvSpPr>
        <p:spPr>
          <a:xfrm>
            <a:off x="3937992" y="1366242"/>
            <a:ext cx="142876" cy="133946"/>
          </a:xfrm>
          <a:custGeom>
            <a:avLst/>
            <a:gdLst/>
            <a:ahLst/>
            <a:cxnLst/>
            <a:rect l="0" t="0" r="0" b="0"/>
            <a:pathLst>
              <a:path w="142876" h="133946">
                <a:moveTo>
                  <a:pt x="0" y="8930"/>
                </a:moveTo>
                <a:lnTo>
                  <a:pt x="0" y="8930"/>
                </a:lnTo>
                <a:lnTo>
                  <a:pt x="0" y="8930"/>
                </a:lnTo>
                <a:lnTo>
                  <a:pt x="0" y="8930"/>
                </a:lnTo>
                <a:lnTo>
                  <a:pt x="0" y="17860"/>
                </a:lnTo>
                <a:lnTo>
                  <a:pt x="0" y="26789"/>
                </a:lnTo>
                <a:lnTo>
                  <a:pt x="0" y="35719"/>
                </a:lnTo>
                <a:lnTo>
                  <a:pt x="8929" y="53578"/>
                </a:lnTo>
                <a:lnTo>
                  <a:pt x="8929" y="71438"/>
                </a:lnTo>
                <a:lnTo>
                  <a:pt x="8929" y="80367"/>
                </a:lnTo>
                <a:lnTo>
                  <a:pt x="8929" y="98227"/>
                </a:lnTo>
                <a:lnTo>
                  <a:pt x="8929" y="107156"/>
                </a:lnTo>
                <a:lnTo>
                  <a:pt x="8929" y="116086"/>
                </a:lnTo>
                <a:lnTo>
                  <a:pt x="8929" y="125016"/>
                </a:lnTo>
                <a:lnTo>
                  <a:pt x="8929" y="125016"/>
                </a:lnTo>
                <a:lnTo>
                  <a:pt x="8929" y="133945"/>
                </a:lnTo>
                <a:lnTo>
                  <a:pt x="8929" y="133945"/>
                </a:lnTo>
                <a:lnTo>
                  <a:pt x="8929" y="125016"/>
                </a:lnTo>
                <a:lnTo>
                  <a:pt x="8929" y="125016"/>
                </a:lnTo>
                <a:lnTo>
                  <a:pt x="8929" y="116086"/>
                </a:lnTo>
                <a:lnTo>
                  <a:pt x="8929" y="107156"/>
                </a:lnTo>
                <a:lnTo>
                  <a:pt x="8929" y="89297"/>
                </a:lnTo>
                <a:lnTo>
                  <a:pt x="8929" y="71438"/>
                </a:lnTo>
                <a:lnTo>
                  <a:pt x="8929" y="53578"/>
                </a:lnTo>
                <a:lnTo>
                  <a:pt x="17859" y="35719"/>
                </a:lnTo>
                <a:lnTo>
                  <a:pt x="17859" y="26789"/>
                </a:lnTo>
                <a:lnTo>
                  <a:pt x="17859" y="17860"/>
                </a:lnTo>
                <a:lnTo>
                  <a:pt x="26789" y="8930"/>
                </a:lnTo>
                <a:lnTo>
                  <a:pt x="26789" y="8930"/>
                </a:lnTo>
                <a:lnTo>
                  <a:pt x="35719" y="8930"/>
                </a:lnTo>
                <a:lnTo>
                  <a:pt x="35719" y="17860"/>
                </a:lnTo>
                <a:lnTo>
                  <a:pt x="44648" y="26789"/>
                </a:lnTo>
                <a:lnTo>
                  <a:pt x="53578" y="35719"/>
                </a:lnTo>
                <a:lnTo>
                  <a:pt x="53578" y="53578"/>
                </a:lnTo>
                <a:lnTo>
                  <a:pt x="62508" y="62508"/>
                </a:lnTo>
                <a:lnTo>
                  <a:pt x="62508" y="80367"/>
                </a:lnTo>
                <a:lnTo>
                  <a:pt x="62508" y="89297"/>
                </a:lnTo>
                <a:lnTo>
                  <a:pt x="62508" y="98227"/>
                </a:lnTo>
                <a:lnTo>
                  <a:pt x="71437" y="107156"/>
                </a:lnTo>
                <a:lnTo>
                  <a:pt x="71437" y="107156"/>
                </a:lnTo>
                <a:lnTo>
                  <a:pt x="71437" y="116086"/>
                </a:lnTo>
                <a:lnTo>
                  <a:pt x="71437" y="116086"/>
                </a:lnTo>
                <a:lnTo>
                  <a:pt x="71437" y="116086"/>
                </a:lnTo>
                <a:lnTo>
                  <a:pt x="71437" y="107156"/>
                </a:lnTo>
                <a:lnTo>
                  <a:pt x="71437" y="107156"/>
                </a:lnTo>
                <a:lnTo>
                  <a:pt x="71437" y="89297"/>
                </a:lnTo>
                <a:lnTo>
                  <a:pt x="71437" y="80367"/>
                </a:lnTo>
                <a:lnTo>
                  <a:pt x="71437" y="62508"/>
                </a:lnTo>
                <a:lnTo>
                  <a:pt x="80367" y="44649"/>
                </a:lnTo>
                <a:lnTo>
                  <a:pt x="80367" y="35719"/>
                </a:lnTo>
                <a:lnTo>
                  <a:pt x="80367" y="17860"/>
                </a:lnTo>
                <a:lnTo>
                  <a:pt x="89297" y="8930"/>
                </a:lnTo>
                <a:lnTo>
                  <a:pt x="98226" y="8930"/>
                </a:lnTo>
                <a:lnTo>
                  <a:pt x="98226" y="0"/>
                </a:lnTo>
                <a:lnTo>
                  <a:pt x="107156" y="8930"/>
                </a:lnTo>
                <a:lnTo>
                  <a:pt x="107156" y="8930"/>
                </a:lnTo>
                <a:lnTo>
                  <a:pt x="116086" y="17860"/>
                </a:lnTo>
                <a:lnTo>
                  <a:pt x="125015" y="26789"/>
                </a:lnTo>
                <a:lnTo>
                  <a:pt x="125015" y="35719"/>
                </a:lnTo>
                <a:lnTo>
                  <a:pt x="133945" y="53578"/>
                </a:lnTo>
                <a:lnTo>
                  <a:pt x="133945" y="71438"/>
                </a:lnTo>
                <a:lnTo>
                  <a:pt x="142875" y="80367"/>
                </a:lnTo>
                <a:lnTo>
                  <a:pt x="142875" y="98227"/>
                </a:lnTo>
                <a:lnTo>
                  <a:pt x="142875" y="116086"/>
                </a:lnTo>
                <a:lnTo>
                  <a:pt x="142875" y="125016"/>
                </a:lnTo>
                <a:lnTo>
                  <a:pt x="142875" y="133945"/>
                </a:lnTo>
                <a:lnTo>
                  <a:pt x="142875" y="133945"/>
                </a:lnTo>
                <a:lnTo>
                  <a:pt x="142875" y="133945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1" name="Freeform 140"/>
          <p:cNvSpPr/>
          <p:nvPr/>
        </p:nvSpPr>
        <p:spPr>
          <a:xfrm>
            <a:off x="4143375" y="1401961"/>
            <a:ext cx="8930" cy="89298"/>
          </a:xfrm>
          <a:custGeom>
            <a:avLst/>
            <a:gdLst/>
            <a:ahLst/>
            <a:cxnLst/>
            <a:rect l="0" t="0" r="0" b="0"/>
            <a:pathLst>
              <a:path w="8930" h="89298">
                <a:moveTo>
                  <a:pt x="0" y="0"/>
                </a:moveTo>
                <a:lnTo>
                  <a:pt x="0" y="8930"/>
                </a:lnTo>
                <a:lnTo>
                  <a:pt x="0" y="17859"/>
                </a:lnTo>
                <a:lnTo>
                  <a:pt x="0" y="26789"/>
                </a:lnTo>
                <a:lnTo>
                  <a:pt x="8929" y="44648"/>
                </a:lnTo>
                <a:lnTo>
                  <a:pt x="8929" y="53578"/>
                </a:lnTo>
                <a:lnTo>
                  <a:pt x="8929" y="71437"/>
                </a:lnTo>
                <a:lnTo>
                  <a:pt x="8929" y="80367"/>
                </a:lnTo>
                <a:lnTo>
                  <a:pt x="8929" y="89297"/>
                </a:lnTo>
                <a:lnTo>
                  <a:pt x="8929" y="89297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2" name="Freeform 141"/>
          <p:cNvSpPr/>
          <p:nvPr/>
        </p:nvSpPr>
        <p:spPr>
          <a:xfrm>
            <a:off x="4125515" y="1330523"/>
            <a:ext cx="1" cy="1"/>
          </a:xfrm>
          <a:custGeom>
            <a:avLst/>
            <a:gdLst/>
            <a:ahLst/>
            <a:cxnLst/>
            <a:rect l="0" t="0" r="0" b="0"/>
            <a:pathLst>
              <a:path w="1" h="1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3" name="Freeform 142"/>
          <p:cNvSpPr/>
          <p:nvPr/>
        </p:nvSpPr>
        <p:spPr>
          <a:xfrm>
            <a:off x="4188023" y="1366242"/>
            <a:ext cx="178595" cy="133946"/>
          </a:xfrm>
          <a:custGeom>
            <a:avLst/>
            <a:gdLst/>
            <a:ahLst/>
            <a:cxnLst/>
            <a:rect l="0" t="0" r="0" b="0"/>
            <a:pathLst>
              <a:path w="178595" h="133946">
                <a:moveTo>
                  <a:pt x="0" y="8930"/>
                </a:moveTo>
                <a:lnTo>
                  <a:pt x="0" y="8930"/>
                </a:lnTo>
                <a:lnTo>
                  <a:pt x="0" y="8930"/>
                </a:lnTo>
                <a:lnTo>
                  <a:pt x="0" y="8930"/>
                </a:lnTo>
                <a:lnTo>
                  <a:pt x="8930" y="8930"/>
                </a:lnTo>
                <a:lnTo>
                  <a:pt x="17859" y="0"/>
                </a:lnTo>
                <a:lnTo>
                  <a:pt x="26789" y="0"/>
                </a:lnTo>
                <a:lnTo>
                  <a:pt x="35719" y="0"/>
                </a:lnTo>
                <a:lnTo>
                  <a:pt x="44648" y="0"/>
                </a:lnTo>
                <a:lnTo>
                  <a:pt x="62508" y="0"/>
                </a:lnTo>
                <a:lnTo>
                  <a:pt x="71438" y="0"/>
                </a:lnTo>
                <a:lnTo>
                  <a:pt x="80367" y="0"/>
                </a:lnTo>
                <a:lnTo>
                  <a:pt x="89297" y="0"/>
                </a:lnTo>
                <a:lnTo>
                  <a:pt x="107156" y="0"/>
                </a:lnTo>
                <a:lnTo>
                  <a:pt x="116086" y="0"/>
                </a:lnTo>
                <a:lnTo>
                  <a:pt x="125016" y="0"/>
                </a:lnTo>
                <a:lnTo>
                  <a:pt x="133945" y="0"/>
                </a:lnTo>
                <a:lnTo>
                  <a:pt x="142875" y="0"/>
                </a:lnTo>
                <a:lnTo>
                  <a:pt x="142875" y="0"/>
                </a:lnTo>
                <a:lnTo>
                  <a:pt x="142875" y="8930"/>
                </a:lnTo>
                <a:lnTo>
                  <a:pt x="142875" y="17860"/>
                </a:lnTo>
                <a:lnTo>
                  <a:pt x="133945" y="26789"/>
                </a:lnTo>
                <a:lnTo>
                  <a:pt x="133945" y="35719"/>
                </a:lnTo>
                <a:lnTo>
                  <a:pt x="125016" y="44649"/>
                </a:lnTo>
                <a:lnTo>
                  <a:pt x="116086" y="62508"/>
                </a:lnTo>
                <a:lnTo>
                  <a:pt x="98227" y="71438"/>
                </a:lnTo>
                <a:lnTo>
                  <a:pt x="89297" y="80367"/>
                </a:lnTo>
                <a:lnTo>
                  <a:pt x="71438" y="98227"/>
                </a:lnTo>
                <a:lnTo>
                  <a:pt x="62508" y="107156"/>
                </a:lnTo>
                <a:lnTo>
                  <a:pt x="53578" y="116086"/>
                </a:lnTo>
                <a:lnTo>
                  <a:pt x="53578" y="125016"/>
                </a:lnTo>
                <a:lnTo>
                  <a:pt x="44648" y="125016"/>
                </a:lnTo>
                <a:lnTo>
                  <a:pt x="44648" y="133945"/>
                </a:lnTo>
                <a:lnTo>
                  <a:pt x="44648" y="133945"/>
                </a:lnTo>
                <a:lnTo>
                  <a:pt x="44648" y="133945"/>
                </a:lnTo>
                <a:lnTo>
                  <a:pt x="53578" y="133945"/>
                </a:lnTo>
                <a:lnTo>
                  <a:pt x="53578" y="133945"/>
                </a:lnTo>
                <a:lnTo>
                  <a:pt x="62508" y="133945"/>
                </a:lnTo>
                <a:lnTo>
                  <a:pt x="71438" y="133945"/>
                </a:lnTo>
                <a:lnTo>
                  <a:pt x="89297" y="133945"/>
                </a:lnTo>
                <a:lnTo>
                  <a:pt x="98227" y="133945"/>
                </a:lnTo>
                <a:lnTo>
                  <a:pt x="116086" y="133945"/>
                </a:lnTo>
                <a:lnTo>
                  <a:pt x="133945" y="133945"/>
                </a:lnTo>
                <a:lnTo>
                  <a:pt x="151805" y="133945"/>
                </a:lnTo>
                <a:lnTo>
                  <a:pt x="169664" y="133945"/>
                </a:lnTo>
                <a:lnTo>
                  <a:pt x="178594" y="133945"/>
                </a:lnTo>
                <a:lnTo>
                  <a:pt x="178594" y="133945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4" name="Freeform 143"/>
          <p:cNvSpPr/>
          <p:nvPr/>
        </p:nvSpPr>
        <p:spPr>
          <a:xfrm>
            <a:off x="4411265" y="1375172"/>
            <a:ext cx="8931" cy="116087"/>
          </a:xfrm>
          <a:custGeom>
            <a:avLst/>
            <a:gdLst/>
            <a:ahLst/>
            <a:cxnLst/>
            <a:rect l="0" t="0" r="0" b="0"/>
            <a:pathLst>
              <a:path w="8931" h="116087">
                <a:moveTo>
                  <a:pt x="8930" y="0"/>
                </a:moveTo>
                <a:lnTo>
                  <a:pt x="893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8930"/>
                </a:lnTo>
                <a:lnTo>
                  <a:pt x="0" y="17859"/>
                </a:lnTo>
                <a:lnTo>
                  <a:pt x="0" y="26789"/>
                </a:lnTo>
                <a:lnTo>
                  <a:pt x="0" y="44648"/>
                </a:lnTo>
                <a:lnTo>
                  <a:pt x="8930" y="62508"/>
                </a:lnTo>
                <a:lnTo>
                  <a:pt x="8930" y="80367"/>
                </a:lnTo>
                <a:lnTo>
                  <a:pt x="8930" y="89297"/>
                </a:lnTo>
                <a:lnTo>
                  <a:pt x="8930" y="98226"/>
                </a:lnTo>
                <a:lnTo>
                  <a:pt x="8930" y="107156"/>
                </a:lnTo>
                <a:lnTo>
                  <a:pt x="8930" y="116086"/>
                </a:lnTo>
                <a:lnTo>
                  <a:pt x="8930" y="116086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5" name="Freeform 144"/>
          <p:cNvSpPr/>
          <p:nvPr/>
        </p:nvSpPr>
        <p:spPr>
          <a:xfrm>
            <a:off x="4402336" y="1321594"/>
            <a:ext cx="1" cy="8930"/>
          </a:xfrm>
          <a:custGeom>
            <a:avLst/>
            <a:gdLst/>
            <a:ahLst/>
            <a:cxnLst/>
            <a:rect l="0" t="0" r="0" b="0"/>
            <a:pathLst>
              <a:path w="1" h="8930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8929"/>
                </a:lnTo>
                <a:lnTo>
                  <a:pt x="0" y="8929"/>
                </a:lnTo>
                <a:lnTo>
                  <a:pt x="0" y="8929"/>
                </a:lnTo>
                <a:lnTo>
                  <a:pt x="0" y="8929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6" name="Freeform 145"/>
          <p:cNvSpPr/>
          <p:nvPr/>
        </p:nvSpPr>
        <p:spPr>
          <a:xfrm>
            <a:off x="4455914" y="1375172"/>
            <a:ext cx="107157" cy="142876"/>
          </a:xfrm>
          <a:custGeom>
            <a:avLst/>
            <a:gdLst/>
            <a:ahLst/>
            <a:cxnLst/>
            <a:rect l="0" t="0" r="0" b="0"/>
            <a:pathLst>
              <a:path w="107157" h="142876">
                <a:moveTo>
                  <a:pt x="0" y="53578"/>
                </a:moveTo>
                <a:lnTo>
                  <a:pt x="0" y="53578"/>
                </a:lnTo>
                <a:lnTo>
                  <a:pt x="0" y="62508"/>
                </a:lnTo>
                <a:lnTo>
                  <a:pt x="0" y="71437"/>
                </a:lnTo>
                <a:lnTo>
                  <a:pt x="0" y="71437"/>
                </a:lnTo>
                <a:lnTo>
                  <a:pt x="0" y="80367"/>
                </a:lnTo>
                <a:lnTo>
                  <a:pt x="8929" y="98226"/>
                </a:lnTo>
                <a:lnTo>
                  <a:pt x="8929" y="107156"/>
                </a:lnTo>
                <a:lnTo>
                  <a:pt x="8929" y="116086"/>
                </a:lnTo>
                <a:lnTo>
                  <a:pt x="17859" y="125015"/>
                </a:lnTo>
                <a:lnTo>
                  <a:pt x="17859" y="125015"/>
                </a:lnTo>
                <a:lnTo>
                  <a:pt x="17859" y="133945"/>
                </a:lnTo>
                <a:lnTo>
                  <a:pt x="17859" y="133945"/>
                </a:lnTo>
                <a:lnTo>
                  <a:pt x="17859" y="142875"/>
                </a:lnTo>
                <a:lnTo>
                  <a:pt x="17859" y="142875"/>
                </a:lnTo>
                <a:lnTo>
                  <a:pt x="17859" y="133945"/>
                </a:lnTo>
                <a:lnTo>
                  <a:pt x="17859" y="133945"/>
                </a:lnTo>
                <a:lnTo>
                  <a:pt x="17859" y="125015"/>
                </a:lnTo>
                <a:lnTo>
                  <a:pt x="17859" y="116086"/>
                </a:lnTo>
                <a:lnTo>
                  <a:pt x="17859" y="98226"/>
                </a:lnTo>
                <a:lnTo>
                  <a:pt x="26789" y="89297"/>
                </a:lnTo>
                <a:lnTo>
                  <a:pt x="26789" y="71437"/>
                </a:lnTo>
                <a:lnTo>
                  <a:pt x="26789" y="53578"/>
                </a:lnTo>
                <a:lnTo>
                  <a:pt x="26789" y="35719"/>
                </a:lnTo>
                <a:lnTo>
                  <a:pt x="35718" y="17859"/>
                </a:lnTo>
                <a:lnTo>
                  <a:pt x="44648" y="8930"/>
                </a:lnTo>
                <a:lnTo>
                  <a:pt x="44648" y="8930"/>
                </a:lnTo>
                <a:lnTo>
                  <a:pt x="53578" y="0"/>
                </a:lnTo>
                <a:lnTo>
                  <a:pt x="62507" y="0"/>
                </a:lnTo>
                <a:lnTo>
                  <a:pt x="62507" y="0"/>
                </a:lnTo>
                <a:lnTo>
                  <a:pt x="71437" y="0"/>
                </a:lnTo>
                <a:lnTo>
                  <a:pt x="80367" y="8930"/>
                </a:lnTo>
                <a:lnTo>
                  <a:pt x="80367" y="17859"/>
                </a:lnTo>
                <a:lnTo>
                  <a:pt x="89297" y="26789"/>
                </a:lnTo>
                <a:lnTo>
                  <a:pt x="98226" y="44648"/>
                </a:lnTo>
                <a:lnTo>
                  <a:pt x="107156" y="53578"/>
                </a:lnTo>
                <a:lnTo>
                  <a:pt x="107156" y="71437"/>
                </a:lnTo>
                <a:lnTo>
                  <a:pt x="107156" y="80367"/>
                </a:lnTo>
                <a:lnTo>
                  <a:pt x="107156" y="89297"/>
                </a:lnTo>
                <a:lnTo>
                  <a:pt x="107156" y="98226"/>
                </a:lnTo>
                <a:lnTo>
                  <a:pt x="107156" y="107156"/>
                </a:lnTo>
                <a:lnTo>
                  <a:pt x="107156" y="107156"/>
                </a:lnTo>
                <a:lnTo>
                  <a:pt x="107156" y="107156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7" name="Freeform 146"/>
          <p:cNvSpPr/>
          <p:nvPr/>
        </p:nvSpPr>
        <p:spPr>
          <a:xfrm>
            <a:off x="4563070" y="1393031"/>
            <a:ext cx="142876" cy="258962"/>
          </a:xfrm>
          <a:custGeom>
            <a:avLst/>
            <a:gdLst/>
            <a:ahLst/>
            <a:cxnLst/>
            <a:rect l="0" t="0" r="0" b="0"/>
            <a:pathLst>
              <a:path w="142876" h="258962">
                <a:moveTo>
                  <a:pt x="80367" y="35719"/>
                </a:moveTo>
                <a:lnTo>
                  <a:pt x="80367" y="35719"/>
                </a:lnTo>
                <a:lnTo>
                  <a:pt x="80367" y="26789"/>
                </a:lnTo>
                <a:lnTo>
                  <a:pt x="89297" y="26789"/>
                </a:lnTo>
                <a:lnTo>
                  <a:pt x="89297" y="17860"/>
                </a:lnTo>
                <a:lnTo>
                  <a:pt x="98226" y="8930"/>
                </a:lnTo>
                <a:lnTo>
                  <a:pt x="98226" y="0"/>
                </a:lnTo>
                <a:lnTo>
                  <a:pt x="98226" y="0"/>
                </a:lnTo>
                <a:lnTo>
                  <a:pt x="98226" y="0"/>
                </a:lnTo>
                <a:lnTo>
                  <a:pt x="98226" y="0"/>
                </a:lnTo>
                <a:lnTo>
                  <a:pt x="98226" y="0"/>
                </a:lnTo>
                <a:lnTo>
                  <a:pt x="89297" y="0"/>
                </a:lnTo>
                <a:lnTo>
                  <a:pt x="80367" y="8930"/>
                </a:lnTo>
                <a:lnTo>
                  <a:pt x="80367" y="17860"/>
                </a:lnTo>
                <a:lnTo>
                  <a:pt x="71437" y="26789"/>
                </a:lnTo>
                <a:lnTo>
                  <a:pt x="62508" y="44649"/>
                </a:lnTo>
                <a:lnTo>
                  <a:pt x="53578" y="53578"/>
                </a:lnTo>
                <a:lnTo>
                  <a:pt x="44648" y="62508"/>
                </a:lnTo>
                <a:lnTo>
                  <a:pt x="44648" y="80367"/>
                </a:lnTo>
                <a:lnTo>
                  <a:pt x="44648" y="89297"/>
                </a:lnTo>
                <a:lnTo>
                  <a:pt x="44648" y="98227"/>
                </a:lnTo>
                <a:lnTo>
                  <a:pt x="44648" y="98227"/>
                </a:lnTo>
                <a:lnTo>
                  <a:pt x="53578" y="107156"/>
                </a:lnTo>
                <a:lnTo>
                  <a:pt x="62508" y="107156"/>
                </a:lnTo>
                <a:lnTo>
                  <a:pt x="71437" y="107156"/>
                </a:lnTo>
                <a:lnTo>
                  <a:pt x="80367" y="98227"/>
                </a:lnTo>
                <a:lnTo>
                  <a:pt x="89297" y="89297"/>
                </a:lnTo>
                <a:lnTo>
                  <a:pt x="98226" y="80367"/>
                </a:lnTo>
                <a:lnTo>
                  <a:pt x="107156" y="71438"/>
                </a:lnTo>
                <a:lnTo>
                  <a:pt x="116086" y="62508"/>
                </a:lnTo>
                <a:lnTo>
                  <a:pt x="125016" y="44649"/>
                </a:lnTo>
                <a:lnTo>
                  <a:pt x="133945" y="26789"/>
                </a:lnTo>
                <a:lnTo>
                  <a:pt x="133945" y="17860"/>
                </a:lnTo>
                <a:lnTo>
                  <a:pt x="142875" y="8930"/>
                </a:lnTo>
                <a:lnTo>
                  <a:pt x="142875" y="0"/>
                </a:lnTo>
                <a:lnTo>
                  <a:pt x="142875" y="0"/>
                </a:lnTo>
                <a:lnTo>
                  <a:pt x="133945" y="0"/>
                </a:lnTo>
                <a:lnTo>
                  <a:pt x="133945" y="0"/>
                </a:lnTo>
                <a:lnTo>
                  <a:pt x="125016" y="8930"/>
                </a:lnTo>
                <a:lnTo>
                  <a:pt x="125016" y="17860"/>
                </a:lnTo>
                <a:lnTo>
                  <a:pt x="116086" y="26789"/>
                </a:lnTo>
                <a:lnTo>
                  <a:pt x="116086" y="35719"/>
                </a:lnTo>
                <a:lnTo>
                  <a:pt x="116086" y="44649"/>
                </a:lnTo>
                <a:lnTo>
                  <a:pt x="116086" y="53578"/>
                </a:lnTo>
                <a:lnTo>
                  <a:pt x="116086" y="71438"/>
                </a:lnTo>
                <a:lnTo>
                  <a:pt x="116086" y="80367"/>
                </a:lnTo>
                <a:lnTo>
                  <a:pt x="125016" y="89297"/>
                </a:lnTo>
                <a:lnTo>
                  <a:pt x="125016" y="98227"/>
                </a:lnTo>
                <a:lnTo>
                  <a:pt x="133945" y="107156"/>
                </a:lnTo>
                <a:lnTo>
                  <a:pt x="133945" y="125016"/>
                </a:lnTo>
                <a:lnTo>
                  <a:pt x="142875" y="133945"/>
                </a:lnTo>
                <a:lnTo>
                  <a:pt x="142875" y="142875"/>
                </a:lnTo>
                <a:lnTo>
                  <a:pt x="142875" y="160735"/>
                </a:lnTo>
                <a:lnTo>
                  <a:pt x="142875" y="169664"/>
                </a:lnTo>
                <a:lnTo>
                  <a:pt x="142875" y="187524"/>
                </a:lnTo>
                <a:lnTo>
                  <a:pt x="142875" y="196453"/>
                </a:lnTo>
                <a:lnTo>
                  <a:pt x="133945" y="205383"/>
                </a:lnTo>
                <a:lnTo>
                  <a:pt x="125016" y="214313"/>
                </a:lnTo>
                <a:lnTo>
                  <a:pt x="116086" y="232172"/>
                </a:lnTo>
                <a:lnTo>
                  <a:pt x="107156" y="241102"/>
                </a:lnTo>
                <a:lnTo>
                  <a:pt x="98226" y="250031"/>
                </a:lnTo>
                <a:lnTo>
                  <a:pt x="80367" y="250031"/>
                </a:lnTo>
                <a:lnTo>
                  <a:pt x="71437" y="258961"/>
                </a:lnTo>
                <a:lnTo>
                  <a:pt x="53578" y="258961"/>
                </a:lnTo>
                <a:lnTo>
                  <a:pt x="35719" y="258961"/>
                </a:lnTo>
                <a:lnTo>
                  <a:pt x="17859" y="258961"/>
                </a:lnTo>
                <a:lnTo>
                  <a:pt x="8930" y="250031"/>
                </a:lnTo>
                <a:lnTo>
                  <a:pt x="0" y="250031"/>
                </a:lnTo>
                <a:lnTo>
                  <a:pt x="0" y="250031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9" name="Freeform 148"/>
          <p:cNvSpPr/>
          <p:nvPr/>
        </p:nvSpPr>
        <p:spPr>
          <a:xfrm>
            <a:off x="4938117" y="1401961"/>
            <a:ext cx="8931" cy="250032"/>
          </a:xfrm>
          <a:custGeom>
            <a:avLst/>
            <a:gdLst/>
            <a:ahLst/>
            <a:cxnLst/>
            <a:rect l="0" t="0" r="0" b="0"/>
            <a:pathLst>
              <a:path w="8931" h="250032">
                <a:moveTo>
                  <a:pt x="0" y="0"/>
                </a:moveTo>
                <a:lnTo>
                  <a:pt x="0" y="0"/>
                </a:lnTo>
                <a:lnTo>
                  <a:pt x="0" y="8930"/>
                </a:lnTo>
                <a:lnTo>
                  <a:pt x="0" y="17859"/>
                </a:lnTo>
                <a:lnTo>
                  <a:pt x="0" y="44648"/>
                </a:lnTo>
                <a:lnTo>
                  <a:pt x="8930" y="62508"/>
                </a:lnTo>
                <a:lnTo>
                  <a:pt x="8930" y="89297"/>
                </a:lnTo>
                <a:lnTo>
                  <a:pt x="8930" y="107156"/>
                </a:lnTo>
                <a:lnTo>
                  <a:pt x="8930" y="133945"/>
                </a:lnTo>
                <a:lnTo>
                  <a:pt x="8930" y="160734"/>
                </a:lnTo>
                <a:lnTo>
                  <a:pt x="8930" y="178594"/>
                </a:lnTo>
                <a:lnTo>
                  <a:pt x="8930" y="205383"/>
                </a:lnTo>
                <a:lnTo>
                  <a:pt x="8930" y="214312"/>
                </a:lnTo>
                <a:lnTo>
                  <a:pt x="8930" y="232172"/>
                </a:lnTo>
                <a:lnTo>
                  <a:pt x="8930" y="241101"/>
                </a:lnTo>
                <a:lnTo>
                  <a:pt x="8930" y="241101"/>
                </a:lnTo>
                <a:lnTo>
                  <a:pt x="8930" y="250031"/>
                </a:lnTo>
                <a:lnTo>
                  <a:pt x="8930" y="250031"/>
                </a:lnTo>
                <a:lnTo>
                  <a:pt x="8930" y="250031"/>
                </a:lnTo>
                <a:lnTo>
                  <a:pt x="8930" y="250031"/>
                </a:lnTo>
                <a:lnTo>
                  <a:pt x="0" y="241101"/>
                </a:lnTo>
                <a:lnTo>
                  <a:pt x="0" y="232172"/>
                </a:lnTo>
                <a:lnTo>
                  <a:pt x="0" y="214312"/>
                </a:lnTo>
                <a:lnTo>
                  <a:pt x="0" y="196453"/>
                </a:lnTo>
                <a:lnTo>
                  <a:pt x="0" y="169664"/>
                </a:lnTo>
                <a:lnTo>
                  <a:pt x="0" y="133945"/>
                </a:lnTo>
                <a:lnTo>
                  <a:pt x="0" y="133945"/>
                </a:lnTo>
                <a:lnTo>
                  <a:pt x="0" y="133945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0" name="Freeform 149"/>
          <p:cNvSpPr/>
          <p:nvPr/>
        </p:nvSpPr>
        <p:spPr>
          <a:xfrm>
            <a:off x="4973836" y="1384102"/>
            <a:ext cx="116087" cy="142875"/>
          </a:xfrm>
          <a:custGeom>
            <a:avLst/>
            <a:gdLst/>
            <a:ahLst/>
            <a:cxnLst/>
            <a:rect l="0" t="0" r="0" b="0"/>
            <a:pathLst>
              <a:path w="116087" h="142875">
                <a:moveTo>
                  <a:pt x="0" y="17859"/>
                </a:moveTo>
                <a:lnTo>
                  <a:pt x="0" y="8929"/>
                </a:lnTo>
                <a:lnTo>
                  <a:pt x="8930" y="8929"/>
                </a:lnTo>
                <a:lnTo>
                  <a:pt x="8930" y="8929"/>
                </a:lnTo>
                <a:lnTo>
                  <a:pt x="17859" y="0"/>
                </a:lnTo>
                <a:lnTo>
                  <a:pt x="26789" y="0"/>
                </a:lnTo>
                <a:lnTo>
                  <a:pt x="35719" y="0"/>
                </a:lnTo>
                <a:lnTo>
                  <a:pt x="53578" y="0"/>
                </a:lnTo>
                <a:lnTo>
                  <a:pt x="62508" y="8929"/>
                </a:lnTo>
                <a:lnTo>
                  <a:pt x="71437" y="17859"/>
                </a:lnTo>
                <a:lnTo>
                  <a:pt x="89297" y="35718"/>
                </a:lnTo>
                <a:lnTo>
                  <a:pt x="98227" y="53578"/>
                </a:lnTo>
                <a:lnTo>
                  <a:pt x="107156" y="62507"/>
                </a:lnTo>
                <a:lnTo>
                  <a:pt x="107156" y="80367"/>
                </a:lnTo>
                <a:lnTo>
                  <a:pt x="116086" y="89296"/>
                </a:lnTo>
                <a:lnTo>
                  <a:pt x="116086" y="107156"/>
                </a:lnTo>
                <a:lnTo>
                  <a:pt x="116086" y="116085"/>
                </a:lnTo>
                <a:lnTo>
                  <a:pt x="116086" y="125015"/>
                </a:lnTo>
                <a:lnTo>
                  <a:pt x="116086" y="133945"/>
                </a:lnTo>
                <a:lnTo>
                  <a:pt x="107156" y="133945"/>
                </a:lnTo>
                <a:lnTo>
                  <a:pt x="98227" y="142874"/>
                </a:lnTo>
                <a:lnTo>
                  <a:pt x="89297" y="142874"/>
                </a:lnTo>
                <a:lnTo>
                  <a:pt x="80367" y="142874"/>
                </a:lnTo>
                <a:lnTo>
                  <a:pt x="71437" y="142874"/>
                </a:lnTo>
                <a:lnTo>
                  <a:pt x="53578" y="142874"/>
                </a:lnTo>
                <a:lnTo>
                  <a:pt x="53578" y="142874"/>
                </a:lnTo>
                <a:lnTo>
                  <a:pt x="53578" y="142874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1" name="Freeform 150"/>
          <p:cNvSpPr/>
          <p:nvPr/>
        </p:nvSpPr>
        <p:spPr>
          <a:xfrm>
            <a:off x="5161359" y="1196578"/>
            <a:ext cx="17861" cy="375048"/>
          </a:xfrm>
          <a:custGeom>
            <a:avLst/>
            <a:gdLst/>
            <a:ahLst/>
            <a:cxnLst/>
            <a:rect l="0" t="0" r="0" b="0"/>
            <a:pathLst>
              <a:path w="17861" h="375048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8930"/>
                </a:lnTo>
                <a:lnTo>
                  <a:pt x="0" y="17859"/>
                </a:lnTo>
                <a:lnTo>
                  <a:pt x="8930" y="35719"/>
                </a:lnTo>
                <a:lnTo>
                  <a:pt x="8930" y="44649"/>
                </a:lnTo>
                <a:lnTo>
                  <a:pt x="8930" y="62508"/>
                </a:lnTo>
                <a:lnTo>
                  <a:pt x="8930" y="71438"/>
                </a:lnTo>
                <a:lnTo>
                  <a:pt x="8930" y="89297"/>
                </a:lnTo>
                <a:lnTo>
                  <a:pt x="8930" y="116086"/>
                </a:lnTo>
                <a:lnTo>
                  <a:pt x="8930" y="133945"/>
                </a:lnTo>
                <a:lnTo>
                  <a:pt x="8930" y="151805"/>
                </a:lnTo>
                <a:lnTo>
                  <a:pt x="8930" y="169664"/>
                </a:lnTo>
                <a:lnTo>
                  <a:pt x="8930" y="196453"/>
                </a:lnTo>
                <a:lnTo>
                  <a:pt x="17860" y="223242"/>
                </a:lnTo>
                <a:lnTo>
                  <a:pt x="17860" y="250031"/>
                </a:lnTo>
                <a:lnTo>
                  <a:pt x="17860" y="267891"/>
                </a:lnTo>
                <a:lnTo>
                  <a:pt x="17860" y="294680"/>
                </a:lnTo>
                <a:lnTo>
                  <a:pt x="17860" y="312539"/>
                </a:lnTo>
                <a:lnTo>
                  <a:pt x="17860" y="330398"/>
                </a:lnTo>
                <a:lnTo>
                  <a:pt x="17860" y="339328"/>
                </a:lnTo>
                <a:lnTo>
                  <a:pt x="17860" y="357188"/>
                </a:lnTo>
                <a:lnTo>
                  <a:pt x="17860" y="366117"/>
                </a:lnTo>
                <a:lnTo>
                  <a:pt x="17860" y="375047"/>
                </a:lnTo>
                <a:lnTo>
                  <a:pt x="17860" y="375047"/>
                </a:lnTo>
                <a:lnTo>
                  <a:pt x="17860" y="375047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2" name="Freeform 151"/>
          <p:cNvSpPr/>
          <p:nvPr/>
        </p:nvSpPr>
        <p:spPr>
          <a:xfrm>
            <a:off x="5277445" y="1223367"/>
            <a:ext cx="62509" cy="366118"/>
          </a:xfrm>
          <a:custGeom>
            <a:avLst/>
            <a:gdLst/>
            <a:ahLst/>
            <a:cxnLst/>
            <a:rect l="0" t="0" r="0" b="0"/>
            <a:pathLst>
              <a:path w="62509" h="366118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8930"/>
                </a:lnTo>
                <a:lnTo>
                  <a:pt x="0" y="8930"/>
                </a:lnTo>
                <a:lnTo>
                  <a:pt x="0" y="26789"/>
                </a:lnTo>
                <a:lnTo>
                  <a:pt x="8930" y="44649"/>
                </a:lnTo>
                <a:lnTo>
                  <a:pt x="8930" y="62508"/>
                </a:lnTo>
                <a:lnTo>
                  <a:pt x="17860" y="89297"/>
                </a:lnTo>
                <a:lnTo>
                  <a:pt x="17860" y="116086"/>
                </a:lnTo>
                <a:lnTo>
                  <a:pt x="17860" y="142875"/>
                </a:lnTo>
                <a:lnTo>
                  <a:pt x="26789" y="160735"/>
                </a:lnTo>
                <a:lnTo>
                  <a:pt x="35719" y="187524"/>
                </a:lnTo>
                <a:lnTo>
                  <a:pt x="35719" y="205383"/>
                </a:lnTo>
                <a:lnTo>
                  <a:pt x="44649" y="232172"/>
                </a:lnTo>
                <a:lnTo>
                  <a:pt x="44649" y="250031"/>
                </a:lnTo>
                <a:lnTo>
                  <a:pt x="53578" y="267891"/>
                </a:lnTo>
                <a:lnTo>
                  <a:pt x="53578" y="285750"/>
                </a:lnTo>
                <a:lnTo>
                  <a:pt x="53578" y="303609"/>
                </a:lnTo>
                <a:lnTo>
                  <a:pt x="62508" y="321469"/>
                </a:lnTo>
                <a:lnTo>
                  <a:pt x="62508" y="339328"/>
                </a:lnTo>
                <a:lnTo>
                  <a:pt x="53578" y="348258"/>
                </a:lnTo>
                <a:lnTo>
                  <a:pt x="53578" y="357188"/>
                </a:lnTo>
                <a:lnTo>
                  <a:pt x="53578" y="366117"/>
                </a:lnTo>
                <a:lnTo>
                  <a:pt x="53578" y="366117"/>
                </a:lnTo>
                <a:lnTo>
                  <a:pt x="53578" y="366117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3" name="Freeform 152"/>
          <p:cNvSpPr/>
          <p:nvPr/>
        </p:nvSpPr>
        <p:spPr>
          <a:xfrm>
            <a:off x="5188148" y="1393031"/>
            <a:ext cx="80369" cy="26790"/>
          </a:xfrm>
          <a:custGeom>
            <a:avLst/>
            <a:gdLst/>
            <a:ahLst/>
            <a:cxnLst/>
            <a:rect l="0" t="0" r="0" b="0"/>
            <a:pathLst>
              <a:path w="80369" h="26790">
                <a:moveTo>
                  <a:pt x="0" y="26789"/>
                </a:moveTo>
                <a:lnTo>
                  <a:pt x="0" y="26789"/>
                </a:lnTo>
                <a:lnTo>
                  <a:pt x="0" y="26789"/>
                </a:lnTo>
                <a:lnTo>
                  <a:pt x="0" y="26789"/>
                </a:lnTo>
                <a:lnTo>
                  <a:pt x="0" y="26789"/>
                </a:lnTo>
                <a:lnTo>
                  <a:pt x="0" y="26789"/>
                </a:lnTo>
                <a:lnTo>
                  <a:pt x="0" y="26789"/>
                </a:lnTo>
                <a:lnTo>
                  <a:pt x="8930" y="17860"/>
                </a:lnTo>
                <a:lnTo>
                  <a:pt x="17860" y="17860"/>
                </a:lnTo>
                <a:lnTo>
                  <a:pt x="26790" y="8930"/>
                </a:lnTo>
                <a:lnTo>
                  <a:pt x="35719" y="8930"/>
                </a:lnTo>
                <a:lnTo>
                  <a:pt x="53579" y="8930"/>
                </a:lnTo>
                <a:lnTo>
                  <a:pt x="62508" y="0"/>
                </a:lnTo>
                <a:lnTo>
                  <a:pt x="71438" y="0"/>
                </a:lnTo>
                <a:lnTo>
                  <a:pt x="80368" y="0"/>
                </a:lnTo>
                <a:lnTo>
                  <a:pt x="80368" y="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4" name="Freeform 153"/>
          <p:cNvSpPr/>
          <p:nvPr/>
        </p:nvSpPr>
        <p:spPr>
          <a:xfrm>
            <a:off x="3884414" y="1330523"/>
            <a:ext cx="1" cy="1"/>
          </a:xfrm>
          <a:custGeom>
            <a:avLst/>
            <a:gdLst/>
            <a:ahLst/>
            <a:cxnLst/>
            <a:rect l="0" t="0" r="0" b="0"/>
            <a:pathLst>
              <a:path w="1" h="1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5" name="Freeform 154"/>
          <p:cNvSpPr/>
          <p:nvPr/>
        </p:nvSpPr>
        <p:spPr>
          <a:xfrm>
            <a:off x="3902273" y="1339453"/>
            <a:ext cx="8931" cy="8931"/>
          </a:xfrm>
          <a:custGeom>
            <a:avLst/>
            <a:gdLst/>
            <a:ahLst/>
            <a:cxnLst/>
            <a:rect l="0" t="0" r="0" b="0"/>
            <a:pathLst>
              <a:path w="8931" h="8931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8930" y="0"/>
                </a:lnTo>
                <a:lnTo>
                  <a:pt x="8930" y="0"/>
                </a:lnTo>
                <a:lnTo>
                  <a:pt x="8930" y="0"/>
                </a:lnTo>
                <a:lnTo>
                  <a:pt x="8930" y="0"/>
                </a:lnTo>
                <a:lnTo>
                  <a:pt x="8930" y="0"/>
                </a:lnTo>
                <a:lnTo>
                  <a:pt x="0" y="0"/>
                </a:lnTo>
                <a:lnTo>
                  <a:pt x="0" y="0"/>
                </a:lnTo>
                <a:lnTo>
                  <a:pt x="0" y="8930"/>
                </a:lnTo>
                <a:lnTo>
                  <a:pt x="0" y="8930"/>
                </a:lnTo>
                <a:lnTo>
                  <a:pt x="0" y="893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6" name="Freeform 155"/>
          <p:cNvSpPr/>
          <p:nvPr/>
        </p:nvSpPr>
        <p:spPr>
          <a:xfrm>
            <a:off x="3509367" y="2044898"/>
            <a:ext cx="71438" cy="8931"/>
          </a:xfrm>
          <a:custGeom>
            <a:avLst/>
            <a:gdLst/>
            <a:ahLst/>
            <a:cxnLst/>
            <a:rect l="0" t="0" r="0" b="0"/>
            <a:pathLst>
              <a:path w="71438" h="8931">
                <a:moveTo>
                  <a:pt x="0" y="8930"/>
                </a:moveTo>
                <a:lnTo>
                  <a:pt x="0" y="8930"/>
                </a:lnTo>
                <a:lnTo>
                  <a:pt x="8929" y="8930"/>
                </a:lnTo>
                <a:lnTo>
                  <a:pt x="8929" y="8930"/>
                </a:lnTo>
                <a:lnTo>
                  <a:pt x="26789" y="8930"/>
                </a:lnTo>
                <a:lnTo>
                  <a:pt x="35719" y="8930"/>
                </a:lnTo>
                <a:lnTo>
                  <a:pt x="53578" y="0"/>
                </a:lnTo>
                <a:lnTo>
                  <a:pt x="71437" y="0"/>
                </a:lnTo>
                <a:lnTo>
                  <a:pt x="71437" y="0"/>
                </a:lnTo>
                <a:lnTo>
                  <a:pt x="71437" y="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1" name="Freeform 160"/>
          <p:cNvSpPr/>
          <p:nvPr/>
        </p:nvSpPr>
        <p:spPr>
          <a:xfrm>
            <a:off x="4027289" y="2027039"/>
            <a:ext cx="80368" cy="214313"/>
          </a:xfrm>
          <a:custGeom>
            <a:avLst/>
            <a:gdLst/>
            <a:ahLst/>
            <a:cxnLst/>
            <a:rect l="0" t="0" r="0" b="0"/>
            <a:pathLst>
              <a:path w="80368" h="214313">
                <a:moveTo>
                  <a:pt x="17859" y="44648"/>
                </a:moveTo>
                <a:lnTo>
                  <a:pt x="17859" y="44648"/>
                </a:lnTo>
                <a:lnTo>
                  <a:pt x="17859" y="44648"/>
                </a:lnTo>
                <a:lnTo>
                  <a:pt x="17859" y="53578"/>
                </a:lnTo>
                <a:lnTo>
                  <a:pt x="17859" y="71437"/>
                </a:lnTo>
                <a:lnTo>
                  <a:pt x="17859" y="89297"/>
                </a:lnTo>
                <a:lnTo>
                  <a:pt x="17859" y="98226"/>
                </a:lnTo>
                <a:lnTo>
                  <a:pt x="17859" y="116086"/>
                </a:lnTo>
                <a:lnTo>
                  <a:pt x="17859" y="133945"/>
                </a:lnTo>
                <a:lnTo>
                  <a:pt x="17859" y="151805"/>
                </a:lnTo>
                <a:lnTo>
                  <a:pt x="8929" y="169664"/>
                </a:lnTo>
                <a:lnTo>
                  <a:pt x="8929" y="178594"/>
                </a:lnTo>
                <a:lnTo>
                  <a:pt x="8929" y="196453"/>
                </a:lnTo>
                <a:lnTo>
                  <a:pt x="8929" y="205383"/>
                </a:lnTo>
                <a:lnTo>
                  <a:pt x="8929" y="205383"/>
                </a:lnTo>
                <a:lnTo>
                  <a:pt x="8929" y="205383"/>
                </a:lnTo>
                <a:lnTo>
                  <a:pt x="8929" y="214312"/>
                </a:lnTo>
                <a:lnTo>
                  <a:pt x="8929" y="214312"/>
                </a:lnTo>
                <a:lnTo>
                  <a:pt x="8929" y="205383"/>
                </a:lnTo>
                <a:lnTo>
                  <a:pt x="8929" y="205383"/>
                </a:lnTo>
                <a:lnTo>
                  <a:pt x="8929" y="196453"/>
                </a:lnTo>
                <a:lnTo>
                  <a:pt x="8929" y="178594"/>
                </a:lnTo>
                <a:lnTo>
                  <a:pt x="0" y="169664"/>
                </a:lnTo>
                <a:lnTo>
                  <a:pt x="0" y="151805"/>
                </a:lnTo>
                <a:lnTo>
                  <a:pt x="0" y="125015"/>
                </a:lnTo>
                <a:lnTo>
                  <a:pt x="0" y="107156"/>
                </a:lnTo>
                <a:lnTo>
                  <a:pt x="0" y="89297"/>
                </a:lnTo>
                <a:lnTo>
                  <a:pt x="0" y="62508"/>
                </a:lnTo>
                <a:lnTo>
                  <a:pt x="0" y="44648"/>
                </a:lnTo>
                <a:lnTo>
                  <a:pt x="8929" y="35719"/>
                </a:lnTo>
                <a:lnTo>
                  <a:pt x="17859" y="17859"/>
                </a:lnTo>
                <a:lnTo>
                  <a:pt x="17859" y="8930"/>
                </a:lnTo>
                <a:lnTo>
                  <a:pt x="26789" y="8930"/>
                </a:lnTo>
                <a:lnTo>
                  <a:pt x="35718" y="0"/>
                </a:lnTo>
                <a:lnTo>
                  <a:pt x="35718" y="0"/>
                </a:lnTo>
                <a:lnTo>
                  <a:pt x="44648" y="0"/>
                </a:lnTo>
                <a:lnTo>
                  <a:pt x="53578" y="8930"/>
                </a:lnTo>
                <a:lnTo>
                  <a:pt x="53578" y="8930"/>
                </a:lnTo>
                <a:lnTo>
                  <a:pt x="62507" y="17859"/>
                </a:lnTo>
                <a:lnTo>
                  <a:pt x="71437" y="35719"/>
                </a:lnTo>
                <a:lnTo>
                  <a:pt x="71437" y="44648"/>
                </a:lnTo>
                <a:lnTo>
                  <a:pt x="71437" y="53578"/>
                </a:lnTo>
                <a:lnTo>
                  <a:pt x="80367" y="62508"/>
                </a:lnTo>
                <a:lnTo>
                  <a:pt x="71437" y="71437"/>
                </a:lnTo>
                <a:lnTo>
                  <a:pt x="71437" y="80367"/>
                </a:lnTo>
                <a:lnTo>
                  <a:pt x="71437" y="89297"/>
                </a:lnTo>
                <a:lnTo>
                  <a:pt x="62507" y="98226"/>
                </a:lnTo>
                <a:lnTo>
                  <a:pt x="62507" y="98226"/>
                </a:lnTo>
                <a:lnTo>
                  <a:pt x="53578" y="107156"/>
                </a:lnTo>
                <a:lnTo>
                  <a:pt x="44648" y="107156"/>
                </a:lnTo>
                <a:lnTo>
                  <a:pt x="44648" y="107156"/>
                </a:lnTo>
                <a:lnTo>
                  <a:pt x="35718" y="107156"/>
                </a:lnTo>
                <a:lnTo>
                  <a:pt x="26789" y="98226"/>
                </a:lnTo>
                <a:lnTo>
                  <a:pt x="26789" y="98226"/>
                </a:lnTo>
                <a:lnTo>
                  <a:pt x="26789" y="98226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2" name="Freeform 161"/>
          <p:cNvSpPr/>
          <p:nvPr/>
        </p:nvSpPr>
        <p:spPr>
          <a:xfrm>
            <a:off x="4188023" y="1857375"/>
            <a:ext cx="17860" cy="285751"/>
          </a:xfrm>
          <a:custGeom>
            <a:avLst/>
            <a:gdLst/>
            <a:ahLst/>
            <a:cxnLst/>
            <a:rect l="0" t="0" r="0" b="0"/>
            <a:pathLst>
              <a:path w="17860" h="285751">
                <a:moveTo>
                  <a:pt x="17859" y="0"/>
                </a:moveTo>
                <a:lnTo>
                  <a:pt x="17859" y="0"/>
                </a:lnTo>
                <a:lnTo>
                  <a:pt x="8930" y="8929"/>
                </a:lnTo>
                <a:lnTo>
                  <a:pt x="8930" y="17859"/>
                </a:lnTo>
                <a:lnTo>
                  <a:pt x="8930" y="26789"/>
                </a:lnTo>
                <a:lnTo>
                  <a:pt x="8930" y="35719"/>
                </a:lnTo>
                <a:lnTo>
                  <a:pt x="8930" y="53578"/>
                </a:lnTo>
                <a:lnTo>
                  <a:pt x="8930" y="71437"/>
                </a:lnTo>
                <a:lnTo>
                  <a:pt x="8930" y="89297"/>
                </a:lnTo>
                <a:lnTo>
                  <a:pt x="8930" y="107156"/>
                </a:lnTo>
                <a:lnTo>
                  <a:pt x="8930" y="133945"/>
                </a:lnTo>
                <a:lnTo>
                  <a:pt x="8930" y="151804"/>
                </a:lnTo>
                <a:lnTo>
                  <a:pt x="8930" y="169664"/>
                </a:lnTo>
                <a:lnTo>
                  <a:pt x="0" y="196453"/>
                </a:lnTo>
                <a:lnTo>
                  <a:pt x="0" y="214312"/>
                </a:lnTo>
                <a:lnTo>
                  <a:pt x="0" y="232172"/>
                </a:lnTo>
                <a:lnTo>
                  <a:pt x="0" y="250031"/>
                </a:lnTo>
                <a:lnTo>
                  <a:pt x="0" y="258961"/>
                </a:lnTo>
                <a:lnTo>
                  <a:pt x="0" y="276820"/>
                </a:lnTo>
                <a:lnTo>
                  <a:pt x="0" y="285750"/>
                </a:lnTo>
                <a:lnTo>
                  <a:pt x="0" y="285750"/>
                </a:lnTo>
                <a:lnTo>
                  <a:pt x="0" y="28575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3" name="Freeform 162"/>
          <p:cNvSpPr/>
          <p:nvPr/>
        </p:nvSpPr>
        <p:spPr>
          <a:xfrm>
            <a:off x="4286250" y="1910953"/>
            <a:ext cx="17860" cy="196454"/>
          </a:xfrm>
          <a:custGeom>
            <a:avLst/>
            <a:gdLst/>
            <a:ahLst/>
            <a:cxnLst/>
            <a:rect l="0" t="0" r="0" b="0"/>
            <a:pathLst>
              <a:path w="17860" h="196454">
                <a:moveTo>
                  <a:pt x="17859" y="0"/>
                </a:moveTo>
                <a:lnTo>
                  <a:pt x="8929" y="0"/>
                </a:lnTo>
                <a:lnTo>
                  <a:pt x="8929" y="0"/>
                </a:lnTo>
                <a:lnTo>
                  <a:pt x="8929" y="0"/>
                </a:lnTo>
                <a:lnTo>
                  <a:pt x="8929" y="0"/>
                </a:lnTo>
                <a:lnTo>
                  <a:pt x="8929" y="8930"/>
                </a:lnTo>
                <a:lnTo>
                  <a:pt x="8929" y="17859"/>
                </a:lnTo>
                <a:lnTo>
                  <a:pt x="8929" y="35719"/>
                </a:lnTo>
                <a:lnTo>
                  <a:pt x="8929" y="53578"/>
                </a:lnTo>
                <a:lnTo>
                  <a:pt x="8929" y="71437"/>
                </a:lnTo>
                <a:lnTo>
                  <a:pt x="0" y="98226"/>
                </a:lnTo>
                <a:lnTo>
                  <a:pt x="0" y="116086"/>
                </a:lnTo>
                <a:lnTo>
                  <a:pt x="0" y="133945"/>
                </a:lnTo>
                <a:lnTo>
                  <a:pt x="0" y="160734"/>
                </a:lnTo>
                <a:lnTo>
                  <a:pt x="0" y="178594"/>
                </a:lnTo>
                <a:lnTo>
                  <a:pt x="0" y="187523"/>
                </a:lnTo>
                <a:lnTo>
                  <a:pt x="8929" y="196453"/>
                </a:lnTo>
                <a:lnTo>
                  <a:pt x="8929" y="196453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4" name="Freeform 163"/>
          <p:cNvSpPr/>
          <p:nvPr/>
        </p:nvSpPr>
        <p:spPr>
          <a:xfrm>
            <a:off x="4152304" y="2035969"/>
            <a:ext cx="71439" cy="26790"/>
          </a:xfrm>
          <a:custGeom>
            <a:avLst/>
            <a:gdLst/>
            <a:ahLst/>
            <a:cxnLst/>
            <a:rect l="0" t="0" r="0" b="0"/>
            <a:pathLst>
              <a:path w="71439" h="26790">
                <a:moveTo>
                  <a:pt x="8930" y="26789"/>
                </a:moveTo>
                <a:lnTo>
                  <a:pt x="8930" y="26789"/>
                </a:lnTo>
                <a:lnTo>
                  <a:pt x="8930" y="26789"/>
                </a:lnTo>
                <a:lnTo>
                  <a:pt x="8930" y="26789"/>
                </a:lnTo>
                <a:lnTo>
                  <a:pt x="0" y="26789"/>
                </a:lnTo>
                <a:lnTo>
                  <a:pt x="8930" y="26789"/>
                </a:lnTo>
                <a:lnTo>
                  <a:pt x="8930" y="17859"/>
                </a:lnTo>
                <a:lnTo>
                  <a:pt x="17860" y="17859"/>
                </a:lnTo>
                <a:lnTo>
                  <a:pt x="35719" y="8929"/>
                </a:lnTo>
                <a:lnTo>
                  <a:pt x="44649" y="0"/>
                </a:lnTo>
                <a:lnTo>
                  <a:pt x="62508" y="0"/>
                </a:lnTo>
                <a:lnTo>
                  <a:pt x="71438" y="0"/>
                </a:lnTo>
                <a:lnTo>
                  <a:pt x="71438" y="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5" name="Freeform 164"/>
          <p:cNvSpPr/>
          <p:nvPr/>
        </p:nvSpPr>
        <p:spPr>
          <a:xfrm>
            <a:off x="4196953" y="2053828"/>
            <a:ext cx="35719" cy="8931"/>
          </a:xfrm>
          <a:custGeom>
            <a:avLst/>
            <a:gdLst/>
            <a:ahLst/>
            <a:cxnLst/>
            <a:rect l="0" t="0" r="0" b="0"/>
            <a:pathLst>
              <a:path w="35719" h="8931">
                <a:moveTo>
                  <a:pt x="0" y="8930"/>
                </a:moveTo>
                <a:lnTo>
                  <a:pt x="0" y="8930"/>
                </a:lnTo>
                <a:lnTo>
                  <a:pt x="0" y="8930"/>
                </a:lnTo>
                <a:lnTo>
                  <a:pt x="0" y="8930"/>
                </a:lnTo>
                <a:lnTo>
                  <a:pt x="0" y="8930"/>
                </a:lnTo>
                <a:lnTo>
                  <a:pt x="0" y="8930"/>
                </a:lnTo>
                <a:lnTo>
                  <a:pt x="8929" y="8930"/>
                </a:lnTo>
                <a:lnTo>
                  <a:pt x="8929" y="8930"/>
                </a:lnTo>
                <a:lnTo>
                  <a:pt x="8929" y="8930"/>
                </a:lnTo>
                <a:lnTo>
                  <a:pt x="17859" y="8930"/>
                </a:lnTo>
                <a:lnTo>
                  <a:pt x="26789" y="8930"/>
                </a:lnTo>
                <a:lnTo>
                  <a:pt x="26789" y="0"/>
                </a:lnTo>
                <a:lnTo>
                  <a:pt x="35718" y="0"/>
                </a:lnTo>
                <a:lnTo>
                  <a:pt x="35718" y="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6" name="Freeform 165"/>
          <p:cNvSpPr/>
          <p:nvPr/>
        </p:nvSpPr>
        <p:spPr>
          <a:xfrm>
            <a:off x="4429125" y="2044898"/>
            <a:ext cx="8930" cy="98228"/>
          </a:xfrm>
          <a:custGeom>
            <a:avLst/>
            <a:gdLst/>
            <a:ahLst/>
            <a:cxnLst/>
            <a:rect l="0" t="0" r="0" b="0"/>
            <a:pathLst>
              <a:path w="8930" h="98228">
                <a:moveTo>
                  <a:pt x="8929" y="0"/>
                </a:moveTo>
                <a:lnTo>
                  <a:pt x="8929" y="0"/>
                </a:lnTo>
                <a:lnTo>
                  <a:pt x="8929" y="0"/>
                </a:lnTo>
                <a:lnTo>
                  <a:pt x="8929" y="0"/>
                </a:lnTo>
                <a:lnTo>
                  <a:pt x="8929" y="0"/>
                </a:lnTo>
                <a:lnTo>
                  <a:pt x="8929" y="0"/>
                </a:lnTo>
                <a:lnTo>
                  <a:pt x="0" y="8930"/>
                </a:lnTo>
                <a:lnTo>
                  <a:pt x="0" y="17860"/>
                </a:lnTo>
                <a:lnTo>
                  <a:pt x="0" y="26789"/>
                </a:lnTo>
                <a:lnTo>
                  <a:pt x="0" y="44649"/>
                </a:lnTo>
                <a:lnTo>
                  <a:pt x="0" y="53578"/>
                </a:lnTo>
                <a:lnTo>
                  <a:pt x="0" y="71438"/>
                </a:lnTo>
                <a:lnTo>
                  <a:pt x="0" y="80367"/>
                </a:lnTo>
                <a:lnTo>
                  <a:pt x="0" y="89297"/>
                </a:lnTo>
                <a:lnTo>
                  <a:pt x="0" y="98227"/>
                </a:lnTo>
                <a:lnTo>
                  <a:pt x="0" y="98227"/>
                </a:lnTo>
                <a:lnTo>
                  <a:pt x="0" y="98227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7" name="Freeform 166"/>
          <p:cNvSpPr/>
          <p:nvPr/>
        </p:nvSpPr>
        <p:spPr>
          <a:xfrm>
            <a:off x="4446984" y="1982390"/>
            <a:ext cx="1" cy="1"/>
          </a:xfrm>
          <a:custGeom>
            <a:avLst/>
            <a:gdLst/>
            <a:ahLst/>
            <a:cxnLst/>
            <a:rect l="0" t="0" r="0" b="0"/>
            <a:pathLst>
              <a:path w="1" h="1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8" name="Freeform 167"/>
          <p:cNvSpPr/>
          <p:nvPr/>
        </p:nvSpPr>
        <p:spPr>
          <a:xfrm>
            <a:off x="4500562" y="2053828"/>
            <a:ext cx="89298" cy="116087"/>
          </a:xfrm>
          <a:custGeom>
            <a:avLst/>
            <a:gdLst/>
            <a:ahLst/>
            <a:cxnLst/>
            <a:rect l="0" t="0" r="0" b="0"/>
            <a:pathLst>
              <a:path w="89298" h="116087">
                <a:moveTo>
                  <a:pt x="0" y="35719"/>
                </a:moveTo>
                <a:lnTo>
                  <a:pt x="0" y="35719"/>
                </a:lnTo>
                <a:lnTo>
                  <a:pt x="0" y="44648"/>
                </a:lnTo>
                <a:lnTo>
                  <a:pt x="0" y="53578"/>
                </a:lnTo>
                <a:lnTo>
                  <a:pt x="0" y="62508"/>
                </a:lnTo>
                <a:lnTo>
                  <a:pt x="0" y="71437"/>
                </a:lnTo>
                <a:lnTo>
                  <a:pt x="0" y="89297"/>
                </a:lnTo>
                <a:lnTo>
                  <a:pt x="0" y="98226"/>
                </a:lnTo>
                <a:lnTo>
                  <a:pt x="0" y="98226"/>
                </a:lnTo>
                <a:lnTo>
                  <a:pt x="0" y="107156"/>
                </a:lnTo>
                <a:lnTo>
                  <a:pt x="0" y="107156"/>
                </a:lnTo>
                <a:lnTo>
                  <a:pt x="0" y="107156"/>
                </a:lnTo>
                <a:lnTo>
                  <a:pt x="0" y="107156"/>
                </a:lnTo>
                <a:lnTo>
                  <a:pt x="0" y="107156"/>
                </a:lnTo>
                <a:lnTo>
                  <a:pt x="0" y="98226"/>
                </a:lnTo>
                <a:lnTo>
                  <a:pt x="0" y="98226"/>
                </a:lnTo>
                <a:lnTo>
                  <a:pt x="0" y="80367"/>
                </a:lnTo>
                <a:lnTo>
                  <a:pt x="0" y="71437"/>
                </a:lnTo>
                <a:lnTo>
                  <a:pt x="8930" y="53578"/>
                </a:lnTo>
                <a:lnTo>
                  <a:pt x="8930" y="35719"/>
                </a:lnTo>
                <a:lnTo>
                  <a:pt x="17859" y="26789"/>
                </a:lnTo>
                <a:lnTo>
                  <a:pt x="17859" y="17859"/>
                </a:lnTo>
                <a:lnTo>
                  <a:pt x="26789" y="8930"/>
                </a:lnTo>
                <a:lnTo>
                  <a:pt x="26789" y="8930"/>
                </a:lnTo>
                <a:lnTo>
                  <a:pt x="35719" y="0"/>
                </a:lnTo>
                <a:lnTo>
                  <a:pt x="35719" y="0"/>
                </a:lnTo>
                <a:lnTo>
                  <a:pt x="44649" y="0"/>
                </a:lnTo>
                <a:lnTo>
                  <a:pt x="53578" y="8930"/>
                </a:lnTo>
                <a:lnTo>
                  <a:pt x="53578" y="8930"/>
                </a:lnTo>
                <a:lnTo>
                  <a:pt x="62508" y="17859"/>
                </a:lnTo>
                <a:lnTo>
                  <a:pt x="62508" y="26789"/>
                </a:lnTo>
                <a:lnTo>
                  <a:pt x="71438" y="35719"/>
                </a:lnTo>
                <a:lnTo>
                  <a:pt x="71438" y="53578"/>
                </a:lnTo>
                <a:lnTo>
                  <a:pt x="71438" y="62508"/>
                </a:lnTo>
                <a:lnTo>
                  <a:pt x="80367" y="80367"/>
                </a:lnTo>
                <a:lnTo>
                  <a:pt x="80367" y="89297"/>
                </a:lnTo>
                <a:lnTo>
                  <a:pt x="80367" y="98226"/>
                </a:lnTo>
                <a:lnTo>
                  <a:pt x="80367" y="107156"/>
                </a:lnTo>
                <a:lnTo>
                  <a:pt x="80367" y="116086"/>
                </a:lnTo>
                <a:lnTo>
                  <a:pt x="80367" y="116086"/>
                </a:lnTo>
                <a:lnTo>
                  <a:pt x="80367" y="116086"/>
                </a:lnTo>
                <a:lnTo>
                  <a:pt x="80367" y="116086"/>
                </a:lnTo>
                <a:lnTo>
                  <a:pt x="89297" y="116086"/>
                </a:lnTo>
                <a:lnTo>
                  <a:pt x="89297" y="116086"/>
                </a:lnTo>
                <a:lnTo>
                  <a:pt x="89297" y="116086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9" name="Freeform 168"/>
          <p:cNvSpPr/>
          <p:nvPr/>
        </p:nvSpPr>
        <p:spPr>
          <a:xfrm>
            <a:off x="4688086" y="2000250"/>
            <a:ext cx="107157" cy="142876"/>
          </a:xfrm>
          <a:custGeom>
            <a:avLst/>
            <a:gdLst/>
            <a:ahLst/>
            <a:cxnLst/>
            <a:rect l="0" t="0" r="0" b="0"/>
            <a:pathLst>
              <a:path w="107157" h="142876">
                <a:moveTo>
                  <a:pt x="107156" y="26789"/>
                </a:moveTo>
                <a:lnTo>
                  <a:pt x="107156" y="26789"/>
                </a:lnTo>
                <a:lnTo>
                  <a:pt x="107156" y="26789"/>
                </a:lnTo>
                <a:lnTo>
                  <a:pt x="107156" y="17859"/>
                </a:lnTo>
                <a:lnTo>
                  <a:pt x="107156" y="8929"/>
                </a:lnTo>
                <a:lnTo>
                  <a:pt x="98226" y="8929"/>
                </a:lnTo>
                <a:lnTo>
                  <a:pt x="98226" y="0"/>
                </a:lnTo>
                <a:lnTo>
                  <a:pt x="89296" y="0"/>
                </a:lnTo>
                <a:lnTo>
                  <a:pt x="80367" y="0"/>
                </a:lnTo>
                <a:lnTo>
                  <a:pt x="71437" y="0"/>
                </a:lnTo>
                <a:lnTo>
                  <a:pt x="62507" y="0"/>
                </a:lnTo>
                <a:lnTo>
                  <a:pt x="53578" y="0"/>
                </a:lnTo>
                <a:lnTo>
                  <a:pt x="35718" y="8929"/>
                </a:lnTo>
                <a:lnTo>
                  <a:pt x="26789" y="17859"/>
                </a:lnTo>
                <a:lnTo>
                  <a:pt x="17859" y="17859"/>
                </a:lnTo>
                <a:lnTo>
                  <a:pt x="8929" y="26789"/>
                </a:lnTo>
                <a:lnTo>
                  <a:pt x="8929" y="26789"/>
                </a:lnTo>
                <a:lnTo>
                  <a:pt x="0" y="26789"/>
                </a:lnTo>
                <a:lnTo>
                  <a:pt x="0" y="35719"/>
                </a:lnTo>
                <a:lnTo>
                  <a:pt x="8929" y="35719"/>
                </a:lnTo>
                <a:lnTo>
                  <a:pt x="8929" y="35719"/>
                </a:lnTo>
                <a:lnTo>
                  <a:pt x="8929" y="35719"/>
                </a:lnTo>
                <a:lnTo>
                  <a:pt x="17859" y="44648"/>
                </a:lnTo>
                <a:lnTo>
                  <a:pt x="26789" y="44648"/>
                </a:lnTo>
                <a:lnTo>
                  <a:pt x="35718" y="53578"/>
                </a:lnTo>
                <a:lnTo>
                  <a:pt x="53578" y="53578"/>
                </a:lnTo>
                <a:lnTo>
                  <a:pt x="62507" y="53578"/>
                </a:lnTo>
                <a:lnTo>
                  <a:pt x="71437" y="53578"/>
                </a:lnTo>
                <a:lnTo>
                  <a:pt x="80367" y="62508"/>
                </a:lnTo>
                <a:lnTo>
                  <a:pt x="89296" y="62508"/>
                </a:lnTo>
                <a:lnTo>
                  <a:pt x="98226" y="62508"/>
                </a:lnTo>
                <a:lnTo>
                  <a:pt x="98226" y="71437"/>
                </a:lnTo>
                <a:lnTo>
                  <a:pt x="107156" y="71437"/>
                </a:lnTo>
                <a:lnTo>
                  <a:pt x="107156" y="80367"/>
                </a:lnTo>
                <a:lnTo>
                  <a:pt x="107156" y="89297"/>
                </a:lnTo>
                <a:lnTo>
                  <a:pt x="107156" y="98226"/>
                </a:lnTo>
                <a:lnTo>
                  <a:pt x="107156" y="98226"/>
                </a:lnTo>
                <a:lnTo>
                  <a:pt x="98226" y="107156"/>
                </a:lnTo>
                <a:lnTo>
                  <a:pt x="98226" y="116086"/>
                </a:lnTo>
                <a:lnTo>
                  <a:pt x="89296" y="125015"/>
                </a:lnTo>
                <a:lnTo>
                  <a:pt x="80367" y="125015"/>
                </a:lnTo>
                <a:lnTo>
                  <a:pt x="71437" y="133945"/>
                </a:lnTo>
                <a:lnTo>
                  <a:pt x="62507" y="133945"/>
                </a:lnTo>
                <a:lnTo>
                  <a:pt x="53578" y="133945"/>
                </a:lnTo>
                <a:lnTo>
                  <a:pt x="44648" y="142875"/>
                </a:lnTo>
                <a:lnTo>
                  <a:pt x="35718" y="133945"/>
                </a:lnTo>
                <a:lnTo>
                  <a:pt x="35718" y="133945"/>
                </a:lnTo>
                <a:lnTo>
                  <a:pt x="26789" y="125015"/>
                </a:lnTo>
                <a:lnTo>
                  <a:pt x="17859" y="125015"/>
                </a:lnTo>
                <a:lnTo>
                  <a:pt x="8929" y="116086"/>
                </a:lnTo>
                <a:lnTo>
                  <a:pt x="8929" y="116086"/>
                </a:lnTo>
                <a:lnTo>
                  <a:pt x="8929" y="116086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0" name="Freeform 169"/>
          <p:cNvSpPr/>
          <p:nvPr/>
        </p:nvSpPr>
        <p:spPr>
          <a:xfrm>
            <a:off x="4848820" y="1866304"/>
            <a:ext cx="26790" cy="285751"/>
          </a:xfrm>
          <a:custGeom>
            <a:avLst/>
            <a:gdLst/>
            <a:ahLst/>
            <a:cxnLst/>
            <a:rect l="0" t="0" r="0" b="0"/>
            <a:pathLst>
              <a:path w="26790" h="285751">
                <a:moveTo>
                  <a:pt x="8930" y="0"/>
                </a:moveTo>
                <a:lnTo>
                  <a:pt x="8930" y="0"/>
                </a:lnTo>
                <a:lnTo>
                  <a:pt x="8930" y="8930"/>
                </a:lnTo>
                <a:lnTo>
                  <a:pt x="0" y="17860"/>
                </a:lnTo>
                <a:lnTo>
                  <a:pt x="0" y="26790"/>
                </a:lnTo>
                <a:lnTo>
                  <a:pt x="0" y="44649"/>
                </a:lnTo>
                <a:lnTo>
                  <a:pt x="0" y="62508"/>
                </a:lnTo>
                <a:lnTo>
                  <a:pt x="0" y="80368"/>
                </a:lnTo>
                <a:lnTo>
                  <a:pt x="0" y="98227"/>
                </a:lnTo>
                <a:lnTo>
                  <a:pt x="0" y="125016"/>
                </a:lnTo>
                <a:lnTo>
                  <a:pt x="0" y="142875"/>
                </a:lnTo>
                <a:lnTo>
                  <a:pt x="0" y="160735"/>
                </a:lnTo>
                <a:lnTo>
                  <a:pt x="8930" y="187524"/>
                </a:lnTo>
                <a:lnTo>
                  <a:pt x="8930" y="205383"/>
                </a:lnTo>
                <a:lnTo>
                  <a:pt x="17859" y="223243"/>
                </a:lnTo>
                <a:lnTo>
                  <a:pt x="17859" y="241102"/>
                </a:lnTo>
                <a:lnTo>
                  <a:pt x="17859" y="258961"/>
                </a:lnTo>
                <a:lnTo>
                  <a:pt x="26789" y="267891"/>
                </a:lnTo>
                <a:lnTo>
                  <a:pt x="26789" y="276821"/>
                </a:lnTo>
                <a:lnTo>
                  <a:pt x="26789" y="285750"/>
                </a:lnTo>
                <a:lnTo>
                  <a:pt x="26789" y="285750"/>
                </a:lnTo>
                <a:lnTo>
                  <a:pt x="26789" y="28575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1" name="Freeform 170"/>
          <p:cNvSpPr/>
          <p:nvPr/>
        </p:nvSpPr>
        <p:spPr>
          <a:xfrm>
            <a:off x="4795242" y="2027039"/>
            <a:ext cx="80368" cy="26790"/>
          </a:xfrm>
          <a:custGeom>
            <a:avLst/>
            <a:gdLst/>
            <a:ahLst/>
            <a:cxnLst/>
            <a:rect l="0" t="0" r="0" b="0"/>
            <a:pathLst>
              <a:path w="80368" h="26790">
                <a:moveTo>
                  <a:pt x="0" y="26789"/>
                </a:moveTo>
                <a:lnTo>
                  <a:pt x="0" y="26789"/>
                </a:lnTo>
                <a:lnTo>
                  <a:pt x="0" y="26789"/>
                </a:lnTo>
                <a:lnTo>
                  <a:pt x="0" y="26789"/>
                </a:lnTo>
                <a:lnTo>
                  <a:pt x="0" y="17859"/>
                </a:lnTo>
                <a:lnTo>
                  <a:pt x="8929" y="17859"/>
                </a:lnTo>
                <a:lnTo>
                  <a:pt x="8929" y="17859"/>
                </a:lnTo>
                <a:lnTo>
                  <a:pt x="17859" y="8930"/>
                </a:lnTo>
                <a:lnTo>
                  <a:pt x="35719" y="8930"/>
                </a:lnTo>
                <a:lnTo>
                  <a:pt x="44648" y="8930"/>
                </a:lnTo>
                <a:lnTo>
                  <a:pt x="53578" y="0"/>
                </a:lnTo>
                <a:lnTo>
                  <a:pt x="71437" y="0"/>
                </a:lnTo>
                <a:lnTo>
                  <a:pt x="80367" y="0"/>
                </a:lnTo>
                <a:lnTo>
                  <a:pt x="80367" y="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2" name="Freeform 171"/>
          <p:cNvSpPr/>
          <p:nvPr/>
        </p:nvSpPr>
        <p:spPr>
          <a:xfrm>
            <a:off x="4866679" y="2035969"/>
            <a:ext cx="80369" cy="107157"/>
          </a:xfrm>
          <a:custGeom>
            <a:avLst/>
            <a:gdLst/>
            <a:ahLst/>
            <a:cxnLst/>
            <a:rect l="0" t="0" r="0" b="0"/>
            <a:pathLst>
              <a:path w="80369" h="107157">
                <a:moveTo>
                  <a:pt x="80368" y="0"/>
                </a:moveTo>
                <a:lnTo>
                  <a:pt x="80368" y="0"/>
                </a:lnTo>
                <a:lnTo>
                  <a:pt x="80368" y="0"/>
                </a:lnTo>
                <a:lnTo>
                  <a:pt x="80368" y="0"/>
                </a:lnTo>
                <a:lnTo>
                  <a:pt x="71438" y="0"/>
                </a:lnTo>
                <a:lnTo>
                  <a:pt x="71438" y="8929"/>
                </a:lnTo>
                <a:lnTo>
                  <a:pt x="62509" y="8929"/>
                </a:lnTo>
                <a:lnTo>
                  <a:pt x="53579" y="17859"/>
                </a:lnTo>
                <a:lnTo>
                  <a:pt x="44649" y="17859"/>
                </a:lnTo>
                <a:lnTo>
                  <a:pt x="35719" y="26789"/>
                </a:lnTo>
                <a:lnTo>
                  <a:pt x="26790" y="35718"/>
                </a:lnTo>
                <a:lnTo>
                  <a:pt x="26790" y="44648"/>
                </a:lnTo>
                <a:lnTo>
                  <a:pt x="17860" y="53578"/>
                </a:lnTo>
                <a:lnTo>
                  <a:pt x="8930" y="71437"/>
                </a:lnTo>
                <a:lnTo>
                  <a:pt x="8930" y="80367"/>
                </a:lnTo>
                <a:lnTo>
                  <a:pt x="0" y="89296"/>
                </a:lnTo>
                <a:lnTo>
                  <a:pt x="0" y="98226"/>
                </a:lnTo>
                <a:lnTo>
                  <a:pt x="8930" y="98226"/>
                </a:lnTo>
                <a:lnTo>
                  <a:pt x="8930" y="107156"/>
                </a:lnTo>
                <a:lnTo>
                  <a:pt x="17860" y="107156"/>
                </a:lnTo>
                <a:lnTo>
                  <a:pt x="26790" y="107156"/>
                </a:lnTo>
                <a:lnTo>
                  <a:pt x="35719" y="107156"/>
                </a:lnTo>
                <a:lnTo>
                  <a:pt x="53579" y="107156"/>
                </a:lnTo>
                <a:lnTo>
                  <a:pt x="62509" y="98226"/>
                </a:lnTo>
                <a:lnTo>
                  <a:pt x="71438" y="89296"/>
                </a:lnTo>
                <a:lnTo>
                  <a:pt x="71438" y="80367"/>
                </a:lnTo>
                <a:lnTo>
                  <a:pt x="80368" y="62507"/>
                </a:lnTo>
                <a:lnTo>
                  <a:pt x="80368" y="53578"/>
                </a:lnTo>
                <a:lnTo>
                  <a:pt x="80368" y="44648"/>
                </a:lnTo>
                <a:lnTo>
                  <a:pt x="80368" y="26789"/>
                </a:lnTo>
                <a:lnTo>
                  <a:pt x="80368" y="17859"/>
                </a:lnTo>
                <a:lnTo>
                  <a:pt x="80368" y="8929"/>
                </a:lnTo>
                <a:lnTo>
                  <a:pt x="71438" y="8929"/>
                </a:lnTo>
                <a:lnTo>
                  <a:pt x="71438" y="0"/>
                </a:lnTo>
                <a:lnTo>
                  <a:pt x="62509" y="0"/>
                </a:lnTo>
                <a:lnTo>
                  <a:pt x="62509" y="0"/>
                </a:lnTo>
                <a:lnTo>
                  <a:pt x="53579" y="0"/>
                </a:lnTo>
                <a:lnTo>
                  <a:pt x="53579" y="0"/>
                </a:lnTo>
                <a:lnTo>
                  <a:pt x="53579" y="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3" name="Freeform 172"/>
          <p:cNvSpPr/>
          <p:nvPr/>
        </p:nvSpPr>
        <p:spPr>
          <a:xfrm>
            <a:off x="4964906" y="2000250"/>
            <a:ext cx="133947" cy="116087"/>
          </a:xfrm>
          <a:custGeom>
            <a:avLst/>
            <a:gdLst/>
            <a:ahLst/>
            <a:cxnLst/>
            <a:rect l="0" t="0" r="0" b="0"/>
            <a:pathLst>
              <a:path w="133947" h="116087">
                <a:moveTo>
                  <a:pt x="0" y="8929"/>
                </a:moveTo>
                <a:lnTo>
                  <a:pt x="0" y="8929"/>
                </a:lnTo>
                <a:lnTo>
                  <a:pt x="0" y="8929"/>
                </a:lnTo>
                <a:lnTo>
                  <a:pt x="8930" y="8929"/>
                </a:lnTo>
                <a:lnTo>
                  <a:pt x="8930" y="8929"/>
                </a:lnTo>
                <a:lnTo>
                  <a:pt x="8930" y="17859"/>
                </a:lnTo>
                <a:lnTo>
                  <a:pt x="8930" y="26789"/>
                </a:lnTo>
                <a:lnTo>
                  <a:pt x="8930" y="35719"/>
                </a:lnTo>
                <a:lnTo>
                  <a:pt x="17860" y="44648"/>
                </a:lnTo>
                <a:lnTo>
                  <a:pt x="17860" y="62508"/>
                </a:lnTo>
                <a:lnTo>
                  <a:pt x="17860" y="71437"/>
                </a:lnTo>
                <a:lnTo>
                  <a:pt x="17860" y="89297"/>
                </a:lnTo>
                <a:lnTo>
                  <a:pt x="17860" y="89297"/>
                </a:lnTo>
                <a:lnTo>
                  <a:pt x="8930" y="98226"/>
                </a:lnTo>
                <a:lnTo>
                  <a:pt x="8930" y="98226"/>
                </a:lnTo>
                <a:lnTo>
                  <a:pt x="8930" y="107156"/>
                </a:lnTo>
                <a:lnTo>
                  <a:pt x="8930" y="107156"/>
                </a:lnTo>
                <a:lnTo>
                  <a:pt x="8930" y="107156"/>
                </a:lnTo>
                <a:lnTo>
                  <a:pt x="8930" y="98226"/>
                </a:lnTo>
                <a:lnTo>
                  <a:pt x="8930" y="98226"/>
                </a:lnTo>
                <a:lnTo>
                  <a:pt x="8930" y="89297"/>
                </a:lnTo>
                <a:lnTo>
                  <a:pt x="17860" y="80367"/>
                </a:lnTo>
                <a:lnTo>
                  <a:pt x="17860" y="71437"/>
                </a:lnTo>
                <a:lnTo>
                  <a:pt x="17860" y="62508"/>
                </a:lnTo>
                <a:lnTo>
                  <a:pt x="17860" y="44648"/>
                </a:lnTo>
                <a:lnTo>
                  <a:pt x="26789" y="35719"/>
                </a:lnTo>
                <a:lnTo>
                  <a:pt x="26789" y="17859"/>
                </a:lnTo>
                <a:lnTo>
                  <a:pt x="35719" y="8929"/>
                </a:lnTo>
                <a:lnTo>
                  <a:pt x="35719" y="8929"/>
                </a:lnTo>
                <a:lnTo>
                  <a:pt x="44649" y="8929"/>
                </a:lnTo>
                <a:lnTo>
                  <a:pt x="44649" y="8929"/>
                </a:lnTo>
                <a:lnTo>
                  <a:pt x="53578" y="8929"/>
                </a:lnTo>
                <a:lnTo>
                  <a:pt x="53578" y="8929"/>
                </a:lnTo>
                <a:lnTo>
                  <a:pt x="62508" y="17859"/>
                </a:lnTo>
                <a:lnTo>
                  <a:pt x="62508" y="35719"/>
                </a:lnTo>
                <a:lnTo>
                  <a:pt x="71438" y="44648"/>
                </a:lnTo>
                <a:lnTo>
                  <a:pt x="71438" y="62508"/>
                </a:lnTo>
                <a:lnTo>
                  <a:pt x="71438" y="71437"/>
                </a:lnTo>
                <a:lnTo>
                  <a:pt x="71438" y="89297"/>
                </a:lnTo>
                <a:lnTo>
                  <a:pt x="71438" y="98226"/>
                </a:lnTo>
                <a:lnTo>
                  <a:pt x="80367" y="107156"/>
                </a:lnTo>
                <a:lnTo>
                  <a:pt x="80367" y="116086"/>
                </a:lnTo>
                <a:lnTo>
                  <a:pt x="80367" y="116086"/>
                </a:lnTo>
                <a:lnTo>
                  <a:pt x="80367" y="116086"/>
                </a:lnTo>
                <a:lnTo>
                  <a:pt x="80367" y="116086"/>
                </a:lnTo>
                <a:lnTo>
                  <a:pt x="80367" y="116086"/>
                </a:lnTo>
                <a:lnTo>
                  <a:pt x="80367" y="107156"/>
                </a:lnTo>
                <a:lnTo>
                  <a:pt x="80367" y="98226"/>
                </a:lnTo>
                <a:lnTo>
                  <a:pt x="89297" y="89297"/>
                </a:lnTo>
                <a:lnTo>
                  <a:pt x="89297" y="71437"/>
                </a:lnTo>
                <a:lnTo>
                  <a:pt x="98227" y="53578"/>
                </a:lnTo>
                <a:lnTo>
                  <a:pt x="98227" y="35719"/>
                </a:lnTo>
                <a:lnTo>
                  <a:pt x="107157" y="17859"/>
                </a:lnTo>
                <a:lnTo>
                  <a:pt x="107157" y="8929"/>
                </a:lnTo>
                <a:lnTo>
                  <a:pt x="116086" y="0"/>
                </a:lnTo>
                <a:lnTo>
                  <a:pt x="116086" y="0"/>
                </a:lnTo>
                <a:lnTo>
                  <a:pt x="125016" y="0"/>
                </a:lnTo>
                <a:lnTo>
                  <a:pt x="125016" y="8929"/>
                </a:lnTo>
                <a:lnTo>
                  <a:pt x="133946" y="8929"/>
                </a:lnTo>
                <a:lnTo>
                  <a:pt x="133946" y="26789"/>
                </a:lnTo>
                <a:lnTo>
                  <a:pt x="133946" y="35719"/>
                </a:lnTo>
                <a:lnTo>
                  <a:pt x="133946" y="53578"/>
                </a:lnTo>
                <a:lnTo>
                  <a:pt x="133946" y="71437"/>
                </a:lnTo>
                <a:lnTo>
                  <a:pt x="133946" y="80367"/>
                </a:lnTo>
                <a:lnTo>
                  <a:pt x="133946" y="89297"/>
                </a:lnTo>
                <a:lnTo>
                  <a:pt x="133946" y="98226"/>
                </a:lnTo>
                <a:lnTo>
                  <a:pt x="133946" y="107156"/>
                </a:lnTo>
                <a:lnTo>
                  <a:pt x="133946" y="107156"/>
                </a:lnTo>
                <a:lnTo>
                  <a:pt x="133946" y="107156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4" name="Freeform 173"/>
          <p:cNvSpPr/>
          <p:nvPr/>
        </p:nvSpPr>
        <p:spPr>
          <a:xfrm>
            <a:off x="5125641" y="2009179"/>
            <a:ext cx="151805" cy="107158"/>
          </a:xfrm>
          <a:custGeom>
            <a:avLst/>
            <a:gdLst/>
            <a:ahLst/>
            <a:cxnLst/>
            <a:rect l="0" t="0" r="0" b="0"/>
            <a:pathLst>
              <a:path w="151805" h="107158">
                <a:moveTo>
                  <a:pt x="62507" y="8930"/>
                </a:moveTo>
                <a:lnTo>
                  <a:pt x="62507" y="8930"/>
                </a:lnTo>
                <a:lnTo>
                  <a:pt x="62507" y="0"/>
                </a:lnTo>
                <a:lnTo>
                  <a:pt x="71437" y="0"/>
                </a:lnTo>
                <a:lnTo>
                  <a:pt x="71437" y="0"/>
                </a:lnTo>
                <a:lnTo>
                  <a:pt x="71437" y="0"/>
                </a:lnTo>
                <a:lnTo>
                  <a:pt x="71437" y="0"/>
                </a:lnTo>
                <a:lnTo>
                  <a:pt x="71437" y="0"/>
                </a:lnTo>
                <a:lnTo>
                  <a:pt x="62507" y="8930"/>
                </a:lnTo>
                <a:lnTo>
                  <a:pt x="53578" y="8930"/>
                </a:lnTo>
                <a:lnTo>
                  <a:pt x="44648" y="17860"/>
                </a:lnTo>
                <a:lnTo>
                  <a:pt x="35718" y="26790"/>
                </a:lnTo>
                <a:lnTo>
                  <a:pt x="26789" y="44649"/>
                </a:lnTo>
                <a:lnTo>
                  <a:pt x="17859" y="53579"/>
                </a:lnTo>
                <a:lnTo>
                  <a:pt x="8929" y="71438"/>
                </a:lnTo>
                <a:lnTo>
                  <a:pt x="8929" y="80368"/>
                </a:lnTo>
                <a:lnTo>
                  <a:pt x="0" y="89297"/>
                </a:lnTo>
                <a:lnTo>
                  <a:pt x="0" y="98227"/>
                </a:lnTo>
                <a:lnTo>
                  <a:pt x="0" y="98227"/>
                </a:lnTo>
                <a:lnTo>
                  <a:pt x="0" y="98227"/>
                </a:lnTo>
                <a:lnTo>
                  <a:pt x="8929" y="98227"/>
                </a:lnTo>
                <a:lnTo>
                  <a:pt x="8929" y="98227"/>
                </a:lnTo>
                <a:lnTo>
                  <a:pt x="17859" y="98227"/>
                </a:lnTo>
                <a:lnTo>
                  <a:pt x="17859" y="89297"/>
                </a:lnTo>
                <a:lnTo>
                  <a:pt x="26789" y="80368"/>
                </a:lnTo>
                <a:lnTo>
                  <a:pt x="26789" y="71438"/>
                </a:lnTo>
                <a:lnTo>
                  <a:pt x="35718" y="62508"/>
                </a:lnTo>
                <a:lnTo>
                  <a:pt x="35718" y="44649"/>
                </a:lnTo>
                <a:lnTo>
                  <a:pt x="35718" y="35719"/>
                </a:lnTo>
                <a:lnTo>
                  <a:pt x="44648" y="26790"/>
                </a:lnTo>
                <a:lnTo>
                  <a:pt x="44648" y="26790"/>
                </a:lnTo>
                <a:lnTo>
                  <a:pt x="44648" y="17860"/>
                </a:lnTo>
                <a:lnTo>
                  <a:pt x="53578" y="17860"/>
                </a:lnTo>
                <a:lnTo>
                  <a:pt x="53578" y="26790"/>
                </a:lnTo>
                <a:lnTo>
                  <a:pt x="53578" y="26790"/>
                </a:lnTo>
                <a:lnTo>
                  <a:pt x="53578" y="35719"/>
                </a:lnTo>
                <a:lnTo>
                  <a:pt x="53578" y="44649"/>
                </a:lnTo>
                <a:lnTo>
                  <a:pt x="53578" y="62508"/>
                </a:lnTo>
                <a:lnTo>
                  <a:pt x="53578" y="71438"/>
                </a:lnTo>
                <a:lnTo>
                  <a:pt x="62507" y="80368"/>
                </a:lnTo>
                <a:lnTo>
                  <a:pt x="62507" y="89297"/>
                </a:lnTo>
                <a:lnTo>
                  <a:pt x="71437" y="89297"/>
                </a:lnTo>
                <a:lnTo>
                  <a:pt x="71437" y="89297"/>
                </a:lnTo>
                <a:lnTo>
                  <a:pt x="80367" y="89297"/>
                </a:lnTo>
                <a:lnTo>
                  <a:pt x="89297" y="89297"/>
                </a:lnTo>
                <a:lnTo>
                  <a:pt x="98226" y="80368"/>
                </a:lnTo>
                <a:lnTo>
                  <a:pt x="107156" y="71438"/>
                </a:lnTo>
                <a:lnTo>
                  <a:pt x="116086" y="62508"/>
                </a:lnTo>
                <a:lnTo>
                  <a:pt x="125015" y="53579"/>
                </a:lnTo>
                <a:lnTo>
                  <a:pt x="133945" y="44649"/>
                </a:lnTo>
                <a:lnTo>
                  <a:pt x="142875" y="35719"/>
                </a:lnTo>
                <a:lnTo>
                  <a:pt x="142875" y="17860"/>
                </a:lnTo>
                <a:lnTo>
                  <a:pt x="151804" y="17860"/>
                </a:lnTo>
                <a:lnTo>
                  <a:pt x="151804" y="8930"/>
                </a:lnTo>
                <a:lnTo>
                  <a:pt x="151804" y="8930"/>
                </a:lnTo>
                <a:lnTo>
                  <a:pt x="142875" y="0"/>
                </a:lnTo>
                <a:lnTo>
                  <a:pt x="142875" y="0"/>
                </a:lnTo>
                <a:lnTo>
                  <a:pt x="133945" y="8930"/>
                </a:lnTo>
                <a:lnTo>
                  <a:pt x="125015" y="8930"/>
                </a:lnTo>
                <a:lnTo>
                  <a:pt x="116086" y="17860"/>
                </a:lnTo>
                <a:lnTo>
                  <a:pt x="98226" y="35719"/>
                </a:lnTo>
                <a:lnTo>
                  <a:pt x="89297" y="44649"/>
                </a:lnTo>
                <a:lnTo>
                  <a:pt x="80367" y="53579"/>
                </a:lnTo>
                <a:lnTo>
                  <a:pt x="71437" y="71438"/>
                </a:lnTo>
                <a:lnTo>
                  <a:pt x="62507" y="80368"/>
                </a:lnTo>
                <a:lnTo>
                  <a:pt x="62507" y="89297"/>
                </a:lnTo>
                <a:lnTo>
                  <a:pt x="62507" y="98227"/>
                </a:lnTo>
                <a:lnTo>
                  <a:pt x="71437" y="98227"/>
                </a:lnTo>
                <a:lnTo>
                  <a:pt x="80367" y="107157"/>
                </a:lnTo>
                <a:lnTo>
                  <a:pt x="89297" y="107157"/>
                </a:lnTo>
                <a:lnTo>
                  <a:pt x="98226" y="107157"/>
                </a:lnTo>
                <a:lnTo>
                  <a:pt x="107156" y="107157"/>
                </a:lnTo>
                <a:lnTo>
                  <a:pt x="107156" y="107157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5" name="Freeform 174"/>
          <p:cNvSpPr/>
          <p:nvPr/>
        </p:nvSpPr>
        <p:spPr>
          <a:xfrm>
            <a:off x="5331023" y="1893094"/>
            <a:ext cx="116087" cy="223243"/>
          </a:xfrm>
          <a:custGeom>
            <a:avLst/>
            <a:gdLst/>
            <a:ahLst/>
            <a:cxnLst/>
            <a:rect l="0" t="0" r="0" b="0"/>
            <a:pathLst>
              <a:path w="116087" h="223243">
                <a:moveTo>
                  <a:pt x="17860" y="8929"/>
                </a:moveTo>
                <a:lnTo>
                  <a:pt x="17860" y="0"/>
                </a:lnTo>
                <a:lnTo>
                  <a:pt x="17860" y="0"/>
                </a:lnTo>
                <a:lnTo>
                  <a:pt x="17860" y="0"/>
                </a:lnTo>
                <a:lnTo>
                  <a:pt x="17860" y="0"/>
                </a:lnTo>
                <a:lnTo>
                  <a:pt x="17860" y="0"/>
                </a:lnTo>
                <a:lnTo>
                  <a:pt x="17860" y="0"/>
                </a:lnTo>
                <a:lnTo>
                  <a:pt x="17860" y="8929"/>
                </a:lnTo>
                <a:lnTo>
                  <a:pt x="17860" y="17859"/>
                </a:lnTo>
                <a:lnTo>
                  <a:pt x="17860" y="26789"/>
                </a:lnTo>
                <a:lnTo>
                  <a:pt x="17860" y="44648"/>
                </a:lnTo>
                <a:lnTo>
                  <a:pt x="17860" y="62507"/>
                </a:lnTo>
                <a:lnTo>
                  <a:pt x="8930" y="80367"/>
                </a:lnTo>
                <a:lnTo>
                  <a:pt x="8930" y="107156"/>
                </a:lnTo>
                <a:lnTo>
                  <a:pt x="8930" y="125015"/>
                </a:lnTo>
                <a:lnTo>
                  <a:pt x="0" y="142875"/>
                </a:lnTo>
                <a:lnTo>
                  <a:pt x="0" y="169664"/>
                </a:lnTo>
                <a:lnTo>
                  <a:pt x="0" y="178593"/>
                </a:lnTo>
                <a:lnTo>
                  <a:pt x="0" y="196453"/>
                </a:lnTo>
                <a:lnTo>
                  <a:pt x="0" y="205382"/>
                </a:lnTo>
                <a:lnTo>
                  <a:pt x="0" y="214312"/>
                </a:lnTo>
                <a:lnTo>
                  <a:pt x="0" y="223242"/>
                </a:lnTo>
                <a:lnTo>
                  <a:pt x="0" y="223242"/>
                </a:lnTo>
                <a:lnTo>
                  <a:pt x="0" y="223242"/>
                </a:lnTo>
                <a:lnTo>
                  <a:pt x="0" y="223242"/>
                </a:lnTo>
                <a:lnTo>
                  <a:pt x="0" y="223242"/>
                </a:lnTo>
                <a:lnTo>
                  <a:pt x="0" y="214312"/>
                </a:lnTo>
                <a:lnTo>
                  <a:pt x="0" y="214312"/>
                </a:lnTo>
                <a:lnTo>
                  <a:pt x="8930" y="196453"/>
                </a:lnTo>
                <a:lnTo>
                  <a:pt x="8930" y="178593"/>
                </a:lnTo>
                <a:lnTo>
                  <a:pt x="17860" y="169664"/>
                </a:lnTo>
                <a:lnTo>
                  <a:pt x="26790" y="142875"/>
                </a:lnTo>
                <a:lnTo>
                  <a:pt x="26790" y="133945"/>
                </a:lnTo>
                <a:lnTo>
                  <a:pt x="35719" y="116085"/>
                </a:lnTo>
                <a:lnTo>
                  <a:pt x="44649" y="116085"/>
                </a:lnTo>
                <a:lnTo>
                  <a:pt x="53579" y="107156"/>
                </a:lnTo>
                <a:lnTo>
                  <a:pt x="53579" y="107156"/>
                </a:lnTo>
                <a:lnTo>
                  <a:pt x="62508" y="98226"/>
                </a:lnTo>
                <a:lnTo>
                  <a:pt x="71438" y="98226"/>
                </a:lnTo>
                <a:lnTo>
                  <a:pt x="71438" y="107156"/>
                </a:lnTo>
                <a:lnTo>
                  <a:pt x="80368" y="107156"/>
                </a:lnTo>
                <a:lnTo>
                  <a:pt x="89297" y="116085"/>
                </a:lnTo>
                <a:lnTo>
                  <a:pt x="98227" y="125015"/>
                </a:lnTo>
                <a:lnTo>
                  <a:pt x="98227" y="133945"/>
                </a:lnTo>
                <a:lnTo>
                  <a:pt x="98227" y="142875"/>
                </a:lnTo>
                <a:lnTo>
                  <a:pt x="107157" y="160734"/>
                </a:lnTo>
                <a:lnTo>
                  <a:pt x="107157" y="178593"/>
                </a:lnTo>
                <a:lnTo>
                  <a:pt x="107157" y="187523"/>
                </a:lnTo>
                <a:lnTo>
                  <a:pt x="116086" y="196453"/>
                </a:lnTo>
                <a:lnTo>
                  <a:pt x="116086" y="205382"/>
                </a:lnTo>
                <a:lnTo>
                  <a:pt x="116086" y="205382"/>
                </a:lnTo>
                <a:lnTo>
                  <a:pt x="116086" y="214312"/>
                </a:lnTo>
                <a:lnTo>
                  <a:pt x="116086" y="214312"/>
                </a:lnTo>
                <a:lnTo>
                  <a:pt x="116086" y="214312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6" name="Freeform 175"/>
          <p:cNvSpPr/>
          <p:nvPr/>
        </p:nvSpPr>
        <p:spPr>
          <a:xfrm>
            <a:off x="3464718" y="2616398"/>
            <a:ext cx="98228" cy="8931"/>
          </a:xfrm>
          <a:custGeom>
            <a:avLst/>
            <a:gdLst/>
            <a:ahLst/>
            <a:cxnLst/>
            <a:rect l="0" t="0" r="0" b="0"/>
            <a:pathLst>
              <a:path w="98228" h="8931">
                <a:moveTo>
                  <a:pt x="0" y="8930"/>
                </a:moveTo>
                <a:lnTo>
                  <a:pt x="0" y="8930"/>
                </a:lnTo>
                <a:lnTo>
                  <a:pt x="0" y="8930"/>
                </a:lnTo>
                <a:lnTo>
                  <a:pt x="0" y="8930"/>
                </a:lnTo>
                <a:lnTo>
                  <a:pt x="8930" y="8930"/>
                </a:lnTo>
                <a:lnTo>
                  <a:pt x="17860" y="8930"/>
                </a:lnTo>
                <a:lnTo>
                  <a:pt x="26789" y="0"/>
                </a:lnTo>
                <a:lnTo>
                  <a:pt x="44649" y="0"/>
                </a:lnTo>
                <a:lnTo>
                  <a:pt x="53578" y="0"/>
                </a:lnTo>
                <a:lnTo>
                  <a:pt x="71438" y="0"/>
                </a:lnTo>
                <a:lnTo>
                  <a:pt x="80368" y="0"/>
                </a:lnTo>
                <a:lnTo>
                  <a:pt x="89297" y="0"/>
                </a:lnTo>
                <a:lnTo>
                  <a:pt x="98227" y="0"/>
                </a:lnTo>
                <a:lnTo>
                  <a:pt x="98227" y="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7" name="Freeform 176"/>
          <p:cNvSpPr/>
          <p:nvPr/>
        </p:nvSpPr>
        <p:spPr>
          <a:xfrm>
            <a:off x="3652242" y="2464594"/>
            <a:ext cx="125016" cy="258962"/>
          </a:xfrm>
          <a:custGeom>
            <a:avLst/>
            <a:gdLst/>
            <a:ahLst/>
            <a:cxnLst/>
            <a:rect l="0" t="0" r="0" b="0"/>
            <a:pathLst>
              <a:path w="125016" h="258962">
                <a:moveTo>
                  <a:pt x="8929" y="0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8929"/>
                </a:lnTo>
                <a:lnTo>
                  <a:pt x="0" y="8929"/>
                </a:lnTo>
                <a:lnTo>
                  <a:pt x="0" y="17859"/>
                </a:lnTo>
                <a:lnTo>
                  <a:pt x="0" y="26789"/>
                </a:lnTo>
                <a:lnTo>
                  <a:pt x="0" y="35719"/>
                </a:lnTo>
                <a:lnTo>
                  <a:pt x="0" y="44648"/>
                </a:lnTo>
                <a:lnTo>
                  <a:pt x="8929" y="53578"/>
                </a:lnTo>
                <a:lnTo>
                  <a:pt x="8929" y="71437"/>
                </a:lnTo>
                <a:lnTo>
                  <a:pt x="8929" y="80367"/>
                </a:lnTo>
                <a:lnTo>
                  <a:pt x="8929" y="98226"/>
                </a:lnTo>
                <a:lnTo>
                  <a:pt x="35719" y="116086"/>
                </a:lnTo>
                <a:lnTo>
                  <a:pt x="44648" y="133945"/>
                </a:lnTo>
                <a:lnTo>
                  <a:pt x="44648" y="142875"/>
                </a:lnTo>
                <a:lnTo>
                  <a:pt x="44648" y="160734"/>
                </a:lnTo>
                <a:lnTo>
                  <a:pt x="44648" y="169664"/>
                </a:lnTo>
                <a:lnTo>
                  <a:pt x="44648" y="187523"/>
                </a:lnTo>
                <a:lnTo>
                  <a:pt x="44648" y="196453"/>
                </a:lnTo>
                <a:lnTo>
                  <a:pt x="44648" y="205383"/>
                </a:lnTo>
                <a:lnTo>
                  <a:pt x="44648" y="214312"/>
                </a:lnTo>
                <a:lnTo>
                  <a:pt x="44648" y="214312"/>
                </a:lnTo>
                <a:lnTo>
                  <a:pt x="44648" y="223242"/>
                </a:lnTo>
                <a:lnTo>
                  <a:pt x="44648" y="223242"/>
                </a:lnTo>
                <a:lnTo>
                  <a:pt x="44648" y="232172"/>
                </a:lnTo>
                <a:lnTo>
                  <a:pt x="44648" y="232172"/>
                </a:lnTo>
                <a:lnTo>
                  <a:pt x="44648" y="232172"/>
                </a:lnTo>
                <a:lnTo>
                  <a:pt x="35719" y="232172"/>
                </a:lnTo>
                <a:lnTo>
                  <a:pt x="35719" y="232172"/>
                </a:lnTo>
                <a:lnTo>
                  <a:pt x="35719" y="223242"/>
                </a:lnTo>
                <a:lnTo>
                  <a:pt x="35719" y="223242"/>
                </a:lnTo>
                <a:lnTo>
                  <a:pt x="35719" y="214312"/>
                </a:lnTo>
                <a:lnTo>
                  <a:pt x="35719" y="205383"/>
                </a:lnTo>
                <a:lnTo>
                  <a:pt x="35719" y="196453"/>
                </a:lnTo>
                <a:lnTo>
                  <a:pt x="35719" y="187523"/>
                </a:lnTo>
                <a:lnTo>
                  <a:pt x="35719" y="169664"/>
                </a:lnTo>
                <a:lnTo>
                  <a:pt x="35719" y="160734"/>
                </a:lnTo>
                <a:lnTo>
                  <a:pt x="35719" y="151804"/>
                </a:lnTo>
                <a:lnTo>
                  <a:pt x="35719" y="142875"/>
                </a:lnTo>
                <a:lnTo>
                  <a:pt x="44648" y="133945"/>
                </a:lnTo>
                <a:lnTo>
                  <a:pt x="53578" y="133945"/>
                </a:lnTo>
                <a:lnTo>
                  <a:pt x="53578" y="125015"/>
                </a:lnTo>
                <a:lnTo>
                  <a:pt x="62508" y="116086"/>
                </a:lnTo>
                <a:lnTo>
                  <a:pt x="71437" y="116086"/>
                </a:lnTo>
                <a:lnTo>
                  <a:pt x="71437" y="116086"/>
                </a:lnTo>
                <a:lnTo>
                  <a:pt x="80367" y="116086"/>
                </a:lnTo>
                <a:lnTo>
                  <a:pt x="89297" y="125015"/>
                </a:lnTo>
                <a:lnTo>
                  <a:pt x="98226" y="133945"/>
                </a:lnTo>
                <a:lnTo>
                  <a:pt x="107156" y="142875"/>
                </a:lnTo>
                <a:lnTo>
                  <a:pt x="107156" y="151804"/>
                </a:lnTo>
                <a:lnTo>
                  <a:pt x="116086" y="160734"/>
                </a:lnTo>
                <a:lnTo>
                  <a:pt x="125015" y="169664"/>
                </a:lnTo>
                <a:lnTo>
                  <a:pt x="125015" y="178594"/>
                </a:lnTo>
                <a:lnTo>
                  <a:pt x="125015" y="187523"/>
                </a:lnTo>
                <a:lnTo>
                  <a:pt x="125015" y="196453"/>
                </a:lnTo>
                <a:lnTo>
                  <a:pt x="125015" y="214312"/>
                </a:lnTo>
                <a:lnTo>
                  <a:pt x="125015" y="214312"/>
                </a:lnTo>
                <a:lnTo>
                  <a:pt x="116086" y="223242"/>
                </a:lnTo>
                <a:lnTo>
                  <a:pt x="116086" y="232172"/>
                </a:lnTo>
                <a:lnTo>
                  <a:pt x="107156" y="241101"/>
                </a:lnTo>
                <a:lnTo>
                  <a:pt x="98226" y="250031"/>
                </a:lnTo>
                <a:lnTo>
                  <a:pt x="89297" y="250031"/>
                </a:lnTo>
                <a:lnTo>
                  <a:pt x="89297" y="258961"/>
                </a:lnTo>
                <a:lnTo>
                  <a:pt x="80367" y="258961"/>
                </a:lnTo>
                <a:lnTo>
                  <a:pt x="71437" y="258961"/>
                </a:lnTo>
                <a:lnTo>
                  <a:pt x="62508" y="258961"/>
                </a:lnTo>
                <a:lnTo>
                  <a:pt x="53578" y="258961"/>
                </a:lnTo>
                <a:lnTo>
                  <a:pt x="44648" y="250031"/>
                </a:lnTo>
                <a:lnTo>
                  <a:pt x="35719" y="250031"/>
                </a:lnTo>
                <a:lnTo>
                  <a:pt x="35719" y="250031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8" name="Freeform 177"/>
          <p:cNvSpPr/>
          <p:nvPr/>
        </p:nvSpPr>
        <p:spPr>
          <a:xfrm>
            <a:off x="3759398" y="2482453"/>
            <a:ext cx="53579" cy="232173"/>
          </a:xfrm>
          <a:custGeom>
            <a:avLst/>
            <a:gdLst/>
            <a:ahLst/>
            <a:cxnLst/>
            <a:rect l="0" t="0" r="0" b="0"/>
            <a:pathLst>
              <a:path w="53579" h="232173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8930"/>
                </a:lnTo>
                <a:lnTo>
                  <a:pt x="0" y="8930"/>
                </a:lnTo>
                <a:lnTo>
                  <a:pt x="0" y="26789"/>
                </a:lnTo>
                <a:lnTo>
                  <a:pt x="0" y="35719"/>
                </a:lnTo>
                <a:lnTo>
                  <a:pt x="8930" y="53578"/>
                </a:lnTo>
                <a:lnTo>
                  <a:pt x="8930" y="71438"/>
                </a:lnTo>
                <a:lnTo>
                  <a:pt x="35719" y="89297"/>
                </a:lnTo>
                <a:lnTo>
                  <a:pt x="35719" y="107156"/>
                </a:lnTo>
                <a:lnTo>
                  <a:pt x="35719" y="116086"/>
                </a:lnTo>
                <a:lnTo>
                  <a:pt x="35719" y="133945"/>
                </a:lnTo>
                <a:lnTo>
                  <a:pt x="44648" y="151805"/>
                </a:lnTo>
                <a:lnTo>
                  <a:pt x="44648" y="169664"/>
                </a:lnTo>
                <a:lnTo>
                  <a:pt x="44648" y="178594"/>
                </a:lnTo>
                <a:lnTo>
                  <a:pt x="44648" y="196453"/>
                </a:lnTo>
                <a:lnTo>
                  <a:pt x="44648" y="205383"/>
                </a:lnTo>
                <a:lnTo>
                  <a:pt x="44648" y="214313"/>
                </a:lnTo>
                <a:lnTo>
                  <a:pt x="44648" y="223242"/>
                </a:lnTo>
                <a:lnTo>
                  <a:pt x="53578" y="232172"/>
                </a:lnTo>
                <a:lnTo>
                  <a:pt x="53578" y="232172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9" name="Freeform 178"/>
          <p:cNvSpPr/>
          <p:nvPr/>
        </p:nvSpPr>
        <p:spPr>
          <a:xfrm>
            <a:off x="3839765" y="2607469"/>
            <a:ext cx="89298" cy="116087"/>
          </a:xfrm>
          <a:custGeom>
            <a:avLst/>
            <a:gdLst/>
            <a:ahLst/>
            <a:cxnLst/>
            <a:rect l="0" t="0" r="0" b="0"/>
            <a:pathLst>
              <a:path w="89298" h="116087">
                <a:moveTo>
                  <a:pt x="62508" y="35719"/>
                </a:moveTo>
                <a:lnTo>
                  <a:pt x="62508" y="35719"/>
                </a:lnTo>
                <a:lnTo>
                  <a:pt x="62508" y="26789"/>
                </a:lnTo>
                <a:lnTo>
                  <a:pt x="62508" y="26789"/>
                </a:lnTo>
                <a:lnTo>
                  <a:pt x="62508" y="17859"/>
                </a:lnTo>
                <a:lnTo>
                  <a:pt x="62508" y="8929"/>
                </a:lnTo>
                <a:lnTo>
                  <a:pt x="53578" y="8929"/>
                </a:lnTo>
                <a:lnTo>
                  <a:pt x="53578" y="8929"/>
                </a:lnTo>
                <a:lnTo>
                  <a:pt x="53578" y="0"/>
                </a:lnTo>
                <a:lnTo>
                  <a:pt x="44649" y="0"/>
                </a:lnTo>
                <a:lnTo>
                  <a:pt x="35719" y="8929"/>
                </a:lnTo>
                <a:lnTo>
                  <a:pt x="26789" y="8929"/>
                </a:lnTo>
                <a:lnTo>
                  <a:pt x="26789" y="17859"/>
                </a:lnTo>
                <a:lnTo>
                  <a:pt x="17860" y="17859"/>
                </a:lnTo>
                <a:lnTo>
                  <a:pt x="8930" y="26789"/>
                </a:lnTo>
                <a:lnTo>
                  <a:pt x="8930" y="35719"/>
                </a:lnTo>
                <a:lnTo>
                  <a:pt x="0" y="53578"/>
                </a:lnTo>
                <a:lnTo>
                  <a:pt x="0" y="62508"/>
                </a:lnTo>
                <a:lnTo>
                  <a:pt x="0" y="71437"/>
                </a:lnTo>
                <a:lnTo>
                  <a:pt x="0" y="89297"/>
                </a:lnTo>
                <a:lnTo>
                  <a:pt x="8930" y="98226"/>
                </a:lnTo>
                <a:lnTo>
                  <a:pt x="8930" y="107156"/>
                </a:lnTo>
                <a:lnTo>
                  <a:pt x="17860" y="107156"/>
                </a:lnTo>
                <a:lnTo>
                  <a:pt x="26789" y="116086"/>
                </a:lnTo>
                <a:lnTo>
                  <a:pt x="35719" y="116086"/>
                </a:lnTo>
                <a:lnTo>
                  <a:pt x="44649" y="107156"/>
                </a:lnTo>
                <a:lnTo>
                  <a:pt x="53578" y="107156"/>
                </a:lnTo>
                <a:lnTo>
                  <a:pt x="62508" y="98226"/>
                </a:lnTo>
                <a:lnTo>
                  <a:pt x="71438" y="89297"/>
                </a:lnTo>
                <a:lnTo>
                  <a:pt x="80367" y="80367"/>
                </a:lnTo>
                <a:lnTo>
                  <a:pt x="80367" y="71437"/>
                </a:lnTo>
                <a:lnTo>
                  <a:pt x="89297" y="62508"/>
                </a:lnTo>
                <a:lnTo>
                  <a:pt x="89297" y="53578"/>
                </a:lnTo>
                <a:lnTo>
                  <a:pt x="89297" y="35719"/>
                </a:lnTo>
                <a:lnTo>
                  <a:pt x="80367" y="26789"/>
                </a:lnTo>
                <a:lnTo>
                  <a:pt x="80367" y="26789"/>
                </a:lnTo>
                <a:lnTo>
                  <a:pt x="80367" y="17859"/>
                </a:lnTo>
                <a:lnTo>
                  <a:pt x="71438" y="17859"/>
                </a:lnTo>
                <a:lnTo>
                  <a:pt x="71438" y="17859"/>
                </a:lnTo>
                <a:lnTo>
                  <a:pt x="71438" y="17859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0" name="Freeform 179"/>
          <p:cNvSpPr/>
          <p:nvPr/>
        </p:nvSpPr>
        <p:spPr>
          <a:xfrm>
            <a:off x="3937992" y="2607469"/>
            <a:ext cx="89298" cy="116087"/>
          </a:xfrm>
          <a:custGeom>
            <a:avLst/>
            <a:gdLst/>
            <a:ahLst/>
            <a:cxnLst/>
            <a:rect l="0" t="0" r="0" b="0"/>
            <a:pathLst>
              <a:path w="89298" h="116087">
                <a:moveTo>
                  <a:pt x="26789" y="44648"/>
                </a:moveTo>
                <a:lnTo>
                  <a:pt x="26789" y="44648"/>
                </a:lnTo>
                <a:lnTo>
                  <a:pt x="26789" y="44648"/>
                </a:lnTo>
                <a:lnTo>
                  <a:pt x="35719" y="35719"/>
                </a:lnTo>
                <a:lnTo>
                  <a:pt x="35719" y="35719"/>
                </a:lnTo>
                <a:lnTo>
                  <a:pt x="44648" y="26789"/>
                </a:lnTo>
                <a:lnTo>
                  <a:pt x="44648" y="26789"/>
                </a:lnTo>
                <a:lnTo>
                  <a:pt x="53578" y="17859"/>
                </a:lnTo>
                <a:lnTo>
                  <a:pt x="53578" y="17859"/>
                </a:lnTo>
                <a:lnTo>
                  <a:pt x="53578" y="17859"/>
                </a:lnTo>
                <a:lnTo>
                  <a:pt x="53578" y="17859"/>
                </a:lnTo>
                <a:lnTo>
                  <a:pt x="44648" y="8929"/>
                </a:lnTo>
                <a:lnTo>
                  <a:pt x="44648" y="17859"/>
                </a:lnTo>
                <a:lnTo>
                  <a:pt x="35719" y="17859"/>
                </a:lnTo>
                <a:lnTo>
                  <a:pt x="35719" y="17859"/>
                </a:lnTo>
                <a:lnTo>
                  <a:pt x="26789" y="26789"/>
                </a:lnTo>
                <a:lnTo>
                  <a:pt x="17859" y="35719"/>
                </a:lnTo>
                <a:lnTo>
                  <a:pt x="17859" y="44648"/>
                </a:lnTo>
                <a:lnTo>
                  <a:pt x="8929" y="53578"/>
                </a:lnTo>
                <a:lnTo>
                  <a:pt x="8929" y="71437"/>
                </a:lnTo>
                <a:lnTo>
                  <a:pt x="0" y="80367"/>
                </a:lnTo>
                <a:lnTo>
                  <a:pt x="0" y="89297"/>
                </a:lnTo>
                <a:lnTo>
                  <a:pt x="0" y="98226"/>
                </a:lnTo>
                <a:lnTo>
                  <a:pt x="8929" y="107156"/>
                </a:lnTo>
                <a:lnTo>
                  <a:pt x="8929" y="107156"/>
                </a:lnTo>
                <a:lnTo>
                  <a:pt x="17859" y="116086"/>
                </a:lnTo>
                <a:lnTo>
                  <a:pt x="26789" y="116086"/>
                </a:lnTo>
                <a:lnTo>
                  <a:pt x="35719" y="116086"/>
                </a:lnTo>
                <a:lnTo>
                  <a:pt x="44648" y="107156"/>
                </a:lnTo>
                <a:lnTo>
                  <a:pt x="62508" y="107156"/>
                </a:lnTo>
                <a:lnTo>
                  <a:pt x="62508" y="98226"/>
                </a:lnTo>
                <a:lnTo>
                  <a:pt x="71437" y="89297"/>
                </a:lnTo>
                <a:lnTo>
                  <a:pt x="80367" y="71437"/>
                </a:lnTo>
                <a:lnTo>
                  <a:pt x="89297" y="62508"/>
                </a:lnTo>
                <a:lnTo>
                  <a:pt x="89297" y="53578"/>
                </a:lnTo>
                <a:lnTo>
                  <a:pt x="89297" y="35719"/>
                </a:lnTo>
                <a:lnTo>
                  <a:pt x="89297" y="26789"/>
                </a:lnTo>
                <a:lnTo>
                  <a:pt x="89297" y="17859"/>
                </a:lnTo>
                <a:lnTo>
                  <a:pt x="80367" y="8929"/>
                </a:lnTo>
                <a:lnTo>
                  <a:pt x="80367" y="8929"/>
                </a:lnTo>
                <a:lnTo>
                  <a:pt x="71437" y="0"/>
                </a:lnTo>
                <a:lnTo>
                  <a:pt x="71437" y="0"/>
                </a:lnTo>
                <a:lnTo>
                  <a:pt x="62508" y="0"/>
                </a:lnTo>
                <a:lnTo>
                  <a:pt x="62508" y="0"/>
                </a:lnTo>
                <a:lnTo>
                  <a:pt x="62508" y="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1" name="Freeform 180"/>
          <p:cNvSpPr/>
          <p:nvPr/>
        </p:nvSpPr>
        <p:spPr>
          <a:xfrm>
            <a:off x="4027289" y="2509242"/>
            <a:ext cx="107157" cy="214314"/>
          </a:xfrm>
          <a:custGeom>
            <a:avLst/>
            <a:gdLst/>
            <a:ahLst/>
            <a:cxnLst/>
            <a:rect l="0" t="0" r="0" b="0"/>
            <a:pathLst>
              <a:path w="107157" h="214314">
                <a:moveTo>
                  <a:pt x="53578" y="8930"/>
                </a:moveTo>
                <a:lnTo>
                  <a:pt x="53578" y="8930"/>
                </a:lnTo>
                <a:lnTo>
                  <a:pt x="62507" y="0"/>
                </a:lnTo>
                <a:lnTo>
                  <a:pt x="62507" y="0"/>
                </a:lnTo>
                <a:lnTo>
                  <a:pt x="62507" y="0"/>
                </a:lnTo>
                <a:lnTo>
                  <a:pt x="62507" y="0"/>
                </a:lnTo>
                <a:lnTo>
                  <a:pt x="62507" y="8930"/>
                </a:lnTo>
                <a:lnTo>
                  <a:pt x="53578" y="17860"/>
                </a:lnTo>
                <a:lnTo>
                  <a:pt x="53578" y="26789"/>
                </a:lnTo>
                <a:lnTo>
                  <a:pt x="53578" y="44649"/>
                </a:lnTo>
                <a:lnTo>
                  <a:pt x="53578" y="53578"/>
                </a:lnTo>
                <a:lnTo>
                  <a:pt x="71437" y="71438"/>
                </a:lnTo>
                <a:lnTo>
                  <a:pt x="71437" y="89297"/>
                </a:lnTo>
                <a:lnTo>
                  <a:pt x="80367" y="107156"/>
                </a:lnTo>
                <a:lnTo>
                  <a:pt x="80367" y="125016"/>
                </a:lnTo>
                <a:lnTo>
                  <a:pt x="89297" y="142875"/>
                </a:lnTo>
                <a:lnTo>
                  <a:pt x="89297" y="151805"/>
                </a:lnTo>
                <a:lnTo>
                  <a:pt x="98226" y="169664"/>
                </a:lnTo>
                <a:lnTo>
                  <a:pt x="98226" y="169664"/>
                </a:lnTo>
                <a:lnTo>
                  <a:pt x="98226" y="178594"/>
                </a:lnTo>
                <a:lnTo>
                  <a:pt x="98226" y="178594"/>
                </a:lnTo>
                <a:lnTo>
                  <a:pt x="98226" y="178594"/>
                </a:lnTo>
                <a:lnTo>
                  <a:pt x="107156" y="178594"/>
                </a:lnTo>
                <a:lnTo>
                  <a:pt x="98226" y="178594"/>
                </a:lnTo>
                <a:lnTo>
                  <a:pt x="98226" y="178594"/>
                </a:lnTo>
                <a:lnTo>
                  <a:pt x="98226" y="169664"/>
                </a:lnTo>
                <a:lnTo>
                  <a:pt x="89297" y="169664"/>
                </a:lnTo>
                <a:lnTo>
                  <a:pt x="89297" y="160735"/>
                </a:lnTo>
                <a:lnTo>
                  <a:pt x="80367" y="151805"/>
                </a:lnTo>
                <a:lnTo>
                  <a:pt x="71437" y="142875"/>
                </a:lnTo>
                <a:lnTo>
                  <a:pt x="71437" y="133946"/>
                </a:lnTo>
                <a:lnTo>
                  <a:pt x="62507" y="133946"/>
                </a:lnTo>
                <a:lnTo>
                  <a:pt x="53578" y="133946"/>
                </a:lnTo>
                <a:lnTo>
                  <a:pt x="44648" y="133946"/>
                </a:lnTo>
                <a:lnTo>
                  <a:pt x="35718" y="133946"/>
                </a:lnTo>
                <a:lnTo>
                  <a:pt x="26789" y="142875"/>
                </a:lnTo>
                <a:lnTo>
                  <a:pt x="17859" y="142875"/>
                </a:lnTo>
                <a:lnTo>
                  <a:pt x="8929" y="151805"/>
                </a:lnTo>
                <a:lnTo>
                  <a:pt x="8929" y="160735"/>
                </a:lnTo>
                <a:lnTo>
                  <a:pt x="0" y="169664"/>
                </a:lnTo>
                <a:lnTo>
                  <a:pt x="0" y="169664"/>
                </a:lnTo>
                <a:lnTo>
                  <a:pt x="0" y="187524"/>
                </a:lnTo>
                <a:lnTo>
                  <a:pt x="0" y="196453"/>
                </a:lnTo>
                <a:lnTo>
                  <a:pt x="0" y="205383"/>
                </a:lnTo>
                <a:lnTo>
                  <a:pt x="0" y="205383"/>
                </a:lnTo>
                <a:lnTo>
                  <a:pt x="8929" y="205383"/>
                </a:lnTo>
                <a:lnTo>
                  <a:pt x="17859" y="214313"/>
                </a:lnTo>
                <a:lnTo>
                  <a:pt x="26789" y="214313"/>
                </a:lnTo>
                <a:lnTo>
                  <a:pt x="35718" y="214313"/>
                </a:lnTo>
                <a:lnTo>
                  <a:pt x="44648" y="214313"/>
                </a:lnTo>
                <a:lnTo>
                  <a:pt x="53578" y="205383"/>
                </a:lnTo>
                <a:lnTo>
                  <a:pt x="53578" y="205383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2" name="Freeform 181"/>
          <p:cNvSpPr/>
          <p:nvPr/>
        </p:nvSpPr>
        <p:spPr>
          <a:xfrm>
            <a:off x="4205882" y="2616398"/>
            <a:ext cx="62509" cy="8931"/>
          </a:xfrm>
          <a:custGeom>
            <a:avLst/>
            <a:gdLst/>
            <a:ahLst/>
            <a:cxnLst/>
            <a:rect l="0" t="0" r="0" b="0"/>
            <a:pathLst>
              <a:path w="62509" h="8931">
                <a:moveTo>
                  <a:pt x="0" y="8930"/>
                </a:moveTo>
                <a:lnTo>
                  <a:pt x="0" y="8930"/>
                </a:lnTo>
                <a:lnTo>
                  <a:pt x="0" y="8930"/>
                </a:lnTo>
                <a:lnTo>
                  <a:pt x="0" y="8930"/>
                </a:lnTo>
                <a:lnTo>
                  <a:pt x="8930" y="8930"/>
                </a:lnTo>
                <a:lnTo>
                  <a:pt x="26789" y="0"/>
                </a:lnTo>
                <a:lnTo>
                  <a:pt x="35719" y="0"/>
                </a:lnTo>
                <a:lnTo>
                  <a:pt x="44649" y="0"/>
                </a:lnTo>
                <a:lnTo>
                  <a:pt x="53579" y="0"/>
                </a:lnTo>
                <a:lnTo>
                  <a:pt x="62508" y="0"/>
                </a:lnTo>
                <a:lnTo>
                  <a:pt x="62508" y="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3" name="Freeform 182"/>
          <p:cNvSpPr/>
          <p:nvPr/>
        </p:nvSpPr>
        <p:spPr>
          <a:xfrm>
            <a:off x="4357687" y="2500313"/>
            <a:ext cx="116087" cy="232172"/>
          </a:xfrm>
          <a:custGeom>
            <a:avLst/>
            <a:gdLst/>
            <a:ahLst/>
            <a:cxnLst/>
            <a:rect l="0" t="0" r="0" b="0"/>
            <a:pathLst>
              <a:path w="116087" h="232172">
                <a:moveTo>
                  <a:pt x="0" y="8929"/>
                </a:moveTo>
                <a:lnTo>
                  <a:pt x="0" y="8929"/>
                </a:lnTo>
                <a:lnTo>
                  <a:pt x="0" y="8929"/>
                </a:lnTo>
                <a:lnTo>
                  <a:pt x="8930" y="8929"/>
                </a:lnTo>
                <a:lnTo>
                  <a:pt x="17859" y="8929"/>
                </a:lnTo>
                <a:lnTo>
                  <a:pt x="26789" y="8929"/>
                </a:lnTo>
                <a:lnTo>
                  <a:pt x="35719" y="0"/>
                </a:lnTo>
                <a:lnTo>
                  <a:pt x="53578" y="0"/>
                </a:lnTo>
                <a:lnTo>
                  <a:pt x="62508" y="0"/>
                </a:lnTo>
                <a:lnTo>
                  <a:pt x="71438" y="0"/>
                </a:lnTo>
                <a:lnTo>
                  <a:pt x="80367" y="0"/>
                </a:lnTo>
                <a:lnTo>
                  <a:pt x="89297" y="0"/>
                </a:lnTo>
                <a:lnTo>
                  <a:pt x="98227" y="0"/>
                </a:lnTo>
                <a:lnTo>
                  <a:pt x="107156" y="0"/>
                </a:lnTo>
                <a:lnTo>
                  <a:pt x="107156" y="8929"/>
                </a:lnTo>
                <a:lnTo>
                  <a:pt x="107156" y="8929"/>
                </a:lnTo>
                <a:lnTo>
                  <a:pt x="116086" y="17859"/>
                </a:lnTo>
                <a:lnTo>
                  <a:pt x="116086" y="26789"/>
                </a:lnTo>
                <a:lnTo>
                  <a:pt x="107156" y="35718"/>
                </a:lnTo>
                <a:lnTo>
                  <a:pt x="107156" y="44648"/>
                </a:lnTo>
                <a:lnTo>
                  <a:pt x="107156" y="71437"/>
                </a:lnTo>
                <a:lnTo>
                  <a:pt x="98227" y="89296"/>
                </a:lnTo>
                <a:lnTo>
                  <a:pt x="89297" y="107156"/>
                </a:lnTo>
                <a:lnTo>
                  <a:pt x="71438" y="125015"/>
                </a:lnTo>
                <a:lnTo>
                  <a:pt x="62508" y="142875"/>
                </a:lnTo>
                <a:lnTo>
                  <a:pt x="53578" y="160734"/>
                </a:lnTo>
                <a:lnTo>
                  <a:pt x="44649" y="178593"/>
                </a:lnTo>
                <a:lnTo>
                  <a:pt x="44649" y="196453"/>
                </a:lnTo>
                <a:lnTo>
                  <a:pt x="35719" y="205382"/>
                </a:lnTo>
                <a:lnTo>
                  <a:pt x="35719" y="223242"/>
                </a:lnTo>
                <a:lnTo>
                  <a:pt x="35719" y="223242"/>
                </a:lnTo>
                <a:lnTo>
                  <a:pt x="35719" y="232171"/>
                </a:lnTo>
                <a:lnTo>
                  <a:pt x="35719" y="232171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4" name="Freeform 183"/>
          <p:cNvSpPr/>
          <p:nvPr/>
        </p:nvSpPr>
        <p:spPr>
          <a:xfrm>
            <a:off x="4464843" y="2705695"/>
            <a:ext cx="1" cy="1"/>
          </a:xfrm>
          <a:custGeom>
            <a:avLst/>
            <a:gdLst/>
            <a:ahLst/>
            <a:cxnLst/>
            <a:rect l="0" t="0" r="0" b="0"/>
            <a:pathLst>
              <a:path w="1" h="1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5" name="Freeform 184"/>
          <p:cNvSpPr/>
          <p:nvPr/>
        </p:nvSpPr>
        <p:spPr>
          <a:xfrm>
            <a:off x="4500562" y="2509242"/>
            <a:ext cx="151806" cy="107157"/>
          </a:xfrm>
          <a:custGeom>
            <a:avLst/>
            <a:gdLst/>
            <a:ahLst/>
            <a:cxnLst/>
            <a:rect l="0" t="0" r="0" b="0"/>
            <a:pathLst>
              <a:path w="151806" h="107157">
                <a:moveTo>
                  <a:pt x="44649" y="8930"/>
                </a:moveTo>
                <a:lnTo>
                  <a:pt x="44649" y="0"/>
                </a:lnTo>
                <a:lnTo>
                  <a:pt x="44649" y="0"/>
                </a:lnTo>
                <a:lnTo>
                  <a:pt x="44649" y="0"/>
                </a:lnTo>
                <a:lnTo>
                  <a:pt x="53578" y="0"/>
                </a:lnTo>
                <a:lnTo>
                  <a:pt x="44649" y="8930"/>
                </a:lnTo>
                <a:lnTo>
                  <a:pt x="44649" y="8930"/>
                </a:lnTo>
                <a:lnTo>
                  <a:pt x="44649" y="17860"/>
                </a:lnTo>
                <a:lnTo>
                  <a:pt x="35719" y="35719"/>
                </a:lnTo>
                <a:lnTo>
                  <a:pt x="26789" y="44649"/>
                </a:lnTo>
                <a:lnTo>
                  <a:pt x="17859" y="62508"/>
                </a:lnTo>
                <a:lnTo>
                  <a:pt x="8930" y="71438"/>
                </a:lnTo>
                <a:lnTo>
                  <a:pt x="8930" y="80367"/>
                </a:lnTo>
                <a:lnTo>
                  <a:pt x="0" y="89297"/>
                </a:lnTo>
                <a:lnTo>
                  <a:pt x="0" y="98227"/>
                </a:lnTo>
                <a:lnTo>
                  <a:pt x="0" y="107156"/>
                </a:lnTo>
                <a:lnTo>
                  <a:pt x="0" y="107156"/>
                </a:lnTo>
                <a:lnTo>
                  <a:pt x="8930" y="107156"/>
                </a:lnTo>
                <a:lnTo>
                  <a:pt x="8930" y="107156"/>
                </a:lnTo>
                <a:lnTo>
                  <a:pt x="17859" y="107156"/>
                </a:lnTo>
                <a:lnTo>
                  <a:pt x="35719" y="107156"/>
                </a:lnTo>
                <a:lnTo>
                  <a:pt x="44649" y="98227"/>
                </a:lnTo>
                <a:lnTo>
                  <a:pt x="62508" y="89297"/>
                </a:lnTo>
                <a:lnTo>
                  <a:pt x="71438" y="89297"/>
                </a:lnTo>
                <a:lnTo>
                  <a:pt x="89297" y="80367"/>
                </a:lnTo>
                <a:lnTo>
                  <a:pt x="107156" y="80367"/>
                </a:lnTo>
                <a:lnTo>
                  <a:pt x="116086" y="80367"/>
                </a:lnTo>
                <a:lnTo>
                  <a:pt x="133945" y="80367"/>
                </a:lnTo>
                <a:lnTo>
                  <a:pt x="142875" y="71438"/>
                </a:lnTo>
                <a:lnTo>
                  <a:pt x="151805" y="71438"/>
                </a:lnTo>
                <a:lnTo>
                  <a:pt x="151805" y="71438"/>
                </a:lnTo>
                <a:lnTo>
                  <a:pt x="151805" y="71438"/>
                </a:lnTo>
                <a:lnTo>
                  <a:pt x="151805" y="71438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6" name="Freeform 185"/>
          <p:cNvSpPr/>
          <p:nvPr/>
        </p:nvSpPr>
        <p:spPr>
          <a:xfrm>
            <a:off x="4616648" y="2509242"/>
            <a:ext cx="17860" cy="205384"/>
          </a:xfrm>
          <a:custGeom>
            <a:avLst/>
            <a:gdLst/>
            <a:ahLst/>
            <a:cxnLst/>
            <a:rect l="0" t="0" r="0" b="0"/>
            <a:pathLst>
              <a:path w="17860" h="205384">
                <a:moveTo>
                  <a:pt x="8930" y="0"/>
                </a:moveTo>
                <a:lnTo>
                  <a:pt x="8930" y="0"/>
                </a:lnTo>
                <a:lnTo>
                  <a:pt x="8930" y="8930"/>
                </a:lnTo>
                <a:lnTo>
                  <a:pt x="8930" y="17860"/>
                </a:lnTo>
                <a:lnTo>
                  <a:pt x="8930" y="35719"/>
                </a:lnTo>
                <a:lnTo>
                  <a:pt x="0" y="53578"/>
                </a:lnTo>
                <a:lnTo>
                  <a:pt x="0" y="71438"/>
                </a:lnTo>
                <a:lnTo>
                  <a:pt x="0" y="89297"/>
                </a:lnTo>
                <a:lnTo>
                  <a:pt x="0" y="107156"/>
                </a:lnTo>
                <a:lnTo>
                  <a:pt x="0" y="125016"/>
                </a:lnTo>
                <a:lnTo>
                  <a:pt x="8930" y="142875"/>
                </a:lnTo>
                <a:lnTo>
                  <a:pt x="8930" y="160735"/>
                </a:lnTo>
                <a:lnTo>
                  <a:pt x="8930" y="178594"/>
                </a:lnTo>
                <a:lnTo>
                  <a:pt x="8930" y="187524"/>
                </a:lnTo>
                <a:lnTo>
                  <a:pt x="8930" y="196453"/>
                </a:lnTo>
                <a:lnTo>
                  <a:pt x="17859" y="205383"/>
                </a:lnTo>
                <a:lnTo>
                  <a:pt x="17859" y="205383"/>
                </a:lnTo>
                <a:lnTo>
                  <a:pt x="17859" y="205383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7" name="Freeform 186"/>
          <p:cNvSpPr/>
          <p:nvPr/>
        </p:nvSpPr>
        <p:spPr>
          <a:xfrm>
            <a:off x="4455914" y="2732484"/>
            <a:ext cx="8930" cy="26790"/>
          </a:xfrm>
          <a:custGeom>
            <a:avLst/>
            <a:gdLst/>
            <a:ahLst/>
            <a:cxnLst/>
            <a:rect l="0" t="0" r="0" b="0"/>
            <a:pathLst>
              <a:path w="8930" h="26790">
                <a:moveTo>
                  <a:pt x="8929" y="0"/>
                </a:moveTo>
                <a:lnTo>
                  <a:pt x="8929" y="0"/>
                </a:lnTo>
                <a:lnTo>
                  <a:pt x="8929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8929" y="0"/>
                </a:lnTo>
                <a:lnTo>
                  <a:pt x="8929" y="0"/>
                </a:lnTo>
                <a:lnTo>
                  <a:pt x="8929" y="0"/>
                </a:lnTo>
                <a:lnTo>
                  <a:pt x="8929" y="0"/>
                </a:lnTo>
                <a:lnTo>
                  <a:pt x="8929" y="0"/>
                </a:lnTo>
                <a:lnTo>
                  <a:pt x="8929" y="0"/>
                </a:lnTo>
                <a:lnTo>
                  <a:pt x="8929" y="0"/>
                </a:lnTo>
                <a:lnTo>
                  <a:pt x="8929" y="0"/>
                </a:lnTo>
                <a:lnTo>
                  <a:pt x="8929" y="8930"/>
                </a:lnTo>
                <a:lnTo>
                  <a:pt x="8929" y="8930"/>
                </a:lnTo>
                <a:lnTo>
                  <a:pt x="0" y="17860"/>
                </a:lnTo>
                <a:lnTo>
                  <a:pt x="0" y="17860"/>
                </a:lnTo>
                <a:lnTo>
                  <a:pt x="0" y="26789"/>
                </a:lnTo>
                <a:lnTo>
                  <a:pt x="0" y="26789"/>
                </a:lnTo>
                <a:lnTo>
                  <a:pt x="0" y="26789"/>
                </a:lnTo>
                <a:lnTo>
                  <a:pt x="0" y="26789"/>
                </a:lnTo>
                <a:lnTo>
                  <a:pt x="0" y="26789"/>
                </a:lnTo>
                <a:lnTo>
                  <a:pt x="0" y="26789"/>
                </a:lnTo>
                <a:lnTo>
                  <a:pt x="0" y="26789"/>
                </a:lnTo>
                <a:lnTo>
                  <a:pt x="0" y="17860"/>
                </a:lnTo>
                <a:lnTo>
                  <a:pt x="0" y="17860"/>
                </a:lnTo>
                <a:lnTo>
                  <a:pt x="8929" y="8930"/>
                </a:lnTo>
                <a:lnTo>
                  <a:pt x="8929" y="8930"/>
                </a:lnTo>
                <a:lnTo>
                  <a:pt x="8929" y="893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8" name="Freeform 187"/>
          <p:cNvSpPr/>
          <p:nvPr/>
        </p:nvSpPr>
        <p:spPr>
          <a:xfrm>
            <a:off x="6241851" y="1062633"/>
            <a:ext cx="419696" cy="35719"/>
          </a:xfrm>
          <a:custGeom>
            <a:avLst/>
            <a:gdLst/>
            <a:ahLst/>
            <a:cxnLst/>
            <a:rect l="0" t="0" r="0" b="0"/>
            <a:pathLst>
              <a:path w="419696" h="35719">
                <a:moveTo>
                  <a:pt x="0" y="35718"/>
                </a:moveTo>
                <a:lnTo>
                  <a:pt x="0" y="35718"/>
                </a:lnTo>
                <a:lnTo>
                  <a:pt x="0" y="35718"/>
                </a:lnTo>
                <a:lnTo>
                  <a:pt x="0" y="26789"/>
                </a:lnTo>
                <a:lnTo>
                  <a:pt x="8930" y="26789"/>
                </a:lnTo>
                <a:lnTo>
                  <a:pt x="35719" y="17859"/>
                </a:lnTo>
                <a:lnTo>
                  <a:pt x="62508" y="8929"/>
                </a:lnTo>
                <a:lnTo>
                  <a:pt x="107156" y="0"/>
                </a:lnTo>
                <a:lnTo>
                  <a:pt x="169664" y="0"/>
                </a:lnTo>
                <a:lnTo>
                  <a:pt x="241102" y="0"/>
                </a:lnTo>
                <a:lnTo>
                  <a:pt x="312539" y="17859"/>
                </a:lnTo>
                <a:lnTo>
                  <a:pt x="375047" y="26789"/>
                </a:lnTo>
                <a:lnTo>
                  <a:pt x="419695" y="35718"/>
                </a:lnTo>
                <a:lnTo>
                  <a:pt x="419695" y="35718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9" name="Freeform 188"/>
          <p:cNvSpPr/>
          <p:nvPr/>
        </p:nvSpPr>
        <p:spPr>
          <a:xfrm>
            <a:off x="6465093" y="1125141"/>
            <a:ext cx="125017" cy="2419946"/>
          </a:xfrm>
          <a:custGeom>
            <a:avLst/>
            <a:gdLst/>
            <a:ahLst/>
            <a:cxnLst/>
            <a:rect l="0" t="0" r="0" b="0"/>
            <a:pathLst>
              <a:path w="125017" h="2419946">
                <a:moveTo>
                  <a:pt x="8930" y="0"/>
                </a:moveTo>
                <a:lnTo>
                  <a:pt x="8930" y="0"/>
                </a:lnTo>
                <a:lnTo>
                  <a:pt x="8930" y="8929"/>
                </a:lnTo>
                <a:lnTo>
                  <a:pt x="8930" y="8929"/>
                </a:lnTo>
                <a:lnTo>
                  <a:pt x="8930" y="17859"/>
                </a:lnTo>
                <a:lnTo>
                  <a:pt x="0" y="26789"/>
                </a:lnTo>
                <a:lnTo>
                  <a:pt x="0" y="44648"/>
                </a:lnTo>
                <a:lnTo>
                  <a:pt x="0" y="53578"/>
                </a:lnTo>
                <a:lnTo>
                  <a:pt x="0" y="71437"/>
                </a:lnTo>
                <a:lnTo>
                  <a:pt x="0" y="89296"/>
                </a:lnTo>
                <a:lnTo>
                  <a:pt x="0" y="107156"/>
                </a:lnTo>
                <a:lnTo>
                  <a:pt x="0" y="133945"/>
                </a:lnTo>
                <a:lnTo>
                  <a:pt x="0" y="160734"/>
                </a:lnTo>
                <a:lnTo>
                  <a:pt x="0" y="196453"/>
                </a:lnTo>
                <a:lnTo>
                  <a:pt x="0" y="223242"/>
                </a:lnTo>
                <a:lnTo>
                  <a:pt x="0" y="267890"/>
                </a:lnTo>
                <a:lnTo>
                  <a:pt x="0" y="303609"/>
                </a:lnTo>
                <a:lnTo>
                  <a:pt x="0" y="348257"/>
                </a:lnTo>
                <a:lnTo>
                  <a:pt x="0" y="401835"/>
                </a:lnTo>
                <a:lnTo>
                  <a:pt x="0" y="455414"/>
                </a:lnTo>
                <a:lnTo>
                  <a:pt x="0" y="517921"/>
                </a:lnTo>
                <a:lnTo>
                  <a:pt x="0" y="580429"/>
                </a:lnTo>
                <a:lnTo>
                  <a:pt x="8930" y="642937"/>
                </a:lnTo>
                <a:lnTo>
                  <a:pt x="8930" y="714374"/>
                </a:lnTo>
                <a:lnTo>
                  <a:pt x="8930" y="785812"/>
                </a:lnTo>
                <a:lnTo>
                  <a:pt x="8930" y="857249"/>
                </a:lnTo>
                <a:lnTo>
                  <a:pt x="8930" y="946546"/>
                </a:lnTo>
                <a:lnTo>
                  <a:pt x="8930" y="1026913"/>
                </a:lnTo>
                <a:lnTo>
                  <a:pt x="8930" y="1125140"/>
                </a:lnTo>
                <a:lnTo>
                  <a:pt x="8930" y="1214437"/>
                </a:lnTo>
                <a:lnTo>
                  <a:pt x="8930" y="1312663"/>
                </a:lnTo>
                <a:lnTo>
                  <a:pt x="8930" y="1410890"/>
                </a:lnTo>
                <a:lnTo>
                  <a:pt x="8930" y="1500187"/>
                </a:lnTo>
                <a:lnTo>
                  <a:pt x="17860" y="1598414"/>
                </a:lnTo>
                <a:lnTo>
                  <a:pt x="26789" y="1687710"/>
                </a:lnTo>
                <a:lnTo>
                  <a:pt x="35719" y="1785937"/>
                </a:lnTo>
                <a:lnTo>
                  <a:pt x="35719" y="1875234"/>
                </a:lnTo>
                <a:lnTo>
                  <a:pt x="44648" y="1955601"/>
                </a:lnTo>
                <a:lnTo>
                  <a:pt x="53578" y="2044898"/>
                </a:lnTo>
                <a:lnTo>
                  <a:pt x="62508" y="2116335"/>
                </a:lnTo>
                <a:lnTo>
                  <a:pt x="71437" y="2196702"/>
                </a:lnTo>
                <a:lnTo>
                  <a:pt x="89297" y="2268140"/>
                </a:lnTo>
                <a:lnTo>
                  <a:pt x="107156" y="2339577"/>
                </a:lnTo>
                <a:lnTo>
                  <a:pt x="116086" y="2384226"/>
                </a:lnTo>
                <a:lnTo>
                  <a:pt x="125016" y="2419945"/>
                </a:lnTo>
                <a:lnTo>
                  <a:pt x="125016" y="2419945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0" name="Freeform 189"/>
          <p:cNvSpPr/>
          <p:nvPr/>
        </p:nvSpPr>
        <p:spPr>
          <a:xfrm>
            <a:off x="6036468" y="3402211"/>
            <a:ext cx="1062634" cy="223243"/>
          </a:xfrm>
          <a:custGeom>
            <a:avLst/>
            <a:gdLst/>
            <a:ahLst/>
            <a:cxnLst/>
            <a:rect l="0" t="0" r="0" b="0"/>
            <a:pathLst>
              <a:path w="1062634" h="223243">
                <a:moveTo>
                  <a:pt x="0" y="223242"/>
                </a:moveTo>
                <a:lnTo>
                  <a:pt x="0" y="223242"/>
                </a:lnTo>
                <a:lnTo>
                  <a:pt x="8930" y="214312"/>
                </a:lnTo>
                <a:lnTo>
                  <a:pt x="26789" y="205382"/>
                </a:lnTo>
                <a:lnTo>
                  <a:pt x="53578" y="187523"/>
                </a:lnTo>
                <a:lnTo>
                  <a:pt x="89297" y="169664"/>
                </a:lnTo>
                <a:lnTo>
                  <a:pt x="133946" y="151804"/>
                </a:lnTo>
                <a:lnTo>
                  <a:pt x="178594" y="133945"/>
                </a:lnTo>
                <a:lnTo>
                  <a:pt x="232172" y="116085"/>
                </a:lnTo>
                <a:lnTo>
                  <a:pt x="276821" y="98226"/>
                </a:lnTo>
                <a:lnTo>
                  <a:pt x="339328" y="80367"/>
                </a:lnTo>
                <a:lnTo>
                  <a:pt x="401836" y="71437"/>
                </a:lnTo>
                <a:lnTo>
                  <a:pt x="464344" y="53578"/>
                </a:lnTo>
                <a:lnTo>
                  <a:pt x="526852" y="35718"/>
                </a:lnTo>
                <a:lnTo>
                  <a:pt x="598289" y="26789"/>
                </a:lnTo>
                <a:lnTo>
                  <a:pt x="678656" y="17859"/>
                </a:lnTo>
                <a:lnTo>
                  <a:pt x="759023" y="8929"/>
                </a:lnTo>
                <a:lnTo>
                  <a:pt x="848320" y="0"/>
                </a:lnTo>
                <a:lnTo>
                  <a:pt x="946547" y="0"/>
                </a:lnTo>
                <a:lnTo>
                  <a:pt x="1017984" y="8929"/>
                </a:lnTo>
                <a:lnTo>
                  <a:pt x="1062633" y="8929"/>
                </a:lnTo>
                <a:lnTo>
                  <a:pt x="1062633" y="8929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1" name="Freeform 190"/>
          <p:cNvSpPr/>
          <p:nvPr/>
        </p:nvSpPr>
        <p:spPr>
          <a:xfrm>
            <a:off x="6813351" y="884039"/>
            <a:ext cx="17860" cy="241103"/>
          </a:xfrm>
          <a:custGeom>
            <a:avLst/>
            <a:gdLst/>
            <a:ahLst/>
            <a:cxnLst/>
            <a:rect l="0" t="0" r="0" b="0"/>
            <a:pathLst>
              <a:path w="17860" h="241103">
                <a:moveTo>
                  <a:pt x="17859" y="0"/>
                </a:moveTo>
                <a:lnTo>
                  <a:pt x="17859" y="0"/>
                </a:lnTo>
                <a:lnTo>
                  <a:pt x="17859" y="0"/>
                </a:lnTo>
                <a:lnTo>
                  <a:pt x="17859" y="0"/>
                </a:lnTo>
                <a:lnTo>
                  <a:pt x="17859" y="8930"/>
                </a:lnTo>
                <a:lnTo>
                  <a:pt x="17859" y="26789"/>
                </a:lnTo>
                <a:lnTo>
                  <a:pt x="17859" y="44648"/>
                </a:lnTo>
                <a:lnTo>
                  <a:pt x="17859" y="62508"/>
                </a:lnTo>
                <a:lnTo>
                  <a:pt x="17859" y="89297"/>
                </a:lnTo>
                <a:lnTo>
                  <a:pt x="17859" y="116086"/>
                </a:lnTo>
                <a:lnTo>
                  <a:pt x="17859" y="142875"/>
                </a:lnTo>
                <a:lnTo>
                  <a:pt x="8929" y="169664"/>
                </a:lnTo>
                <a:lnTo>
                  <a:pt x="8929" y="196453"/>
                </a:lnTo>
                <a:lnTo>
                  <a:pt x="0" y="214312"/>
                </a:lnTo>
                <a:lnTo>
                  <a:pt x="0" y="232172"/>
                </a:lnTo>
                <a:lnTo>
                  <a:pt x="0" y="241102"/>
                </a:lnTo>
                <a:lnTo>
                  <a:pt x="0" y="241102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2" name="Freeform 191"/>
          <p:cNvSpPr/>
          <p:nvPr/>
        </p:nvSpPr>
        <p:spPr>
          <a:xfrm>
            <a:off x="6884788" y="901898"/>
            <a:ext cx="187525" cy="107158"/>
          </a:xfrm>
          <a:custGeom>
            <a:avLst/>
            <a:gdLst/>
            <a:ahLst/>
            <a:cxnLst/>
            <a:rect l="0" t="0" r="0" b="0"/>
            <a:pathLst>
              <a:path w="187525" h="107158">
                <a:moveTo>
                  <a:pt x="62508" y="0"/>
                </a:moveTo>
                <a:lnTo>
                  <a:pt x="62508" y="0"/>
                </a:lnTo>
                <a:lnTo>
                  <a:pt x="62508" y="0"/>
                </a:lnTo>
                <a:lnTo>
                  <a:pt x="53578" y="0"/>
                </a:lnTo>
                <a:lnTo>
                  <a:pt x="53578" y="8930"/>
                </a:lnTo>
                <a:lnTo>
                  <a:pt x="44649" y="8930"/>
                </a:lnTo>
                <a:lnTo>
                  <a:pt x="35719" y="26789"/>
                </a:lnTo>
                <a:lnTo>
                  <a:pt x="35719" y="35719"/>
                </a:lnTo>
                <a:lnTo>
                  <a:pt x="26789" y="44649"/>
                </a:lnTo>
                <a:lnTo>
                  <a:pt x="17860" y="62508"/>
                </a:lnTo>
                <a:lnTo>
                  <a:pt x="8930" y="71438"/>
                </a:lnTo>
                <a:lnTo>
                  <a:pt x="8930" y="80368"/>
                </a:lnTo>
                <a:lnTo>
                  <a:pt x="0" y="80368"/>
                </a:lnTo>
                <a:lnTo>
                  <a:pt x="0" y="89297"/>
                </a:lnTo>
                <a:lnTo>
                  <a:pt x="0" y="98227"/>
                </a:lnTo>
                <a:lnTo>
                  <a:pt x="0" y="98227"/>
                </a:lnTo>
                <a:lnTo>
                  <a:pt x="8930" y="107157"/>
                </a:lnTo>
                <a:lnTo>
                  <a:pt x="17860" y="107157"/>
                </a:lnTo>
                <a:lnTo>
                  <a:pt x="35719" y="98227"/>
                </a:lnTo>
                <a:lnTo>
                  <a:pt x="44649" y="98227"/>
                </a:lnTo>
                <a:lnTo>
                  <a:pt x="62508" y="98227"/>
                </a:lnTo>
                <a:lnTo>
                  <a:pt x="89297" y="89297"/>
                </a:lnTo>
                <a:lnTo>
                  <a:pt x="107157" y="89297"/>
                </a:lnTo>
                <a:lnTo>
                  <a:pt x="133946" y="89297"/>
                </a:lnTo>
                <a:lnTo>
                  <a:pt x="151805" y="89297"/>
                </a:lnTo>
                <a:lnTo>
                  <a:pt x="160735" y="89297"/>
                </a:lnTo>
                <a:lnTo>
                  <a:pt x="178594" y="89297"/>
                </a:lnTo>
                <a:lnTo>
                  <a:pt x="178594" y="89297"/>
                </a:lnTo>
                <a:lnTo>
                  <a:pt x="187524" y="89297"/>
                </a:lnTo>
                <a:lnTo>
                  <a:pt x="187524" y="89297"/>
                </a:lnTo>
                <a:lnTo>
                  <a:pt x="187524" y="89297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3" name="Freeform 192"/>
          <p:cNvSpPr/>
          <p:nvPr/>
        </p:nvSpPr>
        <p:spPr>
          <a:xfrm>
            <a:off x="6947296" y="928687"/>
            <a:ext cx="71439" cy="267892"/>
          </a:xfrm>
          <a:custGeom>
            <a:avLst/>
            <a:gdLst/>
            <a:ahLst/>
            <a:cxnLst/>
            <a:rect l="0" t="0" r="0" b="0"/>
            <a:pathLst>
              <a:path w="71439" h="267892">
                <a:moveTo>
                  <a:pt x="71438" y="0"/>
                </a:moveTo>
                <a:lnTo>
                  <a:pt x="62508" y="8930"/>
                </a:lnTo>
                <a:lnTo>
                  <a:pt x="62508" y="17860"/>
                </a:lnTo>
                <a:lnTo>
                  <a:pt x="53578" y="35719"/>
                </a:lnTo>
                <a:lnTo>
                  <a:pt x="44649" y="62508"/>
                </a:lnTo>
                <a:lnTo>
                  <a:pt x="35719" y="89297"/>
                </a:lnTo>
                <a:lnTo>
                  <a:pt x="26789" y="116086"/>
                </a:lnTo>
                <a:lnTo>
                  <a:pt x="17859" y="151805"/>
                </a:lnTo>
                <a:lnTo>
                  <a:pt x="17859" y="178594"/>
                </a:lnTo>
                <a:lnTo>
                  <a:pt x="8930" y="223243"/>
                </a:lnTo>
                <a:lnTo>
                  <a:pt x="0" y="250032"/>
                </a:lnTo>
                <a:lnTo>
                  <a:pt x="0" y="267891"/>
                </a:lnTo>
                <a:lnTo>
                  <a:pt x="0" y="267891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6" name="Freeform 195"/>
          <p:cNvSpPr/>
          <p:nvPr/>
        </p:nvSpPr>
        <p:spPr>
          <a:xfrm>
            <a:off x="7634882" y="3303984"/>
            <a:ext cx="151806" cy="330399"/>
          </a:xfrm>
          <a:custGeom>
            <a:avLst/>
            <a:gdLst/>
            <a:ahLst/>
            <a:cxnLst/>
            <a:rect l="0" t="0" r="0" b="0"/>
            <a:pathLst>
              <a:path w="151806" h="330399">
                <a:moveTo>
                  <a:pt x="151805" y="0"/>
                </a:moveTo>
                <a:lnTo>
                  <a:pt x="142875" y="0"/>
                </a:lnTo>
                <a:lnTo>
                  <a:pt x="142875" y="17859"/>
                </a:lnTo>
                <a:lnTo>
                  <a:pt x="142875" y="35719"/>
                </a:lnTo>
                <a:lnTo>
                  <a:pt x="133945" y="62508"/>
                </a:lnTo>
                <a:lnTo>
                  <a:pt x="116086" y="89297"/>
                </a:lnTo>
                <a:lnTo>
                  <a:pt x="107156" y="116086"/>
                </a:lnTo>
                <a:lnTo>
                  <a:pt x="89297" y="133945"/>
                </a:lnTo>
                <a:lnTo>
                  <a:pt x="80367" y="160734"/>
                </a:lnTo>
                <a:lnTo>
                  <a:pt x="62508" y="187523"/>
                </a:lnTo>
                <a:lnTo>
                  <a:pt x="53578" y="214312"/>
                </a:lnTo>
                <a:lnTo>
                  <a:pt x="35719" y="241102"/>
                </a:lnTo>
                <a:lnTo>
                  <a:pt x="26789" y="258961"/>
                </a:lnTo>
                <a:lnTo>
                  <a:pt x="17859" y="285750"/>
                </a:lnTo>
                <a:lnTo>
                  <a:pt x="8930" y="303609"/>
                </a:lnTo>
                <a:lnTo>
                  <a:pt x="8930" y="312539"/>
                </a:lnTo>
                <a:lnTo>
                  <a:pt x="0" y="321469"/>
                </a:lnTo>
                <a:lnTo>
                  <a:pt x="0" y="330398"/>
                </a:lnTo>
                <a:lnTo>
                  <a:pt x="0" y="330398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7" name="Freeform 196"/>
          <p:cNvSpPr/>
          <p:nvPr/>
        </p:nvSpPr>
        <p:spPr>
          <a:xfrm>
            <a:off x="7768827" y="3277195"/>
            <a:ext cx="89298" cy="285751"/>
          </a:xfrm>
          <a:custGeom>
            <a:avLst/>
            <a:gdLst/>
            <a:ahLst/>
            <a:cxnLst/>
            <a:rect l="0" t="0" r="0" b="0"/>
            <a:pathLst>
              <a:path w="89298" h="285751">
                <a:moveTo>
                  <a:pt x="8930" y="0"/>
                </a:moveTo>
                <a:lnTo>
                  <a:pt x="8930" y="0"/>
                </a:lnTo>
                <a:lnTo>
                  <a:pt x="8930" y="0"/>
                </a:lnTo>
                <a:lnTo>
                  <a:pt x="8930" y="0"/>
                </a:lnTo>
                <a:lnTo>
                  <a:pt x="8930" y="0"/>
                </a:lnTo>
                <a:lnTo>
                  <a:pt x="0" y="0"/>
                </a:lnTo>
                <a:lnTo>
                  <a:pt x="0" y="0"/>
                </a:lnTo>
                <a:lnTo>
                  <a:pt x="0" y="8930"/>
                </a:lnTo>
                <a:lnTo>
                  <a:pt x="8930" y="17859"/>
                </a:lnTo>
                <a:lnTo>
                  <a:pt x="8930" y="35719"/>
                </a:lnTo>
                <a:lnTo>
                  <a:pt x="8930" y="62508"/>
                </a:lnTo>
                <a:lnTo>
                  <a:pt x="8930" y="80367"/>
                </a:lnTo>
                <a:lnTo>
                  <a:pt x="17860" y="107156"/>
                </a:lnTo>
                <a:lnTo>
                  <a:pt x="17860" y="133945"/>
                </a:lnTo>
                <a:lnTo>
                  <a:pt x="26789" y="160734"/>
                </a:lnTo>
                <a:lnTo>
                  <a:pt x="26789" y="178594"/>
                </a:lnTo>
                <a:lnTo>
                  <a:pt x="44649" y="205383"/>
                </a:lnTo>
                <a:lnTo>
                  <a:pt x="53578" y="223242"/>
                </a:lnTo>
                <a:lnTo>
                  <a:pt x="62508" y="241101"/>
                </a:lnTo>
                <a:lnTo>
                  <a:pt x="71438" y="258961"/>
                </a:lnTo>
                <a:lnTo>
                  <a:pt x="80368" y="267891"/>
                </a:lnTo>
                <a:lnTo>
                  <a:pt x="80368" y="276820"/>
                </a:lnTo>
                <a:lnTo>
                  <a:pt x="89297" y="285750"/>
                </a:lnTo>
                <a:lnTo>
                  <a:pt x="89297" y="28575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8" name="Freeform 197"/>
          <p:cNvSpPr/>
          <p:nvPr/>
        </p:nvSpPr>
        <p:spPr>
          <a:xfrm>
            <a:off x="7652741" y="3473648"/>
            <a:ext cx="116087" cy="8931"/>
          </a:xfrm>
          <a:custGeom>
            <a:avLst/>
            <a:gdLst/>
            <a:ahLst/>
            <a:cxnLst/>
            <a:rect l="0" t="0" r="0" b="0"/>
            <a:pathLst>
              <a:path w="116087" h="8931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8930" y="0"/>
                </a:lnTo>
                <a:lnTo>
                  <a:pt x="17860" y="0"/>
                </a:lnTo>
                <a:lnTo>
                  <a:pt x="26789" y="8930"/>
                </a:lnTo>
                <a:lnTo>
                  <a:pt x="44649" y="8930"/>
                </a:lnTo>
                <a:lnTo>
                  <a:pt x="53579" y="8930"/>
                </a:lnTo>
                <a:lnTo>
                  <a:pt x="71438" y="0"/>
                </a:lnTo>
                <a:lnTo>
                  <a:pt x="98227" y="0"/>
                </a:lnTo>
                <a:lnTo>
                  <a:pt x="107157" y="0"/>
                </a:lnTo>
                <a:lnTo>
                  <a:pt x="116086" y="0"/>
                </a:lnTo>
                <a:lnTo>
                  <a:pt x="116086" y="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9" name="Freeform 198"/>
          <p:cNvSpPr/>
          <p:nvPr/>
        </p:nvSpPr>
        <p:spPr>
          <a:xfrm>
            <a:off x="7822405" y="3411140"/>
            <a:ext cx="116087" cy="169665"/>
          </a:xfrm>
          <a:custGeom>
            <a:avLst/>
            <a:gdLst/>
            <a:ahLst/>
            <a:cxnLst/>
            <a:rect l="0" t="0" r="0" b="0"/>
            <a:pathLst>
              <a:path w="116087" h="169665">
                <a:moveTo>
                  <a:pt x="116086" y="26789"/>
                </a:moveTo>
                <a:lnTo>
                  <a:pt x="116086" y="26789"/>
                </a:lnTo>
                <a:lnTo>
                  <a:pt x="116086" y="26789"/>
                </a:lnTo>
                <a:lnTo>
                  <a:pt x="116086" y="17860"/>
                </a:lnTo>
                <a:lnTo>
                  <a:pt x="107157" y="17860"/>
                </a:lnTo>
                <a:lnTo>
                  <a:pt x="107157" y="8930"/>
                </a:lnTo>
                <a:lnTo>
                  <a:pt x="98227" y="0"/>
                </a:lnTo>
                <a:lnTo>
                  <a:pt x="98227" y="0"/>
                </a:lnTo>
                <a:lnTo>
                  <a:pt x="89297" y="0"/>
                </a:lnTo>
                <a:lnTo>
                  <a:pt x="71438" y="8930"/>
                </a:lnTo>
                <a:lnTo>
                  <a:pt x="62508" y="17860"/>
                </a:lnTo>
                <a:lnTo>
                  <a:pt x="53579" y="26789"/>
                </a:lnTo>
                <a:lnTo>
                  <a:pt x="35719" y="44649"/>
                </a:lnTo>
                <a:lnTo>
                  <a:pt x="26790" y="53578"/>
                </a:lnTo>
                <a:lnTo>
                  <a:pt x="17860" y="71438"/>
                </a:lnTo>
                <a:lnTo>
                  <a:pt x="8930" y="89297"/>
                </a:lnTo>
                <a:lnTo>
                  <a:pt x="0" y="98227"/>
                </a:lnTo>
                <a:lnTo>
                  <a:pt x="0" y="116086"/>
                </a:lnTo>
                <a:lnTo>
                  <a:pt x="0" y="133946"/>
                </a:lnTo>
                <a:lnTo>
                  <a:pt x="8930" y="142875"/>
                </a:lnTo>
                <a:lnTo>
                  <a:pt x="17860" y="151805"/>
                </a:lnTo>
                <a:lnTo>
                  <a:pt x="35719" y="160735"/>
                </a:lnTo>
                <a:lnTo>
                  <a:pt x="44649" y="160735"/>
                </a:lnTo>
                <a:lnTo>
                  <a:pt x="62508" y="169664"/>
                </a:lnTo>
                <a:lnTo>
                  <a:pt x="80368" y="169664"/>
                </a:lnTo>
                <a:lnTo>
                  <a:pt x="89297" y="169664"/>
                </a:lnTo>
                <a:lnTo>
                  <a:pt x="98227" y="160735"/>
                </a:lnTo>
                <a:lnTo>
                  <a:pt x="98227" y="160735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0" name="Freeform 199"/>
          <p:cNvSpPr/>
          <p:nvPr/>
        </p:nvSpPr>
        <p:spPr>
          <a:xfrm>
            <a:off x="8000999" y="3446859"/>
            <a:ext cx="1" cy="142876"/>
          </a:xfrm>
          <a:custGeom>
            <a:avLst/>
            <a:gdLst/>
            <a:ahLst/>
            <a:cxnLst/>
            <a:rect l="0" t="0" r="0" b="0"/>
            <a:pathLst>
              <a:path w="1" h="142876">
                <a:moveTo>
                  <a:pt x="0" y="0"/>
                </a:moveTo>
                <a:lnTo>
                  <a:pt x="0" y="0"/>
                </a:lnTo>
                <a:lnTo>
                  <a:pt x="0" y="8930"/>
                </a:lnTo>
                <a:lnTo>
                  <a:pt x="0" y="26789"/>
                </a:lnTo>
                <a:lnTo>
                  <a:pt x="0" y="35719"/>
                </a:lnTo>
                <a:lnTo>
                  <a:pt x="0" y="62508"/>
                </a:lnTo>
                <a:lnTo>
                  <a:pt x="0" y="80367"/>
                </a:lnTo>
                <a:lnTo>
                  <a:pt x="0" y="98227"/>
                </a:lnTo>
                <a:lnTo>
                  <a:pt x="0" y="116086"/>
                </a:lnTo>
                <a:lnTo>
                  <a:pt x="0" y="125016"/>
                </a:lnTo>
                <a:lnTo>
                  <a:pt x="0" y="133945"/>
                </a:lnTo>
                <a:lnTo>
                  <a:pt x="0" y="142875"/>
                </a:lnTo>
                <a:lnTo>
                  <a:pt x="0" y="142875"/>
                </a:lnTo>
                <a:lnTo>
                  <a:pt x="0" y="142875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1" name="Freeform 200"/>
          <p:cNvSpPr/>
          <p:nvPr/>
        </p:nvSpPr>
        <p:spPr>
          <a:xfrm>
            <a:off x="7983140" y="3357562"/>
            <a:ext cx="1" cy="8931"/>
          </a:xfrm>
          <a:custGeom>
            <a:avLst/>
            <a:gdLst/>
            <a:ahLst/>
            <a:cxnLst/>
            <a:rect l="0" t="0" r="0" b="0"/>
            <a:pathLst>
              <a:path w="1" h="8931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8930"/>
                </a:lnTo>
                <a:lnTo>
                  <a:pt x="0" y="893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2" name="Freeform 201"/>
          <p:cNvSpPr/>
          <p:nvPr/>
        </p:nvSpPr>
        <p:spPr>
          <a:xfrm>
            <a:off x="8045648" y="3268265"/>
            <a:ext cx="142876" cy="321470"/>
          </a:xfrm>
          <a:custGeom>
            <a:avLst/>
            <a:gdLst/>
            <a:ahLst/>
            <a:cxnLst/>
            <a:rect l="0" t="0" r="0" b="0"/>
            <a:pathLst>
              <a:path w="142876" h="321470">
                <a:moveTo>
                  <a:pt x="89297" y="0"/>
                </a:moveTo>
                <a:lnTo>
                  <a:pt x="89297" y="0"/>
                </a:lnTo>
                <a:lnTo>
                  <a:pt x="89297" y="8930"/>
                </a:lnTo>
                <a:lnTo>
                  <a:pt x="98226" y="26789"/>
                </a:lnTo>
                <a:lnTo>
                  <a:pt x="98226" y="44649"/>
                </a:lnTo>
                <a:lnTo>
                  <a:pt x="98226" y="62508"/>
                </a:lnTo>
                <a:lnTo>
                  <a:pt x="98226" y="89297"/>
                </a:lnTo>
                <a:lnTo>
                  <a:pt x="98226" y="116086"/>
                </a:lnTo>
                <a:lnTo>
                  <a:pt x="98226" y="151805"/>
                </a:lnTo>
                <a:lnTo>
                  <a:pt x="98226" y="178594"/>
                </a:lnTo>
                <a:lnTo>
                  <a:pt x="98226" y="205383"/>
                </a:lnTo>
                <a:lnTo>
                  <a:pt x="107156" y="232172"/>
                </a:lnTo>
                <a:lnTo>
                  <a:pt x="107156" y="258961"/>
                </a:lnTo>
                <a:lnTo>
                  <a:pt x="107156" y="276821"/>
                </a:lnTo>
                <a:lnTo>
                  <a:pt x="116086" y="285750"/>
                </a:lnTo>
                <a:lnTo>
                  <a:pt x="125015" y="294680"/>
                </a:lnTo>
                <a:lnTo>
                  <a:pt x="125015" y="303610"/>
                </a:lnTo>
                <a:lnTo>
                  <a:pt x="133945" y="312539"/>
                </a:lnTo>
                <a:lnTo>
                  <a:pt x="133945" y="312539"/>
                </a:lnTo>
                <a:lnTo>
                  <a:pt x="133945" y="312539"/>
                </a:lnTo>
                <a:lnTo>
                  <a:pt x="142875" y="303610"/>
                </a:lnTo>
                <a:lnTo>
                  <a:pt x="142875" y="294680"/>
                </a:lnTo>
                <a:lnTo>
                  <a:pt x="142875" y="276821"/>
                </a:lnTo>
                <a:lnTo>
                  <a:pt x="133945" y="258961"/>
                </a:lnTo>
                <a:lnTo>
                  <a:pt x="133945" y="241102"/>
                </a:lnTo>
                <a:lnTo>
                  <a:pt x="125015" y="232172"/>
                </a:lnTo>
                <a:lnTo>
                  <a:pt x="116086" y="214313"/>
                </a:lnTo>
                <a:lnTo>
                  <a:pt x="107156" y="205383"/>
                </a:lnTo>
                <a:lnTo>
                  <a:pt x="98226" y="196453"/>
                </a:lnTo>
                <a:lnTo>
                  <a:pt x="89297" y="187524"/>
                </a:lnTo>
                <a:lnTo>
                  <a:pt x="71437" y="187524"/>
                </a:lnTo>
                <a:lnTo>
                  <a:pt x="62507" y="187524"/>
                </a:lnTo>
                <a:lnTo>
                  <a:pt x="44648" y="196453"/>
                </a:lnTo>
                <a:lnTo>
                  <a:pt x="35718" y="205383"/>
                </a:lnTo>
                <a:lnTo>
                  <a:pt x="26789" y="214313"/>
                </a:lnTo>
                <a:lnTo>
                  <a:pt x="17859" y="223242"/>
                </a:lnTo>
                <a:lnTo>
                  <a:pt x="8929" y="232172"/>
                </a:lnTo>
                <a:lnTo>
                  <a:pt x="0" y="250031"/>
                </a:lnTo>
                <a:lnTo>
                  <a:pt x="0" y="258961"/>
                </a:lnTo>
                <a:lnTo>
                  <a:pt x="0" y="267891"/>
                </a:lnTo>
                <a:lnTo>
                  <a:pt x="0" y="285750"/>
                </a:lnTo>
                <a:lnTo>
                  <a:pt x="8929" y="294680"/>
                </a:lnTo>
                <a:lnTo>
                  <a:pt x="17859" y="303610"/>
                </a:lnTo>
                <a:lnTo>
                  <a:pt x="26789" y="312539"/>
                </a:lnTo>
                <a:lnTo>
                  <a:pt x="44648" y="312539"/>
                </a:lnTo>
                <a:lnTo>
                  <a:pt x="53578" y="321469"/>
                </a:lnTo>
                <a:lnTo>
                  <a:pt x="62507" y="321469"/>
                </a:lnTo>
                <a:lnTo>
                  <a:pt x="62507" y="321469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3" name="Freeform 202"/>
          <p:cNvSpPr/>
          <p:nvPr/>
        </p:nvSpPr>
        <p:spPr>
          <a:xfrm>
            <a:off x="8242101" y="3437929"/>
            <a:ext cx="8930" cy="151806"/>
          </a:xfrm>
          <a:custGeom>
            <a:avLst/>
            <a:gdLst/>
            <a:ahLst/>
            <a:cxnLst/>
            <a:rect l="0" t="0" r="0" b="0"/>
            <a:pathLst>
              <a:path w="8930" h="151806">
                <a:moveTo>
                  <a:pt x="8929" y="0"/>
                </a:moveTo>
                <a:lnTo>
                  <a:pt x="8929" y="0"/>
                </a:lnTo>
                <a:lnTo>
                  <a:pt x="8929" y="0"/>
                </a:lnTo>
                <a:lnTo>
                  <a:pt x="8929" y="8930"/>
                </a:lnTo>
                <a:lnTo>
                  <a:pt x="8929" y="17860"/>
                </a:lnTo>
                <a:lnTo>
                  <a:pt x="8929" y="35719"/>
                </a:lnTo>
                <a:lnTo>
                  <a:pt x="8929" y="53578"/>
                </a:lnTo>
                <a:lnTo>
                  <a:pt x="8929" y="80367"/>
                </a:lnTo>
                <a:lnTo>
                  <a:pt x="8929" y="98227"/>
                </a:lnTo>
                <a:lnTo>
                  <a:pt x="8929" y="116086"/>
                </a:lnTo>
                <a:lnTo>
                  <a:pt x="0" y="133946"/>
                </a:lnTo>
                <a:lnTo>
                  <a:pt x="0" y="142875"/>
                </a:lnTo>
                <a:lnTo>
                  <a:pt x="0" y="151805"/>
                </a:lnTo>
                <a:lnTo>
                  <a:pt x="8929" y="151805"/>
                </a:lnTo>
                <a:lnTo>
                  <a:pt x="8929" y="151805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4" name="Freeform 203"/>
          <p:cNvSpPr/>
          <p:nvPr/>
        </p:nvSpPr>
        <p:spPr>
          <a:xfrm>
            <a:off x="8242101" y="3402211"/>
            <a:ext cx="8930" cy="8930"/>
          </a:xfrm>
          <a:custGeom>
            <a:avLst/>
            <a:gdLst/>
            <a:ahLst/>
            <a:cxnLst/>
            <a:rect l="0" t="0" r="0" b="0"/>
            <a:pathLst>
              <a:path w="8930" h="8930">
                <a:moveTo>
                  <a:pt x="8929" y="0"/>
                </a:moveTo>
                <a:lnTo>
                  <a:pt x="8929" y="0"/>
                </a:lnTo>
                <a:lnTo>
                  <a:pt x="8929" y="0"/>
                </a:lnTo>
                <a:lnTo>
                  <a:pt x="8929" y="0"/>
                </a:lnTo>
                <a:lnTo>
                  <a:pt x="0" y="0"/>
                </a:lnTo>
                <a:lnTo>
                  <a:pt x="0" y="8929"/>
                </a:lnTo>
                <a:lnTo>
                  <a:pt x="0" y="8929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5" name="Freeform 204"/>
          <p:cNvSpPr/>
          <p:nvPr/>
        </p:nvSpPr>
        <p:spPr>
          <a:xfrm>
            <a:off x="8259960" y="3464718"/>
            <a:ext cx="196454" cy="151806"/>
          </a:xfrm>
          <a:custGeom>
            <a:avLst/>
            <a:gdLst/>
            <a:ahLst/>
            <a:cxnLst/>
            <a:rect l="0" t="0" r="0" b="0"/>
            <a:pathLst>
              <a:path w="196454" h="151806">
                <a:moveTo>
                  <a:pt x="133945" y="0"/>
                </a:moveTo>
                <a:lnTo>
                  <a:pt x="133945" y="0"/>
                </a:lnTo>
                <a:lnTo>
                  <a:pt x="133945" y="0"/>
                </a:lnTo>
                <a:lnTo>
                  <a:pt x="133945" y="0"/>
                </a:lnTo>
                <a:lnTo>
                  <a:pt x="133945" y="0"/>
                </a:lnTo>
                <a:lnTo>
                  <a:pt x="125016" y="0"/>
                </a:lnTo>
                <a:lnTo>
                  <a:pt x="116086" y="0"/>
                </a:lnTo>
                <a:lnTo>
                  <a:pt x="107156" y="8930"/>
                </a:lnTo>
                <a:lnTo>
                  <a:pt x="89297" y="17860"/>
                </a:lnTo>
                <a:lnTo>
                  <a:pt x="71438" y="26789"/>
                </a:lnTo>
                <a:lnTo>
                  <a:pt x="53578" y="44649"/>
                </a:lnTo>
                <a:lnTo>
                  <a:pt x="35719" y="62508"/>
                </a:lnTo>
                <a:lnTo>
                  <a:pt x="17860" y="71438"/>
                </a:lnTo>
                <a:lnTo>
                  <a:pt x="8930" y="89297"/>
                </a:lnTo>
                <a:lnTo>
                  <a:pt x="0" y="98227"/>
                </a:lnTo>
                <a:lnTo>
                  <a:pt x="8930" y="116086"/>
                </a:lnTo>
                <a:lnTo>
                  <a:pt x="8930" y="125016"/>
                </a:lnTo>
                <a:lnTo>
                  <a:pt x="26789" y="133946"/>
                </a:lnTo>
                <a:lnTo>
                  <a:pt x="44649" y="142875"/>
                </a:lnTo>
                <a:lnTo>
                  <a:pt x="62508" y="142875"/>
                </a:lnTo>
                <a:lnTo>
                  <a:pt x="89297" y="151805"/>
                </a:lnTo>
                <a:lnTo>
                  <a:pt x="116086" y="151805"/>
                </a:lnTo>
                <a:lnTo>
                  <a:pt x="142875" y="142875"/>
                </a:lnTo>
                <a:lnTo>
                  <a:pt x="169664" y="142875"/>
                </a:lnTo>
                <a:lnTo>
                  <a:pt x="187524" y="133946"/>
                </a:lnTo>
                <a:lnTo>
                  <a:pt x="196453" y="133946"/>
                </a:lnTo>
                <a:lnTo>
                  <a:pt x="196453" y="133946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6" name="Freeform 205"/>
          <p:cNvSpPr/>
          <p:nvPr/>
        </p:nvSpPr>
        <p:spPr>
          <a:xfrm>
            <a:off x="7197327" y="901898"/>
            <a:ext cx="26790" cy="303611"/>
          </a:xfrm>
          <a:custGeom>
            <a:avLst/>
            <a:gdLst/>
            <a:ahLst/>
            <a:cxnLst/>
            <a:rect l="0" t="0" r="0" b="0"/>
            <a:pathLst>
              <a:path w="26790" h="303611">
                <a:moveTo>
                  <a:pt x="8930" y="35719"/>
                </a:moveTo>
                <a:lnTo>
                  <a:pt x="0" y="35719"/>
                </a:lnTo>
                <a:lnTo>
                  <a:pt x="0" y="35719"/>
                </a:lnTo>
                <a:lnTo>
                  <a:pt x="0" y="26789"/>
                </a:lnTo>
                <a:lnTo>
                  <a:pt x="0" y="17860"/>
                </a:lnTo>
                <a:lnTo>
                  <a:pt x="8930" y="8930"/>
                </a:lnTo>
                <a:lnTo>
                  <a:pt x="8930" y="8930"/>
                </a:lnTo>
                <a:lnTo>
                  <a:pt x="8930" y="0"/>
                </a:lnTo>
                <a:lnTo>
                  <a:pt x="17860" y="0"/>
                </a:lnTo>
                <a:lnTo>
                  <a:pt x="17860" y="8930"/>
                </a:lnTo>
                <a:lnTo>
                  <a:pt x="26789" y="8930"/>
                </a:lnTo>
                <a:lnTo>
                  <a:pt x="26789" y="26789"/>
                </a:lnTo>
                <a:lnTo>
                  <a:pt x="26789" y="44649"/>
                </a:lnTo>
                <a:lnTo>
                  <a:pt x="26789" y="62508"/>
                </a:lnTo>
                <a:lnTo>
                  <a:pt x="26789" y="89297"/>
                </a:lnTo>
                <a:lnTo>
                  <a:pt x="26789" y="116086"/>
                </a:lnTo>
                <a:lnTo>
                  <a:pt x="26789" y="142875"/>
                </a:lnTo>
                <a:lnTo>
                  <a:pt x="26789" y="169664"/>
                </a:lnTo>
                <a:lnTo>
                  <a:pt x="17860" y="196453"/>
                </a:lnTo>
                <a:lnTo>
                  <a:pt x="17860" y="223243"/>
                </a:lnTo>
                <a:lnTo>
                  <a:pt x="17860" y="250032"/>
                </a:lnTo>
                <a:lnTo>
                  <a:pt x="17860" y="267891"/>
                </a:lnTo>
                <a:lnTo>
                  <a:pt x="17860" y="276821"/>
                </a:lnTo>
                <a:lnTo>
                  <a:pt x="17860" y="285750"/>
                </a:lnTo>
                <a:lnTo>
                  <a:pt x="17860" y="294680"/>
                </a:lnTo>
                <a:lnTo>
                  <a:pt x="17860" y="303610"/>
                </a:lnTo>
                <a:lnTo>
                  <a:pt x="17860" y="30361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7" name="Freeform 206"/>
          <p:cNvSpPr/>
          <p:nvPr/>
        </p:nvSpPr>
        <p:spPr>
          <a:xfrm>
            <a:off x="7188398" y="875109"/>
            <a:ext cx="214313" cy="339329"/>
          </a:xfrm>
          <a:custGeom>
            <a:avLst/>
            <a:gdLst/>
            <a:ahLst/>
            <a:cxnLst/>
            <a:rect l="0" t="0" r="0" b="0"/>
            <a:pathLst>
              <a:path w="214313" h="339329">
                <a:moveTo>
                  <a:pt x="0" y="53578"/>
                </a:moveTo>
                <a:lnTo>
                  <a:pt x="0" y="53578"/>
                </a:lnTo>
                <a:lnTo>
                  <a:pt x="0" y="44649"/>
                </a:lnTo>
                <a:lnTo>
                  <a:pt x="0" y="44649"/>
                </a:lnTo>
                <a:lnTo>
                  <a:pt x="0" y="35719"/>
                </a:lnTo>
                <a:lnTo>
                  <a:pt x="8929" y="26789"/>
                </a:lnTo>
                <a:lnTo>
                  <a:pt x="17859" y="17860"/>
                </a:lnTo>
                <a:lnTo>
                  <a:pt x="26789" y="8930"/>
                </a:lnTo>
                <a:lnTo>
                  <a:pt x="44648" y="8930"/>
                </a:lnTo>
                <a:lnTo>
                  <a:pt x="53578" y="0"/>
                </a:lnTo>
                <a:lnTo>
                  <a:pt x="71437" y="0"/>
                </a:lnTo>
                <a:lnTo>
                  <a:pt x="89297" y="0"/>
                </a:lnTo>
                <a:lnTo>
                  <a:pt x="98226" y="0"/>
                </a:lnTo>
                <a:lnTo>
                  <a:pt x="107156" y="8930"/>
                </a:lnTo>
                <a:lnTo>
                  <a:pt x="116086" y="8930"/>
                </a:lnTo>
                <a:lnTo>
                  <a:pt x="125015" y="17860"/>
                </a:lnTo>
                <a:lnTo>
                  <a:pt x="133945" y="26789"/>
                </a:lnTo>
                <a:lnTo>
                  <a:pt x="142875" y="35719"/>
                </a:lnTo>
                <a:lnTo>
                  <a:pt x="142875" y="44649"/>
                </a:lnTo>
                <a:lnTo>
                  <a:pt x="142875" y="62508"/>
                </a:lnTo>
                <a:lnTo>
                  <a:pt x="133945" y="71438"/>
                </a:lnTo>
                <a:lnTo>
                  <a:pt x="133945" y="89297"/>
                </a:lnTo>
                <a:lnTo>
                  <a:pt x="125015" y="107157"/>
                </a:lnTo>
                <a:lnTo>
                  <a:pt x="116086" y="116086"/>
                </a:lnTo>
                <a:lnTo>
                  <a:pt x="107156" y="133946"/>
                </a:lnTo>
                <a:lnTo>
                  <a:pt x="98226" y="142875"/>
                </a:lnTo>
                <a:lnTo>
                  <a:pt x="89297" y="142875"/>
                </a:lnTo>
                <a:lnTo>
                  <a:pt x="89297" y="142875"/>
                </a:lnTo>
                <a:lnTo>
                  <a:pt x="89297" y="142875"/>
                </a:lnTo>
                <a:lnTo>
                  <a:pt x="89297" y="142875"/>
                </a:lnTo>
                <a:lnTo>
                  <a:pt x="98226" y="142875"/>
                </a:lnTo>
                <a:lnTo>
                  <a:pt x="107156" y="142875"/>
                </a:lnTo>
                <a:lnTo>
                  <a:pt x="116086" y="142875"/>
                </a:lnTo>
                <a:lnTo>
                  <a:pt x="133945" y="142875"/>
                </a:lnTo>
                <a:lnTo>
                  <a:pt x="151804" y="151805"/>
                </a:lnTo>
                <a:lnTo>
                  <a:pt x="169664" y="151805"/>
                </a:lnTo>
                <a:lnTo>
                  <a:pt x="187523" y="160735"/>
                </a:lnTo>
                <a:lnTo>
                  <a:pt x="196453" y="169664"/>
                </a:lnTo>
                <a:lnTo>
                  <a:pt x="214312" y="178594"/>
                </a:lnTo>
                <a:lnTo>
                  <a:pt x="214312" y="196453"/>
                </a:lnTo>
                <a:lnTo>
                  <a:pt x="214312" y="205383"/>
                </a:lnTo>
                <a:lnTo>
                  <a:pt x="214312" y="223242"/>
                </a:lnTo>
                <a:lnTo>
                  <a:pt x="205382" y="241102"/>
                </a:lnTo>
                <a:lnTo>
                  <a:pt x="196453" y="258961"/>
                </a:lnTo>
                <a:lnTo>
                  <a:pt x="187523" y="276821"/>
                </a:lnTo>
                <a:lnTo>
                  <a:pt x="169664" y="285750"/>
                </a:lnTo>
                <a:lnTo>
                  <a:pt x="151804" y="303610"/>
                </a:lnTo>
                <a:lnTo>
                  <a:pt x="133945" y="312539"/>
                </a:lnTo>
                <a:lnTo>
                  <a:pt x="116086" y="321469"/>
                </a:lnTo>
                <a:lnTo>
                  <a:pt x="98226" y="330399"/>
                </a:lnTo>
                <a:lnTo>
                  <a:pt x="80367" y="339328"/>
                </a:lnTo>
                <a:lnTo>
                  <a:pt x="62507" y="339328"/>
                </a:lnTo>
                <a:lnTo>
                  <a:pt x="53578" y="339328"/>
                </a:lnTo>
                <a:lnTo>
                  <a:pt x="44648" y="330399"/>
                </a:lnTo>
                <a:lnTo>
                  <a:pt x="44648" y="330399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8" name="Freeform 207"/>
          <p:cNvSpPr/>
          <p:nvPr/>
        </p:nvSpPr>
        <p:spPr>
          <a:xfrm>
            <a:off x="7384851" y="1026914"/>
            <a:ext cx="125016" cy="142876"/>
          </a:xfrm>
          <a:custGeom>
            <a:avLst/>
            <a:gdLst/>
            <a:ahLst/>
            <a:cxnLst/>
            <a:rect l="0" t="0" r="0" b="0"/>
            <a:pathLst>
              <a:path w="125016" h="142876">
                <a:moveTo>
                  <a:pt x="80367" y="44648"/>
                </a:moveTo>
                <a:lnTo>
                  <a:pt x="80367" y="44648"/>
                </a:lnTo>
                <a:lnTo>
                  <a:pt x="89297" y="35719"/>
                </a:lnTo>
                <a:lnTo>
                  <a:pt x="89297" y="26789"/>
                </a:lnTo>
                <a:lnTo>
                  <a:pt x="98226" y="17859"/>
                </a:lnTo>
                <a:lnTo>
                  <a:pt x="89297" y="17859"/>
                </a:lnTo>
                <a:lnTo>
                  <a:pt x="89297" y="8930"/>
                </a:lnTo>
                <a:lnTo>
                  <a:pt x="89297" y="0"/>
                </a:lnTo>
                <a:lnTo>
                  <a:pt x="80367" y="0"/>
                </a:lnTo>
                <a:lnTo>
                  <a:pt x="71437" y="8930"/>
                </a:lnTo>
                <a:lnTo>
                  <a:pt x="53578" y="17859"/>
                </a:lnTo>
                <a:lnTo>
                  <a:pt x="44648" y="26789"/>
                </a:lnTo>
                <a:lnTo>
                  <a:pt x="26789" y="44648"/>
                </a:lnTo>
                <a:lnTo>
                  <a:pt x="17859" y="62508"/>
                </a:lnTo>
                <a:lnTo>
                  <a:pt x="8929" y="80367"/>
                </a:lnTo>
                <a:lnTo>
                  <a:pt x="8929" y="98227"/>
                </a:lnTo>
                <a:lnTo>
                  <a:pt x="0" y="107156"/>
                </a:lnTo>
                <a:lnTo>
                  <a:pt x="8929" y="125016"/>
                </a:lnTo>
                <a:lnTo>
                  <a:pt x="8929" y="133945"/>
                </a:lnTo>
                <a:lnTo>
                  <a:pt x="17859" y="142875"/>
                </a:lnTo>
                <a:lnTo>
                  <a:pt x="26789" y="142875"/>
                </a:lnTo>
                <a:lnTo>
                  <a:pt x="35719" y="133945"/>
                </a:lnTo>
                <a:lnTo>
                  <a:pt x="44648" y="133945"/>
                </a:lnTo>
                <a:lnTo>
                  <a:pt x="62508" y="125016"/>
                </a:lnTo>
                <a:lnTo>
                  <a:pt x="71437" y="107156"/>
                </a:lnTo>
                <a:lnTo>
                  <a:pt x="80367" y="98227"/>
                </a:lnTo>
                <a:lnTo>
                  <a:pt x="89297" y="80367"/>
                </a:lnTo>
                <a:lnTo>
                  <a:pt x="98226" y="62508"/>
                </a:lnTo>
                <a:lnTo>
                  <a:pt x="98226" y="44648"/>
                </a:lnTo>
                <a:lnTo>
                  <a:pt x="98226" y="26789"/>
                </a:lnTo>
                <a:lnTo>
                  <a:pt x="98226" y="17859"/>
                </a:lnTo>
                <a:lnTo>
                  <a:pt x="98226" y="17859"/>
                </a:lnTo>
                <a:lnTo>
                  <a:pt x="98226" y="17859"/>
                </a:lnTo>
                <a:lnTo>
                  <a:pt x="98226" y="17859"/>
                </a:lnTo>
                <a:lnTo>
                  <a:pt x="98226" y="35719"/>
                </a:lnTo>
                <a:lnTo>
                  <a:pt x="107156" y="44648"/>
                </a:lnTo>
                <a:lnTo>
                  <a:pt x="107156" y="62508"/>
                </a:lnTo>
                <a:lnTo>
                  <a:pt x="116086" y="71437"/>
                </a:lnTo>
                <a:lnTo>
                  <a:pt x="125015" y="98227"/>
                </a:lnTo>
                <a:lnTo>
                  <a:pt x="125015" y="98227"/>
                </a:lnTo>
                <a:lnTo>
                  <a:pt x="125015" y="98227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9" name="Freeform 208"/>
          <p:cNvSpPr/>
          <p:nvPr/>
        </p:nvSpPr>
        <p:spPr>
          <a:xfrm>
            <a:off x="7536655" y="973336"/>
            <a:ext cx="133947" cy="178595"/>
          </a:xfrm>
          <a:custGeom>
            <a:avLst/>
            <a:gdLst/>
            <a:ahLst/>
            <a:cxnLst/>
            <a:rect l="0" t="0" r="0" b="0"/>
            <a:pathLst>
              <a:path w="133947" h="178595">
                <a:moveTo>
                  <a:pt x="107157" y="8930"/>
                </a:moveTo>
                <a:lnTo>
                  <a:pt x="107157" y="8930"/>
                </a:lnTo>
                <a:lnTo>
                  <a:pt x="107157" y="8930"/>
                </a:lnTo>
                <a:lnTo>
                  <a:pt x="107157" y="0"/>
                </a:lnTo>
                <a:lnTo>
                  <a:pt x="98227" y="0"/>
                </a:lnTo>
                <a:lnTo>
                  <a:pt x="98227" y="0"/>
                </a:lnTo>
                <a:lnTo>
                  <a:pt x="98227" y="8930"/>
                </a:lnTo>
                <a:lnTo>
                  <a:pt x="80368" y="17859"/>
                </a:lnTo>
                <a:lnTo>
                  <a:pt x="71438" y="26789"/>
                </a:lnTo>
                <a:lnTo>
                  <a:pt x="53579" y="35719"/>
                </a:lnTo>
                <a:lnTo>
                  <a:pt x="44649" y="53578"/>
                </a:lnTo>
                <a:lnTo>
                  <a:pt x="26790" y="62508"/>
                </a:lnTo>
                <a:lnTo>
                  <a:pt x="17860" y="71437"/>
                </a:lnTo>
                <a:lnTo>
                  <a:pt x="8930" y="89297"/>
                </a:lnTo>
                <a:lnTo>
                  <a:pt x="8930" y="89297"/>
                </a:lnTo>
                <a:lnTo>
                  <a:pt x="8930" y="98226"/>
                </a:lnTo>
                <a:lnTo>
                  <a:pt x="17860" y="98226"/>
                </a:lnTo>
                <a:lnTo>
                  <a:pt x="26790" y="98226"/>
                </a:lnTo>
                <a:lnTo>
                  <a:pt x="35719" y="98226"/>
                </a:lnTo>
                <a:lnTo>
                  <a:pt x="53579" y="107156"/>
                </a:lnTo>
                <a:lnTo>
                  <a:pt x="71438" y="98226"/>
                </a:lnTo>
                <a:lnTo>
                  <a:pt x="80368" y="98226"/>
                </a:lnTo>
                <a:lnTo>
                  <a:pt x="98227" y="98226"/>
                </a:lnTo>
                <a:lnTo>
                  <a:pt x="116086" y="107156"/>
                </a:lnTo>
                <a:lnTo>
                  <a:pt x="125016" y="107156"/>
                </a:lnTo>
                <a:lnTo>
                  <a:pt x="125016" y="116086"/>
                </a:lnTo>
                <a:lnTo>
                  <a:pt x="133946" y="125015"/>
                </a:lnTo>
                <a:lnTo>
                  <a:pt x="133946" y="125015"/>
                </a:lnTo>
                <a:lnTo>
                  <a:pt x="133946" y="133945"/>
                </a:lnTo>
                <a:lnTo>
                  <a:pt x="133946" y="142875"/>
                </a:lnTo>
                <a:lnTo>
                  <a:pt x="125016" y="151805"/>
                </a:lnTo>
                <a:lnTo>
                  <a:pt x="116086" y="160734"/>
                </a:lnTo>
                <a:lnTo>
                  <a:pt x="98227" y="169664"/>
                </a:lnTo>
                <a:lnTo>
                  <a:pt x="80368" y="178594"/>
                </a:lnTo>
                <a:lnTo>
                  <a:pt x="71438" y="178594"/>
                </a:lnTo>
                <a:lnTo>
                  <a:pt x="53579" y="178594"/>
                </a:lnTo>
                <a:lnTo>
                  <a:pt x="35719" y="178594"/>
                </a:lnTo>
                <a:lnTo>
                  <a:pt x="17860" y="178594"/>
                </a:lnTo>
                <a:lnTo>
                  <a:pt x="8930" y="169664"/>
                </a:lnTo>
                <a:lnTo>
                  <a:pt x="0" y="169664"/>
                </a:lnTo>
                <a:lnTo>
                  <a:pt x="0" y="160734"/>
                </a:lnTo>
                <a:lnTo>
                  <a:pt x="0" y="160734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0" name="Freeform 209"/>
          <p:cNvSpPr/>
          <p:nvPr/>
        </p:nvSpPr>
        <p:spPr>
          <a:xfrm>
            <a:off x="7697390" y="1009055"/>
            <a:ext cx="17860" cy="142876"/>
          </a:xfrm>
          <a:custGeom>
            <a:avLst/>
            <a:gdLst/>
            <a:ahLst/>
            <a:cxnLst/>
            <a:rect l="0" t="0" r="0" b="0"/>
            <a:pathLst>
              <a:path w="17860" h="142876">
                <a:moveTo>
                  <a:pt x="0" y="0"/>
                </a:moveTo>
                <a:lnTo>
                  <a:pt x="0" y="8929"/>
                </a:lnTo>
                <a:lnTo>
                  <a:pt x="0" y="8929"/>
                </a:lnTo>
                <a:lnTo>
                  <a:pt x="8930" y="17859"/>
                </a:lnTo>
                <a:lnTo>
                  <a:pt x="8930" y="35718"/>
                </a:lnTo>
                <a:lnTo>
                  <a:pt x="8930" y="53578"/>
                </a:lnTo>
                <a:lnTo>
                  <a:pt x="17859" y="71437"/>
                </a:lnTo>
                <a:lnTo>
                  <a:pt x="17859" y="89296"/>
                </a:lnTo>
                <a:lnTo>
                  <a:pt x="17859" y="107156"/>
                </a:lnTo>
                <a:lnTo>
                  <a:pt x="17859" y="125015"/>
                </a:lnTo>
                <a:lnTo>
                  <a:pt x="17859" y="133945"/>
                </a:lnTo>
                <a:lnTo>
                  <a:pt x="17859" y="142875"/>
                </a:lnTo>
                <a:lnTo>
                  <a:pt x="8930" y="142875"/>
                </a:lnTo>
                <a:lnTo>
                  <a:pt x="8930" y="142875"/>
                </a:lnTo>
                <a:lnTo>
                  <a:pt x="8930" y="142875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1" name="Freeform 210"/>
          <p:cNvSpPr/>
          <p:nvPr/>
        </p:nvSpPr>
        <p:spPr>
          <a:xfrm>
            <a:off x="7697390" y="955476"/>
            <a:ext cx="1" cy="1"/>
          </a:xfrm>
          <a:custGeom>
            <a:avLst/>
            <a:gdLst/>
            <a:ahLst/>
            <a:cxnLst/>
            <a:rect l="0" t="0" r="0" b="0"/>
            <a:pathLst>
              <a:path w="1" h="1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2" name="Freeform 211"/>
          <p:cNvSpPr/>
          <p:nvPr/>
        </p:nvSpPr>
        <p:spPr>
          <a:xfrm>
            <a:off x="7706320" y="991195"/>
            <a:ext cx="250032" cy="169665"/>
          </a:xfrm>
          <a:custGeom>
            <a:avLst/>
            <a:gdLst/>
            <a:ahLst/>
            <a:cxnLst/>
            <a:rect l="0" t="0" r="0" b="0"/>
            <a:pathLst>
              <a:path w="250032" h="169665">
                <a:moveTo>
                  <a:pt x="142875" y="0"/>
                </a:moveTo>
                <a:lnTo>
                  <a:pt x="142875" y="0"/>
                </a:lnTo>
                <a:lnTo>
                  <a:pt x="142875" y="0"/>
                </a:lnTo>
                <a:lnTo>
                  <a:pt x="142875" y="0"/>
                </a:lnTo>
                <a:lnTo>
                  <a:pt x="133945" y="0"/>
                </a:lnTo>
                <a:lnTo>
                  <a:pt x="116085" y="8930"/>
                </a:lnTo>
                <a:lnTo>
                  <a:pt x="107156" y="17860"/>
                </a:lnTo>
                <a:lnTo>
                  <a:pt x="89296" y="26789"/>
                </a:lnTo>
                <a:lnTo>
                  <a:pt x="62507" y="44649"/>
                </a:lnTo>
                <a:lnTo>
                  <a:pt x="44648" y="62508"/>
                </a:lnTo>
                <a:lnTo>
                  <a:pt x="26789" y="80367"/>
                </a:lnTo>
                <a:lnTo>
                  <a:pt x="17859" y="89297"/>
                </a:lnTo>
                <a:lnTo>
                  <a:pt x="8929" y="107156"/>
                </a:lnTo>
                <a:lnTo>
                  <a:pt x="0" y="116086"/>
                </a:lnTo>
                <a:lnTo>
                  <a:pt x="0" y="133946"/>
                </a:lnTo>
                <a:lnTo>
                  <a:pt x="8929" y="142875"/>
                </a:lnTo>
                <a:lnTo>
                  <a:pt x="17859" y="151805"/>
                </a:lnTo>
                <a:lnTo>
                  <a:pt x="26789" y="160735"/>
                </a:lnTo>
                <a:lnTo>
                  <a:pt x="44648" y="169664"/>
                </a:lnTo>
                <a:lnTo>
                  <a:pt x="62507" y="169664"/>
                </a:lnTo>
                <a:lnTo>
                  <a:pt x="89296" y="169664"/>
                </a:lnTo>
                <a:lnTo>
                  <a:pt x="116085" y="160735"/>
                </a:lnTo>
                <a:lnTo>
                  <a:pt x="151804" y="160735"/>
                </a:lnTo>
                <a:lnTo>
                  <a:pt x="187523" y="151805"/>
                </a:lnTo>
                <a:lnTo>
                  <a:pt x="214312" y="151805"/>
                </a:lnTo>
                <a:lnTo>
                  <a:pt x="250031" y="151805"/>
                </a:lnTo>
                <a:lnTo>
                  <a:pt x="250031" y="151805"/>
                </a:lnTo>
                <a:lnTo>
                  <a:pt x="250031" y="151805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3" name="Freeform 212"/>
          <p:cNvSpPr/>
          <p:nvPr/>
        </p:nvSpPr>
        <p:spPr>
          <a:xfrm>
            <a:off x="7259835" y="3250406"/>
            <a:ext cx="17861" cy="500063"/>
          </a:xfrm>
          <a:custGeom>
            <a:avLst/>
            <a:gdLst/>
            <a:ahLst/>
            <a:cxnLst/>
            <a:rect l="0" t="0" r="0" b="0"/>
            <a:pathLst>
              <a:path w="17861" h="500063">
                <a:moveTo>
                  <a:pt x="8930" y="0"/>
                </a:moveTo>
                <a:lnTo>
                  <a:pt x="8930" y="8930"/>
                </a:lnTo>
                <a:lnTo>
                  <a:pt x="8930" y="8930"/>
                </a:lnTo>
                <a:lnTo>
                  <a:pt x="8930" y="8930"/>
                </a:lnTo>
                <a:lnTo>
                  <a:pt x="8930" y="17859"/>
                </a:lnTo>
                <a:lnTo>
                  <a:pt x="17860" y="35719"/>
                </a:lnTo>
                <a:lnTo>
                  <a:pt x="17860" y="62508"/>
                </a:lnTo>
                <a:lnTo>
                  <a:pt x="17860" y="89297"/>
                </a:lnTo>
                <a:lnTo>
                  <a:pt x="17860" y="133945"/>
                </a:lnTo>
                <a:lnTo>
                  <a:pt x="8930" y="178594"/>
                </a:lnTo>
                <a:lnTo>
                  <a:pt x="8930" y="232172"/>
                </a:lnTo>
                <a:lnTo>
                  <a:pt x="8930" y="285750"/>
                </a:lnTo>
                <a:lnTo>
                  <a:pt x="8930" y="339328"/>
                </a:lnTo>
                <a:lnTo>
                  <a:pt x="8930" y="375047"/>
                </a:lnTo>
                <a:lnTo>
                  <a:pt x="8930" y="419695"/>
                </a:lnTo>
                <a:lnTo>
                  <a:pt x="0" y="446484"/>
                </a:lnTo>
                <a:lnTo>
                  <a:pt x="0" y="473273"/>
                </a:lnTo>
                <a:lnTo>
                  <a:pt x="0" y="491133"/>
                </a:lnTo>
                <a:lnTo>
                  <a:pt x="0" y="500062"/>
                </a:lnTo>
                <a:lnTo>
                  <a:pt x="0" y="500062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4" name="Freeform 213"/>
          <p:cNvSpPr/>
          <p:nvPr/>
        </p:nvSpPr>
        <p:spPr>
          <a:xfrm>
            <a:off x="6259711" y="2241351"/>
            <a:ext cx="401836" cy="71439"/>
          </a:xfrm>
          <a:custGeom>
            <a:avLst/>
            <a:gdLst/>
            <a:ahLst/>
            <a:cxnLst/>
            <a:rect l="0" t="0" r="0" b="0"/>
            <a:pathLst>
              <a:path w="401836" h="71439">
                <a:moveTo>
                  <a:pt x="0" y="71438"/>
                </a:moveTo>
                <a:lnTo>
                  <a:pt x="0" y="62508"/>
                </a:lnTo>
                <a:lnTo>
                  <a:pt x="8929" y="62508"/>
                </a:lnTo>
                <a:lnTo>
                  <a:pt x="17859" y="53578"/>
                </a:lnTo>
                <a:lnTo>
                  <a:pt x="44648" y="44649"/>
                </a:lnTo>
                <a:lnTo>
                  <a:pt x="71437" y="35719"/>
                </a:lnTo>
                <a:lnTo>
                  <a:pt x="98226" y="26789"/>
                </a:lnTo>
                <a:lnTo>
                  <a:pt x="142875" y="8930"/>
                </a:lnTo>
                <a:lnTo>
                  <a:pt x="187523" y="8930"/>
                </a:lnTo>
                <a:lnTo>
                  <a:pt x="232171" y="0"/>
                </a:lnTo>
                <a:lnTo>
                  <a:pt x="276819" y="0"/>
                </a:lnTo>
                <a:lnTo>
                  <a:pt x="312538" y="0"/>
                </a:lnTo>
                <a:lnTo>
                  <a:pt x="339327" y="0"/>
                </a:lnTo>
                <a:lnTo>
                  <a:pt x="375046" y="0"/>
                </a:lnTo>
                <a:lnTo>
                  <a:pt x="401835" y="0"/>
                </a:lnTo>
                <a:lnTo>
                  <a:pt x="401835" y="0"/>
                </a:lnTo>
                <a:lnTo>
                  <a:pt x="401835" y="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5" name="Freeform 214"/>
          <p:cNvSpPr/>
          <p:nvPr/>
        </p:nvSpPr>
        <p:spPr>
          <a:xfrm>
            <a:off x="6688335" y="2044898"/>
            <a:ext cx="80368" cy="26790"/>
          </a:xfrm>
          <a:custGeom>
            <a:avLst/>
            <a:gdLst/>
            <a:ahLst/>
            <a:cxnLst/>
            <a:rect l="0" t="0" r="0" b="0"/>
            <a:pathLst>
              <a:path w="80368" h="26790">
                <a:moveTo>
                  <a:pt x="0" y="26789"/>
                </a:moveTo>
                <a:lnTo>
                  <a:pt x="0" y="26789"/>
                </a:lnTo>
                <a:lnTo>
                  <a:pt x="8930" y="26789"/>
                </a:lnTo>
                <a:lnTo>
                  <a:pt x="17860" y="17860"/>
                </a:lnTo>
                <a:lnTo>
                  <a:pt x="26789" y="8930"/>
                </a:lnTo>
                <a:lnTo>
                  <a:pt x="44649" y="8930"/>
                </a:lnTo>
                <a:lnTo>
                  <a:pt x="62508" y="0"/>
                </a:lnTo>
                <a:lnTo>
                  <a:pt x="80367" y="0"/>
                </a:lnTo>
                <a:lnTo>
                  <a:pt x="80367" y="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6" name="Freeform 215"/>
          <p:cNvSpPr/>
          <p:nvPr/>
        </p:nvSpPr>
        <p:spPr>
          <a:xfrm>
            <a:off x="6777632" y="2044898"/>
            <a:ext cx="116087" cy="339329"/>
          </a:xfrm>
          <a:custGeom>
            <a:avLst/>
            <a:gdLst/>
            <a:ahLst/>
            <a:cxnLst/>
            <a:rect l="0" t="0" r="0" b="0"/>
            <a:pathLst>
              <a:path w="116087" h="339329">
                <a:moveTo>
                  <a:pt x="116086" y="0"/>
                </a:moveTo>
                <a:lnTo>
                  <a:pt x="116086" y="0"/>
                </a:lnTo>
                <a:lnTo>
                  <a:pt x="116086" y="8930"/>
                </a:lnTo>
                <a:lnTo>
                  <a:pt x="116086" y="26789"/>
                </a:lnTo>
                <a:lnTo>
                  <a:pt x="107156" y="53578"/>
                </a:lnTo>
                <a:lnTo>
                  <a:pt x="98227" y="80367"/>
                </a:lnTo>
                <a:lnTo>
                  <a:pt x="80367" y="116086"/>
                </a:lnTo>
                <a:lnTo>
                  <a:pt x="71438" y="151805"/>
                </a:lnTo>
                <a:lnTo>
                  <a:pt x="53578" y="196453"/>
                </a:lnTo>
                <a:lnTo>
                  <a:pt x="35719" y="241102"/>
                </a:lnTo>
                <a:lnTo>
                  <a:pt x="17859" y="276821"/>
                </a:lnTo>
                <a:lnTo>
                  <a:pt x="8930" y="312539"/>
                </a:lnTo>
                <a:lnTo>
                  <a:pt x="0" y="330399"/>
                </a:lnTo>
                <a:lnTo>
                  <a:pt x="0" y="339328"/>
                </a:lnTo>
                <a:lnTo>
                  <a:pt x="0" y="339328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7" name="Freeform 216"/>
          <p:cNvSpPr/>
          <p:nvPr/>
        </p:nvSpPr>
        <p:spPr>
          <a:xfrm>
            <a:off x="6661546" y="2053828"/>
            <a:ext cx="223243" cy="62509"/>
          </a:xfrm>
          <a:custGeom>
            <a:avLst/>
            <a:gdLst/>
            <a:ahLst/>
            <a:cxnLst/>
            <a:rect l="0" t="0" r="0" b="0"/>
            <a:pathLst>
              <a:path w="223243" h="62509">
                <a:moveTo>
                  <a:pt x="0" y="8930"/>
                </a:moveTo>
                <a:lnTo>
                  <a:pt x="0" y="8930"/>
                </a:lnTo>
                <a:lnTo>
                  <a:pt x="0" y="8930"/>
                </a:lnTo>
                <a:lnTo>
                  <a:pt x="0" y="8930"/>
                </a:lnTo>
                <a:lnTo>
                  <a:pt x="0" y="17859"/>
                </a:lnTo>
                <a:lnTo>
                  <a:pt x="0" y="17859"/>
                </a:lnTo>
                <a:lnTo>
                  <a:pt x="0" y="17859"/>
                </a:lnTo>
                <a:lnTo>
                  <a:pt x="8930" y="8930"/>
                </a:lnTo>
                <a:lnTo>
                  <a:pt x="17859" y="8930"/>
                </a:lnTo>
                <a:lnTo>
                  <a:pt x="17859" y="8930"/>
                </a:lnTo>
                <a:lnTo>
                  <a:pt x="26789" y="8930"/>
                </a:lnTo>
                <a:lnTo>
                  <a:pt x="35719" y="8930"/>
                </a:lnTo>
                <a:lnTo>
                  <a:pt x="35719" y="8930"/>
                </a:lnTo>
                <a:lnTo>
                  <a:pt x="44649" y="17859"/>
                </a:lnTo>
                <a:lnTo>
                  <a:pt x="62508" y="17859"/>
                </a:lnTo>
                <a:lnTo>
                  <a:pt x="71438" y="17859"/>
                </a:lnTo>
                <a:lnTo>
                  <a:pt x="89297" y="17859"/>
                </a:lnTo>
                <a:lnTo>
                  <a:pt x="98227" y="8930"/>
                </a:lnTo>
                <a:lnTo>
                  <a:pt x="116086" y="8930"/>
                </a:lnTo>
                <a:lnTo>
                  <a:pt x="133945" y="8930"/>
                </a:lnTo>
                <a:lnTo>
                  <a:pt x="142875" y="8930"/>
                </a:lnTo>
                <a:lnTo>
                  <a:pt x="160734" y="0"/>
                </a:lnTo>
                <a:lnTo>
                  <a:pt x="178594" y="0"/>
                </a:lnTo>
                <a:lnTo>
                  <a:pt x="187524" y="0"/>
                </a:lnTo>
                <a:lnTo>
                  <a:pt x="196453" y="0"/>
                </a:lnTo>
                <a:lnTo>
                  <a:pt x="205383" y="0"/>
                </a:lnTo>
                <a:lnTo>
                  <a:pt x="214313" y="0"/>
                </a:lnTo>
                <a:lnTo>
                  <a:pt x="214313" y="0"/>
                </a:lnTo>
                <a:lnTo>
                  <a:pt x="223242" y="0"/>
                </a:lnTo>
                <a:lnTo>
                  <a:pt x="223242" y="0"/>
                </a:lnTo>
                <a:lnTo>
                  <a:pt x="223242" y="8930"/>
                </a:lnTo>
                <a:lnTo>
                  <a:pt x="214313" y="8930"/>
                </a:lnTo>
                <a:lnTo>
                  <a:pt x="214313" y="26789"/>
                </a:lnTo>
                <a:lnTo>
                  <a:pt x="205383" y="35719"/>
                </a:lnTo>
                <a:lnTo>
                  <a:pt x="205383" y="53578"/>
                </a:lnTo>
                <a:lnTo>
                  <a:pt x="196453" y="62508"/>
                </a:lnTo>
                <a:lnTo>
                  <a:pt x="196453" y="62508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8" name="Freeform 217"/>
          <p:cNvSpPr/>
          <p:nvPr/>
        </p:nvSpPr>
        <p:spPr>
          <a:xfrm>
            <a:off x="7009804" y="2125265"/>
            <a:ext cx="89298" cy="223244"/>
          </a:xfrm>
          <a:custGeom>
            <a:avLst/>
            <a:gdLst/>
            <a:ahLst/>
            <a:cxnLst/>
            <a:rect l="0" t="0" r="0" b="0"/>
            <a:pathLst>
              <a:path w="89298" h="223244">
                <a:moveTo>
                  <a:pt x="8930" y="35719"/>
                </a:moveTo>
                <a:lnTo>
                  <a:pt x="8930" y="44649"/>
                </a:lnTo>
                <a:lnTo>
                  <a:pt x="8930" y="44649"/>
                </a:lnTo>
                <a:lnTo>
                  <a:pt x="8930" y="62508"/>
                </a:lnTo>
                <a:lnTo>
                  <a:pt x="8930" y="80368"/>
                </a:lnTo>
                <a:lnTo>
                  <a:pt x="8930" y="98227"/>
                </a:lnTo>
                <a:lnTo>
                  <a:pt x="17859" y="116086"/>
                </a:lnTo>
                <a:lnTo>
                  <a:pt x="8930" y="142875"/>
                </a:lnTo>
                <a:lnTo>
                  <a:pt x="8930" y="160735"/>
                </a:lnTo>
                <a:lnTo>
                  <a:pt x="8930" y="178594"/>
                </a:lnTo>
                <a:lnTo>
                  <a:pt x="8930" y="196454"/>
                </a:lnTo>
                <a:lnTo>
                  <a:pt x="0" y="205383"/>
                </a:lnTo>
                <a:lnTo>
                  <a:pt x="0" y="214313"/>
                </a:lnTo>
                <a:lnTo>
                  <a:pt x="0" y="223243"/>
                </a:lnTo>
                <a:lnTo>
                  <a:pt x="0" y="223243"/>
                </a:lnTo>
                <a:lnTo>
                  <a:pt x="0" y="223243"/>
                </a:lnTo>
                <a:lnTo>
                  <a:pt x="0" y="214313"/>
                </a:lnTo>
                <a:lnTo>
                  <a:pt x="0" y="205383"/>
                </a:lnTo>
                <a:lnTo>
                  <a:pt x="0" y="196454"/>
                </a:lnTo>
                <a:lnTo>
                  <a:pt x="0" y="178594"/>
                </a:lnTo>
                <a:lnTo>
                  <a:pt x="0" y="160735"/>
                </a:lnTo>
                <a:lnTo>
                  <a:pt x="0" y="142875"/>
                </a:lnTo>
                <a:lnTo>
                  <a:pt x="8930" y="116086"/>
                </a:lnTo>
                <a:lnTo>
                  <a:pt x="8930" y="89297"/>
                </a:lnTo>
                <a:lnTo>
                  <a:pt x="8930" y="71438"/>
                </a:lnTo>
                <a:lnTo>
                  <a:pt x="17859" y="44649"/>
                </a:lnTo>
                <a:lnTo>
                  <a:pt x="26789" y="26789"/>
                </a:lnTo>
                <a:lnTo>
                  <a:pt x="35719" y="17860"/>
                </a:lnTo>
                <a:lnTo>
                  <a:pt x="44648" y="8930"/>
                </a:lnTo>
                <a:lnTo>
                  <a:pt x="44648" y="0"/>
                </a:lnTo>
                <a:lnTo>
                  <a:pt x="53578" y="0"/>
                </a:lnTo>
                <a:lnTo>
                  <a:pt x="62508" y="8930"/>
                </a:lnTo>
                <a:lnTo>
                  <a:pt x="62508" y="17860"/>
                </a:lnTo>
                <a:lnTo>
                  <a:pt x="71437" y="26789"/>
                </a:lnTo>
                <a:lnTo>
                  <a:pt x="80367" y="44649"/>
                </a:lnTo>
                <a:lnTo>
                  <a:pt x="80367" y="71438"/>
                </a:lnTo>
                <a:lnTo>
                  <a:pt x="80367" y="89297"/>
                </a:lnTo>
                <a:lnTo>
                  <a:pt x="89297" y="116086"/>
                </a:lnTo>
                <a:lnTo>
                  <a:pt x="89297" y="133946"/>
                </a:lnTo>
                <a:lnTo>
                  <a:pt x="89297" y="151805"/>
                </a:lnTo>
                <a:lnTo>
                  <a:pt x="80367" y="169664"/>
                </a:lnTo>
                <a:lnTo>
                  <a:pt x="80367" y="187524"/>
                </a:lnTo>
                <a:lnTo>
                  <a:pt x="80367" y="187524"/>
                </a:lnTo>
                <a:lnTo>
                  <a:pt x="80367" y="187524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9" name="Freeform 218"/>
          <p:cNvSpPr/>
          <p:nvPr/>
        </p:nvSpPr>
        <p:spPr>
          <a:xfrm>
            <a:off x="7125890" y="2160984"/>
            <a:ext cx="89298" cy="160736"/>
          </a:xfrm>
          <a:custGeom>
            <a:avLst/>
            <a:gdLst/>
            <a:ahLst/>
            <a:cxnLst/>
            <a:rect l="0" t="0" r="0" b="0"/>
            <a:pathLst>
              <a:path w="89298" h="160736">
                <a:moveTo>
                  <a:pt x="17859" y="89297"/>
                </a:moveTo>
                <a:lnTo>
                  <a:pt x="17859" y="89297"/>
                </a:lnTo>
                <a:lnTo>
                  <a:pt x="17859" y="89297"/>
                </a:lnTo>
                <a:lnTo>
                  <a:pt x="26789" y="89297"/>
                </a:lnTo>
                <a:lnTo>
                  <a:pt x="26789" y="89297"/>
                </a:lnTo>
                <a:lnTo>
                  <a:pt x="35719" y="89297"/>
                </a:lnTo>
                <a:lnTo>
                  <a:pt x="44648" y="80367"/>
                </a:lnTo>
                <a:lnTo>
                  <a:pt x="53578" y="71438"/>
                </a:lnTo>
                <a:lnTo>
                  <a:pt x="62508" y="62508"/>
                </a:lnTo>
                <a:lnTo>
                  <a:pt x="71437" y="53578"/>
                </a:lnTo>
                <a:lnTo>
                  <a:pt x="80367" y="44649"/>
                </a:lnTo>
                <a:lnTo>
                  <a:pt x="80367" y="35719"/>
                </a:lnTo>
                <a:lnTo>
                  <a:pt x="89297" y="26789"/>
                </a:lnTo>
                <a:lnTo>
                  <a:pt x="89297" y="17860"/>
                </a:lnTo>
                <a:lnTo>
                  <a:pt x="89297" y="8930"/>
                </a:lnTo>
                <a:lnTo>
                  <a:pt x="80367" y="8930"/>
                </a:lnTo>
                <a:lnTo>
                  <a:pt x="80367" y="0"/>
                </a:lnTo>
                <a:lnTo>
                  <a:pt x="71437" y="0"/>
                </a:lnTo>
                <a:lnTo>
                  <a:pt x="62508" y="0"/>
                </a:lnTo>
                <a:lnTo>
                  <a:pt x="53578" y="8930"/>
                </a:lnTo>
                <a:lnTo>
                  <a:pt x="44648" y="8930"/>
                </a:lnTo>
                <a:lnTo>
                  <a:pt x="44648" y="17860"/>
                </a:lnTo>
                <a:lnTo>
                  <a:pt x="26789" y="26789"/>
                </a:lnTo>
                <a:lnTo>
                  <a:pt x="17859" y="44649"/>
                </a:lnTo>
                <a:lnTo>
                  <a:pt x="17859" y="62508"/>
                </a:lnTo>
                <a:lnTo>
                  <a:pt x="8930" y="80367"/>
                </a:lnTo>
                <a:lnTo>
                  <a:pt x="0" y="98227"/>
                </a:lnTo>
                <a:lnTo>
                  <a:pt x="0" y="116086"/>
                </a:lnTo>
                <a:lnTo>
                  <a:pt x="8930" y="133945"/>
                </a:lnTo>
                <a:lnTo>
                  <a:pt x="8930" y="142875"/>
                </a:lnTo>
                <a:lnTo>
                  <a:pt x="17859" y="151805"/>
                </a:lnTo>
                <a:lnTo>
                  <a:pt x="26789" y="160735"/>
                </a:lnTo>
                <a:lnTo>
                  <a:pt x="44648" y="160735"/>
                </a:lnTo>
                <a:lnTo>
                  <a:pt x="44648" y="160735"/>
                </a:lnTo>
                <a:lnTo>
                  <a:pt x="44648" y="160735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0" name="Freeform 219"/>
          <p:cNvSpPr/>
          <p:nvPr/>
        </p:nvSpPr>
        <p:spPr>
          <a:xfrm>
            <a:off x="7233046" y="2187773"/>
            <a:ext cx="107157" cy="133947"/>
          </a:xfrm>
          <a:custGeom>
            <a:avLst/>
            <a:gdLst/>
            <a:ahLst/>
            <a:cxnLst/>
            <a:rect l="0" t="0" r="0" b="0"/>
            <a:pathLst>
              <a:path w="107157" h="133947">
                <a:moveTo>
                  <a:pt x="44649" y="8930"/>
                </a:moveTo>
                <a:lnTo>
                  <a:pt x="44649" y="8930"/>
                </a:lnTo>
                <a:lnTo>
                  <a:pt x="44649" y="0"/>
                </a:lnTo>
                <a:lnTo>
                  <a:pt x="44649" y="0"/>
                </a:lnTo>
                <a:lnTo>
                  <a:pt x="44649" y="0"/>
                </a:lnTo>
                <a:lnTo>
                  <a:pt x="44649" y="0"/>
                </a:lnTo>
                <a:lnTo>
                  <a:pt x="35719" y="0"/>
                </a:lnTo>
                <a:lnTo>
                  <a:pt x="35719" y="0"/>
                </a:lnTo>
                <a:lnTo>
                  <a:pt x="26789" y="8930"/>
                </a:lnTo>
                <a:lnTo>
                  <a:pt x="26789" y="17860"/>
                </a:lnTo>
                <a:lnTo>
                  <a:pt x="17859" y="35719"/>
                </a:lnTo>
                <a:lnTo>
                  <a:pt x="8930" y="44649"/>
                </a:lnTo>
                <a:lnTo>
                  <a:pt x="8930" y="62508"/>
                </a:lnTo>
                <a:lnTo>
                  <a:pt x="0" y="71438"/>
                </a:lnTo>
                <a:lnTo>
                  <a:pt x="0" y="80367"/>
                </a:lnTo>
                <a:lnTo>
                  <a:pt x="0" y="89297"/>
                </a:lnTo>
                <a:lnTo>
                  <a:pt x="0" y="98227"/>
                </a:lnTo>
                <a:lnTo>
                  <a:pt x="8930" y="107156"/>
                </a:lnTo>
                <a:lnTo>
                  <a:pt x="8930" y="107156"/>
                </a:lnTo>
                <a:lnTo>
                  <a:pt x="17859" y="107156"/>
                </a:lnTo>
                <a:lnTo>
                  <a:pt x="26789" y="107156"/>
                </a:lnTo>
                <a:lnTo>
                  <a:pt x="35719" y="107156"/>
                </a:lnTo>
                <a:lnTo>
                  <a:pt x="35719" y="98227"/>
                </a:lnTo>
                <a:lnTo>
                  <a:pt x="44649" y="89297"/>
                </a:lnTo>
                <a:lnTo>
                  <a:pt x="44649" y="80367"/>
                </a:lnTo>
                <a:lnTo>
                  <a:pt x="53578" y="71438"/>
                </a:lnTo>
                <a:lnTo>
                  <a:pt x="53578" y="53578"/>
                </a:lnTo>
                <a:lnTo>
                  <a:pt x="62508" y="35719"/>
                </a:lnTo>
                <a:lnTo>
                  <a:pt x="62508" y="26789"/>
                </a:lnTo>
                <a:lnTo>
                  <a:pt x="62508" y="17860"/>
                </a:lnTo>
                <a:lnTo>
                  <a:pt x="62508" y="17860"/>
                </a:lnTo>
                <a:lnTo>
                  <a:pt x="62508" y="8930"/>
                </a:lnTo>
                <a:lnTo>
                  <a:pt x="62508" y="8930"/>
                </a:lnTo>
                <a:lnTo>
                  <a:pt x="62508" y="17860"/>
                </a:lnTo>
                <a:lnTo>
                  <a:pt x="62508" y="17860"/>
                </a:lnTo>
                <a:lnTo>
                  <a:pt x="62508" y="26789"/>
                </a:lnTo>
                <a:lnTo>
                  <a:pt x="71438" y="35719"/>
                </a:lnTo>
                <a:lnTo>
                  <a:pt x="71438" y="53578"/>
                </a:lnTo>
                <a:lnTo>
                  <a:pt x="80367" y="71438"/>
                </a:lnTo>
                <a:lnTo>
                  <a:pt x="80367" y="89297"/>
                </a:lnTo>
                <a:lnTo>
                  <a:pt x="89297" y="107156"/>
                </a:lnTo>
                <a:lnTo>
                  <a:pt x="89297" y="116086"/>
                </a:lnTo>
                <a:lnTo>
                  <a:pt x="98227" y="125016"/>
                </a:lnTo>
                <a:lnTo>
                  <a:pt x="107156" y="133946"/>
                </a:lnTo>
                <a:lnTo>
                  <a:pt x="107156" y="133946"/>
                </a:lnTo>
                <a:lnTo>
                  <a:pt x="107156" y="133946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1" name="Freeform 220"/>
          <p:cNvSpPr/>
          <p:nvPr/>
        </p:nvSpPr>
        <p:spPr>
          <a:xfrm>
            <a:off x="7429499" y="1991320"/>
            <a:ext cx="17861" cy="330400"/>
          </a:xfrm>
          <a:custGeom>
            <a:avLst/>
            <a:gdLst/>
            <a:ahLst/>
            <a:cxnLst/>
            <a:rect l="0" t="0" r="0" b="0"/>
            <a:pathLst>
              <a:path w="17861" h="330400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8930"/>
                </a:lnTo>
                <a:lnTo>
                  <a:pt x="0" y="17859"/>
                </a:lnTo>
                <a:lnTo>
                  <a:pt x="0" y="35719"/>
                </a:lnTo>
                <a:lnTo>
                  <a:pt x="0" y="53578"/>
                </a:lnTo>
                <a:lnTo>
                  <a:pt x="0" y="80367"/>
                </a:lnTo>
                <a:lnTo>
                  <a:pt x="0" y="107156"/>
                </a:lnTo>
                <a:lnTo>
                  <a:pt x="0" y="133945"/>
                </a:lnTo>
                <a:lnTo>
                  <a:pt x="0" y="160734"/>
                </a:lnTo>
                <a:lnTo>
                  <a:pt x="0" y="187524"/>
                </a:lnTo>
                <a:lnTo>
                  <a:pt x="0" y="214313"/>
                </a:lnTo>
                <a:lnTo>
                  <a:pt x="8930" y="241102"/>
                </a:lnTo>
                <a:lnTo>
                  <a:pt x="8930" y="267891"/>
                </a:lnTo>
                <a:lnTo>
                  <a:pt x="8930" y="285750"/>
                </a:lnTo>
                <a:lnTo>
                  <a:pt x="8930" y="303609"/>
                </a:lnTo>
                <a:lnTo>
                  <a:pt x="8930" y="312539"/>
                </a:lnTo>
                <a:lnTo>
                  <a:pt x="17860" y="321469"/>
                </a:lnTo>
                <a:lnTo>
                  <a:pt x="17860" y="330399"/>
                </a:lnTo>
                <a:lnTo>
                  <a:pt x="17860" y="330399"/>
                </a:lnTo>
                <a:lnTo>
                  <a:pt x="17860" y="330399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2" name="Freeform 221"/>
          <p:cNvSpPr/>
          <p:nvPr/>
        </p:nvSpPr>
        <p:spPr>
          <a:xfrm>
            <a:off x="7331273" y="2169914"/>
            <a:ext cx="151805" cy="26790"/>
          </a:xfrm>
          <a:custGeom>
            <a:avLst/>
            <a:gdLst/>
            <a:ahLst/>
            <a:cxnLst/>
            <a:rect l="0" t="0" r="0" b="0"/>
            <a:pathLst>
              <a:path w="151805" h="26790">
                <a:moveTo>
                  <a:pt x="0" y="26789"/>
                </a:moveTo>
                <a:lnTo>
                  <a:pt x="0" y="26789"/>
                </a:lnTo>
                <a:lnTo>
                  <a:pt x="0" y="26789"/>
                </a:lnTo>
                <a:lnTo>
                  <a:pt x="0" y="26789"/>
                </a:lnTo>
                <a:lnTo>
                  <a:pt x="0" y="26789"/>
                </a:lnTo>
                <a:lnTo>
                  <a:pt x="0" y="26789"/>
                </a:lnTo>
                <a:lnTo>
                  <a:pt x="8929" y="26789"/>
                </a:lnTo>
                <a:lnTo>
                  <a:pt x="8929" y="26789"/>
                </a:lnTo>
                <a:lnTo>
                  <a:pt x="26789" y="17859"/>
                </a:lnTo>
                <a:lnTo>
                  <a:pt x="44648" y="17859"/>
                </a:lnTo>
                <a:lnTo>
                  <a:pt x="62507" y="17859"/>
                </a:lnTo>
                <a:lnTo>
                  <a:pt x="80367" y="8930"/>
                </a:lnTo>
                <a:lnTo>
                  <a:pt x="98226" y="8930"/>
                </a:lnTo>
                <a:lnTo>
                  <a:pt x="116086" y="0"/>
                </a:lnTo>
                <a:lnTo>
                  <a:pt x="133945" y="0"/>
                </a:lnTo>
                <a:lnTo>
                  <a:pt x="142875" y="0"/>
                </a:lnTo>
                <a:lnTo>
                  <a:pt x="151804" y="0"/>
                </a:lnTo>
                <a:lnTo>
                  <a:pt x="151804" y="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3" name="Freeform 222"/>
          <p:cNvSpPr/>
          <p:nvPr/>
        </p:nvSpPr>
        <p:spPr>
          <a:xfrm>
            <a:off x="7527726" y="2160984"/>
            <a:ext cx="53579" cy="151806"/>
          </a:xfrm>
          <a:custGeom>
            <a:avLst/>
            <a:gdLst/>
            <a:ahLst/>
            <a:cxnLst/>
            <a:rect l="0" t="0" r="0" b="0"/>
            <a:pathLst>
              <a:path w="53579" h="151806">
                <a:moveTo>
                  <a:pt x="0" y="35719"/>
                </a:moveTo>
                <a:lnTo>
                  <a:pt x="0" y="35719"/>
                </a:lnTo>
                <a:lnTo>
                  <a:pt x="0" y="35719"/>
                </a:lnTo>
                <a:lnTo>
                  <a:pt x="0" y="44649"/>
                </a:lnTo>
                <a:lnTo>
                  <a:pt x="0" y="53578"/>
                </a:lnTo>
                <a:lnTo>
                  <a:pt x="0" y="71438"/>
                </a:lnTo>
                <a:lnTo>
                  <a:pt x="0" y="80367"/>
                </a:lnTo>
                <a:lnTo>
                  <a:pt x="0" y="98227"/>
                </a:lnTo>
                <a:lnTo>
                  <a:pt x="8929" y="107156"/>
                </a:lnTo>
                <a:lnTo>
                  <a:pt x="8929" y="125016"/>
                </a:lnTo>
                <a:lnTo>
                  <a:pt x="8929" y="133945"/>
                </a:lnTo>
                <a:lnTo>
                  <a:pt x="8929" y="142875"/>
                </a:lnTo>
                <a:lnTo>
                  <a:pt x="8929" y="142875"/>
                </a:lnTo>
                <a:lnTo>
                  <a:pt x="8929" y="151805"/>
                </a:lnTo>
                <a:lnTo>
                  <a:pt x="8929" y="151805"/>
                </a:lnTo>
                <a:lnTo>
                  <a:pt x="8929" y="151805"/>
                </a:lnTo>
                <a:lnTo>
                  <a:pt x="0" y="151805"/>
                </a:lnTo>
                <a:lnTo>
                  <a:pt x="0" y="142875"/>
                </a:lnTo>
                <a:lnTo>
                  <a:pt x="0" y="142875"/>
                </a:lnTo>
                <a:lnTo>
                  <a:pt x="0" y="125016"/>
                </a:lnTo>
                <a:lnTo>
                  <a:pt x="0" y="116086"/>
                </a:lnTo>
                <a:lnTo>
                  <a:pt x="0" y="89297"/>
                </a:lnTo>
                <a:lnTo>
                  <a:pt x="8929" y="71438"/>
                </a:lnTo>
                <a:lnTo>
                  <a:pt x="8929" y="53578"/>
                </a:lnTo>
                <a:lnTo>
                  <a:pt x="8929" y="35719"/>
                </a:lnTo>
                <a:lnTo>
                  <a:pt x="17859" y="26789"/>
                </a:lnTo>
                <a:lnTo>
                  <a:pt x="26789" y="17860"/>
                </a:lnTo>
                <a:lnTo>
                  <a:pt x="35719" y="8930"/>
                </a:lnTo>
                <a:lnTo>
                  <a:pt x="44648" y="0"/>
                </a:lnTo>
                <a:lnTo>
                  <a:pt x="53578" y="0"/>
                </a:lnTo>
                <a:lnTo>
                  <a:pt x="53578" y="0"/>
                </a:lnTo>
                <a:lnTo>
                  <a:pt x="53578" y="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4" name="Freeform 223"/>
          <p:cNvSpPr/>
          <p:nvPr/>
        </p:nvSpPr>
        <p:spPr>
          <a:xfrm>
            <a:off x="7608093" y="2187773"/>
            <a:ext cx="107157" cy="116087"/>
          </a:xfrm>
          <a:custGeom>
            <a:avLst/>
            <a:gdLst/>
            <a:ahLst/>
            <a:cxnLst/>
            <a:rect l="0" t="0" r="0" b="0"/>
            <a:pathLst>
              <a:path w="107157" h="116087">
                <a:moveTo>
                  <a:pt x="80367" y="26789"/>
                </a:moveTo>
                <a:lnTo>
                  <a:pt x="80367" y="26789"/>
                </a:lnTo>
                <a:lnTo>
                  <a:pt x="80367" y="17860"/>
                </a:lnTo>
                <a:lnTo>
                  <a:pt x="80367" y="17860"/>
                </a:lnTo>
                <a:lnTo>
                  <a:pt x="80367" y="17860"/>
                </a:lnTo>
                <a:lnTo>
                  <a:pt x="80367" y="8930"/>
                </a:lnTo>
                <a:lnTo>
                  <a:pt x="80367" y="8930"/>
                </a:lnTo>
                <a:lnTo>
                  <a:pt x="80367" y="8930"/>
                </a:lnTo>
                <a:lnTo>
                  <a:pt x="71437" y="8930"/>
                </a:lnTo>
                <a:lnTo>
                  <a:pt x="62508" y="17860"/>
                </a:lnTo>
                <a:lnTo>
                  <a:pt x="53578" y="17860"/>
                </a:lnTo>
                <a:lnTo>
                  <a:pt x="44648" y="26789"/>
                </a:lnTo>
                <a:lnTo>
                  <a:pt x="35719" y="35719"/>
                </a:lnTo>
                <a:lnTo>
                  <a:pt x="26789" y="44649"/>
                </a:lnTo>
                <a:lnTo>
                  <a:pt x="17859" y="62508"/>
                </a:lnTo>
                <a:lnTo>
                  <a:pt x="8930" y="71438"/>
                </a:lnTo>
                <a:lnTo>
                  <a:pt x="8930" y="71438"/>
                </a:lnTo>
                <a:lnTo>
                  <a:pt x="0" y="80367"/>
                </a:lnTo>
                <a:lnTo>
                  <a:pt x="0" y="89297"/>
                </a:lnTo>
                <a:lnTo>
                  <a:pt x="8930" y="89297"/>
                </a:lnTo>
                <a:lnTo>
                  <a:pt x="8930" y="89297"/>
                </a:lnTo>
                <a:lnTo>
                  <a:pt x="17859" y="89297"/>
                </a:lnTo>
                <a:lnTo>
                  <a:pt x="17859" y="89297"/>
                </a:lnTo>
                <a:lnTo>
                  <a:pt x="26789" y="80367"/>
                </a:lnTo>
                <a:lnTo>
                  <a:pt x="35719" y="80367"/>
                </a:lnTo>
                <a:lnTo>
                  <a:pt x="35719" y="71438"/>
                </a:lnTo>
                <a:lnTo>
                  <a:pt x="44648" y="62508"/>
                </a:lnTo>
                <a:lnTo>
                  <a:pt x="44648" y="44649"/>
                </a:lnTo>
                <a:lnTo>
                  <a:pt x="44648" y="35719"/>
                </a:lnTo>
                <a:lnTo>
                  <a:pt x="53578" y="26789"/>
                </a:lnTo>
                <a:lnTo>
                  <a:pt x="53578" y="17860"/>
                </a:lnTo>
                <a:lnTo>
                  <a:pt x="53578" y="8930"/>
                </a:lnTo>
                <a:lnTo>
                  <a:pt x="53578" y="8930"/>
                </a:lnTo>
                <a:lnTo>
                  <a:pt x="53578" y="0"/>
                </a:lnTo>
                <a:lnTo>
                  <a:pt x="53578" y="8930"/>
                </a:lnTo>
                <a:lnTo>
                  <a:pt x="53578" y="8930"/>
                </a:lnTo>
                <a:lnTo>
                  <a:pt x="62508" y="17860"/>
                </a:lnTo>
                <a:lnTo>
                  <a:pt x="62508" y="26789"/>
                </a:lnTo>
                <a:lnTo>
                  <a:pt x="62508" y="35719"/>
                </a:lnTo>
                <a:lnTo>
                  <a:pt x="62508" y="53578"/>
                </a:lnTo>
                <a:lnTo>
                  <a:pt x="71437" y="62508"/>
                </a:lnTo>
                <a:lnTo>
                  <a:pt x="80367" y="80367"/>
                </a:lnTo>
                <a:lnTo>
                  <a:pt x="80367" y="89297"/>
                </a:lnTo>
                <a:lnTo>
                  <a:pt x="89297" y="107156"/>
                </a:lnTo>
                <a:lnTo>
                  <a:pt x="98227" y="107156"/>
                </a:lnTo>
                <a:lnTo>
                  <a:pt x="107156" y="116086"/>
                </a:lnTo>
                <a:lnTo>
                  <a:pt x="107156" y="116086"/>
                </a:lnTo>
                <a:lnTo>
                  <a:pt x="107156" y="116086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5" name="Freeform 224"/>
          <p:cNvSpPr/>
          <p:nvPr/>
        </p:nvSpPr>
        <p:spPr>
          <a:xfrm>
            <a:off x="7786687" y="2053828"/>
            <a:ext cx="17860" cy="258962"/>
          </a:xfrm>
          <a:custGeom>
            <a:avLst/>
            <a:gdLst/>
            <a:ahLst/>
            <a:cxnLst/>
            <a:rect l="0" t="0" r="0" b="0"/>
            <a:pathLst>
              <a:path w="17860" h="258962">
                <a:moveTo>
                  <a:pt x="8929" y="0"/>
                </a:moveTo>
                <a:lnTo>
                  <a:pt x="8929" y="0"/>
                </a:lnTo>
                <a:lnTo>
                  <a:pt x="8929" y="0"/>
                </a:lnTo>
                <a:lnTo>
                  <a:pt x="8929" y="0"/>
                </a:lnTo>
                <a:lnTo>
                  <a:pt x="17859" y="0"/>
                </a:lnTo>
                <a:lnTo>
                  <a:pt x="17859" y="0"/>
                </a:lnTo>
                <a:lnTo>
                  <a:pt x="17859" y="0"/>
                </a:lnTo>
                <a:lnTo>
                  <a:pt x="17859" y="8930"/>
                </a:lnTo>
                <a:lnTo>
                  <a:pt x="17859" y="17859"/>
                </a:lnTo>
                <a:lnTo>
                  <a:pt x="17859" y="35719"/>
                </a:lnTo>
                <a:lnTo>
                  <a:pt x="8929" y="62508"/>
                </a:lnTo>
                <a:lnTo>
                  <a:pt x="8929" y="80367"/>
                </a:lnTo>
                <a:lnTo>
                  <a:pt x="8929" y="107156"/>
                </a:lnTo>
                <a:lnTo>
                  <a:pt x="8929" y="133945"/>
                </a:lnTo>
                <a:lnTo>
                  <a:pt x="0" y="160734"/>
                </a:lnTo>
                <a:lnTo>
                  <a:pt x="0" y="187523"/>
                </a:lnTo>
                <a:lnTo>
                  <a:pt x="8929" y="205383"/>
                </a:lnTo>
                <a:lnTo>
                  <a:pt x="8929" y="223242"/>
                </a:lnTo>
                <a:lnTo>
                  <a:pt x="17859" y="241101"/>
                </a:lnTo>
                <a:lnTo>
                  <a:pt x="17859" y="250031"/>
                </a:lnTo>
                <a:lnTo>
                  <a:pt x="17859" y="258961"/>
                </a:lnTo>
                <a:lnTo>
                  <a:pt x="17859" y="258961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6" name="Freeform 225"/>
          <p:cNvSpPr/>
          <p:nvPr/>
        </p:nvSpPr>
        <p:spPr>
          <a:xfrm>
            <a:off x="3554015" y="1928812"/>
            <a:ext cx="44650" cy="375048"/>
          </a:xfrm>
          <a:custGeom>
            <a:avLst/>
            <a:gdLst/>
            <a:ahLst/>
            <a:cxnLst/>
            <a:rect l="0" t="0" r="0" b="0"/>
            <a:pathLst>
              <a:path w="44650" h="375048">
                <a:moveTo>
                  <a:pt x="44649" y="0"/>
                </a:moveTo>
                <a:lnTo>
                  <a:pt x="44649" y="0"/>
                </a:lnTo>
                <a:lnTo>
                  <a:pt x="44649" y="0"/>
                </a:lnTo>
                <a:lnTo>
                  <a:pt x="44649" y="0"/>
                </a:lnTo>
                <a:lnTo>
                  <a:pt x="44649" y="8930"/>
                </a:lnTo>
                <a:lnTo>
                  <a:pt x="44649" y="8930"/>
                </a:lnTo>
                <a:lnTo>
                  <a:pt x="44649" y="17860"/>
                </a:lnTo>
                <a:lnTo>
                  <a:pt x="44649" y="35719"/>
                </a:lnTo>
                <a:lnTo>
                  <a:pt x="44649" y="53578"/>
                </a:lnTo>
                <a:lnTo>
                  <a:pt x="44649" y="62508"/>
                </a:lnTo>
                <a:lnTo>
                  <a:pt x="35719" y="89297"/>
                </a:lnTo>
                <a:lnTo>
                  <a:pt x="35719" y="107157"/>
                </a:lnTo>
                <a:lnTo>
                  <a:pt x="35719" y="133946"/>
                </a:lnTo>
                <a:lnTo>
                  <a:pt x="26789" y="151805"/>
                </a:lnTo>
                <a:lnTo>
                  <a:pt x="26789" y="178594"/>
                </a:lnTo>
                <a:lnTo>
                  <a:pt x="17860" y="205383"/>
                </a:lnTo>
                <a:lnTo>
                  <a:pt x="17860" y="232172"/>
                </a:lnTo>
                <a:lnTo>
                  <a:pt x="17860" y="250032"/>
                </a:lnTo>
                <a:lnTo>
                  <a:pt x="17860" y="276821"/>
                </a:lnTo>
                <a:lnTo>
                  <a:pt x="17860" y="294680"/>
                </a:lnTo>
                <a:lnTo>
                  <a:pt x="8930" y="312539"/>
                </a:lnTo>
                <a:lnTo>
                  <a:pt x="8930" y="330399"/>
                </a:lnTo>
                <a:lnTo>
                  <a:pt x="8930" y="348258"/>
                </a:lnTo>
                <a:lnTo>
                  <a:pt x="0" y="357188"/>
                </a:lnTo>
                <a:lnTo>
                  <a:pt x="0" y="366117"/>
                </a:lnTo>
                <a:lnTo>
                  <a:pt x="0" y="366117"/>
                </a:lnTo>
                <a:lnTo>
                  <a:pt x="0" y="375047"/>
                </a:lnTo>
                <a:lnTo>
                  <a:pt x="0" y="375047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7" name="Freeform 226"/>
          <p:cNvSpPr/>
          <p:nvPr/>
        </p:nvSpPr>
        <p:spPr>
          <a:xfrm>
            <a:off x="3616523" y="2125265"/>
            <a:ext cx="89298" cy="142876"/>
          </a:xfrm>
          <a:custGeom>
            <a:avLst/>
            <a:gdLst/>
            <a:ahLst/>
            <a:cxnLst/>
            <a:rect l="0" t="0" r="0" b="0"/>
            <a:pathLst>
              <a:path w="89298" h="142876">
                <a:moveTo>
                  <a:pt x="80367" y="26789"/>
                </a:moveTo>
                <a:lnTo>
                  <a:pt x="80367" y="17860"/>
                </a:lnTo>
                <a:lnTo>
                  <a:pt x="80367" y="17860"/>
                </a:lnTo>
                <a:lnTo>
                  <a:pt x="80367" y="17860"/>
                </a:lnTo>
                <a:lnTo>
                  <a:pt x="80367" y="8930"/>
                </a:lnTo>
                <a:lnTo>
                  <a:pt x="80367" y="8930"/>
                </a:lnTo>
                <a:lnTo>
                  <a:pt x="80367" y="0"/>
                </a:lnTo>
                <a:lnTo>
                  <a:pt x="80367" y="0"/>
                </a:lnTo>
                <a:lnTo>
                  <a:pt x="80367" y="0"/>
                </a:lnTo>
                <a:lnTo>
                  <a:pt x="71438" y="0"/>
                </a:lnTo>
                <a:lnTo>
                  <a:pt x="71438" y="0"/>
                </a:lnTo>
                <a:lnTo>
                  <a:pt x="62508" y="0"/>
                </a:lnTo>
                <a:lnTo>
                  <a:pt x="53578" y="8930"/>
                </a:lnTo>
                <a:lnTo>
                  <a:pt x="44648" y="17860"/>
                </a:lnTo>
                <a:lnTo>
                  <a:pt x="35719" y="26789"/>
                </a:lnTo>
                <a:lnTo>
                  <a:pt x="26789" y="35719"/>
                </a:lnTo>
                <a:lnTo>
                  <a:pt x="17859" y="53579"/>
                </a:lnTo>
                <a:lnTo>
                  <a:pt x="8930" y="62508"/>
                </a:lnTo>
                <a:lnTo>
                  <a:pt x="8930" y="80368"/>
                </a:lnTo>
                <a:lnTo>
                  <a:pt x="0" y="98227"/>
                </a:lnTo>
                <a:lnTo>
                  <a:pt x="0" y="107157"/>
                </a:lnTo>
                <a:lnTo>
                  <a:pt x="0" y="116086"/>
                </a:lnTo>
                <a:lnTo>
                  <a:pt x="0" y="125016"/>
                </a:lnTo>
                <a:lnTo>
                  <a:pt x="8930" y="133946"/>
                </a:lnTo>
                <a:lnTo>
                  <a:pt x="8930" y="142875"/>
                </a:lnTo>
                <a:lnTo>
                  <a:pt x="17859" y="142875"/>
                </a:lnTo>
                <a:lnTo>
                  <a:pt x="35719" y="142875"/>
                </a:lnTo>
                <a:lnTo>
                  <a:pt x="44648" y="142875"/>
                </a:lnTo>
                <a:lnTo>
                  <a:pt x="53578" y="142875"/>
                </a:lnTo>
                <a:lnTo>
                  <a:pt x="62508" y="133946"/>
                </a:lnTo>
                <a:lnTo>
                  <a:pt x="71438" y="133946"/>
                </a:lnTo>
                <a:lnTo>
                  <a:pt x="80367" y="125016"/>
                </a:lnTo>
                <a:lnTo>
                  <a:pt x="80367" y="116086"/>
                </a:lnTo>
                <a:lnTo>
                  <a:pt x="89297" y="107157"/>
                </a:lnTo>
                <a:lnTo>
                  <a:pt x="89297" y="98227"/>
                </a:lnTo>
                <a:lnTo>
                  <a:pt x="89297" y="80368"/>
                </a:lnTo>
                <a:lnTo>
                  <a:pt x="89297" y="71438"/>
                </a:lnTo>
                <a:lnTo>
                  <a:pt x="80367" y="53579"/>
                </a:lnTo>
                <a:lnTo>
                  <a:pt x="80367" y="44649"/>
                </a:lnTo>
                <a:lnTo>
                  <a:pt x="80367" y="26789"/>
                </a:lnTo>
                <a:lnTo>
                  <a:pt x="71438" y="17860"/>
                </a:lnTo>
                <a:lnTo>
                  <a:pt x="62508" y="17860"/>
                </a:lnTo>
                <a:lnTo>
                  <a:pt x="62508" y="8930"/>
                </a:lnTo>
                <a:lnTo>
                  <a:pt x="53578" y="8930"/>
                </a:lnTo>
                <a:lnTo>
                  <a:pt x="53578" y="8930"/>
                </a:lnTo>
                <a:lnTo>
                  <a:pt x="44648" y="8930"/>
                </a:lnTo>
                <a:lnTo>
                  <a:pt x="44648" y="8930"/>
                </a:lnTo>
                <a:lnTo>
                  <a:pt x="44648" y="893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8" name="Freeform 227"/>
          <p:cNvSpPr/>
          <p:nvPr/>
        </p:nvSpPr>
        <p:spPr>
          <a:xfrm>
            <a:off x="3705820" y="2125265"/>
            <a:ext cx="187524" cy="142876"/>
          </a:xfrm>
          <a:custGeom>
            <a:avLst/>
            <a:gdLst/>
            <a:ahLst/>
            <a:cxnLst/>
            <a:rect l="0" t="0" r="0" b="0"/>
            <a:pathLst>
              <a:path w="187524" h="142876">
                <a:moveTo>
                  <a:pt x="0" y="8930"/>
                </a:moveTo>
                <a:lnTo>
                  <a:pt x="0" y="8930"/>
                </a:lnTo>
                <a:lnTo>
                  <a:pt x="0" y="8930"/>
                </a:lnTo>
                <a:lnTo>
                  <a:pt x="0" y="8930"/>
                </a:lnTo>
                <a:lnTo>
                  <a:pt x="0" y="8930"/>
                </a:lnTo>
                <a:lnTo>
                  <a:pt x="0" y="8930"/>
                </a:lnTo>
                <a:lnTo>
                  <a:pt x="0" y="17860"/>
                </a:lnTo>
                <a:lnTo>
                  <a:pt x="0" y="17860"/>
                </a:lnTo>
                <a:lnTo>
                  <a:pt x="8930" y="26789"/>
                </a:lnTo>
                <a:lnTo>
                  <a:pt x="8930" y="35719"/>
                </a:lnTo>
                <a:lnTo>
                  <a:pt x="8930" y="53579"/>
                </a:lnTo>
                <a:lnTo>
                  <a:pt x="8930" y="62508"/>
                </a:lnTo>
                <a:lnTo>
                  <a:pt x="8930" y="80368"/>
                </a:lnTo>
                <a:lnTo>
                  <a:pt x="8930" y="89297"/>
                </a:lnTo>
                <a:lnTo>
                  <a:pt x="17859" y="107157"/>
                </a:lnTo>
                <a:lnTo>
                  <a:pt x="17859" y="116086"/>
                </a:lnTo>
                <a:lnTo>
                  <a:pt x="17859" y="125016"/>
                </a:lnTo>
                <a:lnTo>
                  <a:pt x="17859" y="125016"/>
                </a:lnTo>
                <a:lnTo>
                  <a:pt x="26789" y="133946"/>
                </a:lnTo>
                <a:lnTo>
                  <a:pt x="26789" y="133946"/>
                </a:lnTo>
                <a:lnTo>
                  <a:pt x="26789" y="133946"/>
                </a:lnTo>
                <a:lnTo>
                  <a:pt x="26789" y="133946"/>
                </a:lnTo>
                <a:lnTo>
                  <a:pt x="35719" y="125016"/>
                </a:lnTo>
                <a:lnTo>
                  <a:pt x="35719" y="116086"/>
                </a:lnTo>
                <a:lnTo>
                  <a:pt x="44648" y="107157"/>
                </a:lnTo>
                <a:lnTo>
                  <a:pt x="44648" y="98227"/>
                </a:lnTo>
                <a:lnTo>
                  <a:pt x="44648" y="89297"/>
                </a:lnTo>
                <a:lnTo>
                  <a:pt x="44648" y="71438"/>
                </a:lnTo>
                <a:lnTo>
                  <a:pt x="53578" y="53579"/>
                </a:lnTo>
                <a:lnTo>
                  <a:pt x="53578" y="44649"/>
                </a:lnTo>
                <a:lnTo>
                  <a:pt x="62508" y="35719"/>
                </a:lnTo>
                <a:lnTo>
                  <a:pt x="62508" y="26789"/>
                </a:lnTo>
                <a:lnTo>
                  <a:pt x="62508" y="26789"/>
                </a:lnTo>
                <a:lnTo>
                  <a:pt x="71437" y="26789"/>
                </a:lnTo>
                <a:lnTo>
                  <a:pt x="71437" y="26789"/>
                </a:lnTo>
                <a:lnTo>
                  <a:pt x="80367" y="26789"/>
                </a:lnTo>
                <a:lnTo>
                  <a:pt x="80367" y="26789"/>
                </a:lnTo>
                <a:lnTo>
                  <a:pt x="89297" y="35719"/>
                </a:lnTo>
                <a:lnTo>
                  <a:pt x="89297" y="44649"/>
                </a:lnTo>
                <a:lnTo>
                  <a:pt x="98226" y="62508"/>
                </a:lnTo>
                <a:lnTo>
                  <a:pt x="98226" y="71438"/>
                </a:lnTo>
                <a:lnTo>
                  <a:pt x="107156" y="89297"/>
                </a:lnTo>
                <a:lnTo>
                  <a:pt x="107156" y="107157"/>
                </a:lnTo>
                <a:lnTo>
                  <a:pt x="107156" y="116086"/>
                </a:lnTo>
                <a:lnTo>
                  <a:pt x="107156" y="125016"/>
                </a:lnTo>
                <a:lnTo>
                  <a:pt x="107156" y="133946"/>
                </a:lnTo>
                <a:lnTo>
                  <a:pt x="116086" y="133946"/>
                </a:lnTo>
                <a:lnTo>
                  <a:pt x="116086" y="142875"/>
                </a:lnTo>
                <a:lnTo>
                  <a:pt x="125016" y="142875"/>
                </a:lnTo>
                <a:lnTo>
                  <a:pt x="125016" y="142875"/>
                </a:lnTo>
                <a:lnTo>
                  <a:pt x="125016" y="142875"/>
                </a:lnTo>
                <a:lnTo>
                  <a:pt x="133945" y="133946"/>
                </a:lnTo>
                <a:lnTo>
                  <a:pt x="133945" y="133946"/>
                </a:lnTo>
                <a:lnTo>
                  <a:pt x="142875" y="125016"/>
                </a:lnTo>
                <a:lnTo>
                  <a:pt x="142875" y="107157"/>
                </a:lnTo>
                <a:lnTo>
                  <a:pt x="151805" y="89297"/>
                </a:lnTo>
                <a:lnTo>
                  <a:pt x="151805" y="71438"/>
                </a:lnTo>
                <a:lnTo>
                  <a:pt x="160734" y="53579"/>
                </a:lnTo>
                <a:lnTo>
                  <a:pt x="169664" y="35719"/>
                </a:lnTo>
                <a:lnTo>
                  <a:pt x="169664" y="17860"/>
                </a:lnTo>
                <a:lnTo>
                  <a:pt x="178594" y="8930"/>
                </a:lnTo>
                <a:lnTo>
                  <a:pt x="178594" y="0"/>
                </a:lnTo>
                <a:lnTo>
                  <a:pt x="187523" y="0"/>
                </a:lnTo>
                <a:lnTo>
                  <a:pt x="187523" y="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9" name="Freeform 228"/>
          <p:cNvSpPr/>
          <p:nvPr/>
        </p:nvSpPr>
        <p:spPr>
          <a:xfrm>
            <a:off x="4268390" y="2116336"/>
            <a:ext cx="26790" cy="133946"/>
          </a:xfrm>
          <a:custGeom>
            <a:avLst/>
            <a:gdLst/>
            <a:ahLst/>
            <a:cxnLst/>
            <a:rect l="0" t="0" r="0" b="0"/>
            <a:pathLst>
              <a:path w="26790" h="133946">
                <a:moveTo>
                  <a:pt x="17860" y="0"/>
                </a:moveTo>
                <a:lnTo>
                  <a:pt x="17860" y="0"/>
                </a:lnTo>
                <a:lnTo>
                  <a:pt x="17860" y="0"/>
                </a:lnTo>
                <a:lnTo>
                  <a:pt x="17860" y="0"/>
                </a:lnTo>
                <a:lnTo>
                  <a:pt x="17860" y="0"/>
                </a:lnTo>
                <a:lnTo>
                  <a:pt x="26789" y="0"/>
                </a:lnTo>
                <a:lnTo>
                  <a:pt x="26789" y="0"/>
                </a:lnTo>
                <a:lnTo>
                  <a:pt x="26789" y="0"/>
                </a:lnTo>
                <a:lnTo>
                  <a:pt x="26789" y="0"/>
                </a:lnTo>
                <a:lnTo>
                  <a:pt x="26789" y="8929"/>
                </a:lnTo>
                <a:lnTo>
                  <a:pt x="26789" y="17859"/>
                </a:lnTo>
                <a:lnTo>
                  <a:pt x="26789" y="26789"/>
                </a:lnTo>
                <a:lnTo>
                  <a:pt x="17860" y="35718"/>
                </a:lnTo>
                <a:lnTo>
                  <a:pt x="17860" y="44648"/>
                </a:lnTo>
                <a:lnTo>
                  <a:pt x="17860" y="62508"/>
                </a:lnTo>
                <a:lnTo>
                  <a:pt x="17860" y="71437"/>
                </a:lnTo>
                <a:lnTo>
                  <a:pt x="8930" y="89297"/>
                </a:lnTo>
                <a:lnTo>
                  <a:pt x="8930" y="98226"/>
                </a:lnTo>
                <a:lnTo>
                  <a:pt x="8930" y="107156"/>
                </a:lnTo>
                <a:lnTo>
                  <a:pt x="0" y="125015"/>
                </a:lnTo>
                <a:lnTo>
                  <a:pt x="0" y="125015"/>
                </a:lnTo>
                <a:lnTo>
                  <a:pt x="0" y="133945"/>
                </a:lnTo>
                <a:lnTo>
                  <a:pt x="0" y="133945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0" name="Freeform 229"/>
          <p:cNvSpPr/>
          <p:nvPr/>
        </p:nvSpPr>
        <p:spPr>
          <a:xfrm>
            <a:off x="4161234" y="2116336"/>
            <a:ext cx="8931" cy="178594"/>
          </a:xfrm>
          <a:custGeom>
            <a:avLst/>
            <a:gdLst/>
            <a:ahLst/>
            <a:cxnLst/>
            <a:rect l="0" t="0" r="0" b="0"/>
            <a:pathLst>
              <a:path w="8931" h="178594">
                <a:moveTo>
                  <a:pt x="0" y="0"/>
                </a:moveTo>
                <a:lnTo>
                  <a:pt x="0" y="0"/>
                </a:lnTo>
                <a:lnTo>
                  <a:pt x="0" y="8929"/>
                </a:lnTo>
                <a:lnTo>
                  <a:pt x="0" y="17859"/>
                </a:lnTo>
                <a:lnTo>
                  <a:pt x="0" y="26789"/>
                </a:lnTo>
                <a:lnTo>
                  <a:pt x="0" y="44648"/>
                </a:lnTo>
                <a:lnTo>
                  <a:pt x="0" y="53578"/>
                </a:lnTo>
                <a:lnTo>
                  <a:pt x="0" y="62508"/>
                </a:lnTo>
                <a:lnTo>
                  <a:pt x="0" y="80367"/>
                </a:lnTo>
                <a:lnTo>
                  <a:pt x="0" y="98226"/>
                </a:lnTo>
                <a:lnTo>
                  <a:pt x="0" y="107156"/>
                </a:lnTo>
                <a:lnTo>
                  <a:pt x="0" y="116086"/>
                </a:lnTo>
                <a:lnTo>
                  <a:pt x="0" y="133945"/>
                </a:lnTo>
                <a:lnTo>
                  <a:pt x="0" y="142875"/>
                </a:lnTo>
                <a:lnTo>
                  <a:pt x="0" y="151804"/>
                </a:lnTo>
                <a:lnTo>
                  <a:pt x="0" y="160734"/>
                </a:lnTo>
                <a:lnTo>
                  <a:pt x="0" y="169664"/>
                </a:lnTo>
                <a:lnTo>
                  <a:pt x="8930" y="178593"/>
                </a:lnTo>
                <a:lnTo>
                  <a:pt x="8930" y="178593"/>
                </a:lnTo>
                <a:lnTo>
                  <a:pt x="8930" y="178593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1" name="Freeform 230"/>
          <p:cNvSpPr/>
          <p:nvPr/>
        </p:nvSpPr>
        <p:spPr>
          <a:xfrm>
            <a:off x="4170164" y="2071687"/>
            <a:ext cx="98227" cy="26790"/>
          </a:xfrm>
          <a:custGeom>
            <a:avLst/>
            <a:gdLst/>
            <a:ahLst/>
            <a:cxnLst/>
            <a:rect l="0" t="0" r="0" b="0"/>
            <a:pathLst>
              <a:path w="98227" h="26790">
                <a:moveTo>
                  <a:pt x="8929" y="17860"/>
                </a:moveTo>
                <a:lnTo>
                  <a:pt x="8929" y="17860"/>
                </a:lnTo>
                <a:lnTo>
                  <a:pt x="0" y="17860"/>
                </a:lnTo>
                <a:lnTo>
                  <a:pt x="0" y="17860"/>
                </a:lnTo>
                <a:lnTo>
                  <a:pt x="0" y="26789"/>
                </a:lnTo>
                <a:lnTo>
                  <a:pt x="0" y="26789"/>
                </a:lnTo>
                <a:lnTo>
                  <a:pt x="0" y="26789"/>
                </a:lnTo>
                <a:lnTo>
                  <a:pt x="0" y="26789"/>
                </a:lnTo>
                <a:lnTo>
                  <a:pt x="0" y="26789"/>
                </a:lnTo>
                <a:lnTo>
                  <a:pt x="0" y="26789"/>
                </a:lnTo>
                <a:lnTo>
                  <a:pt x="8929" y="26789"/>
                </a:lnTo>
                <a:lnTo>
                  <a:pt x="8929" y="26789"/>
                </a:lnTo>
                <a:lnTo>
                  <a:pt x="8929" y="26789"/>
                </a:lnTo>
                <a:lnTo>
                  <a:pt x="17859" y="26789"/>
                </a:lnTo>
                <a:lnTo>
                  <a:pt x="17859" y="26789"/>
                </a:lnTo>
                <a:lnTo>
                  <a:pt x="26789" y="26789"/>
                </a:lnTo>
                <a:lnTo>
                  <a:pt x="35718" y="17860"/>
                </a:lnTo>
                <a:lnTo>
                  <a:pt x="44648" y="17860"/>
                </a:lnTo>
                <a:lnTo>
                  <a:pt x="53578" y="17860"/>
                </a:lnTo>
                <a:lnTo>
                  <a:pt x="62507" y="8930"/>
                </a:lnTo>
                <a:lnTo>
                  <a:pt x="71437" y="8930"/>
                </a:lnTo>
                <a:lnTo>
                  <a:pt x="80367" y="8930"/>
                </a:lnTo>
                <a:lnTo>
                  <a:pt x="89297" y="8930"/>
                </a:lnTo>
                <a:lnTo>
                  <a:pt x="98226" y="0"/>
                </a:lnTo>
                <a:lnTo>
                  <a:pt x="98226" y="0"/>
                </a:lnTo>
                <a:lnTo>
                  <a:pt x="98226" y="0"/>
                </a:lnTo>
                <a:lnTo>
                  <a:pt x="98226" y="0"/>
                </a:lnTo>
                <a:lnTo>
                  <a:pt x="98226" y="0"/>
                </a:lnTo>
                <a:lnTo>
                  <a:pt x="98226" y="0"/>
                </a:lnTo>
                <a:lnTo>
                  <a:pt x="98226" y="0"/>
                </a:lnTo>
                <a:lnTo>
                  <a:pt x="98226" y="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2" name="Freeform 231"/>
          <p:cNvSpPr/>
          <p:nvPr/>
        </p:nvSpPr>
        <p:spPr>
          <a:xfrm>
            <a:off x="4768453" y="2678906"/>
            <a:ext cx="44649" cy="142876"/>
          </a:xfrm>
          <a:custGeom>
            <a:avLst/>
            <a:gdLst/>
            <a:ahLst/>
            <a:cxnLst/>
            <a:rect l="0" t="0" r="0" b="0"/>
            <a:pathLst>
              <a:path w="44649" h="142876">
                <a:moveTo>
                  <a:pt x="17859" y="0"/>
                </a:moveTo>
                <a:lnTo>
                  <a:pt x="17859" y="0"/>
                </a:lnTo>
                <a:lnTo>
                  <a:pt x="17859" y="0"/>
                </a:lnTo>
                <a:lnTo>
                  <a:pt x="17859" y="0"/>
                </a:lnTo>
                <a:lnTo>
                  <a:pt x="26789" y="0"/>
                </a:lnTo>
                <a:lnTo>
                  <a:pt x="26789" y="8930"/>
                </a:lnTo>
                <a:lnTo>
                  <a:pt x="35718" y="8930"/>
                </a:lnTo>
                <a:lnTo>
                  <a:pt x="44648" y="17860"/>
                </a:lnTo>
                <a:lnTo>
                  <a:pt x="44648" y="26789"/>
                </a:lnTo>
                <a:lnTo>
                  <a:pt x="44648" y="44649"/>
                </a:lnTo>
                <a:lnTo>
                  <a:pt x="35718" y="53578"/>
                </a:lnTo>
                <a:lnTo>
                  <a:pt x="35718" y="71438"/>
                </a:lnTo>
                <a:lnTo>
                  <a:pt x="26789" y="89297"/>
                </a:lnTo>
                <a:lnTo>
                  <a:pt x="17859" y="107157"/>
                </a:lnTo>
                <a:lnTo>
                  <a:pt x="8929" y="125016"/>
                </a:lnTo>
                <a:lnTo>
                  <a:pt x="0" y="133945"/>
                </a:lnTo>
                <a:lnTo>
                  <a:pt x="0" y="142875"/>
                </a:lnTo>
                <a:lnTo>
                  <a:pt x="0" y="142875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3" name="Freeform 232"/>
          <p:cNvSpPr/>
          <p:nvPr/>
        </p:nvSpPr>
        <p:spPr>
          <a:xfrm>
            <a:off x="4875609" y="2419945"/>
            <a:ext cx="142876" cy="312540"/>
          </a:xfrm>
          <a:custGeom>
            <a:avLst/>
            <a:gdLst/>
            <a:ahLst/>
            <a:cxnLst/>
            <a:rect l="0" t="0" r="0" b="0"/>
            <a:pathLst>
              <a:path w="142876" h="312540">
                <a:moveTo>
                  <a:pt x="44649" y="0"/>
                </a:moveTo>
                <a:lnTo>
                  <a:pt x="44649" y="0"/>
                </a:lnTo>
                <a:lnTo>
                  <a:pt x="44649" y="0"/>
                </a:lnTo>
                <a:lnTo>
                  <a:pt x="44649" y="8930"/>
                </a:lnTo>
                <a:lnTo>
                  <a:pt x="44649" y="17859"/>
                </a:lnTo>
                <a:lnTo>
                  <a:pt x="44649" y="35719"/>
                </a:lnTo>
                <a:lnTo>
                  <a:pt x="44649" y="53578"/>
                </a:lnTo>
                <a:lnTo>
                  <a:pt x="44649" y="80368"/>
                </a:lnTo>
                <a:lnTo>
                  <a:pt x="35719" y="107157"/>
                </a:lnTo>
                <a:lnTo>
                  <a:pt x="35719" y="133946"/>
                </a:lnTo>
                <a:lnTo>
                  <a:pt x="26789" y="151805"/>
                </a:lnTo>
                <a:lnTo>
                  <a:pt x="17860" y="178594"/>
                </a:lnTo>
                <a:lnTo>
                  <a:pt x="17860" y="205383"/>
                </a:lnTo>
                <a:lnTo>
                  <a:pt x="8930" y="223243"/>
                </a:lnTo>
                <a:lnTo>
                  <a:pt x="0" y="232172"/>
                </a:lnTo>
                <a:lnTo>
                  <a:pt x="0" y="250032"/>
                </a:lnTo>
                <a:lnTo>
                  <a:pt x="0" y="250032"/>
                </a:lnTo>
                <a:lnTo>
                  <a:pt x="0" y="258961"/>
                </a:lnTo>
                <a:lnTo>
                  <a:pt x="0" y="258961"/>
                </a:lnTo>
                <a:lnTo>
                  <a:pt x="0" y="258961"/>
                </a:lnTo>
                <a:lnTo>
                  <a:pt x="0" y="258961"/>
                </a:lnTo>
                <a:lnTo>
                  <a:pt x="0" y="258961"/>
                </a:lnTo>
                <a:lnTo>
                  <a:pt x="0" y="258961"/>
                </a:lnTo>
                <a:lnTo>
                  <a:pt x="0" y="250032"/>
                </a:lnTo>
                <a:lnTo>
                  <a:pt x="0" y="241102"/>
                </a:lnTo>
                <a:lnTo>
                  <a:pt x="0" y="223243"/>
                </a:lnTo>
                <a:lnTo>
                  <a:pt x="0" y="214313"/>
                </a:lnTo>
                <a:lnTo>
                  <a:pt x="8930" y="205383"/>
                </a:lnTo>
                <a:lnTo>
                  <a:pt x="8930" y="187524"/>
                </a:lnTo>
                <a:lnTo>
                  <a:pt x="17860" y="178594"/>
                </a:lnTo>
                <a:lnTo>
                  <a:pt x="26789" y="160735"/>
                </a:lnTo>
                <a:lnTo>
                  <a:pt x="26789" y="151805"/>
                </a:lnTo>
                <a:lnTo>
                  <a:pt x="35719" y="142875"/>
                </a:lnTo>
                <a:lnTo>
                  <a:pt x="44649" y="133946"/>
                </a:lnTo>
                <a:lnTo>
                  <a:pt x="53579" y="125016"/>
                </a:lnTo>
                <a:lnTo>
                  <a:pt x="62508" y="125016"/>
                </a:lnTo>
                <a:lnTo>
                  <a:pt x="80368" y="125016"/>
                </a:lnTo>
                <a:lnTo>
                  <a:pt x="89297" y="133946"/>
                </a:lnTo>
                <a:lnTo>
                  <a:pt x="98227" y="142875"/>
                </a:lnTo>
                <a:lnTo>
                  <a:pt x="107157" y="151805"/>
                </a:lnTo>
                <a:lnTo>
                  <a:pt x="125016" y="160735"/>
                </a:lnTo>
                <a:lnTo>
                  <a:pt x="133946" y="178594"/>
                </a:lnTo>
                <a:lnTo>
                  <a:pt x="133946" y="187524"/>
                </a:lnTo>
                <a:lnTo>
                  <a:pt x="142875" y="196453"/>
                </a:lnTo>
                <a:lnTo>
                  <a:pt x="142875" y="214313"/>
                </a:lnTo>
                <a:lnTo>
                  <a:pt x="142875" y="232172"/>
                </a:lnTo>
                <a:lnTo>
                  <a:pt x="133946" y="241102"/>
                </a:lnTo>
                <a:lnTo>
                  <a:pt x="133946" y="258961"/>
                </a:lnTo>
                <a:lnTo>
                  <a:pt x="125016" y="267891"/>
                </a:lnTo>
                <a:lnTo>
                  <a:pt x="125016" y="276821"/>
                </a:lnTo>
                <a:lnTo>
                  <a:pt x="125016" y="285750"/>
                </a:lnTo>
                <a:lnTo>
                  <a:pt x="116086" y="294680"/>
                </a:lnTo>
                <a:lnTo>
                  <a:pt x="116086" y="303610"/>
                </a:lnTo>
                <a:lnTo>
                  <a:pt x="107157" y="312539"/>
                </a:lnTo>
                <a:lnTo>
                  <a:pt x="98227" y="312539"/>
                </a:lnTo>
                <a:lnTo>
                  <a:pt x="89297" y="312539"/>
                </a:lnTo>
                <a:lnTo>
                  <a:pt x="71438" y="312539"/>
                </a:lnTo>
                <a:lnTo>
                  <a:pt x="62508" y="312539"/>
                </a:lnTo>
                <a:lnTo>
                  <a:pt x="53579" y="312539"/>
                </a:lnTo>
                <a:lnTo>
                  <a:pt x="44649" y="303610"/>
                </a:lnTo>
                <a:lnTo>
                  <a:pt x="35719" y="294680"/>
                </a:lnTo>
                <a:lnTo>
                  <a:pt x="26789" y="285750"/>
                </a:lnTo>
                <a:lnTo>
                  <a:pt x="26789" y="285750"/>
                </a:lnTo>
                <a:lnTo>
                  <a:pt x="26789" y="28575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4" name="Freeform 233"/>
          <p:cNvSpPr/>
          <p:nvPr/>
        </p:nvSpPr>
        <p:spPr>
          <a:xfrm>
            <a:off x="5045273" y="2580680"/>
            <a:ext cx="98228" cy="125016"/>
          </a:xfrm>
          <a:custGeom>
            <a:avLst/>
            <a:gdLst/>
            <a:ahLst/>
            <a:cxnLst/>
            <a:rect l="0" t="0" r="0" b="0"/>
            <a:pathLst>
              <a:path w="98228" h="125016">
                <a:moveTo>
                  <a:pt x="89297" y="44648"/>
                </a:moveTo>
                <a:lnTo>
                  <a:pt x="89297" y="44648"/>
                </a:lnTo>
                <a:lnTo>
                  <a:pt x="89297" y="44648"/>
                </a:lnTo>
                <a:lnTo>
                  <a:pt x="89297" y="44648"/>
                </a:lnTo>
                <a:lnTo>
                  <a:pt x="89297" y="35718"/>
                </a:lnTo>
                <a:lnTo>
                  <a:pt x="89297" y="35718"/>
                </a:lnTo>
                <a:lnTo>
                  <a:pt x="89297" y="26789"/>
                </a:lnTo>
                <a:lnTo>
                  <a:pt x="89297" y="17859"/>
                </a:lnTo>
                <a:lnTo>
                  <a:pt x="80368" y="8929"/>
                </a:lnTo>
                <a:lnTo>
                  <a:pt x="80368" y="8929"/>
                </a:lnTo>
                <a:lnTo>
                  <a:pt x="71438" y="0"/>
                </a:lnTo>
                <a:lnTo>
                  <a:pt x="62508" y="0"/>
                </a:lnTo>
                <a:lnTo>
                  <a:pt x="53579" y="8929"/>
                </a:lnTo>
                <a:lnTo>
                  <a:pt x="44649" y="17859"/>
                </a:lnTo>
                <a:lnTo>
                  <a:pt x="35719" y="26789"/>
                </a:lnTo>
                <a:lnTo>
                  <a:pt x="17860" y="35718"/>
                </a:lnTo>
                <a:lnTo>
                  <a:pt x="8930" y="53578"/>
                </a:lnTo>
                <a:lnTo>
                  <a:pt x="8930" y="62508"/>
                </a:lnTo>
                <a:lnTo>
                  <a:pt x="0" y="80367"/>
                </a:lnTo>
                <a:lnTo>
                  <a:pt x="0" y="89297"/>
                </a:lnTo>
                <a:lnTo>
                  <a:pt x="0" y="107156"/>
                </a:lnTo>
                <a:lnTo>
                  <a:pt x="0" y="116086"/>
                </a:lnTo>
                <a:lnTo>
                  <a:pt x="0" y="116086"/>
                </a:lnTo>
                <a:lnTo>
                  <a:pt x="0" y="125015"/>
                </a:lnTo>
                <a:lnTo>
                  <a:pt x="8930" y="125015"/>
                </a:lnTo>
                <a:lnTo>
                  <a:pt x="17860" y="125015"/>
                </a:lnTo>
                <a:lnTo>
                  <a:pt x="26790" y="125015"/>
                </a:lnTo>
                <a:lnTo>
                  <a:pt x="26790" y="116086"/>
                </a:lnTo>
                <a:lnTo>
                  <a:pt x="35719" y="107156"/>
                </a:lnTo>
                <a:lnTo>
                  <a:pt x="35719" y="98226"/>
                </a:lnTo>
                <a:lnTo>
                  <a:pt x="44649" y="89297"/>
                </a:lnTo>
                <a:lnTo>
                  <a:pt x="53579" y="71437"/>
                </a:lnTo>
                <a:lnTo>
                  <a:pt x="53579" y="53578"/>
                </a:lnTo>
                <a:lnTo>
                  <a:pt x="62508" y="44648"/>
                </a:lnTo>
                <a:lnTo>
                  <a:pt x="62508" y="26789"/>
                </a:lnTo>
                <a:lnTo>
                  <a:pt x="71438" y="17859"/>
                </a:lnTo>
                <a:lnTo>
                  <a:pt x="71438" y="17859"/>
                </a:lnTo>
                <a:lnTo>
                  <a:pt x="71438" y="17859"/>
                </a:lnTo>
                <a:lnTo>
                  <a:pt x="71438" y="17859"/>
                </a:lnTo>
                <a:lnTo>
                  <a:pt x="71438" y="17859"/>
                </a:lnTo>
                <a:lnTo>
                  <a:pt x="71438" y="17859"/>
                </a:lnTo>
                <a:lnTo>
                  <a:pt x="71438" y="17859"/>
                </a:lnTo>
                <a:lnTo>
                  <a:pt x="80368" y="26789"/>
                </a:lnTo>
                <a:lnTo>
                  <a:pt x="80368" y="35718"/>
                </a:lnTo>
                <a:lnTo>
                  <a:pt x="80368" y="53578"/>
                </a:lnTo>
                <a:lnTo>
                  <a:pt x="89297" y="71437"/>
                </a:lnTo>
                <a:lnTo>
                  <a:pt x="89297" y="80367"/>
                </a:lnTo>
                <a:lnTo>
                  <a:pt x="98227" y="98226"/>
                </a:lnTo>
                <a:lnTo>
                  <a:pt x="98227" y="98226"/>
                </a:lnTo>
                <a:lnTo>
                  <a:pt x="98227" y="98226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5" name="Freeform 234"/>
          <p:cNvSpPr/>
          <p:nvPr/>
        </p:nvSpPr>
        <p:spPr>
          <a:xfrm>
            <a:off x="5179219" y="2562820"/>
            <a:ext cx="107157" cy="133947"/>
          </a:xfrm>
          <a:custGeom>
            <a:avLst/>
            <a:gdLst/>
            <a:ahLst/>
            <a:cxnLst/>
            <a:rect l="0" t="0" r="0" b="0"/>
            <a:pathLst>
              <a:path w="107157" h="133947">
                <a:moveTo>
                  <a:pt x="98226" y="26789"/>
                </a:moveTo>
                <a:lnTo>
                  <a:pt x="98226" y="17860"/>
                </a:lnTo>
                <a:lnTo>
                  <a:pt x="98226" y="17860"/>
                </a:lnTo>
                <a:lnTo>
                  <a:pt x="98226" y="17860"/>
                </a:lnTo>
                <a:lnTo>
                  <a:pt x="98226" y="8930"/>
                </a:lnTo>
                <a:lnTo>
                  <a:pt x="98226" y="8930"/>
                </a:lnTo>
                <a:lnTo>
                  <a:pt x="107156" y="0"/>
                </a:lnTo>
                <a:lnTo>
                  <a:pt x="107156" y="0"/>
                </a:lnTo>
                <a:lnTo>
                  <a:pt x="98226" y="0"/>
                </a:lnTo>
                <a:lnTo>
                  <a:pt x="89297" y="0"/>
                </a:lnTo>
                <a:lnTo>
                  <a:pt x="71437" y="8930"/>
                </a:lnTo>
                <a:lnTo>
                  <a:pt x="62508" y="17860"/>
                </a:lnTo>
                <a:lnTo>
                  <a:pt x="44648" y="17860"/>
                </a:lnTo>
                <a:lnTo>
                  <a:pt x="35719" y="26789"/>
                </a:lnTo>
                <a:lnTo>
                  <a:pt x="26789" y="35719"/>
                </a:lnTo>
                <a:lnTo>
                  <a:pt x="17859" y="44649"/>
                </a:lnTo>
                <a:lnTo>
                  <a:pt x="8929" y="53578"/>
                </a:lnTo>
                <a:lnTo>
                  <a:pt x="0" y="53578"/>
                </a:lnTo>
                <a:lnTo>
                  <a:pt x="0" y="62508"/>
                </a:lnTo>
                <a:lnTo>
                  <a:pt x="0" y="62508"/>
                </a:lnTo>
                <a:lnTo>
                  <a:pt x="8929" y="62508"/>
                </a:lnTo>
                <a:lnTo>
                  <a:pt x="17859" y="62508"/>
                </a:lnTo>
                <a:lnTo>
                  <a:pt x="26789" y="71438"/>
                </a:lnTo>
                <a:lnTo>
                  <a:pt x="35719" y="71438"/>
                </a:lnTo>
                <a:lnTo>
                  <a:pt x="44648" y="71438"/>
                </a:lnTo>
                <a:lnTo>
                  <a:pt x="62508" y="71438"/>
                </a:lnTo>
                <a:lnTo>
                  <a:pt x="71437" y="71438"/>
                </a:lnTo>
                <a:lnTo>
                  <a:pt x="80367" y="71438"/>
                </a:lnTo>
                <a:lnTo>
                  <a:pt x="89297" y="71438"/>
                </a:lnTo>
                <a:lnTo>
                  <a:pt x="89297" y="71438"/>
                </a:lnTo>
                <a:lnTo>
                  <a:pt x="98226" y="71438"/>
                </a:lnTo>
                <a:lnTo>
                  <a:pt x="107156" y="80368"/>
                </a:lnTo>
                <a:lnTo>
                  <a:pt x="107156" y="80368"/>
                </a:lnTo>
                <a:lnTo>
                  <a:pt x="107156" y="89297"/>
                </a:lnTo>
                <a:lnTo>
                  <a:pt x="107156" y="98227"/>
                </a:lnTo>
                <a:lnTo>
                  <a:pt x="107156" y="98227"/>
                </a:lnTo>
                <a:lnTo>
                  <a:pt x="107156" y="107157"/>
                </a:lnTo>
                <a:lnTo>
                  <a:pt x="107156" y="116086"/>
                </a:lnTo>
                <a:lnTo>
                  <a:pt x="107156" y="116086"/>
                </a:lnTo>
                <a:lnTo>
                  <a:pt x="98226" y="125016"/>
                </a:lnTo>
                <a:lnTo>
                  <a:pt x="89297" y="125016"/>
                </a:lnTo>
                <a:lnTo>
                  <a:pt x="89297" y="133946"/>
                </a:lnTo>
                <a:lnTo>
                  <a:pt x="80367" y="133946"/>
                </a:lnTo>
                <a:lnTo>
                  <a:pt x="71437" y="133946"/>
                </a:lnTo>
                <a:lnTo>
                  <a:pt x="62508" y="133946"/>
                </a:lnTo>
                <a:lnTo>
                  <a:pt x="53578" y="133946"/>
                </a:lnTo>
                <a:lnTo>
                  <a:pt x="44648" y="133946"/>
                </a:lnTo>
                <a:lnTo>
                  <a:pt x="35719" y="133946"/>
                </a:lnTo>
                <a:lnTo>
                  <a:pt x="26789" y="125016"/>
                </a:lnTo>
                <a:lnTo>
                  <a:pt x="26789" y="125016"/>
                </a:lnTo>
                <a:lnTo>
                  <a:pt x="17859" y="116086"/>
                </a:lnTo>
                <a:lnTo>
                  <a:pt x="8929" y="107157"/>
                </a:lnTo>
                <a:lnTo>
                  <a:pt x="8929" y="107157"/>
                </a:lnTo>
                <a:lnTo>
                  <a:pt x="8929" y="107157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6" name="Freeform 235"/>
          <p:cNvSpPr/>
          <p:nvPr/>
        </p:nvSpPr>
        <p:spPr>
          <a:xfrm>
            <a:off x="5339953" y="2562820"/>
            <a:ext cx="17861" cy="151806"/>
          </a:xfrm>
          <a:custGeom>
            <a:avLst/>
            <a:gdLst/>
            <a:ahLst/>
            <a:cxnLst/>
            <a:rect l="0" t="0" r="0" b="0"/>
            <a:pathLst>
              <a:path w="17861" h="151806">
                <a:moveTo>
                  <a:pt x="17860" y="0"/>
                </a:moveTo>
                <a:lnTo>
                  <a:pt x="17860" y="0"/>
                </a:lnTo>
                <a:lnTo>
                  <a:pt x="17860" y="0"/>
                </a:lnTo>
                <a:lnTo>
                  <a:pt x="17860" y="0"/>
                </a:lnTo>
                <a:lnTo>
                  <a:pt x="8930" y="8930"/>
                </a:lnTo>
                <a:lnTo>
                  <a:pt x="8930" y="8930"/>
                </a:lnTo>
                <a:lnTo>
                  <a:pt x="0" y="26789"/>
                </a:lnTo>
                <a:lnTo>
                  <a:pt x="0" y="44649"/>
                </a:lnTo>
                <a:lnTo>
                  <a:pt x="0" y="62508"/>
                </a:lnTo>
                <a:lnTo>
                  <a:pt x="0" y="80368"/>
                </a:lnTo>
                <a:lnTo>
                  <a:pt x="0" y="98227"/>
                </a:lnTo>
                <a:lnTo>
                  <a:pt x="0" y="116086"/>
                </a:lnTo>
                <a:lnTo>
                  <a:pt x="0" y="125016"/>
                </a:lnTo>
                <a:lnTo>
                  <a:pt x="0" y="142875"/>
                </a:lnTo>
                <a:lnTo>
                  <a:pt x="0" y="142875"/>
                </a:lnTo>
                <a:lnTo>
                  <a:pt x="0" y="151805"/>
                </a:lnTo>
                <a:lnTo>
                  <a:pt x="0" y="151805"/>
                </a:lnTo>
                <a:lnTo>
                  <a:pt x="0" y="151805"/>
                </a:lnTo>
                <a:lnTo>
                  <a:pt x="0" y="151805"/>
                </a:lnTo>
                <a:lnTo>
                  <a:pt x="0" y="151805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7" name="Freeform 236"/>
          <p:cNvSpPr/>
          <p:nvPr/>
        </p:nvSpPr>
        <p:spPr>
          <a:xfrm>
            <a:off x="5393531" y="2536031"/>
            <a:ext cx="1" cy="1"/>
          </a:xfrm>
          <a:custGeom>
            <a:avLst/>
            <a:gdLst/>
            <a:ahLst/>
            <a:cxnLst/>
            <a:rect l="0" t="0" r="0" b="0"/>
            <a:pathLst>
              <a:path w="1" h="1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8" name="Freeform 237"/>
          <p:cNvSpPr/>
          <p:nvPr/>
        </p:nvSpPr>
        <p:spPr>
          <a:xfrm>
            <a:off x="5438180" y="2580680"/>
            <a:ext cx="133946" cy="151805"/>
          </a:xfrm>
          <a:custGeom>
            <a:avLst/>
            <a:gdLst/>
            <a:ahLst/>
            <a:cxnLst/>
            <a:rect l="0" t="0" r="0" b="0"/>
            <a:pathLst>
              <a:path w="133946" h="151805">
                <a:moveTo>
                  <a:pt x="116086" y="26789"/>
                </a:moveTo>
                <a:lnTo>
                  <a:pt x="116086" y="26789"/>
                </a:lnTo>
                <a:lnTo>
                  <a:pt x="125015" y="26789"/>
                </a:lnTo>
                <a:lnTo>
                  <a:pt x="125015" y="17859"/>
                </a:lnTo>
                <a:lnTo>
                  <a:pt x="125015" y="17859"/>
                </a:lnTo>
                <a:lnTo>
                  <a:pt x="133945" y="17859"/>
                </a:lnTo>
                <a:lnTo>
                  <a:pt x="133945" y="8929"/>
                </a:lnTo>
                <a:lnTo>
                  <a:pt x="125015" y="8929"/>
                </a:lnTo>
                <a:lnTo>
                  <a:pt x="125015" y="0"/>
                </a:lnTo>
                <a:lnTo>
                  <a:pt x="116086" y="0"/>
                </a:lnTo>
                <a:lnTo>
                  <a:pt x="107156" y="0"/>
                </a:lnTo>
                <a:lnTo>
                  <a:pt x="98226" y="0"/>
                </a:lnTo>
                <a:lnTo>
                  <a:pt x="89297" y="0"/>
                </a:lnTo>
                <a:lnTo>
                  <a:pt x="80367" y="0"/>
                </a:lnTo>
                <a:lnTo>
                  <a:pt x="71437" y="0"/>
                </a:lnTo>
                <a:lnTo>
                  <a:pt x="53578" y="8929"/>
                </a:lnTo>
                <a:lnTo>
                  <a:pt x="44648" y="8929"/>
                </a:lnTo>
                <a:lnTo>
                  <a:pt x="35718" y="17859"/>
                </a:lnTo>
                <a:lnTo>
                  <a:pt x="26789" y="26789"/>
                </a:lnTo>
                <a:lnTo>
                  <a:pt x="17859" y="35718"/>
                </a:lnTo>
                <a:lnTo>
                  <a:pt x="8929" y="44648"/>
                </a:lnTo>
                <a:lnTo>
                  <a:pt x="0" y="53578"/>
                </a:lnTo>
                <a:lnTo>
                  <a:pt x="0" y="62508"/>
                </a:lnTo>
                <a:lnTo>
                  <a:pt x="0" y="71437"/>
                </a:lnTo>
                <a:lnTo>
                  <a:pt x="0" y="89297"/>
                </a:lnTo>
                <a:lnTo>
                  <a:pt x="8929" y="98226"/>
                </a:lnTo>
                <a:lnTo>
                  <a:pt x="26789" y="107156"/>
                </a:lnTo>
                <a:lnTo>
                  <a:pt x="35718" y="116086"/>
                </a:lnTo>
                <a:lnTo>
                  <a:pt x="53578" y="125015"/>
                </a:lnTo>
                <a:lnTo>
                  <a:pt x="71437" y="133945"/>
                </a:lnTo>
                <a:lnTo>
                  <a:pt x="98226" y="142875"/>
                </a:lnTo>
                <a:lnTo>
                  <a:pt x="116086" y="142875"/>
                </a:lnTo>
                <a:lnTo>
                  <a:pt x="125015" y="151804"/>
                </a:lnTo>
                <a:lnTo>
                  <a:pt x="125015" y="151804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Shape 54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x="953424" y="216226"/>
            <a:ext cx="3246026" cy="2576775"/>
          </a:xfrm>
          <a:prstGeom prst="rect">
            <a:avLst/>
          </a:prstGeom>
        </p:spPr>
      </p:pic>
      <p:pic>
        <p:nvPicPr>
          <p:cNvPr id="55" name="Shape 55"/>
          <p:cNvPicPr preferRelativeResize="0"/>
          <p:nvPr/>
        </p:nvPicPr>
        <p:blipFill>
          <a:blip r:embed="rId4"/>
          <a:stretch>
            <a:fillRect/>
          </a:stretch>
        </p:blipFill>
        <p:spPr>
          <a:xfrm>
            <a:off x="5697900" y="590874"/>
            <a:ext cx="2671524" cy="4371575"/>
          </a:xfrm>
          <a:prstGeom prst="rect">
            <a:avLst/>
          </a:prstGeom>
        </p:spPr>
      </p:pic>
      <p:pic>
        <p:nvPicPr>
          <p:cNvPr id="56" name="Shape 56"/>
          <p:cNvPicPr preferRelativeResize="0"/>
          <p:nvPr/>
        </p:nvPicPr>
        <p:blipFill>
          <a:blip r:embed="rId5"/>
          <a:stretch>
            <a:fillRect/>
          </a:stretch>
        </p:blipFill>
        <p:spPr>
          <a:xfrm>
            <a:off x="152400" y="152400"/>
            <a:ext cx="285750" cy="104775"/>
          </a:xfrm>
          <a:prstGeom prst="rect">
            <a:avLst/>
          </a:prstGeom>
        </p:spPr>
      </p:pic>
      <p:pic>
        <p:nvPicPr>
          <p:cNvPr id="57" name="Shape 57"/>
          <p:cNvPicPr preferRelativeResize="0"/>
          <p:nvPr/>
        </p:nvPicPr>
        <p:blipFill>
          <a:blip r:embed="rId5"/>
          <a:stretch>
            <a:fillRect/>
          </a:stretch>
        </p:blipFill>
        <p:spPr>
          <a:xfrm>
            <a:off x="304800" y="304800"/>
            <a:ext cx="285750" cy="104775"/>
          </a:xfrm>
          <a:prstGeom prst="rect">
            <a:avLst/>
          </a:prstGeom>
        </p:spPr>
      </p:pic>
      <p:sp>
        <p:nvSpPr>
          <p:cNvPr id="58" name="Shape 58"/>
          <p:cNvSpPr txBox="1"/>
          <p:nvPr/>
        </p:nvSpPr>
        <p:spPr>
          <a:xfrm>
            <a:off x="295276" y="3383750"/>
            <a:ext cx="5191124" cy="8055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buNone/>
            </a:pPr>
            <a:r>
              <a:rPr lang="en" sz="1100" dirty="0"/>
              <a:t>    </a:t>
            </a:r>
            <a:r>
              <a:rPr lang="en" sz="1200" dirty="0"/>
              <a:t> H</a:t>
            </a:r>
            <a:r>
              <a:rPr lang="en" sz="1200" baseline="-25000" dirty="0"/>
              <a:t>2</a:t>
            </a:r>
            <a:r>
              <a:rPr lang="en" sz="1200" dirty="0"/>
              <a:t>O + </a:t>
            </a:r>
            <a:r>
              <a:rPr lang="en" sz="1200" dirty="0" smtClean="0"/>
              <a:t>CO</a:t>
            </a:r>
            <a:r>
              <a:rPr lang="en" sz="1200" baseline="-25000" dirty="0" smtClean="0"/>
              <a:t>2     </a:t>
            </a:r>
            <a:r>
              <a:rPr lang="en" sz="1200" dirty="0" smtClean="0"/>
              <a:t>  </a:t>
            </a:r>
            <a:r>
              <a:rPr lang="en" sz="1200" dirty="0"/>
              <a:t>H</a:t>
            </a:r>
            <a:r>
              <a:rPr lang="en" sz="1200" baseline="-25000" dirty="0"/>
              <a:t>2</a:t>
            </a:r>
            <a:r>
              <a:rPr lang="en" sz="1200" dirty="0"/>
              <a:t>CO</a:t>
            </a:r>
            <a:r>
              <a:rPr lang="en" sz="1200" baseline="-25000" dirty="0"/>
              <a:t>3</a:t>
            </a:r>
            <a:r>
              <a:rPr lang="en" sz="1200" dirty="0"/>
              <a:t> + H</a:t>
            </a:r>
            <a:r>
              <a:rPr lang="en" sz="1200" baseline="-25000" dirty="0"/>
              <a:t>2</a:t>
            </a:r>
            <a:r>
              <a:rPr lang="en" sz="1200" dirty="0"/>
              <a:t>O </a:t>
            </a:r>
            <a:r>
              <a:rPr lang="en" sz="1200" dirty="0" smtClean="0"/>
              <a:t>    </a:t>
            </a:r>
            <a:r>
              <a:rPr lang="en" sz="1200" dirty="0"/>
              <a:t>H</a:t>
            </a:r>
            <a:r>
              <a:rPr lang="en" sz="1200" baseline="-25000" dirty="0"/>
              <a:t>3</a:t>
            </a:r>
            <a:r>
              <a:rPr lang="en" sz="1200" dirty="0"/>
              <a:t>O</a:t>
            </a:r>
            <a:r>
              <a:rPr lang="en" sz="1200" baseline="30000" dirty="0"/>
              <a:t>+</a:t>
            </a:r>
            <a:r>
              <a:rPr lang="en" sz="1200" dirty="0"/>
              <a:t> + HCO</a:t>
            </a:r>
            <a:r>
              <a:rPr lang="en" sz="1200" baseline="-25000" dirty="0"/>
              <a:t>3</a:t>
            </a:r>
            <a:r>
              <a:rPr lang="en" sz="1200" baseline="30000" dirty="0"/>
              <a:t>-</a:t>
            </a:r>
          </a:p>
        </p:txBody>
      </p:sp>
      <p:sp>
        <p:nvSpPr>
          <p:cNvPr id="6" name="Left-Right Arrow 5"/>
          <p:cNvSpPr/>
          <p:nvPr/>
        </p:nvSpPr>
        <p:spPr>
          <a:xfrm>
            <a:off x="1371600" y="3757073"/>
            <a:ext cx="152400" cy="45719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Left-Right Arrow 11"/>
          <p:cNvSpPr/>
          <p:nvPr/>
        </p:nvSpPr>
        <p:spPr>
          <a:xfrm>
            <a:off x="2500237" y="3779932"/>
            <a:ext cx="152400" cy="45719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Freeform 1"/>
          <p:cNvSpPr/>
          <p:nvPr/>
        </p:nvSpPr>
        <p:spPr>
          <a:xfrm>
            <a:off x="723305" y="3875484"/>
            <a:ext cx="1" cy="1"/>
          </a:xfrm>
          <a:custGeom>
            <a:avLst/>
            <a:gdLst/>
            <a:ahLst/>
            <a:cxnLst/>
            <a:rect l="0" t="0" r="0" b="0"/>
            <a:pathLst>
              <a:path w="1" h="1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Freeform 2"/>
          <p:cNvSpPr/>
          <p:nvPr/>
        </p:nvSpPr>
        <p:spPr>
          <a:xfrm>
            <a:off x="741164" y="3937992"/>
            <a:ext cx="321470" cy="35720"/>
          </a:xfrm>
          <a:custGeom>
            <a:avLst/>
            <a:gdLst/>
            <a:ahLst/>
            <a:cxnLst/>
            <a:rect l="0" t="0" r="0" b="0"/>
            <a:pathLst>
              <a:path w="321470" h="35720">
                <a:moveTo>
                  <a:pt x="0" y="17859"/>
                </a:moveTo>
                <a:lnTo>
                  <a:pt x="0" y="17859"/>
                </a:lnTo>
                <a:lnTo>
                  <a:pt x="0" y="17859"/>
                </a:lnTo>
                <a:lnTo>
                  <a:pt x="8930" y="17859"/>
                </a:lnTo>
                <a:lnTo>
                  <a:pt x="17859" y="26789"/>
                </a:lnTo>
                <a:lnTo>
                  <a:pt x="17859" y="26789"/>
                </a:lnTo>
                <a:lnTo>
                  <a:pt x="26789" y="26789"/>
                </a:lnTo>
                <a:lnTo>
                  <a:pt x="26789" y="35719"/>
                </a:lnTo>
                <a:lnTo>
                  <a:pt x="35719" y="35719"/>
                </a:lnTo>
                <a:lnTo>
                  <a:pt x="44648" y="35719"/>
                </a:lnTo>
                <a:lnTo>
                  <a:pt x="62508" y="35719"/>
                </a:lnTo>
                <a:lnTo>
                  <a:pt x="71438" y="35719"/>
                </a:lnTo>
                <a:lnTo>
                  <a:pt x="80367" y="35719"/>
                </a:lnTo>
                <a:lnTo>
                  <a:pt x="89297" y="35719"/>
                </a:lnTo>
                <a:lnTo>
                  <a:pt x="107156" y="35719"/>
                </a:lnTo>
                <a:lnTo>
                  <a:pt x="116086" y="35719"/>
                </a:lnTo>
                <a:lnTo>
                  <a:pt x="125016" y="35719"/>
                </a:lnTo>
                <a:lnTo>
                  <a:pt x="133945" y="26789"/>
                </a:lnTo>
                <a:lnTo>
                  <a:pt x="151805" y="26789"/>
                </a:lnTo>
                <a:lnTo>
                  <a:pt x="160734" y="26789"/>
                </a:lnTo>
                <a:lnTo>
                  <a:pt x="169664" y="26789"/>
                </a:lnTo>
                <a:lnTo>
                  <a:pt x="187523" y="26789"/>
                </a:lnTo>
                <a:lnTo>
                  <a:pt x="205383" y="17859"/>
                </a:lnTo>
                <a:lnTo>
                  <a:pt x="214312" y="17859"/>
                </a:lnTo>
                <a:lnTo>
                  <a:pt x="232172" y="17859"/>
                </a:lnTo>
                <a:lnTo>
                  <a:pt x="250031" y="8929"/>
                </a:lnTo>
                <a:lnTo>
                  <a:pt x="258961" y="8929"/>
                </a:lnTo>
                <a:lnTo>
                  <a:pt x="276820" y="8929"/>
                </a:lnTo>
                <a:lnTo>
                  <a:pt x="285750" y="8929"/>
                </a:lnTo>
                <a:lnTo>
                  <a:pt x="303609" y="0"/>
                </a:lnTo>
                <a:lnTo>
                  <a:pt x="321469" y="0"/>
                </a:lnTo>
                <a:lnTo>
                  <a:pt x="321469" y="0"/>
                </a:lnTo>
                <a:lnTo>
                  <a:pt x="321469" y="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Freeform 3"/>
          <p:cNvSpPr/>
          <p:nvPr/>
        </p:nvSpPr>
        <p:spPr>
          <a:xfrm>
            <a:off x="1250156" y="3911203"/>
            <a:ext cx="2169915" cy="205384"/>
          </a:xfrm>
          <a:custGeom>
            <a:avLst/>
            <a:gdLst/>
            <a:ahLst/>
            <a:cxnLst/>
            <a:rect l="0" t="0" r="0" b="0"/>
            <a:pathLst>
              <a:path w="2169915" h="205384">
                <a:moveTo>
                  <a:pt x="0" y="8929"/>
                </a:moveTo>
                <a:lnTo>
                  <a:pt x="8930" y="8929"/>
                </a:lnTo>
                <a:lnTo>
                  <a:pt x="8930" y="8929"/>
                </a:lnTo>
                <a:lnTo>
                  <a:pt x="26789" y="8929"/>
                </a:lnTo>
                <a:lnTo>
                  <a:pt x="44649" y="8929"/>
                </a:lnTo>
                <a:lnTo>
                  <a:pt x="62508" y="8929"/>
                </a:lnTo>
                <a:lnTo>
                  <a:pt x="80367" y="8929"/>
                </a:lnTo>
                <a:lnTo>
                  <a:pt x="98227" y="8929"/>
                </a:lnTo>
                <a:lnTo>
                  <a:pt x="116086" y="8929"/>
                </a:lnTo>
                <a:lnTo>
                  <a:pt x="133946" y="8929"/>
                </a:lnTo>
                <a:lnTo>
                  <a:pt x="151805" y="8929"/>
                </a:lnTo>
                <a:lnTo>
                  <a:pt x="169664" y="8929"/>
                </a:lnTo>
                <a:lnTo>
                  <a:pt x="178594" y="8929"/>
                </a:lnTo>
                <a:lnTo>
                  <a:pt x="196453" y="17859"/>
                </a:lnTo>
                <a:lnTo>
                  <a:pt x="214313" y="17859"/>
                </a:lnTo>
                <a:lnTo>
                  <a:pt x="232172" y="17859"/>
                </a:lnTo>
                <a:lnTo>
                  <a:pt x="250031" y="17859"/>
                </a:lnTo>
                <a:lnTo>
                  <a:pt x="267891" y="17859"/>
                </a:lnTo>
                <a:lnTo>
                  <a:pt x="276820" y="26789"/>
                </a:lnTo>
                <a:lnTo>
                  <a:pt x="294680" y="26789"/>
                </a:lnTo>
                <a:lnTo>
                  <a:pt x="312539" y="26789"/>
                </a:lnTo>
                <a:lnTo>
                  <a:pt x="330399" y="35718"/>
                </a:lnTo>
                <a:lnTo>
                  <a:pt x="339328" y="35718"/>
                </a:lnTo>
                <a:lnTo>
                  <a:pt x="357188" y="44648"/>
                </a:lnTo>
                <a:lnTo>
                  <a:pt x="375047" y="44648"/>
                </a:lnTo>
                <a:lnTo>
                  <a:pt x="383977" y="53578"/>
                </a:lnTo>
                <a:lnTo>
                  <a:pt x="401836" y="53578"/>
                </a:lnTo>
                <a:lnTo>
                  <a:pt x="410766" y="62508"/>
                </a:lnTo>
                <a:lnTo>
                  <a:pt x="419695" y="71437"/>
                </a:lnTo>
                <a:lnTo>
                  <a:pt x="437555" y="71437"/>
                </a:lnTo>
                <a:lnTo>
                  <a:pt x="446484" y="80367"/>
                </a:lnTo>
                <a:lnTo>
                  <a:pt x="455414" y="89297"/>
                </a:lnTo>
                <a:lnTo>
                  <a:pt x="464344" y="98226"/>
                </a:lnTo>
                <a:lnTo>
                  <a:pt x="473273" y="98226"/>
                </a:lnTo>
                <a:lnTo>
                  <a:pt x="482203" y="107156"/>
                </a:lnTo>
                <a:lnTo>
                  <a:pt x="491133" y="116086"/>
                </a:lnTo>
                <a:lnTo>
                  <a:pt x="500063" y="125015"/>
                </a:lnTo>
                <a:lnTo>
                  <a:pt x="508992" y="133945"/>
                </a:lnTo>
                <a:lnTo>
                  <a:pt x="517922" y="133945"/>
                </a:lnTo>
                <a:lnTo>
                  <a:pt x="526852" y="142875"/>
                </a:lnTo>
                <a:lnTo>
                  <a:pt x="535781" y="151804"/>
                </a:lnTo>
                <a:lnTo>
                  <a:pt x="544711" y="160734"/>
                </a:lnTo>
                <a:lnTo>
                  <a:pt x="544711" y="160734"/>
                </a:lnTo>
                <a:lnTo>
                  <a:pt x="553641" y="169664"/>
                </a:lnTo>
                <a:lnTo>
                  <a:pt x="562570" y="169664"/>
                </a:lnTo>
                <a:lnTo>
                  <a:pt x="571500" y="178593"/>
                </a:lnTo>
                <a:lnTo>
                  <a:pt x="571500" y="187523"/>
                </a:lnTo>
                <a:lnTo>
                  <a:pt x="571500" y="187523"/>
                </a:lnTo>
                <a:lnTo>
                  <a:pt x="580430" y="196453"/>
                </a:lnTo>
                <a:lnTo>
                  <a:pt x="580430" y="196453"/>
                </a:lnTo>
                <a:lnTo>
                  <a:pt x="589359" y="196453"/>
                </a:lnTo>
                <a:lnTo>
                  <a:pt x="589359" y="196453"/>
                </a:lnTo>
                <a:lnTo>
                  <a:pt x="589359" y="205383"/>
                </a:lnTo>
                <a:lnTo>
                  <a:pt x="589359" y="205383"/>
                </a:lnTo>
                <a:lnTo>
                  <a:pt x="589359" y="205383"/>
                </a:lnTo>
                <a:lnTo>
                  <a:pt x="598289" y="205383"/>
                </a:lnTo>
                <a:lnTo>
                  <a:pt x="598289" y="205383"/>
                </a:lnTo>
                <a:lnTo>
                  <a:pt x="598289" y="205383"/>
                </a:lnTo>
                <a:lnTo>
                  <a:pt x="598289" y="205383"/>
                </a:lnTo>
                <a:lnTo>
                  <a:pt x="598289" y="196453"/>
                </a:lnTo>
                <a:lnTo>
                  <a:pt x="598289" y="196453"/>
                </a:lnTo>
                <a:lnTo>
                  <a:pt x="607219" y="187523"/>
                </a:lnTo>
                <a:lnTo>
                  <a:pt x="607219" y="178593"/>
                </a:lnTo>
                <a:lnTo>
                  <a:pt x="607219" y="169664"/>
                </a:lnTo>
                <a:lnTo>
                  <a:pt x="616148" y="169664"/>
                </a:lnTo>
                <a:lnTo>
                  <a:pt x="616148" y="160734"/>
                </a:lnTo>
                <a:lnTo>
                  <a:pt x="625078" y="151804"/>
                </a:lnTo>
                <a:lnTo>
                  <a:pt x="625078" y="142875"/>
                </a:lnTo>
                <a:lnTo>
                  <a:pt x="634008" y="133945"/>
                </a:lnTo>
                <a:lnTo>
                  <a:pt x="634008" y="125015"/>
                </a:lnTo>
                <a:lnTo>
                  <a:pt x="642938" y="116086"/>
                </a:lnTo>
                <a:lnTo>
                  <a:pt x="642938" y="116086"/>
                </a:lnTo>
                <a:lnTo>
                  <a:pt x="651867" y="107156"/>
                </a:lnTo>
                <a:lnTo>
                  <a:pt x="660797" y="98226"/>
                </a:lnTo>
                <a:lnTo>
                  <a:pt x="660797" y="89297"/>
                </a:lnTo>
                <a:lnTo>
                  <a:pt x="669727" y="80367"/>
                </a:lnTo>
                <a:lnTo>
                  <a:pt x="678656" y="80367"/>
                </a:lnTo>
                <a:lnTo>
                  <a:pt x="687586" y="71437"/>
                </a:lnTo>
                <a:lnTo>
                  <a:pt x="696516" y="71437"/>
                </a:lnTo>
                <a:lnTo>
                  <a:pt x="705445" y="62508"/>
                </a:lnTo>
                <a:lnTo>
                  <a:pt x="714375" y="62508"/>
                </a:lnTo>
                <a:lnTo>
                  <a:pt x="723305" y="53578"/>
                </a:lnTo>
                <a:lnTo>
                  <a:pt x="732234" y="53578"/>
                </a:lnTo>
                <a:lnTo>
                  <a:pt x="741164" y="53578"/>
                </a:lnTo>
                <a:lnTo>
                  <a:pt x="750094" y="53578"/>
                </a:lnTo>
                <a:lnTo>
                  <a:pt x="759023" y="44648"/>
                </a:lnTo>
                <a:lnTo>
                  <a:pt x="767953" y="44648"/>
                </a:lnTo>
                <a:lnTo>
                  <a:pt x="776883" y="44648"/>
                </a:lnTo>
                <a:lnTo>
                  <a:pt x="794742" y="44648"/>
                </a:lnTo>
                <a:lnTo>
                  <a:pt x="803672" y="44648"/>
                </a:lnTo>
                <a:lnTo>
                  <a:pt x="812602" y="35718"/>
                </a:lnTo>
                <a:lnTo>
                  <a:pt x="830461" y="35718"/>
                </a:lnTo>
                <a:lnTo>
                  <a:pt x="839391" y="35718"/>
                </a:lnTo>
                <a:lnTo>
                  <a:pt x="848320" y="35718"/>
                </a:lnTo>
                <a:lnTo>
                  <a:pt x="866180" y="35718"/>
                </a:lnTo>
                <a:lnTo>
                  <a:pt x="875109" y="35718"/>
                </a:lnTo>
                <a:lnTo>
                  <a:pt x="892969" y="35718"/>
                </a:lnTo>
                <a:lnTo>
                  <a:pt x="901898" y="35718"/>
                </a:lnTo>
                <a:lnTo>
                  <a:pt x="919758" y="35718"/>
                </a:lnTo>
                <a:lnTo>
                  <a:pt x="937617" y="35718"/>
                </a:lnTo>
                <a:lnTo>
                  <a:pt x="955477" y="35718"/>
                </a:lnTo>
                <a:lnTo>
                  <a:pt x="973336" y="35718"/>
                </a:lnTo>
                <a:lnTo>
                  <a:pt x="991195" y="35718"/>
                </a:lnTo>
                <a:lnTo>
                  <a:pt x="1009055" y="35718"/>
                </a:lnTo>
                <a:lnTo>
                  <a:pt x="1035844" y="35718"/>
                </a:lnTo>
                <a:lnTo>
                  <a:pt x="1053703" y="35718"/>
                </a:lnTo>
                <a:lnTo>
                  <a:pt x="1071563" y="35718"/>
                </a:lnTo>
                <a:lnTo>
                  <a:pt x="1089422" y="35718"/>
                </a:lnTo>
                <a:lnTo>
                  <a:pt x="1116211" y="44648"/>
                </a:lnTo>
                <a:lnTo>
                  <a:pt x="1134070" y="44648"/>
                </a:lnTo>
                <a:lnTo>
                  <a:pt x="1160859" y="44648"/>
                </a:lnTo>
                <a:lnTo>
                  <a:pt x="1178719" y="44648"/>
                </a:lnTo>
                <a:lnTo>
                  <a:pt x="1205508" y="44648"/>
                </a:lnTo>
                <a:lnTo>
                  <a:pt x="1232297" y="44648"/>
                </a:lnTo>
                <a:lnTo>
                  <a:pt x="1250157" y="44648"/>
                </a:lnTo>
                <a:lnTo>
                  <a:pt x="1276946" y="44648"/>
                </a:lnTo>
                <a:lnTo>
                  <a:pt x="1303735" y="44648"/>
                </a:lnTo>
                <a:lnTo>
                  <a:pt x="1330524" y="53578"/>
                </a:lnTo>
                <a:lnTo>
                  <a:pt x="1348383" y="53578"/>
                </a:lnTo>
                <a:lnTo>
                  <a:pt x="1375172" y="53578"/>
                </a:lnTo>
                <a:lnTo>
                  <a:pt x="1401961" y="53578"/>
                </a:lnTo>
                <a:lnTo>
                  <a:pt x="1428750" y="53578"/>
                </a:lnTo>
                <a:lnTo>
                  <a:pt x="1455539" y="53578"/>
                </a:lnTo>
                <a:lnTo>
                  <a:pt x="1473399" y="53578"/>
                </a:lnTo>
                <a:lnTo>
                  <a:pt x="1500188" y="53578"/>
                </a:lnTo>
                <a:lnTo>
                  <a:pt x="1526977" y="53578"/>
                </a:lnTo>
                <a:lnTo>
                  <a:pt x="1553766" y="53578"/>
                </a:lnTo>
                <a:lnTo>
                  <a:pt x="1580555" y="53578"/>
                </a:lnTo>
                <a:lnTo>
                  <a:pt x="1607344" y="53578"/>
                </a:lnTo>
                <a:lnTo>
                  <a:pt x="1634133" y="53578"/>
                </a:lnTo>
                <a:lnTo>
                  <a:pt x="1660922" y="53578"/>
                </a:lnTo>
                <a:lnTo>
                  <a:pt x="1687711" y="53578"/>
                </a:lnTo>
                <a:lnTo>
                  <a:pt x="1714500" y="53578"/>
                </a:lnTo>
                <a:lnTo>
                  <a:pt x="1741289" y="53578"/>
                </a:lnTo>
                <a:lnTo>
                  <a:pt x="1768078" y="53578"/>
                </a:lnTo>
                <a:lnTo>
                  <a:pt x="1803797" y="53578"/>
                </a:lnTo>
                <a:lnTo>
                  <a:pt x="1830586" y="53578"/>
                </a:lnTo>
                <a:lnTo>
                  <a:pt x="1857375" y="53578"/>
                </a:lnTo>
                <a:lnTo>
                  <a:pt x="1884164" y="44648"/>
                </a:lnTo>
                <a:lnTo>
                  <a:pt x="1910953" y="44648"/>
                </a:lnTo>
                <a:lnTo>
                  <a:pt x="1937742" y="44648"/>
                </a:lnTo>
                <a:lnTo>
                  <a:pt x="1955602" y="35718"/>
                </a:lnTo>
                <a:lnTo>
                  <a:pt x="1982391" y="35718"/>
                </a:lnTo>
                <a:lnTo>
                  <a:pt x="2009180" y="35718"/>
                </a:lnTo>
                <a:lnTo>
                  <a:pt x="2027039" y="26789"/>
                </a:lnTo>
                <a:lnTo>
                  <a:pt x="2053828" y="26789"/>
                </a:lnTo>
                <a:lnTo>
                  <a:pt x="2080617" y="26789"/>
                </a:lnTo>
                <a:lnTo>
                  <a:pt x="2107406" y="17859"/>
                </a:lnTo>
                <a:lnTo>
                  <a:pt x="2125265" y="8929"/>
                </a:lnTo>
                <a:lnTo>
                  <a:pt x="2143125" y="8929"/>
                </a:lnTo>
                <a:lnTo>
                  <a:pt x="2152055" y="0"/>
                </a:lnTo>
                <a:lnTo>
                  <a:pt x="2169914" y="0"/>
                </a:lnTo>
                <a:lnTo>
                  <a:pt x="2169914" y="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reeform 4"/>
          <p:cNvSpPr/>
          <p:nvPr/>
        </p:nvSpPr>
        <p:spPr>
          <a:xfrm>
            <a:off x="1321594" y="3902273"/>
            <a:ext cx="1" cy="1"/>
          </a:xfrm>
          <a:custGeom>
            <a:avLst/>
            <a:gdLst/>
            <a:ahLst/>
            <a:cxnLst/>
            <a:rect l="0" t="0" r="0" b="0"/>
            <a:pathLst>
              <a:path w="1" h="1">
                <a:moveTo>
                  <a:pt x="0" y="0"/>
                </a:moveTo>
                <a:close/>
              </a:path>
            </a:pathLst>
          </a:cu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reeform 6"/>
          <p:cNvSpPr/>
          <p:nvPr/>
        </p:nvSpPr>
        <p:spPr>
          <a:xfrm>
            <a:off x="1134070" y="3902273"/>
            <a:ext cx="169665" cy="8931"/>
          </a:xfrm>
          <a:custGeom>
            <a:avLst/>
            <a:gdLst/>
            <a:ahLst/>
            <a:cxnLst/>
            <a:rect l="0" t="0" r="0" b="0"/>
            <a:pathLst>
              <a:path w="169665" h="8931">
                <a:moveTo>
                  <a:pt x="169664" y="0"/>
                </a:moveTo>
                <a:lnTo>
                  <a:pt x="169664" y="0"/>
                </a:lnTo>
                <a:lnTo>
                  <a:pt x="160735" y="0"/>
                </a:lnTo>
                <a:lnTo>
                  <a:pt x="151805" y="0"/>
                </a:lnTo>
                <a:lnTo>
                  <a:pt x="142875" y="0"/>
                </a:lnTo>
                <a:lnTo>
                  <a:pt x="142875" y="0"/>
                </a:lnTo>
                <a:lnTo>
                  <a:pt x="133946" y="0"/>
                </a:lnTo>
                <a:lnTo>
                  <a:pt x="125016" y="0"/>
                </a:lnTo>
                <a:lnTo>
                  <a:pt x="116086" y="0"/>
                </a:lnTo>
                <a:lnTo>
                  <a:pt x="107157" y="0"/>
                </a:lnTo>
                <a:lnTo>
                  <a:pt x="98227" y="0"/>
                </a:lnTo>
                <a:lnTo>
                  <a:pt x="89297" y="0"/>
                </a:lnTo>
                <a:lnTo>
                  <a:pt x="71438" y="0"/>
                </a:lnTo>
                <a:lnTo>
                  <a:pt x="62508" y="0"/>
                </a:lnTo>
                <a:lnTo>
                  <a:pt x="44649" y="0"/>
                </a:lnTo>
                <a:lnTo>
                  <a:pt x="35719" y="0"/>
                </a:lnTo>
                <a:lnTo>
                  <a:pt x="17860" y="8930"/>
                </a:lnTo>
                <a:lnTo>
                  <a:pt x="8930" y="8930"/>
                </a:lnTo>
                <a:lnTo>
                  <a:pt x="0" y="8930"/>
                </a:lnTo>
                <a:lnTo>
                  <a:pt x="0" y="893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1053703" y="3884414"/>
            <a:ext cx="223243" cy="44649"/>
          </a:xfrm>
          <a:custGeom>
            <a:avLst/>
            <a:gdLst/>
            <a:ahLst/>
            <a:cxnLst/>
            <a:rect l="0" t="0" r="0" b="0"/>
            <a:pathLst>
              <a:path w="223243" h="44649">
                <a:moveTo>
                  <a:pt x="0" y="44648"/>
                </a:moveTo>
                <a:lnTo>
                  <a:pt x="0" y="44648"/>
                </a:lnTo>
                <a:lnTo>
                  <a:pt x="8930" y="44648"/>
                </a:lnTo>
                <a:lnTo>
                  <a:pt x="8930" y="35718"/>
                </a:lnTo>
                <a:lnTo>
                  <a:pt x="17859" y="35718"/>
                </a:lnTo>
                <a:lnTo>
                  <a:pt x="17859" y="35718"/>
                </a:lnTo>
                <a:lnTo>
                  <a:pt x="26789" y="26789"/>
                </a:lnTo>
                <a:lnTo>
                  <a:pt x="35719" y="26789"/>
                </a:lnTo>
                <a:lnTo>
                  <a:pt x="44648" y="26789"/>
                </a:lnTo>
                <a:lnTo>
                  <a:pt x="53578" y="26789"/>
                </a:lnTo>
                <a:lnTo>
                  <a:pt x="62508" y="17859"/>
                </a:lnTo>
                <a:lnTo>
                  <a:pt x="80367" y="17859"/>
                </a:lnTo>
                <a:lnTo>
                  <a:pt x="98227" y="8929"/>
                </a:lnTo>
                <a:lnTo>
                  <a:pt x="107156" y="8929"/>
                </a:lnTo>
                <a:lnTo>
                  <a:pt x="125016" y="8929"/>
                </a:lnTo>
                <a:lnTo>
                  <a:pt x="142875" y="0"/>
                </a:lnTo>
                <a:lnTo>
                  <a:pt x="151805" y="0"/>
                </a:lnTo>
                <a:lnTo>
                  <a:pt x="169664" y="0"/>
                </a:lnTo>
                <a:lnTo>
                  <a:pt x="187524" y="0"/>
                </a:lnTo>
                <a:lnTo>
                  <a:pt x="205383" y="0"/>
                </a:lnTo>
                <a:lnTo>
                  <a:pt x="223242" y="0"/>
                </a:lnTo>
                <a:lnTo>
                  <a:pt x="223242" y="0"/>
                </a:lnTo>
                <a:lnTo>
                  <a:pt x="223242" y="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8"/>
          <p:cNvSpPr/>
          <p:nvPr/>
        </p:nvSpPr>
        <p:spPr>
          <a:xfrm>
            <a:off x="1419820" y="4170164"/>
            <a:ext cx="17861" cy="214313"/>
          </a:xfrm>
          <a:custGeom>
            <a:avLst/>
            <a:gdLst/>
            <a:ahLst/>
            <a:cxnLst/>
            <a:rect l="0" t="0" r="0" b="0"/>
            <a:pathLst>
              <a:path w="17861" h="214313">
                <a:moveTo>
                  <a:pt x="17860" y="8929"/>
                </a:moveTo>
                <a:lnTo>
                  <a:pt x="17860" y="8929"/>
                </a:lnTo>
                <a:lnTo>
                  <a:pt x="17860" y="0"/>
                </a:lnTo>
                <a:lnTo>
                  <a:pt x="8930" y="0"/>
                </a:lnTo>
                <a:lnTo>
                  <a:pt x="8930" y="0"/>
                </a:lnTo>
                <a:lnTo>
                  <a:pt x="8930" y="0"/>
                </a:lnTo>
                <a:lnTo>
                  <a:pt x="8930" y="0"/>
                </a:lnTo>
                <a:lnTo>
                  <a:pt x="8930" y="0"/>
                </a:lnTo>
                <a:lnTo>
                  <a:pt x="8930" y="0"/>
                </a:lnTo>
                <a:lnTo>
                  <a:pt x="8930" y="0"/>
                </a:lnTo>
                <a:lnTo>
                  <a:pt x="8930" y="0"/>
                </a:lnTo>
                <a:lnTo>
                  <a:pt x="8930" y="8929"/>
                </a:lnTo>
                <a:lnTo>
                  <a:pt x="8930" y="17859"/>
                </a:lnTo>
                <a:lnTo>
                  <a:pt x="0" y="26789"/>
                </a:lnTo>
                <a:lnTo>
                  <a:pt x="0" y="44648"/>
                </a:lnTo>
                <a:lnTo>
                  <a:pt x="0" y="53578"/>
                </a:lnTo>
                <a:lnTo>
                  <a:pt x="0" y="71437"/>
                </a:lnTo>
                <a:lnTo>
                  <a:pt x="0" y="89297"/>
                </a:lnTo>
                <a:lnTo>
                  <a:pt x="0" y="107156"/>
                </a:lnTo>
                <a:lnTo>
                  <a:pt x="0" y="125015"/>
                </a:lnTo>
                <a:lnTo>
                  <a:pt x="8930" y="142875"/>
                </a:lnTo>
                <a:lnTo>
                  <a:pt x="8930" y="160734"/>
                </a:lnTo>
                <a:lnTo>
                  <a:pt x="8930" y="169664"/>
                </a:lnTo>
                <a:lnTo>
                  <a:pt x="8930" y="187523"/>
                </a:lnTo>
                <a:lnTo>
                  <a:pt x="8930" y="196453"/>
                </a:lnTo>
                <a:lnTo>
                  <a:pt x="8930" y="205382"/>
                </a:lnTo>
                <a:lnTo>
                  <a:pt x="8930" y="205382"/>
                </a:lnTo>
                <a:lnTo>
                  <a:pt x="8930" y="214312"/>
                </a:lnTo>
                <a:lnTo>
                  <a:pt x="8930" y="214312"/>
                </a:lnTo>
                <a:lnTo>
                  <a:pt x="8930" y="214312"/>
                </a:lnTo>
                <a:lnTo>
                  <a:pt x="8930" y="214312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1455539" y="4143375"/>
            <a:ext cx="151806" cy="241102"/>
          </a:xfrm>
          <a:custGeom>
            <a:avLst/>
            <a:gdLst/>
            <a:ahLst/>
            <a:cxnLst/>
            <a:rect l="0" t="0" r="0" b="0"/>
            <a:pathLst>
              <a:path w="151806" h="241102">
                <a:moveTo>
                  <a:pt x="0" y="17859"/>
                </a:moveTo>
                <a:lnTo>
                  <a:pt x="0" y="17859"/>
                </a:lnTo>
                <a:lnTo>
                  <a:pt x="0" y="17859"/>
                </a:lnTo>
                <a:lnTo>
                  <a:pt x="0" y="17859"/>
                </a:lnTo>
                <a:lnTo>
                  <a:pt x="0" y="8929"/>
                </a:lnTo>
                <a:lnTo>
                  <a:pt x="8930" y="8929"/>
                </a:lnTo>
                <a:lnTo>
                  <a:pt x="8930" y="8929"/>
                </a:lnTo>
                <a:lnTo>
                  <a:pt x="17859" y="8929"/>
                </a:lnTo>
                <a:lnTo>
                  <a:pt x="17859" y="8929"/>
                </a:lnTo>
                <a:lnTo>
                  <a:pt x="26789" y="8929"/>
                </a:lnTo>
                <a:lnTo>
                  <a:pt x="35719" y="0"/>
                </a:lnTo>
                <a:lnTo>
                  <a:pt x="44648" y="0"/>
                </a:lnTo>
                <a:lnTo>
                  <a:pt x="53578" y="8929"/>
                </a:lnTo>
                <a:lnTo>
                  <a:pt x="62508" y="8929"/>
                </a:lnTo>
                <a:lnTo>
                  <a:pt x="71437" y="8929"/>
                </a:lnTo>
                <a:lnTo>
                  <a:pt x="71437" y="17859"/>
                </a:lnTo>
                <a:lnTo>
                  <a:pt x="80367" y="26789"/>
                </a:lnTo>
                <a:lnTo>
                  <a:pt x="80367" y="35718"/>
                </a:lnTo>
                <a:lnTo>
                  <a:pt x="89297" y="44648"/>
                </a:lnTo>
                <a:lnTo>
                  <a:pt x="89297" y="53578"/>
                </a:lnTo>
                <a:lnTo>
                  <a:pt x="89297" y="62507"/>
                </a:lnTo>
                <a:lnTo>
                  <a:pt x="80367" y="71437"/>
                </a:lnTo>
                <a:lnTo>
                  <a:pt x="80367" y="80367"/>
                </a:lnTo>
                <a:lnTo>
                  <a:pt x="71437" y="89296"/>
                </a:lnTo>
                <a:lnTo>
                  <a:pt x="62508" y="107156"/>
                </a:lnTo>
                <a:lnTo>
                  <a:pt x="53578" y="116086"/>
                </a:lnTo>
                <a:lnTo>
                  <a:pt x="53578" y="116086"/>
                </a:lnTo>
                <a:lnTo>
                  <a:pt x="44648" y="125015"/>
                </a:lnTo>
                <a:lnTo>
                  <a:pt x="35719" y="125015"/>
                </a:lnTo>
                <a:lnTo>
                  <a:pt x="35719" y="125015"/>
                </a:lnTo>
                <a:lnTo>
                  <a:pt x="35719" y="125015"/>
                </a:lnTo>
                <a:lnTo>
                  <a:pt x="35719" y="125015"/>
                </a:lnTo>
                <a:lnTo>
                  <a:pt x="35719" y="125015"/>
                </a:lnTo>
                <a:lnTo>
                  <a:pt x="35719" y="125015"/>
                </a:lnTo>
                <a:lnTo>
                  <a:pt x="44648" y="125015"/>
                </a:lnTo>
                <a:lnTo>
                  <a:pt x="53578" y="116086"/>
                </a:lnTo>
                <a:lnTo>
                  <a:pt x="62508" y="116086"/>
                </a:lnTo>
                <a:lnTo>
                  <a:pt x="71437" y="116086"/>
                </a:lnTo>
                <a:lnTo>
                  <a:pt x="80367" y="116086"/>
                </a:lnTo>
                <a:lnTo>
                  <a:pt x="98227" y="116086"/>
                </a:lnTo>
                <a:lnTo>
                  <a:pt x="107156" y="116086"/>
                </a:lnTo>
                <a:lnTo>
                  <a:pt x="116086" y="116086"/>
                </a:lnTo>
                <a:lnTo>
                  <a:pt x="125016" y="125015"/>
                </a:lnTo>
                <a:lnTo>
                  <a:pt x="133945" y="133945"/>
                </a:lnTo>
                <a:lnTo>
                  <a:pt x="142875" y="142875"/>
                </a:lnTo>
                <a:lnTo>
                  <a:pt x="142875" y="151804"/>
                </a:lnTo>
                <a:lnTo>
                  <a:pt x="151805" y="160734"/>
                </a:lnTo>
                <a:lnTo>
                  <a:pt x="151805" y="169664"/>
                </a:lnTo>
                <a:lnTo>
                  <a:pt x="151805" y="187523"/>
                </a:lnTo>
                <a:lnTo>
                  <a:pt x="142875" y="196453"/>
                </a:lnTo>
                <a:lnTo>
                  <a:pt x="142875" y="205382"/>
                </a:lnTo>
                <a:lnTo>
                  <a:pt x="133945" y="214312"/>
                </a:lnTo>
                <a:lnTo>
                  <a:pt x="125016" y="214312"/>
                </a:lnTo>
                <a:lnTo>
                  <a:pt x="116086" y="223242"/>
                </a:lnTo>
                <a:lnTo>
                  <a:pt x="116086" y="232171"/>
                </a:lnTo>
                <a:lnTo>
                  <a:pt x="98227" y="232171"/>
                </a:lnTo>
                <a:lnTo>
                  <a:pt x="98227" y="241101"/>
                </a:lnTo>
                <a:lnTo>
                  <a:pt x="89297" y="241101"/>
                </a:lnTo>
                <a:lnTo>
                  <a:pt x="71437" y="241101"/>
                </a:lnTo>
                <a:lnTo>
                  <a:pt x="71437" y="232171"/>
                </a:lnTo>
                <a:lnTo>
                  <a:pt x="62508" y="232171"/>
                </a:lnTo>
                <a:lnTo>
                  <a:pt x="62508" y="232171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 10"/>
          <p:cNvSpPr/>
          <p:nvPr/>
        </p:nvSpPr>
        <p:spPr>
          <a:xfrm>
            <a:off x="1643062" y="4232671"/>
            <a:ext cx="89298" cy="133947"/>
          </a:xfrm>
          <a:custGeom>
            <a:avLst/>
            <a:gdLst/>
            <a:ahLst/>
            <a:cxnLst/>
            <a:rect l="0" t="0" r="0" b="0"/>
            <a:pathLst>
              <a:path w="89298" h="133947">
                <a:moveTo>
                  <a:pt x="17860" y="0"/>
                </a:moveTo>
                <a:lnTo>
                  <a:pt x="17860" y="0"/>
                </a:lnTo>
                <a:lnTo>
                  <a:pt x="17860" y="0"/>
                </a:lnTo>
                <a:lnTo>
                  <a:pt x="17860" y="0"/>
                </a:lnTo>
                <a:lnTo>
                  <a:pt x="17860" y="8930"/>
                </a:lnTo>
                <a:lnTo>
                  <a:pt x="8930" y="8930"/>
                </a:lnTo>
                <a:lnTo>
                  <a:pt x="8930" y="26790"/>
                </a:lnTo>
                <a:lnTo>
                  <a:pt x="8930" y="35719"/>
                </a:lnTo>
                <a:lnTo>
                  <a:pt x="8930" y="53579"/>
                </a:lnTo>
                <a:lnTo>
                  <a:pt x="0" y="71438"/>
                </a:lnTo>
                <a:lnTo>
                  <a:pt x="0" y="89297"/>
                </a:lnTo>
                <a:lnTo>
                  <a:pt x="0" y="98227"/>
                </a:lnTo>
                <a:lnTo>
                  <a:pt x="0" y="107157"/>
                </a:lnTo>
                <a:lnTo>
                  <a:pt x="8930" y="116086"/>
                </a:lnTo>
                <a:lnTo>
                  <a:pt x="17860" y="125016"/>
                </a:lnTo>
                <a:lnTo>
                  <a:pt x="17860" y="133946"/>
                </a:lnTo>
                <a:lnTo>
                  <a:pt x="26789" y="133946"/>
                </a:lnTo>
                <a:lnTo>
                  <a:pt x="35719" y="133946"/>
                </a:lnTo>
                <a:lnTo>
                  <a:pt x="44649" y="125016"/>
                </a:lnTo>
                <a:lnTo>
                  <a:pt x="53578" y="125016"/>
                </a:lnTo>
                <a:lnTo>
                  <a:pt x="62508" y="116086"/>
                </a:lnTo>
                <a:lnTo>
                  <a:pt x="62508" y="107157"/>
                </a:lnTo>
                <a:lnTo>
                  <a:pt x="71438" y="89297"/>
                </a:lnTo>
                <a:lnTo>
                  <a:pt x="71438" y="80368"/>
                </a:lnTo>
                <a:lnTo>
                  <a:pt x="71438" y="62508"/>
                </a:lnTo>
                <a:lnTo>
                  <a:pt x="71438" y="53579"/>
                </a:lnTo>
                <a:lnTo>
                  <a:pt x="71438" y="35719"/>
                </a:lnTo>
                <a:lnTo>
                  <a:pt x="71438" y="26790"/>
                </a:lnTo>
                <a:lnTo>
                  <a:pt x="71438" y="26790"/>
                </a:lnTo>
                <a:lnTo>
                  <a:pt x="71438" y="17860"/>
                </a:lnTo>
                <a:lnTo>
                  <a:pt x="71438" y="26790"/>
                </a:lnTo>
                <a:lnTo>
                  <a:pt x="71438" y="26790"/>
                </a:lnTo>
                <a:lnTo>
                  <a:pt x="71438" y="35719"/>
                </a:lnTo>
                <a:lnTo>
                  <a:pt x="71438" y="44649"/>
                </a:lnTo>
                <a:lnTo>
                  <a:pt x="71438" y="53579"/>
                </a:lnTo>
                <a:lnTo>
                  <a:pt x="80367" y="62508"/>
                </a:lnTo>
                <a:lnTo>
                  <a:pt x="80367" y="80368"/>
                </a:lnTo>
                <a:lnTo>
                  <a:pt x="89297" y="89297"/>
                </a:lnTo>
                <a:lnTo>
                  <a:pt x="89297" y="98227"/>
                </a:lnTo>
                <a:lnTo>
                  <a:pt x="89297" y="98227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reeform 12"/>
          <p:cNvSpPr/>
          <p:nvPr/>
        </p:nvSpPr>
        <p:spPr>
          <a:xfrm>
            <a:off x="1857375" y="4125515"/>
            <a:ext cx="53579" cy="241103"/>
          </a:xfrm>
          <a:custGeom>
            <a:avLst/>
            <a:gdLst/>
            <a:ahLst/>
            <a:cxnLst/>
            <a:rect l="0" t="0" r="0" b="0"/>
            <a:pathLst>
              <a:path w="53579" h="241103">
                <a:moveTo>
                  <a:pt x="17859" y="125016"/>
                </a:moveTo>
                <a:lnTo>
                  <a:pt x="17859" y="125016"/>
                </a:lnTo>
                <a:lnTo>
                  <a:pt x="17859" y="116086"/>
                </a:lnTo>
                <a:lnTo>
                  <a:pt x="26789" y="116086"/>
                </a:lnTo>
                <a:lnTo>
                  <a:pt x="26789" y="107156"/>
                </a:lnTo>
                <a:lnTo>
                  <a:pt x="35719" y="107156"/>
                </a:lnTo>
                <a:lnTo>
                  <a:pt x="35719" y="98227"/>
                </a:lnTo>
                <a:lnTo>
                  <a:pt x="44648" y="89297"/>
                </a:lnTo>
                <a:lnTo>
                  <a:pt x="44648" y="80367"/>
                </a:lnTo>
                <a:lnTo>
                  <a:pt x="53578" y="71438"/>
                </a:lnTo>
                <a:lnTo>
                  <a:pt x="53578" y="53578"/>
                </a:lnTo>
                <a:lnTo>
                  <a:pt x="53578" y="44649"/>
                </a:lnTo>
                <a:lnTo>
                  <a:pt x="53578" y="35719"/>
                </a:lnTo>
                <a:lnTo>
                  <a:pt x="53578" y="26789"/>
                </a:lnTo>
                <a:lnTo>
                  <a:pt x="53578" y="17860"/>
                </a:lnTo>
                <a:lnTo>
                  <a:pt x="44648" y="17860"/>
                </a:lnTo>
                <a:lnTo>
                  <a:pt x="44648" y="8930"/>
                </a:lnTo>
                <a:lnTo>
                  <a:pt x="35719" y="0"/>
                </a:lnTo>
                <a:lnTo>
                  <a:pt x="35719" y="0"/>
                </a:lnTo>
                <a:lnTo>
                  <a:pt x="26789" y="0"/>
                </a:lnTo>
                <a:lnTo>
                  <a:pt x="26789" y="0"/>
                </a:lnTo>
                <a:lnTo>
                  <a:pt x="17859" y="0"/>
                </a:lnTo>
                <a:lnTo>
                  <a:pt x="17859" y="8930"/>
                </a:lnTo>
                <a:lnTo>
                  <a:pt x="8929" y="17860"/>
                </a:lnTo>
                <a:lnTo>
                  <a:pt x="8929" y="26789"/>
                </a:lnTo>
                <a:lnTo>
                  <a:pt x="8929" y="44649"/>
                </a:lnTo>
                <a:lnTo>
                  <a:pt x="0" y="53578"/>
                </a:lnTo>
                <a:lnTo>
                  <a:pt x="0" y="71438"/>
                </a:lnTo>
                <a:lnTo>
                  <a:pt x="0" y="89297"/>
                </a:lnTo>
                <a:lnTo>
                  <a:pt x="0" y="107156"/>
                </a:lnTo>
                <a:lnTo>
                  <a:pt x="0" y="125016"/>
                </a:lnTo>
                <a:lnTo>
                  <a:pt x="0" y="142875"/>
                </a:lnTo>
                <a:lnTo>
                  <a:pt x="0" y="160735"/>
                </a:lnTo>
                <a:lnTo>
                  <a:pt x="8929" y="178594"/>
                </a:lnTo>
                <a:lnTo>
                  <a:pt x="8929" y="187524"/>
                </a:lnTo>
                <a:lnTo>
                  <a:pt x="17859" y="205383"/>
                </a:lnTo>
                <a:lnTo>
                  <a:pt x="17859" y="214313"/>
                </a:lnTo>
                <a:lnTo>
                  <a:pt x="17859" y="223242"/>
                </a:lnTo>
                <a:lnTo>
                  <a:pt x="17859" y="232172"/>
                </a:lnTo>
                <a:lnTo>
                  <a:pt x="17859" y="241102"/>
                </a:lnTo>
                <a:lnTo>
                  <a:pt x="17859" y="241102"/>
                </a:lnTo>
                <a:lnTo>
                  <a:pt x="17859" y="241102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reeform 13"/>
          <p:cNvSpPr/>
          <p:nvPr/>
        </p:nvSpPr>
        <p:spPr>
          <a:xfrm>
            <a:off x="1821656" y="4250531"/>
            <a:ext cx="107157" cy="17860"/>
          </a:xfrm>
          <a:custGeom>
            <a:avLst/>
            <a:gdLst/>
            <a:ahLst/>
            <a:cxnLst/>
            <a:rect l="0" t="0" r="0" b="0"/>
            <a:pathLst>
              <a:path w="107157" h="17860">
                <a:moveTo>
                  <a:pt x="0" y="17859"/>
                </a:moveTo>
                <a:lnTo>
                  <a:pt x="0" y="17859"/>
                </a:lnTo>
                <a:lnTo>
                  <a:pt x="0" y="17859"/>
                </a:lnTo>
                <a:lnTo>
                  <a:pt x="0" y="17859"/>
                </a:lnTo>
                <a:lnTo>
                  <a:pt x="0" y="17859"/>
                </a:lnTo>
                <a:lnTo>
                  <a:pt x="0" y="8930"/>
                </a:lnTo>
                <a:lnTo>
                  <a:pt x="8930" y="8930"/>
                </a:lnTo>
                <a:lnTo>
                  <a:pt x="17859" y="8930"/>
                </a:lnTo>
                <a:lnTo>
                  <a:pt x="26789" y="8930"/>
                </a:lnTo>
                <a:lnTo>
                  <a:pt x="44648" y="8930"/>
                </a:lnTo>
                <a:lnTo>
                  <a:pt x="53578" y="8930"/>
                </a:lnTo>
                <a:lnTo>
                  <a:pt x="71438" y="0"/>
                </a:lnTo>
                <a:lnTo>
                  <a:pt x="89297" y="0"/>
                </a:lnTo>
                <a:lnTo>
                  <a:pt x="98227" y="0"/>
                </a:lnTo>
                <a:lnTo>
                  <a:pt x="107156" y="0"/>
                </a:lnTo>
                <a:lnTo>
                  <a:pt x="107156" y="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reeform 14"/>
          <p:cNvSpPr/>
          <p:nvPr/>
        </p:nvSpPr>
        <p:spPr>
          <a:xfrm>
            <a:off x="2018109" y="4089796"/>
            <a:ext cx="89298" cy="285751"/>
          </a:xfrm>
          <a:custGeom>
            <a:avLst/>
            <a:gdLst/>
            <a:ahLst/>
            <a:cxnLst/>
            <a:rect l="0" t="0" r="0" b="0"/>
            <a:pathLst>
              <a:path w="89298" h="285751">
                <a:moveTo>
                  <a:pt x="17860" y="151805"/>
                </a:moveTo>
                <a:lnTo>
                  <a:pt x="17860" y="151805"/>
                </a:lnTo>
                <a:lnTo>
                  <a:pt x="26789" y="151805"/>
                </a:lnTo>
                <a:lnTo>
                  <a:pt x="26789" y="151805"/>
                </a:lnTo>
                <a:lnTo>
                  <a:pt x="35719" y="142875"/>
                </a:lnTo>
                <a:lnTo>
                  <a:pt x="44649" y="142875"/>
                </a:lnTo>
                <a:lnTo>
                  <a:pt x="53578" y="125016"/>
                </a:lnTo>
                <a:lnTo>
                  <a:pt x="62508" y="116086"/>
                </a:lnTo>
                <a:lnTo>
                  <a:pt x="71438" y="98227"/>
                </a:lnTo>
                <a:lnTo>
                  <a:pt x="71438" y="89297"/>
                </a:lnTo>
                <a:lnTo>
                  <a:pt x="80367" y="71438"/>
                </a:lnTo>
                <a:lnTo>
                  <a:pt x="80367" y="62508"/>
                </a:lnTo>
                <a:lnTo>
                  <a:pt x="89297" y="44649"/>
                </a:lnTo>
                <a:lnTo>
                  <a:pt x="89297" y="35719"/>
                </a:lnTo>
                <a:lnTo>
                  <a:pt x="89297" y="26790"/>
                </a:lnTo>
                <a:lnTo>
                  <a:pt x="89297" y="17860"/>
                </a:lnTo>
                <a:lnTo>
                  <a:pt x="89297" y="8930"/>
                </a:lnTo>
                <a:lnTo>
                  <a:pt x="89297" y="8930"/>
                </a:lnTo>
                <a:lnTo>
                  <a:pt x="89297" y="8930"/>
                </a:lnTo>
                <a:lnTo>
                  <a:pt x="80367" y="0"/>
                </a:lnTo>
                <a:lnTo>
                  <a:pt x="80367" y="0"/>
                </a:lnTo>
                <a:lnTo>
                  <a:pt x="71438" y="0"/>
                </a:lnTo>
                <a:lnTo>
                  <a:pt x="62508" y="0"/>
                </a:lnTo>
                <a:lnTo>
                  <a:pt x="53578" y="8930"/>
                </a:lnTo>
                <a:lnTo>
                  <a:pt x="44649" y="8930"/>
                </a:lnTo>
                <a:lnTo>
                  <a:pt x="35719" y="17860"/>
                </a:lnTo>
                <a:lnTo>
                  <a:pt x="35719" y="35719"/>
                </a:lnTo>
                <a:lnTo>
                  <a:pt x="26789" y="44649"/>
                </a:lnTo>
                <a:lnTo>
                  <a:pt x="17860" y="62508"/>
                </a:lnTo>
                <a:lnTo>
                  <a:pt x="8930" y="71438"/>
                </a:lnTo>
                <a:lnTo>
                  <a:pt x="8930" y="89297"/>
                </a:lnTo>
                <a:lnTo>
                  <a:pt x="0" y="107157"/>
                </a:lnTo>
                <a:lnTo>
                  <a:pt x="0" y="125016"/>
                </a:lnTo>
                <a:lnTo>
                  <a:pt x="0" y="142875"/>
                </a:lnTo>
                <a:lnTo>
                  <a:pt x="8930" y="160735"/>
                </a:lnTo>
                <a:lnTo>
                  <a:pt x="8930" y="178594"/>
                </a:lnTo>
                <a:lnTo>
                  <a:pt x="17860" y="196454"/>
                </a:lnTo>
                <a:lnTo>
                  <a:pt x="17860" y="205383"/>
                </a:lnTo>
                <a:lnTo>
                  <a:pt x="17860" y="223243"/>
                </a:lnTo>
                <a:lnTo>
                  <a:pt x="26789" y="232172"/>
                </a:lnTo>
                <a:lnTo>
                  <a:pt x="26789" y="241102"/>
                </a:lnTo>
                <a:lnTo>
                  <a:pt x="26789" y="250032"/>
                </a:lnTo>
                <a:lnTo>
                  <a:pt x="35719" y="267891"/>
                </a:lnTo>
                <a:lnTo>
                  <a:pt x="35719" y="267891"/>
                </a:lnTo>
                <a:lnTo>
                  <a:pt x="35719" y="276821"/>
                </a:lnTo>
                <a:lnTo>
                  <a:pt x="35719" y="276821"/>
                </a:lnTo>
                <a:lnTo>
                  <a:pt x="35719" y="285750"/>
                </a:lnTo>
                <a:lnTo>
                  <a:pt x="35719" y="285750"/>
                </a:lnTo>
                <a:lnTo>
                  <a:pt x="35719" y="285750"/>
                </a:lnTo>
                <a:lnTo>
                  <a:pt x="35719" y="285750"/>
                </a:lnTo>
                <a:lnTo>
                  <a:pt x="35719" y="285750"/>
                </a:lnTo>
                <a:lnTo>
                  <a:pt x="35719" y="28575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Freeform 15"/>
          <p:cNvSpPr/>
          <p:nvPr/>
        </p:nvSpPr>
        <p:spPr>
          <a:xfrm>
            <a:off x="1973461" y="4232671"/>
            <a:ext cx="125016" cy="26791"/>
          </a:xfrm>
          <a:custGeom>
            <a:avLst/>
            <a:gdLst/>
            <a:ahLst/>
            <a:cxnLst/>
            <a:rect l="0" t="0" r="0" b="0"/>
            <a:pathLst>
              <a:path w="125016" h="26791">
                <a:moveTo>
                  <a:pt x="0" y="26790"/>
                </a:moveTo>
                <a:lnTo>
                  <a:pt x="0" y="26790"/>
                </a:lnTo>
                <a:lnTo>
                  <a:pt x="0" y="26790"/>
                </a:lnTo>
                <a:lnTo>
                  <a:pt x="0" y="26790"/>
                </a:lnTo>
                <a:lnTo>
                  <a:pt x="0" y="26790"/>
                </a:lnTo>
                <a:lnTo>
                  <a:pt x="0" y="26790"/>
                </a:lnTo>
                <a:lnTo>
                  <a:pt x="0" y="17860"/>
                </a:lnTo>
                <a:lnTo>
                  <a:pt x="0" y="17860"/>
                </a:lnTo>
                <a:lnTo>
                  <a:pt x="8929" y="17860"/>
                </a:lnTo>
                <a:lnTo>
                  <a:pt x="17859" y="17860"/>
                </a:lnTo>
                <a:lnTo>
                  <a:pt x="26789" y="17860"/>
                </a:lnTo>
                <a:lnTo>
                  <a:pt x="35718" y="8930"/>
                </a:lnTo>
                <a:lnTo>
                  <a:pt x="44648" y="8930"/>
                </a:lnTo>
                <a:lnTo>
                  <a:pt x="62508" y="8930"/>
                </a:lnTo>
                <a:lnTo>
                  <a:pt x="71437" y="0"/>
                </a:lnTo>
                <a:lnTo>
                  <a:pt x="89297" y="0"/>
                </a:lnTo>
                <a:lnTo>
                  <a:pt x="98226" y="0"/>
                </a:lnTo>
                <a:lnTo>
                  <a:pt x="116086" y="0"/>
                </a:lnTo>
                <a:lnTo>
                  <a:pt x="125015" y="0"/>
                </a:lnTo>
                <a:lnTo>
                  <a:pt x="125015" y="0"/>
                </a:lnTo>
                <a:lnTo>
                  <a:pt x="125015" y="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Freeform 16"/>
          <p:cNvSpPr/>
          <p:nvPr/>
        </p:nvSpPr>
        <p:spPr>
          <a:xfrm>
            <a:off x="2116336" y="4223742"/>
            <a:ext cx="116087" cy="116087"/>
          </a:xfrm>
          <a:custGeom>
            <a:avLst/>
            <a:gdLst/>
            <a:ahLst/>
            <a:cxnLst/>
            <a:rect l="0" t="0" r="0" b="0"/>
            <a:pathLst>
              <a:path w="116087" h="116087">
                <a:moveTo>
                  <a:pt x="0" y="53578"/>
                </a:moveTo>
                <a:lnTo>
                  <a:pt x="0" y="53578"/>
                </a:lnTo>
                <a:lnTo>
                  <a:pt x="0" y="53578"/>
                </a:lnTo>
                <a:lnTo>
                  <a:pt x="0" y="53578"/>
                </a:lnTo>
                <a:lnTo>
                  <a:pt x="8929" y="53578"/>
                </a:lnTo>
                <a:lnTo>
                  <a:pt x="17859" y="53578"/>
                </a:lnTo>
                <a:lnTo>
                  <a:pt x="26789" y="44648"/>
                </a:lnTo>
                <a:lnTo>
                  <a:pt x="35718" y="44648"/>
                </a:lnTo>
                <a:lnTo>
                  <a:pt x="44648" y="35719"/>
                </a:lnTo>
                <a:lnTo>
                  <a:pt x="44648" y="35719"/>
                </a:lnTo>
                <a:lnTo>
                  <a:pt x="53578" y="26789"/>
                </a:lnTo>
                <a:lnTo>
                  <a:pt x="62508" y="26789"/>
                </a:lnTo>
                <a:lnTo>
                  <a:pt x="62508" y="17859"/>
                </a:lnTo>
                <a:lnTo>
                  <a:pt x="62508" y="8929"/>
                </a:lnTo>
                <a:lnTo>
                  <a:pt x="71437" y="8929"/>
                </a:lnTo>
                <a:lnTo>
                  <a:pt x="71437" y="8929"/>
                </a:lnTo>
                <a:lnTo>
                  <a:pt x="71437" y="0"/>
                </a:lnTo>
                <a:lnTo>
                  <a:pt x="71437" y="0"/>
                </a:lnTo>
                <a:lnTo>
                  <a:pt x="71437" y="0"/>
                </a:lnTo>
                <a:lnTo>
                  <a:pt x="71437" y="0"/>
                </a:lnTo>
                <a:lnTo>
                  <a:pt x="62508" y="0"/>
                </a:lnTo>
                <a:lnTo>
                  <a:pt x="62508" y="0"/>
                </a:lnTo>
                <a:lnTo>
                  <a:pt x="53578" y="0"/>
                </a:lnTo>
                <a:lnTo>
                  <a:pt x="53578" y="8929"/>
                </a:lnTo>
                <a:lnTo>
                  <a:pt x="44648" y="8929"/>
                </a:lnTo>
                <a:lnTo>
                  <a:pt x="35718" y="17859"/>
                </a:lnTo>
                <a:lnTo>
                  <a:pt x="26789" y="35719"/>
                </a:lnTo>
                <a:lnTo>
                  <a:pt x="17859" y="44648"/>
                </a:lnTo>
                <a:lnTo>
                  <a:pt x="8929" y="53578"/>
                </a:lnTo>
                <a:lnTo>
                  <a:pt x="8929" y="62508"/>
                </a:lnTo>
                <a:lnTo>
                  <a:pt x="0" y="71437"/>
                </a:lnTo>
                <a:lnTo>
                  <a:pt x="0" y="80367"/>
                </a:lnTo>
                <a:lnTo>
                  <a:pt x="0" y="89297"/>
                </a:lnTo>
                <a:lnTo>
                  <a:pt x="8929" y="98226"/>
                </a:lnTo>
                <a:lnTo>
                  <a:pt x="17859" y="98226"/>
                </a:lnTo>
                <a:lnTo>
                  <a:pt x="17859" y="107156"/>
                </a:lnTo>
                <a:lnTo>
                  <a:pt x="35718" y="116086"/>
                </a:lnTo>
                <a:lnTo>
                  <a:pt x="44648" y="116086"/>
                </a:lnTo>
                <a:lnTo>
                  <a:pt x="53578" y="116086"/>
                </a:lnTo>
                <a:lnTo>
                  <a:pt x="71437" y="116086"/>
                </a:lnTo>
                <a:lnTo>
                  <a:pt x="80367" y="116086"/>
                </a:lnTo>
                <a:lnTo>
                  <a:pt x="89297" y="116086"/>
                </a:lnTo>
                <a:lnTo>
                  <a:pt x="98226" y="116086"/>
                </a:lnTo>
                <a:lnTo>
                  <a:pt x="107156" y="107156"/>
                </a:lnTo>
                <a:lnTo>
                  <a:pt x="116086" y="107156"/>
                </a:lnTo>
                <a:lnTo>
                  <a:pt x="116086" y="107156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Freeform 17"/>
          <p:cNvSpPr/>
          <p:nvPr/>
        </p:nvSpPr>
        <p:spPr>
          <a:xfrm>
            <a:off x="2268140" y="4214812"/>
            <a:ext cx="62509" cy="116087"/>
          </a:xfrm>
          <a:custGeom>
            <a:avLst/>
            <a:gdLst/>
            <a:ahLst/>
            <a:cxnLst/>
            <a:rect l="0" t="0" r="0" b="0"/>
            <a:pathLst>
              <a:path w="62509" h="116087">
                <a:moveTo>
                  <a:pt x="0" y="8930"/>
                </a:moveTo>
                <a:lnTo>
                  <a:pt x="0" y="8930"/>
                </a:lnTo>
                <a:lnTo>
                  <a:pt x="0" y="8930"/>
                </a:lnTo>
                <a:lnTo>
                  <a:pt x="0" y="8930"/>
                </a:lnTo>
                <a:lnTo>
                  <a:pt x="0" y="8930"/>
                </a:lnTo>
                <a:lnTo>
                  <a:pt x="0" y="8930"/>
                </a:lnTo>
                <a:lnTo>
                  <a:pt x="0" y="17859"/>
                </a:lnTo>
                <a:lnTo>
                  <a:pt x="0" y="17859"/>
                </a:lnTo>
                <a:lnTo>
                  <a:pt x="0" y="26789"/>
                </a:lnTo>
                <a:lnTo>
                  <a:pt x="0" y="35719"/>
                </a:lnTo>
                <a:lnTo>
                  <a:pt x="0" y="44649"/>
                </a:lnTo>
                <a:lnTo>
                  <a:pt x="0" y="53578"/>
                </a:lnTo>
                <a:lnTo>
                  <a:pt x="0" y="62508"/>
                </a:lnTo>
                <a:lnTo>
                  <a:pt x="8930" y="71438"/>
                </a:lnTo>
                <a:lnTo>
                  <a:pt x="8930" y="80367"/>
                </a:lnTo>
                <a:lnTo>
                  <a:pt x="8930" y="98227"/>
                </a:lnTo>
                <a:lnTo>
                  <a:pt x="8930" y="98227"/>
                </a:lnTo>
                <a:lnTo>
                  <a:pt x="8930" y="107156"/>
                </a:lnTo>
                <a:lnTo>
                  <a:pt x="8930" y="116086"/>
                </a:lnTo>
                <a:lnTo>
                  <a:pt x="8930" y="116086"/>
                </a:lnTo>
                <a:lnTo>
                  <a:pt x="8930" y="116086"/>
                </a:lnTo>
                <a:lnTo>
                  <a:pt x="8930" y="116086"/>
                </a:lnTo>
                <a:lnTo>
                  <a:pt x="8930" y="116086"/>
                </a:lnTo>
                <a:lnTo>
                  <a:pt x="8930" y="116086"/>
                </a:lnTo>
                <a:lnTo>
                  <a:pt x="8930" y="116086"/>
                </a:lnTo>
                <a:lnTo>
                  <a:pt x="8930" y="116086"/>
                </a:lnTo>
                <a:lnTo>
                  <a:pt x="8930" y="107156"/>
                </a:lnTo>
                <a:lnTo>
                  <a:pt x="8930" y="98227"/>
                </a:lnTo>
                <a:lnTo>
                  <a:pt x="8930" y="89297"/>
                </a:lnTo>
                <a:lnTo>
                  <a:pt x="8930" y="71438"/>
                </a:lnTo>
                <a:lnTo>
                  <a:pt x="0" y="62508"/>
                </a:lnTo>
                <a:lnTo>
                  <a:pt x="0" y="44649"/>
                </a:lnTo>
                <a:lnTo>
                  <a:pt x="0" y="35719"/>
                </a:lnTo>
                <a:lnTo>
                  <a:pt x="0" y="26789"/>
                </a:lnTo>
                <a:lnTo>
                  <a:pt x="0" y="17859"/>
                </a:lnTo>
                <a:lnTo>
                  <a:pt x="8930" y="17859"/>
                </a:lnTo>
                <a:lnTo>
                  <a:pt x="8930" y="8930"/>
                </a:lnTo>
                <a:lnTo>
                  <a:pt x="17860" y="8930"/>
                </a:lnTo>
                <a:lnTo>
                  <a:pt x="17860" y="0"/>
                </a:lnTo>
                <a:lnTo>
                  <a:pt x="26789" y="8930"/>
                </a:lnTo>
                <a:lnTo>
                  <a:pt x="35719" y="8930"/>
                </a:lnTo>
                <a:lnTo>
                  <a:pt x="44649" y="17859"/>
                </a:lnTo>
                <a:lnTo>
                  <a:pt x="53579" y="17859"/>
                </a:lnTo>
                <a:lnTo>
                  <a:pt x="62508" y="17859"/>
                </a:lnTo>
                <a:lnTo>
                  <a:pt x="62508" y="17859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Freeform 24"/>
          <p:cNvSpPr/>
          <p:nvPr/>
        </p:nvSpPr>
        <p:spPr>
          <a:xfrm>
            <a:off x="2437804" y="4196953"/>
            <a:ext cx="26791" cy="196454"/>
          </a:xfrm>
          <a:custGeom>
            <a:avLst/>
            <a:gdLst/>
            <a:ahLst/>
            <a:cxnLst/>
            <a:rect l="0" t="0" r="0" b="0"/>
            <a:pathLst>
              <a:path w="26791" h="196454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8930" y="0"/>
                </a:lnTo>
                <a:lnTo>
                  <a:pt x="8930" y="8929"/>
                </a:lnTo>
                <a:lnTo>
                  <a:pt x="8930" y="17859"/>
                </a:lnTo>
                <a:lnTo>
                  <a:pt x="8930" y="26789"/>
                </a:lnTo>
                <a:lnTo>
                  <a:pt x="8930" y="35718"/>
                </a:lnTo>
                <a:lnTo>
                  <a:pt x="8930" y="53578"/>
                </a:lnTo>
                <a:lnTo>
                  <a:pt x="17860" y="71437"/>
                </a:lnTo>
                <a:lnTo>
                  <a:pt x="17860" y="89297"/>
                </a:lnTo>
                <a:lnTo>
                  <a:pt x="17860" y="107156"/>
                </a:lnTo>
                <a:lnTo>
                  <a:pt x="17860" y="116086"/>
                </a:lnTo>
                <a:lnTo>
                  <a:pt x="17860" y="133945"/>
                </a:lnTo>
                <a:lnTo>
                  <a:pt x="17860" y="151804"/>
                </a:lnTo>
                <a:lnTo>
                  <a:pt x="17860" y="160734"/>
                </a:lnTo>
                <a:lnTo>
                  <a:pt x="17860" y="178593"/>
                </a:lnTo>
                <a:lnTo>
                  <a:pt x="17860" y="187523"/>
                </a:lnTo>
                <a:lnTo>
                  <a:pt x="26790" y="196453"/>
                </a:lnTo>
                <a:lnTo>
                  <a:pt x="26790" y="196453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Freeform 25"/>
          <p:cNvSpPr/>
          <p:nvPr/>
        </p:nvSpPr>
        <p:spPr>
          <a:xfrm>
            <a:off x="2455664" y="4125515"/>
            <a:ext cx="1" cy="1"/>
          </a:xfrm>
          <a:custGeom>
            <a:avLst/>
            <a:gdLst/>
            <a:ahLst/>
            <a:cxnLst/>
            <a:rect l="0" t="0" r="0" b="0"/>
            <a:pathLst>
              <a:path w="1" h="1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Freeform 26"/>
          <p:cNvSpPr/>
          <p:nvPr/>
        </p:nvSpPr>
        <p:spPr>
          <a:xfrm>
            <a:off x="2553891" y="4205882"/>
            <a:ext cx="17860" cy="151806"/>
          </a:xfrm>
          <a:custGeom>
            <a:avLst/>
            <a:gdLst/>
            <a:ahLst/>
            <a:cxnLst/>
            <a:rect l="0" t="0" r="0" b="0"/>
            <a:pathLst>
              <a:path w="17860" h="151806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8930"/>
                </a:lnTo>
                <a:lnTo>
                  <a:pt x="0" y="17860"/>
                </a:lnTo>
                <a:lnTo>
                  <a:pt x="8929" y="26789"/>
                </a:lnTo>
                <a:lnTo>
                  <a:pt x="8929" y="35719"/>
                </a:lnTo>
                <a:lnTo>
                  <a:pt x="8929" y="53579"/>
                </a:lnTo>
                <a:lnTo>
                  <a:pt x="8929" y="62508"/>
                </a:lnTo>
                <a:lnTo>
                  <a:pt x="8929" y="80368"/>
                </a:lnTo>
                <a:lnTo>
                  <a:pt x="8929" y="98227"/>
                </a:lnTo>
                <a:lnTo>
                  <a:pt x="8929" y="107157"/>
                </a:lnTo>
                <a:lnTo>
                  <a:pt x="8929" y="116086"/>
                </a:lnTo>
                <a:lnTo>
                  <a:pt x="8929" y="125016"/>
                </a:lnTo>
                <a:lnTo>
                  <a:pt x="17859" y="133946"/>
                </a:lnTo>
                <a:lnTo>
                  <a:pt x="17859" y="142875"/>
                </a:lnTo>
                <a:lnTo>
                  <a:pt x="17859" y="151805"/>
                </a:lnTo>
                <a:lnTo>
                  <a:pt x="17859" y="151805"/>
                </a:lnTo>
                <a:lnTo>
                  <a:pt x="17859" y="151805"/>
                </a:lnTo>
                <a:lnTo>
                  <a:pt x="17859" y="151805"/>
                </a:lnTo>
                <a:lnTo>
                  <a:pt x="17859" y="151805"/>
                </a:lnTo>
                <a:lnTo>
                  <a:pt x="17859" y="151805"/>
                </a:lnTo>
                <a:lnTo>
                  <a:pt x="17859" y="151805"/>
                </a:lnTo>
                <a:lnTo>
                  <a:pt x="17859" y="142875"/>
                </a:lnTo>
                <a:lnTo>
                  <a:pt x="17859" y="133946"/>
                </a:lnTo>
                <a:lnTo>
                  <a:pt x="17859" y="125016"/>
                </a:lnTo>
                <a:lnTo>
                  <a:pt x="17859" y="107157"/>
                </a:lnTo>
                <a:lnTo>
                  <a:pt x="17859" y="89297"/>
                </a:lnTo>
                <a:lnTo>
                  <a:pt x="17859" y="89297"/>
                </a:lnTo>
                <a:lnTo>
                  <a:pt x="17859" y="89297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Freeform 27"/>
          <p:cNvSpPr/>
          <p:nvPr/>
        </p:nvSpPr>
        <p:spPr>
          <a:xfrm>
            <a:off x="2616398" y="4214812"/>
            <a:ext cx="80369" cy="125017"/>
          </a:xfrm>
          <a:custGeom>
            <a:avLst/>
            <a:gdLst/>
            <a:ahLst/>
            <a:cxnLst/>
            <a:rect l="0" t="0" r="0" b="0"/>
            <a:pathLst>
              <a:path w="80369" h="125017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8930" y="0"/>
                </a:lnTo>
                <a:lnTo>
                  <a:pt x="8930" y="0"/>
                </a:lnTo>
                <a:lnTo>
                  <a:pt x="17860" y="0"/>
                </a:lnTo>
                <a:lnTo>
                  <a:pt x="26790" y="8930"/>
                </a:lnTo>
                <a:lnTo>
                  <a:pt x="35719" y="8930"/>
                </a:lnTo>
                <a:lnTo>
                  <a:pt x="35719" y="17859"/>
                </a:lnTo>
                <a:lnTo>
                  <a:pt x="44649" y="26789"/>
                </a:lnTo>
                <a:lnTo>
                  <a:pt x="53579" y="26789"/>
                </a:lnTo>
                <a:lnTo>
                  <a:pt x="53579" y="35719"/>
                </a:lnTo>
                <a:lnTo>
                  <a:pt x="53579" y="44649"/>
                </a:lnTo>
                <a:lnTo>
                  <a:pt x="62508" y="53578"/>
                </a:lnTo>
                <a:lnTo>
                  <a:pt x="62508" y="62508"/>
                </a:lnTo>
                <a:lnTo>
                  <a:pt x="71438" y="71438"/>
                </a:lnTo>
                <a:lnTo>
                  <a:pt x="71438" y="80367"/>
                </a:lnTo>
                <a:lnTo>
                  <a:pt x="71438" y="89297"/>
                </a:lnTo>
                <a:lnTo>
                  <a:pt x="71438" y="98227"/>
                </a:lnTo>
                <a:lnTo>
                  <a:pt x="80368" y="98227"/>
                </a:lnTo>
                <a:lnTo>
                  <a:pt x="80368" y="107156"/>
                </a:lnTo>
                <a:lnTo>
                  <a:pt x="80368" y="116086"/>
                </a:lnTo>
                <a:lnTo>
                  <a:pt x="80368" y="125016"/>
                </a:lnTo>
                <a:lnTo>
                  <a:pt x="80368" y="125016"/>
                </a:lnTo>
                <a:lnTo>
                  <a:pt x="80368" y="125016"/>
                </a:lnTo>
                <a:lnTo>
                  <a:pt x="80368" y="125016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Freeform 28"/>
          <p:cNvSpPr/>
          <p:nvPr/>
        </p:nvSpPr>
        <p:spPr>
          <a:xfrm>
            <a:off x="2777133" y="4214812"/>
            <a:ext cx="133946" cy="294681"/>
          </a:xfrm>
          <a:custGeom>
            <a:avLst/>
            <a:gdLst/>
            <a:ahLst/>
            <a:cxnLst/>
            <a:rect l="0" t="0" r="0" b="0"/>
            <a:pathLst>
              <a:path w="133946" h="294681">
                <a:moveTo>
                  <a:pt x="53578" y="17859"/>
                </a:moveTo>
                <a:lnTo>
                  <a:pt x="53578" y="17859"/>
                </a:lnTo>
                <a:lnTo>
                  <a:pt x="53578" y="17859"/>
                </a:lnTo>
                <a:lnTo>
                  <a:pt x="53578" y="17859"/>
                </a:lnTo>
                <a:lnTo>
                  <a:pt x="53578" y="8930"/>
                </a:lnTo>
                <a:lnTo>
                  <a:pt x="53578" y="8930"/>
                </a:lnTo>
                <a:lnTo>
                  <a:pt x="53578" y="8930"/>
                </a:lnTo>
                <a:lnTo>
                  <a:pt x="53578" y="0"/>
                </a:lnTo>
                <a:lnTo>
                  <a:pt x="44648" y="0"/>
                </a:lnTo>
                <a:lnTo>
                  <a:pt x="44648" y="0"/>
                </a:lnTo>
                <a:lnTo>
                  <a:pt x="35718" y="0"/>
                </a:lnTo>
                <a:lnTo>
                  <a:pt x="35718" y="0"/>
                </a:lnTo>
                <a:lnTo>
                  <a:pt x="26789" y="8930"/>
                </a:lnTo>
                <a:lnTo>
                  <a:pt x="26789" y="8930"/>
                </a:lnTo>
                <a:lnTo>
                  <a:pt x="17859" y="17859"/>
                </a:lnTo>
                <a:lnTo>
                  <a:pt x="17859" y="26789"/>
                </a:lnTo>
                <a:lnTo>
                  <a:pt x="8930" y="35719"/>
                </a:lnTo>
                <a:lnTo>
                  <a:pt x="8930" y="44649"/>
                </a:lnTo>
                <a:lnTo>
                  <a:pt x="0" y="53578"/>
                </a:lnTo>
                <a:lnTo>
                  <a:pt x="0" y="62508"/>
                </a:lnTo>
                <a:lnTo>
                  <a:pt x="0" y="71438"/>
                </a:lnTo>
                <a:lnTo>
                  <a:pt x="0" y="80367"/>
                </a:lnTo>
                <a:lnTo>
                  <a:pt x="0" y="89297"/>
                </a:lnTo>
                <a:lnTo>
                  <a:pt x="0" y="98227"/>
                </a:lnTo>
                <a:lnTo>
                  <a:pt x="0" y="107156"/>
                </a:lnTo>
                <a:lnTo>
                  <a:pt x="8930" y="116086"/>
                </a:lnTo>
                <a:lnTo>
                  <a:pt x="17859" y="116086"/>
                </a:lnTo>
                <a:lnTo>
                  <a:pt x="17859" y="125016"/>
                </a:lnTo>
                <a:lnTo>
                  <a:pt x="26789" y="125016"/>
                </a:lnTo>
                <a:lnTo>
                  <a:pt x="35718" y="125016"/>
                </a:lnTo>
                <a:lnTo>
                  <a:pt x="44648" y="125016"/>
                </a:lnTo>
                <a:lnTo>
                  <a:pt x="53578" y="125016"/>
                </a:lnTo>
                <a:lnTo>
                  <a:pt x="71437" y="116086"/>
                </a:lnTo>
                <a:lnTo>
                  <a:pt x="71437" y="116086"/>
                </a:lnTo>
                <a:lnTo>
                  <a:pt x="80367" y="107156"/>
                </a:lnTo>
                <a:lnTo>
                  <a:pt x="89296" y="98227"/>
                </a:lnTo>
                <a:lnTo>
                  <a:pt x="98226" y="89297"/>
                </a:lnTo>
                <a:lnTo>
                  <a:pt x="107156" y="71438"/>
                </a:lnTo>
                <a:lnTo>
                  <a:pt x="107156" y="62508"/>
                </a:lnTo>
                <a:lnTo>
                  <a:pt x="116086" y="53578"/>
                </a:lnTo>
                <a:lnTo>
                  <a:pt x="116086" y="44649"/>
                </a:lnTo>
                <a:lnTo>
                  <a:pt x="116086" y="44649"/>
                </a:lnTo>
                <a:lnTo>
                  <a:pt x="116086" y="35719"/>
                </a:lnTo>
                <a:lnTo>
                  <a:pt x="125015" y="35719"/>
                </a:lnTo>
                <a:lnTo>
                  <a:pt x="125015" y="26789"/>
                </a:lnTo>
                <a:lnTo>
                  <a:pt x="125015" y="26789"/>
                </a:lnTo>
                <a:lnTo>
                  <a:pt x="125015" y="26789"/>
                </a:lnTo>
                <a:lnTo>
                  <a:pt x="125015" y="26789"/>
                </a:lnTo>
                <a:lnTo>
                  <a:pt x="125015" y="26789"/>
                </a:lnTo>
                <a:lnTo>
                  <a:pt x="116086" y="35719"/>
                </a:lnTo>
                <a:lnTo>
                  <a:pt x="125015" y="44649"/>
                </a:lnTo>
                <a:lnTo>
                  <a:pt x="116086" y="44649"/>
                </a:lnTo>
                <a:lnTo>
                  <a:pt x="116086" y="62508"/>
                </a:lnTo>
                <a:lnTo>
                  <a:pt x="125015" y="71438"/>
                </a:lnTo>
                <a:lnTo>
                  <a:pt x="125015" y="80367"/>
                </a:lnTo>
                <a:lnTo>
                  <a:pt x="125015" y="98227"/>
                </a:lnTo>
                <a:lnTo>
                  <a:pt x="133945" y="107156"/>
                </a:lnTo>
                <a:lnTo>
                  <a:pt x="133945" y="125016"/>
                </a:lnTo>
                <a:lnTo>
                  <a:pt x="133945" y="133945"/>
                </a:lnTo>
                <a:lnTo>
                  <a:pt x="133945" y="151805"/>
                </a:lnTo>
                <a:lnTo>
                  <a:pt x="133945" y="160734"/>
                </a:lnTo>
                <a:lnTo>
                  <a:pt x="133945" y="178594"/>
                </a:lnTo>
                <a:lnTo>
                  <a:pt x="125015" y="196453"/>
                </a:lnTo>
                <a:lnTo>
                  <a:pt x="125015" y="205383"/>
                </a:lnTo>
                <a:lnTo>
                  <a:pt x="125015" y="223242"/>
                </a:lnTo>
                <a:lnTo>
                  <a:pt x="125015" y="232172"/>
                </a:lnTo>
                <a:lnTo>
                  <a:pt x="116086" y="241102"/>
                </a:lnTo>
                <a:lnTo>
                  <a:pt x="116086" y="250031"/>
                </a:lnTo>
                <a:lnTo>
                  <a:pt x="107156" y="258961"/>
                </a:lnTo>
                <a:lnTo>
                  <a:pt x="107156" y="267891"/>
                </a:lnTo>
                <a:lnTo>
                  <a:pt x="98226" y="276820"/>
                </a:lnTo>
                <a:lnTo>
                  <a:pt x="89296" y="285750"/>
                </a:lnTo>
                <a:lnTo>
                  <a:pt x="80367" y="285750"/>
                </a:lnTo>
                <a:lnTo>
                  <a:pt x="71437" y="294680"/>
                </a:lnTo>
                <a:lnTo>
                  <a:pt x="71437" y="294680"/>
                </a:lnTo>
                <a:lnTo>
                  <a:pt x="62507" y="294680"/>
                </a:lnTo>
                <a:lnTo>
                  <a:pt x="53578" y="294680"/>
                </a:lnTo>
                <a:lnTo>
                  <a:pt x="53578" y="294680"/>
                </a:lnTo>
                <a:lnTo>
                  <a:pt x="44648" y="285750"/>
                </a:lnTo>
                <a:lnTo>
                  <a:pt x="35718" y="276820"/>
                </a:lnTo>
                <a:lnTo>
                  <a:pt x="26789" y="276820"/>
                </a:lnTo>
                <a:lnTo>
                  <a:pt x="26789" y="267891"/>
                </a:lnTo>
                <a:lnTo>
                  <a:pt x="26789" y="267891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Freeform 29"/>
          <p:cNvSpPr/>
          <p:nvPr/>
        </p:nvSpPr>
        <p:spPr>
          <a:xfrm>
            <a:off x="2598539" y="4214812"/>
            <a:ext cx="1" cy="8931"/>
          </a:xfrm>
          <a:custGeom>
            <a:avLst/>
            <a:gdLst/>
            <a:ahLst/>
            <a:cxnLst/>
            <a:rect l="0" t="0" r="0" b="0"/>
            <a:pathLst>
              <a:path w="1" h="8931">
                <a:moveTo>
                  <a:pt x="0" y="8930"/>
                </a:moveTo>
                <a:lnTo>
                  <a:pt x="0" y="8930"/>
                </a:lnTo>
                <a:lnTo>
                  <a:pt x="0" y="0"/>
                </a:lnTo>
                <a:lnTo>
                  <a:pt x="0" y="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Freeform 30"/>
          <p:cNvSpPr/>
          <p:nvPr/>
        </p:nvSpPr>
        <p:spPr>
          <a:xfrm>
            <a:off x="2964656" y="3036094"/>
            <a:ext cx="232173" cy="312539"/>
          </a:xfrm>
          <a:custGeom>
            <a:avLst/>
            <a:gdLst/>
            <a:ahLst/>
            <a:cxnLst/>
            <a:rect l="0" t="0" r="0" b="0"/>
            <a:pathLst>
              <a:path w="232173" h="312539">
                <a:moveTo>
                  <a:pt x="26789" y="107156"/>
                </a:moveTo>
                <a:lnTo>
                  <a:pt x="26789" y="116085"/>
                </a:lnTo>
                <a:lnTo>
                  <a:pt x="26789" y="125015"/>
                </a:lnTo>
                <a:lnTo>
                  <a:pt x="26789" y="133945"/>
                </a:lnTo>
                <a:lnTo>
                  <a:pt x="26789" y="151804"/>
                </a:lnTo>
                <a:lnTo>
                  <a:pt x="26789" y="169664"/>
                </a:lnTo>
                <a:lnTo>
                  <a:pt x="26789" y="187523"/>
                </a:lnTo>
                <a:lnTo>
                  <a:pt x="26789" y="205382"/>
                </a:lnTo>
                <a:lnTo>
                  <a:pt x="26789" y="223242"/>
                </a:lnTo>
                <a:lnTo>
                  <a:pt x="26789" y="232171"/>
                </a:lnTo>
                <a:lnTo>
                  <a:pt x="26789" y="250031"/>
                </a:lnTo>
                <a:lnTo>
                  <a:pt x="26789" y="258960"/>
                </a:lnTo>
                <a:lnTo>
                  <a:pt x="26789" y="258960"/>
                </a:lnTo>
                <a:lnTo>
                  <a:pt x="26789" y="267890"/>
                </a:lnTo>
                <a:lnTo>
                  <a:pt x="26789" y="267890"/>
                </a:lnTo>
                <a:lnTo>
                  <a:pt x="26789" y="267890"/>
                </a:lnTo>
                <a:lnTo>
                  <a:pt x="26789" y="267890"/>
                </a:lnTo>
                <a:lnTo>
                  <a:pt x="26789" y="267890"/>
                </a:lnTo>
                <a:lnTo>
                  <a:pt x="26789" y="267890"/>
                </a:lnTo>
                <a:lnTo>
                  <a:pt x="26789" y="258960"/>
                </a:lnTo>
                <a:lnTo>
                  <a:pt x="26789" y="250031"/>
                </a:lnTo>
                <a:lnTo>
                  <a:pt x="17859" y="241101"/>
                </a:lnTo>
                <a:lnTo>
                  <a:pt x="17859" y="223242"/>
                </a:lnTo>
                <a:lnTo>
                  <a:pt x="8930" y="214312"/>
                </a:lnTo>
                <a:lnTo>
                  <a:pt x="8930" y="196453"/>
                </a:lnTo>
                <a:lnTo>
                  <a:pt x="8930" y="178593"/>
                </a:lnTo>
                <a:lnTo>
                  <a:pt x="0" y="169664"/>
                </a:lnTo>
                <a:lnTo>
                  <a:pt x="0" y="151804"/>
                </a:lnTo>
                <a:lnTo>
                  <a:pt x="0" y="142875"/>
                </a:lnTo>
                <a:lnTo>
                  <a:pt x="0" y="125015"/>
                </a:lnTo>
                <a:lnTo>
                  <a:pt x="0" y="116085"/>
                </a:lnTo>
                <a:lnTo>
                  <a:pt x="0" y="98226"/>
                </a:lnTo>
                <a:lnTo>
                  <a:pt x="8930" y="89296"/>
                </a:lnTo>
                <a:lnTo>
                  <a:pt x="8930" y="80367"/>
                </a:lnTo>
                <a:lnTo>
                  <a:pt x="8930" y="71437"/>
                </a:lnTo>
                <a:lnTo>
                  <a:pt x="17859" y="62507"/>
                </a:lnTo>
                <a:lnTo>
                  <a:pt x="26789" y="44648"/>
                </a:lnTo>
                <a:lnTo>
                  <a:pt x="35719" y="35718"/>
                </a:lnTo>
                <a:lnTo>
                  <a:pt x="44648" y="35718"/>
                </a:lnTo>
                <a:lnTo>
                  <a:pt x="53578" y="26789"/>
                </a:lnTo>
                <a:lnTo>
                  <a:pt x="53578" y="17859"/>
                </a:lnTo>
                <a:lnTo>
                  <a:pt x="62508" y="17859"/>
                </a:lnTo>
                <a:lnTo>
                  <a:pt x="80367" y="8929"/>
                </a:lnTo>
                <a:lnTo>
                  <a:pt x="89297" y="8929"/>
                </a:lnTo>
                <a:lnTo>
                  <a:pt x="98227" y="8929"/>
                </a:lnTo>
                <a:lnTo>
                  <a:pt x="107156" y="0"/>
                </a:lnTo>
                <a:lnTo>
                  <a:pt x="116086" y="0"/>
                </a:lnTo>
                <a:lnTo>
                  <a:pt x="133945" y="0"/>
                </a:lnTo>
                <a:lnTo>
                  <a:pt x="142875" y="0"/>
                </a:lnTo>
                <a:lnTo>
                  <a:pt x="151805" y="8929"/>
                </a:lnTo>
                <a:lnTo>
                  <a:pt x="160734" y="8929"/>
                </a:lnTo>
                <a:lnTo>
                  <a:pt x="169664" y="17859"/>
                </a:lnTo>
                <a:lnTo>
                  <a:pt x="178594" y="26789"/>
                </a:lnTo>
                <a:lnTo>
                  <a:pt x="187523" y="35718"/>
                </a:lnTo>
                <a:lnTo>
                  <a:pt x="196453" y="44648"/>
                </a:lnTo>
                <a:lnTo>
                  <a:pt x="205383" y="53578"/>
                </a:lnTo>
                <a:lnTo>
                  <a:pt x="214313" y="62507"/>
                </a:lnTo>
                <a:lnTo>
                  <a:pt x="214313" y="80367"/>
                </a:lnTo>
                <a:lnTo>
                  <a:pt x="223242" y="98226"/>
                </a:lnTo>
                <a:lnTo>
                  <a:pt x="232172" y="107156"/>
                </a:lnTo>
                <a:lnTo>
                  <a:pt x="232172" y="125015"/>
                </a:lnTo>
                <a:lnTo>
                  <a:pt x="232172" y="142875"/>
                </a:lnTo>
                <a:lnTo>
                  <a:pt x="232172" y="160734"/>
                </a:lnTo>
                <a:lnTo>
                  <a:pt x="232172" y="178593"/>
                </a:lnTo>
                <a:lnTo>
                  <a:pt x="232172" y="196453"/>
                </a:lnTo>
                <a:lnTo>
                  <a:pt x="223242" y="205382"/>
                </a:lnTo>
                <a:lnTo>
                  <a:pt x="223242" y="223242"/>
                </a:lnTo>
                <a:lnTo>
                  <a:pt x="214313" y="241101"/>
                </a:lnTo>
                <a:lnTo>
                  <a:pt x="214313" y="250031"/>
                </a:lnTo>
                <a:lnTo>
                  <a:pt x="205383" y="258960"/>
                </a:lnTo>
                <a:lnTo>
                  <a:pt x="196453" y="276820"/>
                </a:lnTo>
                <a:lnTo>
                  <a:pt x="187523" y="285749"/>
                </a:lnTo>
                <a:lnTo>
                  <a:pt x="178594" y="294679"/>
                </a:lnTo>
                <a:lnTo>
                  <a:pt x="169664" y="294679"/>
                </a:lnTo>
                <a:lnTo>
                  <a:pt x="160734" y="303609"/>
                </a:lnTo>
                <a:lnTo>
                  <a:pt x="151805" y="303609"/>
                </a:lnTo>
                <a:lnTo>
                  <a:pt x="142875" y="312538"/>
                </a:lnTo>
                <a:lnTo>
                  <a:pt x="125016" y="312538"/>
                </a:lnTo>
                <a:lnTo>
                  <a:pt x="116086" y="312538"/>
                </a:lnTo>
                <a:lnTo>
                  <a:pt x="107156" y="303609"/>
                </a:lnTo>
                <a:lnTo>
                  <a:pt x="107156" y="303609"/>
                </a:lnTo>
                <a:lnTo>
                  <a:pt x="107156" y="303609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Freeform 31"/>
          <p:cNvSpPr/>
          <p:nvPr/>
        </p:nvSpPr>
        <p:spPr>
          <a:xfrm>
            <a:off x="3241476" y="3161109"/>
            <a:ext cx="116087" cy="160735"/>
          </a:xfrm>
          <a:custGeom>
            <a:avLst/>
            <a:gdLst/>
            <a:ahLst/>
            <a:cxnLst/>
            <a:rect l="0" t="0" r="0" b="0"/>
            <a:pathLst>
              <a:path w="116087" h="160735">
                <a:moveTo>
                  <a:pt x="35719" y="89297"/>
                </a:moveTo>
                <a:lnTo>
                  <a:pt x="35719" y="89297"/>
                </a:lnTo>
                <a:lnTo>
                  <a:pt x="35719" y="89297"/>
                </a:lnTo>
                <a:lnTo>
                  <a:pt x="35719" y="80367"/>
                </a:lnTo>
                <a:lnTo>
                  <a:pt x="35719" y="80367"/>
                </a:lnTo>
                <a:lnTo>
                  <a:pt x="44649" y="80367"/>
                </a:lnTo>
                <a:lnTo>
                  <a:pt x="44649" y="80367"/>
                </a:lnTo>
                <a:lnTo>
                  <a:pt x="53578" y="80367"/>
                </a:lnTo>
                <a:lnTo>
                  <a:pt x="62508" y="80367"/>
                </a:lnTo>
                <a:lnTo>
                  <a:pt x="71438" y="80367"/>
                </a:lnTo>
                <a:lnTo>
                  <a:pt x="71438" y="80367"/>
                </a:lnTo>
                <a:lnTo>
                  <a:pt x="80367" y="71438"/>
                </a:lnTo>
                <a:lnTo>
                  <a:pt x="89297" y="71438"/>
                </a:lnTo>
                <a:lnTo>
                  <a:pt x="98227" y="71438"/>
                </a:lnTo>
                <a:lnTo>
                  <a:pt x="98227" y="62508"/>
                </a:lnTo>
                <a:lnTo>
                  <a:pt x="98227" y="53578"/>
                </a:lnTo>
                <a:lnTo>
                  <a:pt x="107156" y="53578"/>
                </a:lnTo>
                <a:lnTo>
                  <a:pt x="107156" y="44649"/>
                </a:lnTo>
                <a:lnTo>
                  <a:pt x="107156" y="35719"/>
                </a:lnTo>
                <a:lnTo>
                  <a:pt x="116086" y="35719"/>
                </a:lnTo>
                <a:lnTo>
                  <a:pt x="116086" y="26789"/>
                </a:lnTo>
                <a:lnTo>
                  <a:pt x="116086" y="17860"/>
                </a:lnTo>
                <a:lnTo>
                  <a:pt x="107156" y="17860"/>
                </a:lnTo>
                <a:lnTo>
                  <a:pt x="107156" y="8930"/>
                </a:lnTo>
                <a:lnTo>
                  <a:pt x="107156" y="8930"/>
                </a:lnTo>
                <a:lnTo>
                  <a:pt x="98227" y="8930"/>
                </a:lnTo>
                <a:lnTo>
                  <a:pt x="89297" y="0"/>
                </a:lnTo>
                <a:lnTo>
                  <a:pt x="89297" y="8930"/>
                </a:lnTo>
                <a:lnTo>
                  <a:pt x="80367" y="8930"/>
                </a:lnTo>
                <a:lnTo>
                  <a:pt x="71438" y="17860"/>
                </a:lnTo>
                <a:lnTo>
                  <a:pt x="62508" y="17860"/>
                </a:lnTo>
                <a:lnTo>
                  <a:pt x="53578" y="26789"/>
                </a:lnTo>
                <a:lnTo>
                  <a:pt x="44649" y="35719"/>
                </a:lnTo>
                <a:lnTo>
                  <a:pt x="35719" y="53578"/>
                </a:lnTo>
                <a:lnTo>
                  <a:pt x="26789" y="62508"/>
                </a:lnTo>
                <a:lnTo>
                  <a:pt x="17860" y="80367"/>
                </a:lnTo>
                <a:lnTo>
                  <a:pt x="17860" y="98227"/>
                </a:lnTo>
                <a:lnTo>
                  <a:pt x="8930" y="107156"/>
                </a:lnTo>
                <a:lnTo>
                  <a:pt x="8930" y="116086"/>
                </a:lnTo>
                <a:lnTo>
                  <a:pt x="0" y="125016"/>
                </a:lnTo>
                <a:lnTo>
                  <a:pt x="0" y="133945"/>
                </a:lnTo>
                <a:lnTo>
                  <a:pt x="8930" y="142875"/>
                </a:lnTo>
                <a:lnTo>
                  <a:pt x="8930" y="151805"/>
                </a:lnTo>
                <a:lnTo>
                  <a:pt x="17860" y="151805"/>
                </a:lnTo>
                <a:lnTo>
                  <a:pt x="26789" y="160734"/>
                </a:lnTo>
                <a:lnTo>
                  <a:pt x="35719" y="160734"/>
                </a:lnTo>
                <a:lnTo>
                  <a:pt x="44649" y="160734"/>
                </a:lnTo>
                <a:lnTo>
                  <a:pt x="62508" y="160734"/>
                </a:lnTo>
                <a:lnTo>
                  <a:pt x="71438" y="160734"/>
                </a:lnTo>
                <a:lnTo>
                  <a:pt x="89297" y="160734"/>
                </a:lnTo>
                <a:lnTo>
                  <a:pt x="98227" y="160734"/>
                </a:lnTo>
                <a:lnTo>
                  <a:pt x="107156" y="160734"/>
                </a:lnTo>
                <a:lnTo>
                  <a:pt x="116086" y="160734"/>
                </a:lnTo>
                <a:lnTo>
                  <a:pt x="116086" y="160734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Freeform 32"/>
          <p:cNvSpPr/>
          <p:nvPr/>
        </p:nvSpPr>
        <p:spPr>
          <a:xfrm>
            <a:off x="3437929" y="3152179"/>
            <a:ext cx="98228" cy="160736"/>
          </a:xfrm>
          <a:custGeom>
            <a:avLst/>
            <a:gdLst/>
            <a:ahLst/>
            <a:cxnLst/>
            <a:rect l="0" t="0" r="0" b="0"/>
            <a:pathLst>
              <a:path w="98228" h="160736">
                <a:moveTo>
                  <a:pt x="0" y="17860"/>
                </a:moveTo>
                <a:lnTo>
                  <a:pt x="0" y="17860"/>
                </a:lnTo>
                <a:lnTo>
                  <a:pt x="0" y="26790"/>
                </a:lnTo>
                <a:lnTo>
                  <a:pt x="0" y="35719"/>
                </a:lnTo>
                <a:lnTo>
                  <a:pt x="0" y="44649"/>
                </a:lnTo>
                <a:lnTo>
                  <a:pt x="0" y="53579"/>
                </a:lnTo>
                <a:lnTo>
                  <a:pt x="8930" y="71438"/>
                </a:lnTo>
                <a:lnTo>
                  <a:pt x="8930" y="89297"/>
                </a:lnTo>
                <a:lnTo>
                  <a:pt x="8930" y="98227"/>
                </a:lnTo>
                <a:lnTo>
                  <a:pt x="8930" y="116086"/>
                </a:lnTo>
                <a:lnTo>
                  <a:pt x="8930" y="125016"/>
                </a:lnTo>
                <a:lnTo>
                  <a:pt x="17860" y="133946"/>
                </a:lnTo>
                <a:lnTo>
                  <a:pt x="17860" y="142875"/>
                </a:lnTo>
                <a:lnTo>
                  <a:pt x="17860" y="151805"/>
                </a:lnTo>
                <a:lnTo>
                  <a:pt x="17860" y="151805"/>
                </a:lnTo>
                <a:lnTo>
                  <a:pt x="17860" y="160735"/>
                </a:lnTo>
                <a:lnTo>
                  <a:pt x="17860" y="160735"/>
                </a:lnTo>
                <a:lnTo>
                  <a:pt x="17860" y="160735"/>
                </a:lnTo>
                <a:lnTo>
                  <a:pt x="17860" y="160735"/>
                </a:lnTo>
                <a:lnTo>
                  <a:pt x="17860" y="160735"/>
                </a:lnTo>
                <a:lnTo>
                  <a:pt x="17860" y="160735"/>
                </a:lnTo>
                <a:lnTo>
                  <a:pt x="17860" y="160735"/>
                </a:lnTo>
                <a:lnTo>
                  <a:pt x="8930" y="151805"/>
                </a:lnTo>
                <a:lnTo>
                  <a:pt x="8930" y="142875"/>
                </a:lnTo>
                <a:lnTo>
                  <a:pt x="8930" y="133946"/>
                </a:lnTo>
                <a:lnTo>
                  <a:pt x="8930" y="125016"/>
                </a:lnTo>
                <a:lnTo>
                  <a:pt x="8930" y="107157"/>
                </a:lnTo>
                <a:lnTo>
                  <a:pt x="8930" y="89297"/>
                </a:lnTo>
                <a:lnTo>
                  <a:pt x="8930" y="80368"/>
                </a:lnTo>
                <a:lnTo>
                  <a:pt x="8930" y="62508"/>
                </a:lnTo>
                <a:lnTo>
                  <a:pt x="17860" y="53579"/>
                </a:lnTo>
                <a:lnTo>
                  <a:pt x="17860" y="35719"/>
                </a:lnTo>
                <a:lnTo>
                  <a:pt x="17860" y="26790"/>
                </a:lnTo>
                <a:lnTo>
                  <a:pt x="17860" y="17860"/>
                </a:lnTo>
                <a:lnTo>
                  <a:pt x="26789" y="17860"/>
                </a:lnTo>
                <a:lnTo>
                  <a:pt x="26789" y="8930"/>
                </a:lnTo>
                <a:lnTo>
                  <a:pt x="35719" y="8930"/>
                </a:lnTo>
                <a:lnTo>
                  <a:pt x="44649" y="0"/>
                </a:lnTo>
                <a:lnTo>
                  <a:pt x="44649" y="0"/>
                </a:lnTo>
                <a:lnTo>
                  <a:pt x="53578" y="0"/>
                </a:lnTo>
                <a:lnTo>
                  <a:pt x="53578" y="0"/>
                </a:lnTo>
                <a:lnTo>
                  <a:pt x="62508" y="0"/>
                </a:lnTo>
                <a:lnTo>
                  <a:pt x="62508" y="8930"/>
                </a:lnTo>
                <a:lnTo>
                  <a:pt x="71438" y="8930"/>
                </a:lnTo>
                <a:lnTo>
                  <a:pt x="71438" y="17860"/>
                </a:lnTo>
                <a:lnTo>
                  <a:pt x="71438" y="35719"/>
                </a:lnTo>
                <a:lnTo>
                  <a:pt x="80367" y="44649"/>
                </a:lnTo>
                <a:lnTo>
                  <a:pt x="80367" y="62508"/>
                </a:lnTo>
                <a:lnTo>
                  <a:pt x="89297" y="71438"/>
                </a:lnTo>
                <a:lnTo>
                  <a:pt x="89297" y="80368"/>
                </a:lnTo>
                <a:lnTo>
                  <a:pt x="89297" y="89297"/>
                </a:lnTo>
                <a:lnTo>
                  <a:pt x="89297" y="107157"/>
                </a:lnTo>
                <a:lnTo>
                  <a:pt x="98227" y="116086"/>
                </a:lnTo>
                <a:lnTo>
                  <a:pt x="98227" y="125016"/>
                </a:lnTo>
                <a:lnTo>
                  <a:pt x="98227" y="133946"/>
                </a:lnTo>
                <a:lnTo>
                  <a:pt x="98227" y="133946"/>
                </a:lnTo>
                <a:lnTo>
                  <a:pt x="98227" y="142875"/>
                </a:lnTo>
                <a:lnTo>
                  <a:pt x="98227" y="142875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Freeform 33"/>
          <p:cNvSpPr/>
          <p:nvPr/>
        </p:nvSpPr>
        <p:spPr>
          <a:xfrm>
            <a:off x="3643312" y="3161109"/>
            <a:ext cx="8931" cy="8931"/>
          </a:xfrm>
          <a:custGeom>
            <a:avLst/>
            <a:gdLst/>
            <a:ahLst/>
            <a:cxnLst/>
            <a:rect l="0" t="0" r="0" b="0"/>
            <a:pathLst>
              <a:path w="8931" h="8931">
                <a:moveTo>
                  <a:pt x="8930" y="8930"/>
                </a:moveTo>
                <a:lnTo>
                  <a:pt x="8930" y="8930"/>
                </a:lnTo>
                <a:lnTo>
                  <a:pt x="0" y="8930"/>
                </a:lnTo>
                <a:lnTo>
                  <a:pt x="0" y="893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Freeform 34"/>
          <p:cNvSpPr/>
          <p:nvPr/>
        </p:nvSpPr>
        <p:spPr>
          <a:xfrm>
            <a:off x="3562945" y="3170039"/>
            <a:ext cx="133946" cy="125016"/>
          </a:xfrm>
          <a:custGeom>
            <a:avLst/>
            <a:gdLst/>
            <a:ahLst/>
            <a:cxnLst/>
            <a:rect l="0" t="0" r="0" b="0"/>
            <a:pathLst>
              <a:path w="133946" h="125016">
                <a:moveTo>
                  <a:pt x="8930" y="35719"/>
                </a:moveTo>
                <a:lnTo>
                  <a:pt x="8930" y="35719"/>
                </a:lnTo>
                <a:lnTo>
                  <a:pt x="8930" y="44648"/>
                </a:lnTo>
                <a:lnTo>
                  <a:pt x="8930" y="44648"/>
                </a:lnTo>
                <a:lnTo>
                  <a:pt x="0" y="62508"/>
                </a:lnTo>
                <a:lnTo>
                  <a:pt x="0" y="71437"/>
                </a:lnTo>
                <a:lnTo>
                  <a:pt x="0" y="80367"/>
                </a:lnTo>
                <a:lnTo>
                  <a:pt x="8930" y="89297"/>
                </a:lnTo>
                <a:lnTo>
                  <a:pt x="8930" y="98226"/>
                </a:lnTo>
                <a:lnTo>
                  <a:pt x="8930" y="107156"/>
                </a:lnTo>
                <a:lnTo>
                  <a:pt x="17859" y="107156"/>
                </a:lnTo>
                <a:lnTo>
                  <a:pt x="26789" y="116086"/>
                </a:lnTo>
                <a:lnTo>
                  <a:pt x="35719" y="116086"/>
                </a:lnTo>
                <a:lnTo>
                  <a:pt x="35719" y="116086"/>
                </a:lnTo>
                <a:lnTo>
                  <a:pt x="44648" y="116086"/>
                </a:lnTo>
                <a:lnTo>
                  <a:pt x="53578" y="107156"/>
                </a:lnTo>
                <a:lnTo>
                  <a:pt x="62508" y="107156"/>
                </a:lnTo>
                <a:lnTo>
                  <a:pt x="62508" y="98226"/>
                </a:lnTo>
                <a:lnTo>
                  <a:pt x="71437" y="89297"/>
                </a:lnTo>
                <a:lnTo>
                  <a:pt x="80367" y="80367"/>
                </a:lnTo>
                <a:lnTo>
                  <a:pt x="80367" y="71437"/>
                </a:lnTo>
                <a:lnTo>
                  <a:pt x="80367" y="62508"/>
                </a:lnTo>
                <a:lnTo>
                  <a:pt x="89297" y="53578"/>
                </a:lnTo>
                <a:lnTo>
                  <a:pt x="89297" y="44648"/>
                </a:lnTo>
                <a:lnTo>
                  <a:pt x="89297" y="35719"/>
                </a:lnTo>
                <a:lnTo>
                  <a:pt x="89297" y="17859"/>
                </a:lnTo>
                <a:lnTo>
                  <a:pt x="89297" y="17859"/>
                </a:lnTo>
                <a:lnTo>
                  <a:pt x="80367" y="8930"/>
                </a:lnTo>
                <a:lnTo>
                  <a:pt x="80367" y="0"/>
                </a:lnTo>
                <a:lnTo>
                  <a:pt x="80367" y="0"/>
                </a:lnTo>
                <a:lnTo>
                  <a:pt x="80367" y="0"/>
                </a:lnTo>
                <a:lnTo>
                  <a:pt x="80367" y="0"/>
                </a:lnTo>
                <a:lnTo>
                  <a:pt x="80367" y="0"/>
                </a:lnTo>
                <a:lnTo>
                  <a:pt x="80367" y="0"/>
                </a:lnTo>
                <a:lnTo>
                  <a:pt x="80367" y="8930"/>
                </a:lnTo>
                <a:lnTo>
                  <a:pt x="80367" y="17859"/>
                </a:lnTo>
                <a:lnTo>
                  <a:pt x="80367" y="26789"/>
                </a:lnTo>
                <a:lnTo>
                  <a:pt x="80367" y="35719"/>
                </a:lnTo>
                <a:lnTo>
                  <a:pt x="80367" y="44648"/>
                </a:lnTo>
                <a:lnTo>
                  <a:pt x="89297" y="53578"/>
                </a:lnTo>
                <a:lnTo>
                  <a:pt x="89297" y="71437"/>
                </a:lnTo>
                <a:lnTo>
                  <a:pt x="89297" y="80367"/>
                </a:lnTo>
                <a:lnTo>
                  <a:pt x="98226" y="89297"/>
                </a:lnTo>
                <a:lnTo>
                  <a:pt x="107156" y="98226"/>
                </a:lnTo>
                <a:lnTo>
                  <a:pt x="107156" y="107156"/>
                </a:lnTo>
                <a:lnTo>
                  <a:pt x="116086" y="116086"/>
                </a:lnTo>
                <a:lnTo>
                  <a:pt x="125016" y="116086"/>
                </a:lnTo>
                <a:lnTo>
                  <a:pt x="125016" y="116086"/>
                </a:lnTo>
                <a:lnTo>
                  <a:pt x="133945" y="125015"/>
                </a:lnTo>
                <a:lnTo>
                  <a:pt x="133945" y="125015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Freeform 35"/>
          <p:cNvSpPr/>
          <p:nvPr/>
        </p:nvSpPr>
        <p:spPr>
          <a:xfrm>
            <a:off x="3652242" y="3178969"/>
            <a:ext cx="1" cy="8930"/>
          </a:xfrm>
          <a:custGeom>
            <a:avLst/>
            <a:gdLst/>
            <a:ahLst/>
            <a:cxnLst/>
            <a:rect l="0" t="0" r="0" b="0"/>
            <a:pathLst>
              <a:path w="1" h="8930">
                <a:moveTo>
                  <a:pt x="0" y="8929"/>
                </a:moveTo>
                <a:lnTo>
                  <a:pt x="0" y="8929"/>
                </a:lnTo>
                <a:lnTo>
                  <a:pt x="0" y="8929"/>
                </a:lnTo>
                <a:lnTo>
                  <a:pt x="0" y="8929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Freeform 36"/>
          <p:cNvSpPr/>
          <p:nvPr/>
        </p:nvSpPr>
        <p:spPr>
          <a:xfrm>
            <a:off x="3589734" y="3161109"/>
            <a:ext cx="44649" cy="53579"/>
          </a:xfrm>
          <a:custGeom>
            <a:avLst/>
            <a:gdLst/>
            <a:ahLst/>
            <a:cxnLst/>
            <a:rect l="0" t="0" r="0" b="0"/>
            <a:pathLst>
              <a:path w="44649" h="53579">
                <a:moveTo>
                  <a:pt x="44648" y="0"/>
                </a:moveTo>
                <a:lnTo>
                  <a:pt x="44648" y="0"/>
                </a:lnTo>
                <a:lnTo>
                  <a:pt x="35719" y="0"/>
                </a:lnTo>
                <a:lnTo>
                  <a:pt x="26789" y="0"/>
                </a:lnTo>
                <a:lnTo>
                  <a:pt x="26789" y="8930"/>
                </a:lnTo>
                <a:lnTo>
                  <a:pt x="17859" y="8930"/>
                </a:lnTo>
                <a:lnTo>
                  <a:pt x="8930" y="17860"/>
                </a:lnTo>
                <a:lnTo>
                  <a:pt x="8930" y="17860"/>
                </a:lnTo>
                <a:lnTo>
                  <a:pt x="8930" y="26789"/>
                </a:lnTo>
                <a:lnTo>
                  <a:pt x="0" y="35719"/>
                </a:lnTo>
                <a:lnTo>
                  <a:pt x="0" y="44649"/>
                </a:lnTo>
                <a:lnTo>
                  <a:pt x="0" y="53578"/>
                </a:lnTo>
                <a:lnTo>
                  <a:pt x="0" y="53578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Freeform 37"/>
          <p:cNvSpPr/>
          <p:nvPr/>
        </p:nvSpPr>
        <p:spPr>
          <a:xfrm>
            <a:off x="3741539" y="3018234"/>
            <a:ext cx="8930" cy="303610"/>
          </a:xfrm>
          <a:custGeom>
            <a:avLst/>
            <a:gdLst/>
            <a:ahLst/>
            <a:cxnLst/>
            <a:rect l="0" t="0" r="0" b="0"/>
            <a:pathLst>
              <a:path w="8930" h="303610">
                <a:moveTo>
                  <a:pt x="8929" y="0"/>
                </a:moveTo>
                <a:lnTo>
                  <a:pt x="8929" y="0"/>
                </a:lnTo>
                <a:lnTo>
                  <a:pt x="8929" y="0"/>
                </a:lnTo>
                <a:lnTo>
                  <a:pt x="8929" y="0"/>
                </a:lnTo>
                <a:lnTo>
                  <a:pt x="8929" y="0"/>
                </a:lnTo>
                <a:lnTo>
                  <a:pt x="8929" y="0"/>
                </a:lnTo>
                <a:lnTo>
                  <a:pt x="8929" y="0"/>
                </a:lnTo>
                <a:lnTo>
                  <a:pt x="8929" y="8930"/>
                </a:lnTo>
                <a:lnTo>
                  <a:pt x="8929" y="17860"/>
                </a:lnTo>
                <a:lnTo>
                  <a:pt x="8929" y="26789"/>
                </a:lnTo>
                <a:lnTo>
                  <a:pt x="8929" y="44649"/>
                </a:lnTo>
                <a:lnTo>
                  <a:pt x="8929" y="62508"/>
                </a:lnTo>
                <a:lnTo>
                  <a:pt x="8929" y="71438"/>
                </a:lnTo>
                <a:lnTo>
                  <a:pt x="0" y="89297"/>
                </a:lnTo>
                <a:lnTo>
                  <a:pt x="0" y="107156"/>
                </a:lnTo>
                <a:lnTo>
                  <a:pt x="0" y="125016"/>
                </a:lnTo>
                <a:lnTo>
                  <a:pt x="0" y="142875"/>
                </a:lnTo>
                <a:lnTo>
                  <a:pt x="0" y="169664"/>
                </a:lnTo>
                <a:lnTo>
                  <a:pt x="0" y="178594"/>
                </a:lnTo>
                <a:lnTo>
                  <a:pt x="0" y="196453"/>
                </a:lnTo>
                <a:lnTo>
                  <a:pt x="0" y="214313"/>
                </a:lnTo>
                <a:lnTo>
                  <a:pt x="0" y="232172"/>
                </a:lnTo>
                <a:lnTo>
                  <a:pt x="0" y="250031"/>
                </a:lnTo>
                <a:lnTo>
                  <a:pt x="0" y="258961"/>
                </a:lnTo>
                <a:lnTo>
                  <a:pt x="0" y="276820"/>
                </a:lnTo>
                <a:lnTo>
                  <a:pt x="0" y="285750"/>
                </a:lnTo>
                <a:lnTo>
                  <a:pt x="0" y="294680"/>
                </a:lnTo>
                <a:lnTo>
                  <a:pt x="8929" y="303609"/>
                </a:lnTo>
                <a:lnTo>
                  <a:pt x="8929" y="303609"/>
                </a:lnTo>
                <a:lnTo>
                  <a:pt x="8929" y="303609"/>
                </a:lnTo>
                <a:lnTo>
                  <a:pt x="8929" y="303609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Freeform 38"/>
          <p:cNvSpPr/>
          <p:nvPr/>
        </p:nvSpPr>
        <p:spPr>
          <a:xfrm>
            <a:off x="3696890" y="3178969"/>
            <a:ext cx="80368" cy="8930"/>
          </a:xfrm>
          <a:custGeom>
            <a:avLst/>
            <a:gdLst/>
            <a:ahLst/>
            <a:cxnLst/>
            <a:rect l="0" t="0" r="0" b="0"/>
            <a:pathLst>
              <a:path w="80368" h="8930">
                <a:moveTo>
                  <a:pt x="0" y="8929"/>
                </a:moveTo>
                <a:lnTo>
                  <a:pt x="0" y="8929"/>
                </a:lnTo>
                <a:lnTo>
                  <a:pt x="0" y="8929"/>
                </a:lnTo>
                <a:lnTo>
                  <a:pt x="8930" y="8929"/>
                </a:lnTo>
                <a:lnTo>
                  <a:pt x="8930" y="0"/>
                </a:lnTo>
                <a:lnTo>
                  <a:pt x="17860" y="0"/>
                </a:lnTo>
                <a:lnTo>
                  <a:pt x="26789" y="0"/>
                </a:lnTo>
                <a:lnTo>
                  <a:pt x="35719" y="0"/>
                </a:lnTo>
                <a:lnTo>
                  <a:pt x="44649" y="0"/>
                </a:lnTo>
                <a:lnTo>
                  <a:pt x="62508" y="0"/>
                </a:lnTo>
                <a:lnTo>
                  <a:pt x="71438" y="0"/>
                </a:lnTo>
                <a:lnTo>
                  <a:pt x="80367" y="0"/>
                </a:lnTo>
                <a:lnTo>
                  <a:pt x="80367" y="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Freeform 39"/>
          <p:cNvSpPr/>
          <p:nvPr/>
        </p:nvSpPr>
        <p:spPr>
          <a:xfrm>
            <a:off x="3830836" y="3143250"/>
            <a:ext cx="107157" cy="151805"/>
          </a:xfrm>
          <a:custGeom>
            <a:avLst/>
            <a:gdLst/>
            <a:ahLst/>
            <a:cxnLst/>
            <a:rect l="0" t="0" r="0" b="0"/>
            <a:pathLst>
              <a:path w="107157" h="151805">
                <a:moveTo>
                  <a:pt x="26789" y="0"/>
                </a:moveTo>
                <a:lnTo>
                  <a:pt x="26789" y="0"/>
                </a:lnTo>
                <a:lnTo>
                  <a:pt x="17859" y="0"/>
                </a:lnTo>
                <a:lnTo>
                  <a:pt x="17859" y="8929"/>
                </a:lnTo>
                <a:lnTo>
                  <a:pt x="17859" y="17859"/>
                </a:lnTo>
                <a:lnTo>
                  <a:pt x="17859" y="26789"/>
                </a:lnTo>
                <a:lnTo>
                  <a:pt x="8929" y="35719"/>
                </a:lnTo>
                <a:lnTo>
                  <a:pt x="8929" y="44648"/>
                </a:lnTo>
                <a:lnTo>
                  <a:pt x="8929" y="62508"/>
                </a:lnTo>
                <a:lnTo>
                  <a:pt x="0" y="80367"/>
                </a:lnTo>
                <a:lnTo>
                  <a:pt x="0" y="89297"/>
                </a:lnTo>
                <a:lnTo>
                  <a:pt x="0" y="107156"/>
                </a:lnTo>
                <a:lnTo>
                  <a:pt x="0" y="116086"/>
                </a:lnTo>
                <a:lnTo>
                  <a:pt x="0" y="133945"/>
                </a:lnTo>
                <a:lnTo>
                  <a:pt x="8929" y="142875"/>
                </a:lnTo>
                <a:lnTo>
                  <a:pt x="8929" y="142875"/>
                </a:lnTo>
                <a:lnTo>
                  <a:pt x="17859" y="151804"/>
                </a:lnTo>
                <a:lnTo>
                  <a:pt x="17859" y="151804"/>
                </a:lnTo>
                <a:lnTo>
                  <a:pt x="26789" y="151804"/>
                </a:lnTo>
                <a:lnTo>
                  <a:pt x="35718" y="151804"/>
                </a:lnTo>
                <a:lnTo>
                  <a:pt x="35718" y="142875"/>
                </a:lnTo>
                <a:lnTo>
                  <a:pt x="44648" y="142875"/>
                </a:lnTo>
                <a:lnTo>
                  <a:pt x="53578" y="133945"/>
                </a:lnTo>
                <a:lnTo>
                  <a:pt x="53578" y="125015"/>
                </a:lnTo>
                <a:lnTo>
                  <a:pt x="62507" y="107156"/>
                </a:lnTo>
                <a:lnTo>
                  <a:pt x="71437" y="98226"/>
                </a:lnTo>
                <a:lnTo>
                  <a:pt x="71437" y="80367"/>
                </a:lnTo>
                <a:lnTo>
                  <a:pt x="71437" y="62508"/>
                </a:lnTo>
                <a:lnTo>
                  <a:pt x="71437" y="53578"/>
                </a:lnTo>
                <a:lnTo>
                  <a:pt x="71437" y="44648"/>
                </a:lnTo>
                <a:lnTo>
                  <a:pt x="80367" y="35719"/>
                </a:lnTo>
                <a:lnTo>
                  <a:pt x="71437" y="35719"/>
                </a:lnTo>
                <a:lnTo>
                  <a:pt x="71437" y="26789"/>
                </a:lnTo>
                <a:lnTo>
                  <a:pt x="71437" y="26789"/>
                </a:lnTo>
                <a:lnTo>
                  <a:pt x="71437" y="26789"/>
                </a:lnTo>
                <a:lnTo>
                  <a:pt x="71437" y="26789"/>
                </a:lnTo>
                <a:lnTo>
                  <a:pt x="71437" y="35719"/>
                </a:lnTo>
                <a:lnTo>
                  <a:pt x="71437" y="35719"/>
                </a:lnTo>
                <a:lnTo>
                  <a:pt x="71437" y="44648"/>
                </a:lnTo>
                <a:lnTo>
                  <a:pt x="71437" y="44648"/>
                </a:lnTo>
                <a:lnTo>
                  <a:pt x="71437" y="53578"/>
                </a:lnTo>
                <a:lnTo>
                  <a:pt x="71437" y="71437"/>
                </a:lnTo>
                <a:lnTo>
                  <a:pt x="71437" y="80367"/>
                </a:lnTo>
                <a:lnTo>
                  <a:pt x="80367" y="89297"/>
                </a:lnTo>
                <a:lnTo>
                  <a:pt x="80367" y="107156"/>
                </a:lnTo>
                <a:lnTo>
                  <a:pt x="89296" y="116086"/>
                </a:lnTo>
                <a:lnTo>
                  <a:pt x="89296" y="125015"/>
                </a:lnTo>
                <a:lnTo>
                  <a:pt x="98226" y="125015"/>
                </a:lnTo>
                <a:lnTo>
                  <a:pt x="98226" y="133945"/>
                </a:lnTo>
                <a:lnTo>
                  <a:pt x="107156" y="142875"/>
                </a:lnTo>
                <a:lnTo>
                  <a:pt x="107156" y="142875"/>
                </a:lnTo>
                <a:lnTo>
                  <a:pt x="107156" y="142875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Freeform 40"/>
          <p:cNvSpPr/>
          <p:nvPr/>
        </p:nvSpPr>
        <p:spPr>
          <a:xfrm>
            <a:off x="3991570" y="3134320"/>
            <a:ext cx="62509" cy="151806"/>
          </a:xfrm>
          <a:custGeom>
            <a:avLst/>
            <a:gdLst/>
            <a:ahLst/>
            <a:cxnLst/>
            <a:rect l="0" t="0" r="0" b="0"/>
            <a:pathLst>
              <a:path w="62509" h="151806">
                <a:moveTo>
                  <a:pt x="0" y="26789"/>
                </a:moveTo>
                <a:lnTo>
                  <a:pt x="0" y="26789"/>
                </a:lnTo>
                <a:lnTo>
                  <a:pt x="0" y="35719"/>
                </a:lnTo>
                <a:lnTo>
                  <a:pt x="0" y="44649"/>
                </a:lnTo>
                <a:lnTo>
                  <a:pt x="0" y="62508"/>
                </a:lnTo>
                <a:lnTo>
                  <a:pt x="0" y="71438"/>
                </a:lnTo>
                <a:lnTo>
                  <a:pt x="0" y="89297"/>
                </a:lnTo>
                <a:lnTo>
                  <a:pt x="8930" y="107156"/>
                </a:lnTo>
                <a:lnTo>
                  <a:pt x="8930" y="116086"/>
                </a:lnTo>
                <a:lnTo>
                  <a:pt x="8930" y="125016"/>
                </a:lnTo>
                <a:lnTo>
                  <a:pt x="8930" y="133945"/>
                </a:lnTo>
                <a:lnTo>
                  <a:pt x="8930" y="142875"/>
                </a:lnTo>
                <a:lnTo>
                  <a:pt x="8930" y="151805"/>
                </a:lnTo>
                <a:lnTo>
                  <a:pt x="8930" y="151805"/>
                </a:lnTo>
                <a:lnTo>
                  <a:pt x="8930" y="151805"/>
                </a:lnTo>
                <a:lnTo>
                  <a:pt x="8930" y="151805"/>
                </a:lnTo>
                <a:lnTo>
                  <a:pt x="8930" y="151805"/>
                </a:lnTo>
                <a:lnTo>
                  <a:pt x="8930" y="151805"/>
                </a:lnTo>
                <a:lnTo>
                  <a:pt x="8930" y="142875"/>
                </a:lnTo>
                <a:lnTo>
                  <a:pt x="8930" y="133945"/>
                </a:lnTo>
                <a:lnTo>
                  <a:pt x="8930" y="116086"/>
                </a:lnTo>
                <a:lnTo>
                  <a:pt x="8930" y="98227"/>
                </a:lnTo>
                <a:lnTo>
                  <a:pt x="8930" y="80367"/>
                </a:lnTo>
                <a:lnTo>
                  <a:pt x="8930" y="62508"/>
                </a:lnTo>
                <a:lnTo>
                  <a:pt x="8930" y="44649"/>
                </a:lnTo>
                <a:lnTo>
                  <a:pt x="8930" y="35719"/>
                </a:lnTo>
                <a:lnTo>
                  <a:pt x="17859" y="26789"/>
                </a:lnTo>
                <a:lnTo>
                  <a:pt x="17859" y="17859"/>
                </a:lnTo>
                <a:lnTo>
                  <a:pt x="26789" y="8930"/>
                </a:lnTo>
                <a:lnTo>
                  <a:pt x="26789" y="8930"/>
                </a:lnTo>
                <a:lnTo>
                  <a:pt x="35719" y="0"/>
                </a:lnTo>
                <a:lnTo>
                  <a:pt x="35719" y="0"/>
                </a:lnTo>
                <a:lnTo>
                  <a:pt x="44648" y="0"/>
                </a:lnTo>
                <a:lnTo>
                  <a:pt x="53578" y="8930"/>
                </a:lnTo>
                <a:lnTo>
                  <a:pt x="62508" y="8930"/>
                </a:lnTo>
                <a:lnTo>
                  <a:pt x="62508" y="8930"/>
                </a:lnTo>
                <a:lnTo>
                  <a:pt x="62508" y="893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Freeform 41"/>
          <p:cNvSpPr/>
          <p:nvPr/>
        </p:nvSpPr>
        <p:spPr>
          <a:xfrm>
            <a:off x="4089796" y="3152179"/>
            <a:ext cx="169666" cy="116087"/>
          </a:xfrm>
          <a:custGeom>
            <a:avLst/>
            <a:gdLst/>
            <a:ahLst/>
            <a:cxnLst/>
            <a:rect l="0" t="0" r="0" b="0"/>
            <a:pathLst>
              <a:path w="169666" h="116087">
                <a:moveTo>
                  <a:pt x="8930" y="71438"/>
                </a:moveTo>
                <a:lnTo>
                  <a:pt x="8930" y="71438"/>
                </a:lnTo>
                <a:lnTo>
                  <a:pt x="8930" y="71438"/>
                </a:lnTo>
                <a:lnTo>
                  <a:pt x="17860" y="71438"/>
                </a:lnTo>
                <a:lnTo>
                  <a:pt x="17860" y="71438"/>
                </a:lnTo>
                <a:lnTo>
                  <a:pt x="26790" y="62508"/>
                </a:lnTo>
                <a:lnTo>
                  <a:pt x="26790" y="62508"/>
                </a:lnTo>
                <a:lnTo>
                  <a:pt x="35719" y="53579"/>
                </a:lnTo>
                <a:lnTo>
                  <a:pt x="44649" y="53579"/>
                </a:lnTo>
                <a:lnTo>
                  <a:pt x="53579" y="44649"/>
                </a:lnTo>
                <a:lnTo>
                  <a:pt x="53579" y="35719"/>
                </a:lnTo>
                <a:lnTo>
                  <a:pt x="62508" y="35719"/>
                </a:lnTo>
                <a:lnTo>
                  <a:pt x="71438" y="26790"/>
                </a:lnTo>
                <a:lnTo>
                  <a:pt x="71438" y="17860"/>
                </a:lnTo>
                <a:lnTo>
                  <a:pt x="80368" y="8930"/>
                </a:lnTo>
                <a:lnTo>
                  <a:pt x="80368" y="8930"/>
                </a:lnTo>
                <a:lnTo>
                  <a:pt x="80368" y="0"/>
                </a:lnTo>
                <a:lnTo>
                  <a:pt x="80368" y="0"/>
                </a:lnTo>
                <a:lnTo>
                  <a:pt x="80368" y="0"/>
                </a:lnTo>
                <a:lnTo>
                  <a:pt x="80368" y="0"/>
                </a:lnTo>
                <a:lnTo>
                  <a:pt x="71438" y="0"/>
                </a:lnTo>
                <a:lnTo>
                  <a:pt x="62508" y="0"/>
                </a:lnTo>
                <a:lnTo>
                  <a:pt x="53579" y="0"/>
                </a:lnTo>
                <a:lnTo>
                  <a:pt x="44649" y="8930"/>
                </a:lnTo>
                <a:lnTo>
                  <a:pt x="35719" y="17860"/>
                </a:lnTo>
                <a:lnTo>
                  <a:pt x="26790" y="26790"/>
                </a:lnTo>
                <a:lnTo>
                  <a:pt x="17860" y="35719"/>
                </a:lnTo>
                <a:lnTo>
                  <a:pt x="8930" y="44649"/>
                </a:lnTo>
                <a:lnTo>
                  <a:pt x="0" y="53579"/>
                </a:lnTo>
                <a:lnTo>
                  <a:pt x="0" y="62508"/>
                </a:lnTo>
                <a:lnTo>
                  <a:pt x="0" y="71438"/>
                </a:lnTo>
                <a:lnTo>
                  <a:pt x="0" y="80368"/>
                </a:lnTo>
                <a:lnTo>
                  <a:pt x="0" y="89297"/>
                </a:lnTo>
                <a:lnTo>
                  <a:pt x="8930" y="98227"/>
                </a:lnTo>
                <a:lnTo>
                  <a:pt x="17860" y="98227"/>
                </a:lnTo>
                <a:lnTo>
                  <a:pt x="26790" y="107157"/>
                </a:lnTo>
                <a:lnTo>
                  <a:pt x="35719" y="107157"/>
                </a:lnTo>
                <a:lnTo>
                  <a:pt x="44649" y="116086"/>
                </a:lnTo>
                <a:lnTo>
                  <a:pt x="62508" y="116086"/>
                </a:lnTo>
                <a:lnTo>
                  <a:pt x="80368" y="116086"/>
                </a:lnTo>
                <a:lnTo>
                  <a:pt x="98227" y="107157"/>
                </a:lnTo>
                <a:lnTo>
                  <a:pt x="116086" y="107157"/>
                </a:lnTo>
                <a:lnTo>
                  <a:pt x="125016" y="98227"/>
                </a:lnTo>
                <a:lnTo>
                  <a:pt x="142875" y="98227"/>
                </a:lnTo>
                <a:lnTo>
                  <a:pt x="151805" y="89297"/>
                </a:lnTo>
                <a:lnTo>
                  <a:pt x="160735" y="89297"/>
                </a:lnTo>
                <a:lnTo>
                  <a:pt x="169665" y="80368"/>
                </a:lnTo>
                <a:lnTo>
                  <a:pt x="169665" y="80368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Freeform 42"/>
          <p:cNvSpPr/>
          <p:nvPr/>
        </p:nvSpPr>
        <p:spPr>
          <a:xfrm>
            <a:off x="4313039" y="3170039"/>
            <a:ext cx="89298" cy="8931"/>
          </a:xfrm>
          <a:custGeom>
            <a:avLst/>
            <a:gdLst/>
            <a:ahLst/>
            <a:cxnLst/>
            <a:rect l="0" t="0" r="0" b="0"/>
            <a:pathLst>
              <a:path w="89298" h="8931">
                <a:moveTo>
                  <a:pt x="0" y="8930"/>
                </a:moveTo>
                <a:lnTo>
                  <a:pt x="0" y="8930"/>
                </a:lnTo>
                <a:lnTo>
                  <a:pt x="0" y="8930"/>
                </a:lnTo>
                <a:lnTo>
                  <a:pt x="8929" y="8930"/>
                </a:lnTo>
                <a:lnTo>
                  <a:pt x="8929" y="8930"/>
                </a:lnTo>
                <a:lnTo>
                  <a:pt x="26789" y="8930"/>
                </a:lnTo>
                <a:lnTo>
                  <a:pt x="35718" y="0"/>
                </a:lnTo>
                <a:lnTo>
                  <a:pt x="44648" y="0"/>
                </a:lnTo>
                <a:lnTo>
                  <a:pt x="53578" y="0"/>
                </a:lnTo>
                <a:lnTo>
                  <a:pt x="71437" y="0"/>
                </a:lnTo>
                <a:lnTo>
                  <a:pt x="80367" y="0"/>
                </a:lnTo>
                <a:lnTo>
                  <a:pt x="89297" y="0"/>
                </a:lnTo>
                <a:lnTo>
                  <a:pt x="89297" y="0"/>
                </a:lnTo>
                <a:lnTo>
                  <a:pt x="89297" y="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Freeform 43"/>
          <p:cNvSpPr/>
          <p:nvPr/>
        </p:nvSpPr>
        <p:spPr>
          <a:xfrm>
            <a:off x="4563070" y="3161109"/>
            <a:ext cx="8931" cy="26790"/>
          </a:xfrm>
          <a:custGeom>
            <a:avLst/>
            <a:gdLst/>
            <a:ahLst/>
            <a:cxnLst/>
            <a:rect l="0" t="0" r="0" b="0"/>
            <a:pathLst>
              <a:path w="8931" h="26790">
                <a:moveTo>
                  <a:pt x="0" y="26789"/>
                </a:moveTo>
                <a:lnTo>
                  <a:pt x="0" y="26789"/>
                </a:lnTo>
                <a:lnTo>
                  <a:pt x="0" y="26789"/>
                </a:lnTo>
                <a:lnTo>
                  <a:pt x="8930" y="17860"/>
                </a:lnTo>
                <a:lnTo>
                  <a:pt x="8930" y="8930"/>
                </a:lnTo>
                <a:lnTo>
                  <a:pt x="8930" y="8930"/>
                </a:lnTo>
                <a:lnTo>
                  <a:pt x="8930" y="0"/>
                </a:lnTo>
                <a:lnTo>
                  <a:pt x="8930" y="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Freeform 44"/>
          <p:cNvSpPr/>
          <p:nvPr/>
        </p:nvSpPr>
        <p:spPr>
          <a:xfrm>
            <a:off x="4464843" y="3134320"/>
            <a:ext cx="107158" cy="160735"/>
          </a:xfrm>
          <a:custGeom>
            <a:avLst/>
            <a:gdLst/>
            <a:ahLst/>
            <a:cxnLst/>
            <a:rect l="0" t="0" r="0" b="0"/>
            <a:pathLst>
              <a:path w="107158" h="160735">
                <a:moveTo>
                  <a:pt x="98227" y="0"/>
                </a:moveTo>
                <a:lnTo>
                  <a:pt x="89297" y="0"/>
                </a:lnTo>
                <a:lnTo>
                  <a:pt x="89297" y="0"/>
                </a:lnTo>
                <a:lnTo>
                  <a:pt x="80368" y="0"/>
                </a:lnTo>
                <a:lnTo>
                  <a:pt x="71438" y="8930"/>
                </a:lnTo>
                <a:lnTo>
                  <a:pt x="62508" y="17859"/>
                </a:lnTo>
                <a:lnTo>
                  <a:pt x="53578" y="26789"/>
                </a:lnTo>
                <a:lnTo>
                  <a:pt x="44649" y="35719"/>
                </a:lnTo>
                <a:lnTo>
                  <a:pt x="26789" y="44649"/>
                </a:lnTo>
                <a:lnTo>
                  <a:pt x="26789" y="62508"/>
                </a:lnTo>
                <a:lnTo>
                  <a:pt x="17860" y="71438"/>
                </a:lnTo>
                <a:lnTo>
                  <a:pt x="8930" y="89297"/>
                </a:lnTo>
                <a:lnTo>
                  <a:pt x="0" y="98227"/>
                </a:lnTo>
                <a:lnTo>
                  <a:pt x="0" y="107156"/>
                </a:lnTo>
                <a:lnTo>
                  <a:pt x="0" y="125016"/>
                </a:lnTo>
                <a:lnTo>
                  <a:pt x="0" y="133945"/>
                </a:lnTo>
                <a:lnTo>
                  <a:pt x="8930" y="142875"/>
                </a:lnTo>
                <a:lnTo>
                  <a:pt x="17860" y="151805"/>
                </a:lnTo>
                <a:lnTo>
                  <a:pt x="17860" y="160734"/>
                </a:lnTo>
                <a:lnTo>
                  <a:pt x="35719" y="160734"/>
                </a:lnTo>
                <a:lnTo>
                  <a:pt x="44649" y="160734"/>
                </a:lnTo>
                <a:lnTo>
                  <a:pt x="53578" y="160734"/>
                </a:lnTo>
                <a:lnTo>
                  <a:pt x="71438" y="160734"/>
                </a:lnTo>
                <a:lnTo>
                  <a:pt x="80368" y="160734"/>
                </a:lnTo>
                <a:lnTo>
                  <a:pt x="98227" y="160734"/>
                </a:lnTo>
                <a:lnTo>
                  <a:pt x="107157" y="151805"/>
                </a:lnTo>
                <a:lnTo>
                  <a:pt x="107157" y="142875"/>
                </a:lnTo>
                <a:lnTo>
                  <a:pt x="107157" y="142875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Freeform 45"/>
          <p:cNvSpPr/>
          <p:nvPr/>
        </p:nvSpPr>
        <p:spPr>
          <a:xfrm>
            <a:off x="4616648" y="3027164"/>
            <a:ext cx="116087" cy="250032"/>
          </a:xfrm>
          <a:custGeom>
            <a:avLst/>
            <a:gdLst/>
            <a:ahLst/>
            <a:cxnLst/>
            <a:rect l="0" t="0" r="0" b="0"/>
            <a:pathLst>
              <a:path w="116087" h="250032">
                <a:moveTo>
                  <a:pt x="17859" y="0"/>
                </a:moveTo>
                <a:lnTo>
                  <a:pt x="17859" y="0"/>
                </a:lnTo>
                <a:lnTo>
                  <a:pt x="17859" y="0"/>
                </a:lnTo>
                <a:lnTo>
                  <a:pt x="17859" y="0"/>
                </a:lnTo>
                <a:lnTo>
                  <a:pt x="17859" y="0"/>
                </a:lnTo>
                <a:lnTo>
                  <a:pt x="17859" y="0"/>
                </a:lnTo>
                <a:lnTo>
                  <a:pt x="8930" y="8930"/>
                </a:lnTo>
                <a:lnTo>
                  <a:pt x="8930" y="26789"/>
                </a:lnTo>
                <a:lnTo>
                  <a:pt x="8930" y="35719"/>
                </a:lnTo>
                <a:lnTo>
                  <a:pt x="8930" y="62508"/>
                </a:lnTo>
                <a:lnTo>
                  <a:pt x="8930" y="80367"/>
                </a:lnTo>
                <a:lnTo>
                  <a:pt x="8930" y="107156"/>
                </a:lnTo>
                <a:lnTo>
                  <a:pt x="8930" y="125015"/>
                </a:lnTo>
                <a:lnTo>
                  <a:pt x="8930" y="142875"/>
                </a:lnTo>
                <a:lnTo>
                  <a:pt x="8930" y="169664"/>
                </a:lnTo>
                <a:lnTo>
                  <a:pt x="8930" y="187523"/>
                </a:lnTo>
                <a:lnTo>
                  <a:pt x="8930" y="196453"/>
                </a:lnTo>
                <a:lnTo>
                  <a:pt x="0" y="214312"/>
                </a:lnTo>
                <a:lnTo>
                  <a:pt x="0" y="223242"/>
                </a:lnTo>
                <a:lnTo>
                  <a:pt x="0" y="232172"/>
                </a:lnTo>
                <a:lnTo>
                  <a:pt x="8930" y="241101"/>
                </a:lnTo>
                <a:lnTo>
                  <a:pt x="8930" y="241101"/>
                </a:lnTo>
                <a:lnTo>
                  <a:pt x="8930" y="250031"/>
                </a:lnTo>
                <a:lnTo>
                  <a:pt x="8930" y="250031"/>
                </a:lnTo>
                <a:lnTo>
                  <a:pt x="8930" y="241101"/>
                </a:lnTo>
                <a:lnTo>
                  <a:pt x="8930" y="241101"/>
                </a:lnTo>
                <a:lnTo>
                  <a:pt x="8930" y="232172"/>
                </a:lnTo>
                <a:lnTo>
                  <a:pt x="8930" y="223242"/>
                </a:lnTo>
                <a:lnTo>
                  <a:pt x="17859" y="214312"/>
                </a:lnTo>
                <a:lnTo>
                  <a:pt x="17859" y="196453"/>
                </a:lnTo>
                <a:lnTo>
                  <a:pt x="17859" y="178594"/>
                </a:lnTo>
                <a:lnTo>
                  <a:pt x="17859" y="160734"/>
                </a:lnTo>
                <a:lnTo>
                  <a:pt x="26789" y="151805"/>
                </a:lnTo>
                <a:lnTo>
                  <a:pt x="26789" y="133945"/>
                </a:lnTo>
                <a:lnTo>
                  <a:pt x="35719" y="133945"/>
                </a:lnTo>
                <a:lnTo>
                  <a:pt x="35719" y="125015"/>
                </a:lnTo>
                <a:lnTo>
                  <a:pt x="44648" y="116086"/>
                </a:lnTo>
                <a:lnTo>
                  <a:pt x="53578" y="107156"/>
                </a:lnTo>
                <a:lnTo>
                  <a:pt x="53578" y="107156"/>
                </a:lnTo>
                <a:lnTo>
                  <a:pt x="53578" y="107156"/>
                </a:lnTo>
                <a:lnTo>
                  <a:pt x="62508" y="107156"/>
                </a:lnTo>
                <a:lnTo>
                  <a:pt x="71438" y="107156"/>
                </a:lnTo>
                <a:lnTo>
                  <a:pt x="71438" y="116086"/>
                </a:lnTo>
                <a:lnTo>
                  <a:pt x="80367" y="125015"/>
                </a:lnTo>
                <a:lnTo>
                  <a:pt x="89297" y="133945"/>
                </a:lnTo>
                <a:lnTo>
                  <a:pt x="89297" y="142875"/>
                </a:lnTo>
                <a:lnTo>
                  <a:pt x="98227" y="151805"/>
                </a:lnTo>
                <a:lnTo>
                  <a:pt x="98227" y="160734"/>
                </a:lnTo>
                <a:lnTo>
                  <a:pt x="98227" y="169664"/>
                </a:lnTo>
                <a:lnTo>
                  <a:pt x="107156" y="178594"/>
                </a:lnTo>
                <a:lnTo>
                  <a:pt x="107156" y="187523"/>
                </a:lnTo>
                <a:lnTo>
                  <a:pt x="107156" y="205383"/>
                </a:lnTo>
                <a:lnTo>
                  <a:pt x="107156" y="214312"/>
                </a:lnTo>
                <a:lnTo>
                  <a:pt x="107156" y="214312"/>
                </a:lnTo>
                <a:lnTo>
                  <a:pt x="107156" y="223242"/>
                </a:lnTo>
                <a:lnTo>
                  <a:pt x="116086" y="232172"/>
                </a:lnTo>
                <a:lnTo>
                  <a:pt x="116086" y="241101"/>
                </a:lnTo>
                <a:lnTo>
                  <a:pt x="116086" y="241101"/>
                </a:lnTo>
                <a:lnTo>
                  <a:pt x="116086" y="241101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Freeform 46"/>
          <p:cNvSpPr/>
          <p:nvPr/>
        </p:nvSpPr>
        <p:spPr>
          <a:xfrm>
            <a:off x="4777382" y="3143250"/>
            <a:ext cx="80369" cy="116087"/>
          </a:xfrm>
          <a:custGeom>
            <a:avLst/>
            <a:gdLst/>
            <a:ahLst/>
            <a:cxnLst/>
            <a:rect l="0" t="0" r="0" b="0"/>
            <a:pathLst>
              <a:path w="80369" h="116087">
                <a:moveTo>
                  <a:pt x="62508" y="26789"/>
                </a:moveTo>
                <a:lnTo>
                  <a:pt x="62508" y="26789"/>
                </a:lnTo>
                <a:lnTo>
                  <a:pt x="62508" y="17859"/>
                </a:lnTo>
                <a:lnTo>
                  <a:pt x="62508" y="17859"/>
                </a:lnTo>
                <a:lnTo>
                  <a:pt x="62508" y="17859"/>
                </a:lnTo>
                <a:lnTo>
                  <a:pt x="62508" y="8929"/>
                </a:lnTo>
                <a:lnTo>
                  <a:pt x="62508" y="8929"/>
                </a:lnTo>
                <a:lnTo>
                  <a:pt x="53579" y="8929"/>
                </a:lnTo>
                <a:lnTo>
                  <a:pt x="44649" y="17859"/>
                </a:lnTo>
                <a:lnTo>
                  <a:pt x="44649" y="17859"/>
                </a:lnTo>
                <a:lnTo>
                  <a:pt x="35719" y="26789"/>
                </a:lnTo>
                <a:lnTo>
                  <a:pt x="26789" y="26789"/>
                </a:lnTo>
                <a:lnTo>
                  <a:pt x="17860" y="35719"/>
                </a:lnTo>
                <a:lnTo>
                  <a:pt x="8930" y="44648"/>
                </a:lnTo>
                <a:lnTo>
                  <a:pt x="8930" y="62508"/>
                </a:lnTo>
                <a:lnTo>
                  <a:pt x="0" y="71437"/>
                </a:lnTo>
                <a:lnTo>
                  <a:pt x="0" y="80367"/>
                </a:lnTo>
                <a:lnTo>
                  <a:pt x="0" y="89297"/>
                </a:lnTo>
                <a:lnTo>
                  <a:pt x="0" y="98226"/>
                </a:lnTo>
                <a:lnTo>
                  <a:pt x="0" y="107156"/>
                </a:lnTo>
                <a:lnTo>
                  <a:pt x="8930" y="107156"/>
                </a:lnTo>
                <a:lnTo>
                  <a:pt x="17860" y="116086"/>
                </a:lnTo>
                <a:lnTo>
                  <a:pt x="26789" y="116086"/>
                </a:lnTo>
                <a:lnTo>
                  <a:pt x="26789" y="116086"/>
                </a:lnTo>
                <a:lnTo>
                  <a:pt x="35719" y="107156"/>
                </a:lnTo>
                <a:lnTo>
                  <a:pt x="44649" y="107156"/>
                </a:lnTo>
                <a:lnTo>
                  <a:pt x="53579" y="107156"/>
                </a:lnTo>
                <a:lnTo>
                  <a:pt x="53579" y="98226"/>
                </a:lnTo>
                <a:lnTo>
                  <a:pt x="62508" y="89297"/>
                </a:lnTo>
                <a:lnTo>
                  <a:pt x="62508" y="71437"/>
                </a:lnTo>
                <a:lnTo>
                  <a:pt x="62508" y="62508"/>
                </a:lnTo>
                <a:lnTo>
                  <a:pt x="71438" y="44648"/>
                </a:lnTo>
                <a:lnTo>
                  <a:pt x="71438" y="35719"/>
                </a:lnTo>
                <a:lnTo>
                  <a:pt x="71438" y="17859"/>
                </a:lnTo>
                <a:lnTo>
                  <a:pt x="71438" y="17859"/>
                </a:lnTo>
                <a:lnTo>
                  <a:pt x="71438" y="8929"/>
                </a:lnTo>
                <a:lnTo>
                  <a:pt x="71438" y="8929"/>
                </a:lnTo>
                <a:lnTo>
                  <a:pt x="71438" y="0"/>
                </a:lnTo>
                <a:lnTo>
                  <a:pt x="71438" y="0"/>
                </a:lnTo>
                <a:lnTo>
                  <a:pt x="71438" y="8929"/>
                </a:lnTo>
                <a:lnTo>
                  <a:pt x="71438" y="8929"/>
                </a:lnTo>
                <a:lnTo>
                  <a:pt x="71438" y="17859"/>
                </a:lnTo>
                <a:lnTo>
                  <a:pt x="71438" y="35719"/>
                </a:lnTo>
                <a:lnTo>
                  <a:pt x="71438" y="44648"/>
                </a:lnTo>
                <a:lnTo>
                  <a:pt x="71438" y="62508"/>
                </a:lnTo>
                <a:lnTo>
                  <a:pt x="71438" y="80367"/>
                </a:lnTo>
                <a:lnTo>
                  <a:pt x="80368" y="89297"/>
                </a:lnTo>
                <a:lnTo>
                  <a:pt x="80368" y="98226"/>
                </a:lnTo>
                <a:lnTo>
                  <a:pt x="80368" y="98226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Freeform 47"/>
          <p:cNvSpPr/>
          <p:nvPr/>
        </p:nvSpPr>
        <p:spPr>
          <a:xfrm>
            <a:off x="4902398" y="3152179"/>
            <a:ext cx="71439" cy="116087"/>
          </a:xfrm>
          <a:custGeom>
            <a:avLst/>
            <a:gdLst/>
            <a:ahLst/>
            <a:cxnLst/>
            <a:rect l="0" t="0" r="0" b="0"/>
            <a:pathLst>
              <a:path w="71439" h="116087">
                <a:moveTo>
                  <a:pt x="8930" y="17860"/>
                </a:moveTo>
                <a:lnTo>
                  <a:pt x="8930" y="17860"/>
                </a:lnTo>
                <a:lnTo>
                  <a:pt x="8930" y="17860"/>
                </a:lnTo>
                <a:lnTo>
                  <a:pt x="8930" y="17860"/>
                </a:lnTo>
                <a:lnTo>
                  <a:pt x="8930" y="26790"/>
                </a:lnTo>
                <a:lnTo>
                  <a:pt x="8930" y="26790"/>
                </a:lnTo>
                <a:lnTo>
                  <a:pt x="8930" y="35719"/>
                </a:lnTo>
                <a:lnTo>
                  <a:pt x="8930" y="44649"/>
                </a:lnTo>
                <a:lnTo>
                  <a:pt x="8930" y="62508"/>
                </a:lnTo>
                <a:lnTo>
                  <a:pt x="8930" y="71438"/>
                </a:lnTo>
                <a:lnTo>
                  <a:pt x="8930" y="80368"/>
                </a:lnTo>
                <a:lnTo>
                  <a:pt x="8930" y="89297"/>
                </a:lnTo>
                <a:lnTo>
                  <a:pt x="0" y="98227"/>
                </a:lnTo>
                <a:lnTo>
                  <a:pt x="0" y="107157"/>
                </a:lnTo>
                <a:lnTo>
                  <a:pt x="0" y="107157"/>
                </a:lnTo>
                <a:lnTo>
                  <a:pt x="0" y="107157"/>
                </a:lnTo>
                <a:lnTo>
                  <a:pt x="0" y="116086"/>
                </a:lnTo>
                <a:lnTo>
                  <a:pt x="0" y="116086"/>
                </a:lnTo>
                <a:lnTo>
                  <a:pt x="0" y="107157"/>
                </a:lnTo>
                <a:lnTo>
                  <a:pt x="0" y="107157"/>
                </a:lnTo>
                <a:lnTo>
                  <a:pt x="0" y="98227"/>
                </a:lnTo>
                <a:lnTo>
                  <a:pt x="0" y="89297"/>
                </a:lnTo>
                <a:lnTo>
                  <a:pt x="0" y="80368"/>
                </a:lnTo>
                <a:lnTo>
                  <a:pt x="8930" y="62508"/>
                </a:lnTo>
                <a:lnTo>
                  <a:pt x="8930" y="44649"/>
                </a:lnTo>
                <a:lnTo>
                  <a:pt x="8930" y="35719"/>
                </a:lnTo>
                <a:lnTo>
                  <a:pt x="17860" y="17860"/>
                </a:lnTo>
                <a:lnTo>
                  <a:pt x="17860" y="8930"/>
                </a:lnTo>
                <a:lnTo>
                  <a:pt x="26790" y="8930"/>
                </a:lnTo>
                <a:lnTo>
                  <a:pt x="35719" y="0"/>
                </a:lnTo>
                <a:lnTo>
                  <a:pt x="35719" y="0"/>
                </a:lnTo>
                <a:lnTo>
                  <a:pt x="35719" y="0"/>
                </a:lnTo>
                <a:lnTo>
                  <a:pt x="44649" y="0"/>
                </a:lnTo>
                <a:lnTo>
                  <a:pt x="53579" y="0"/>
                </a:lnTo>
                <a:lnTo>
                  <a:pt x="53579" y="8930"/>
                </a:lnTo>
                <a:lnTo>
                  <a:pt x="62508" y="17860"/>
                </a:lnTo>
                <a:lnTo>
                  <a:pt x="62508" y="26790"/>
                </a:lnTo>
                <a:lnTo>
                  <a:pt x="71438" y="44649"/>
                </a:lnTo>
                <a:lnTo>
                  <a:pt x="71438" y="53579"/>
                </a:lnTo>
                <a:lnTo>
                  <a:pt x="71438" y="62508"/>
                </a:lnTo>
                <a:lnTo>
                  <a:pt x="71438" y="80368"/>
                </a:lnTo>
                <a:lnTo>
                  <a:pt x="71438" y="89297"/>
                </a:lnTo>
                <a:lnTo>
                  <a:pt x="71438" y="89297"/>
                </a:lnTo>
                <a:lnTo>
                  <a:pt x="62508" y="98227"/>
                </a:lnTo>
                <a:lnTo>
                  <a:pt x="62508" y="107157"/>
                </a:lnTo>
                <a:lnTo>
                  <a:pt x="62508" y="107157"/>
                </a:lnTo>
                <a:lnTo>
                  <a:pt x="62508" y="107157"/>
                </a:lnTo>
                <a:lnTo>
                  <a:pt x="62508" y="116086"/>
                </a:lnTo>
                <a:lnTo>
                  <a:pt x="62508" y="116086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Freeform 48"/>
          <p:cNvSpPr/>
          <p:nvPr/>
        </p:nvSpPr>
        <p:spPr>
          <a:xfrm>
            <a:off x="4973836" y="3170039"/>
            <a:ext cx="89298" cy="187524"/>
          </a:xfrm>
          <a:custGeom>
            <a:avLst/>
            <a:gdLst/>
            <a:ahLst/>
            <a:cxnLst/>
            <a:rect l="0" t="0" r="0" b="0"/>
            <a:pathLst>
              <a:path w="89298" h="187524">
                <a:moveTo>
                  <a:pt x="71437" y="26789"/>
                </a:moveTo>
                <a:lnTo>
                  <a:pt x="71437" y="17859"/>
                </a:lnTo>
                <a:lnTo>
                  <a:pt x="71437" y="17859"/>
                </a:lnTo>
                <a:lnTo>
                  <a:pt x="71437" y="17859"/>
                </a:lnTo>
                <a:lnTo>
                  <a:pt x="80367" y="8930"/>
                </a:lnTo>
                <a:lnTo>
                  <a:pt x="80367" y="8930"/>
                </a:lnTo>
                <a:lnTo>
                  <a:pt x="80367" y="0"/>
                </a:lnTo>
                <a:lnTo>
                  <a:pt x="71437" y="0"/>
                </a:lnTo>
                <a:lnTo>
                  <a:pt x="71437" y="0"/>
                </a:lnTo>
                <a:lnTo>
                  <a:pt x="71437" y="0"/>
                </a:lnTo>
                <a:lnTo>
                  <a:pt x="62508" y="0"/>
                </a:lnTo>
                <a:lnTo>
                  <a:pt x="53578" y="8930"/>
                </a:lnTo>
                <a:lnTo>
                  <a:pt x="44648" y="17859"/>
                </a:lnTo>
                <a:lnTo>
                  <a:pt x="35719" y="26789"/>
                </a:lnTo>
                <a:lnTo>
                  <a:pt x="26789" y="35719"/>
                </a:lnTo>
                <a:lnTo>
                  <a:pt x="17859" y="44648"/>
                </a:lnTo>
                <a:lnTo>
                  <a:pt x="17859" y="53578"/>
                </a:lnTo>
                <a:lnTo>
                  <a:pt x="8930" y="62508"/>
                </a:lnTo>
                <a:lnTo>
                  <a:pt x="8930" y="80367"/>
                </a:lnTo>
                <a:lnTo>
                  <a:pt x="8930" y="89297"/>
                </a:lnTo>
                <a:lnTo>
                  <a:pt x="8930" y="89297"/>
                </a:lnTo>
                <a:lnTo>
                  <a:pt x="8930" y="98226"/>
                </a:lnTo>
                <a:lnTo>
                  <a:pt x="8930" y="98226"/>
                </a:lnTo>
                <a:lnTo>
                  <a:pt x="17859" y="107156"/>
                </a:lnTo>
                <a:lnTo>
                  <a:pt x="26789" y="107156"/>
                </a:lnTo>
                <a:lnTo>
                  <a:pt x="26789" y="107156"/>
                </a:lnTo>
                <a:lnTo>
                  <a:pt x="35719" y="98226"/>
                </a:lnTo>
                <a:lnTo>
                  <a:pt x="44648" y="98226"/>
                </a:lnTo>
                <a:lnTo>
                  <a:pt x="53578" y="89297"/>
                </a:lnTo>
                <a:lnTo>
                  <a:pt x="53578" y="80367"/>
                </a:lnTo>
                <a:lnTo>
                  <a:pt x="62508" y="62508"/>
                </a:lnTo>
                <a:lnTo>
                  <a:pt x="62508" y="53578"/>
                </a:lnTo>
                <a:lnTo>
                  <a:pt x="71437" y="35719"/>
                </a:lnTo>
                <a:lnTo>
                  <a:pt x="71437" y="26789"/>
                </a:lnTo>
                <a:lnTo>
                  <a:pt x="71437" y="17859"/>
                </a:lnTo>
                <a:lnTo>
                  <a:pt x="71437" y="8930"/>
                </a:lnTo>
                <a:lnTo>
                  <a:pt x="80367" y="0"/>
                </a:lnTo>
                <a:lnTo>
                  <a:pt x="80367" y="0"/>
                </a:lnTo>
                <a:lnTo>
                  <a:pt x="80367" y="0"/>
                </a:lnTo>
                <a:lnTo>
                  <a:pt x="80367" y="0"/>
                </a:lnTo>
                <a:lnTo>
                  <a:pt x="80367" y="0"/>
                </a:lnTo>
                <a:lnTo>
                  <a:pt x="80367" y="8930"/>
                </a:lnTo>
                <a:lnTo>
                  <a:pt x="80367" y="17859"/>
                </a:lnTo>
                <a:lnTo>
                  <a:pt x="80367" y="26789"/>
                </a:lnTo>
                <a:lnTo>
                  <a:pt x="80367" y="35719"/>
                </a:lnTo>
                <a:lnTo>
                  <a:pt x="80367" y="53578"/>
                </a:lnTo>
                <a:lnTo>
                  <a:pt x="89297" y="62508"/>
                </a:lnTo>
                <a:lnTo>
                  <a:pt x="89297" y="80367"/>
                </a:lnTo>
                <a:lnTo>
                  <a:pt x="89297" y="89297"/>
                </a:lnTo>
                <a:lnTo>
                  <a:pt x="89297" y="98226"/>
                </a:lnTo>
                <a:lnTo>
                  <a:pt x="89297" y="116086"/>
                </a:lnTo>
                <a:lnTo>
                  <a:pt x="89297" y="125015"/>
                </a:lnTo>
                <a:lnTo>
                  <a:pt x="80367" y="142875"/>
                </a:lnTo>
                <a:lnTo>
                  <a:pt x="80367" y="151804"/>
                </a:lnTo>
                <a:lnTo>
                  <a:pt x="71437" y="160734"/>
                </a:lnTo>
                <a:lnTo>
                  <a:pt x="71437" y="169664"/>
                </a:lnTo>
                <a:lnTo>
                  <a:pt x="62508" y="169664"/>
                </a:lnTo>
                <a:lnTo>
                  <a:pt x="53578" y="178593"/>
                </a:lnTo>
                <a:lnTo>
                  <a:pt x="44648" y="187523"/>
                </a:lnTo>
                <a:lnTo>
                  <a:pt x="44648" y="187523"/>
                </a:lnTo>
                <a:lnTo>
                  <a:pt x="35719" y="187523"/>
                </a:lnTo>
                <a:lnTo>
                  <a:pt x="26789" y="178593"/>
                </a:lnTo>
                <a:lnTo>
                  <a:pt x="17859" y="178593"/>
                </a:lnTo>
                <a:lnTo>
                  <a:pt x="8930" y="169664"/>
                </a:lnTo>
                <a:lnTo>
                  <a:pt x="8930" y="160734"/>
                </a:lnTo>
                <a:lnTo>
                  <a:pt x="0" y="151804"/>
                </a:lnTo>
                <a:lnTo>
                  <a:pt x="0" y="151804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Freeform 49"/>
          <p:cNvSpPr/>
          <p:nvPr/>
        </p:nvSpPr>
        <p:spPr>
          <a:xfrm>
            <a:off x="5098852" y="3152179"/>
            <a:ext cx="133946" cy="125017"/>
          </a:xfrm>
          <a:custGeom>
            <a:avLst/>
            <a:gdLst/>
            <a:ahLst/>
            <a:cxnLst/>
            <a:rect l="0" t="0" r="0" b="0"/>
            <a:pathLst>
              <a:path w="133946" h="125017">
                <a:moveTo>
                  <a:pt x="26789" y="35719"/>
                </a:moveTo>
                <a:lnTo>
                  <a:pt x="26789" y="35719"/>
                </a:lnTo>
                <a:lnTo>
                  <a:pt x="26789" y="35719"/>
                </a:lnTo>
                <a:lnTo>
                  <a:pt x="26789" y="35719"/>
                </a:lnTo>
                <a:lnTo>
                  <a:pt x="26789" y="35719"/>
                </a:lnTo>
                <a:lnTo>
                  <a:pt x="35718" y="35719"/>
                </a:lnTo>
                <a:lnTo>
                  <a:pt x="44648" y="26790"/>
                </a:lnTo>
                <a:lnTo>
                  <a:pt x="53578" y="26790"/>
                </a:lnTo>
                <a:lnTo>
                  <a:pt x="62507" y="26790"/>
                </a:lnTo>
                <a:lnTo>
                  <a:pt x="62507" y="26790"/>
                </a:lnTo>
                <a:lnTo>
                  <a:pt x="71437" y="26790"/>
                </a:lnTo>
                <a:lnTo>
                  <a:pt x="80367" y="17860"/>
                </a:lnTo>
                <a:lnTo>
                  <a:pt x="89296" y="17860"/>
                </a:lnTo>
                <a:lnTo>
                  <a:pt x="89296" y="17860"/>
                </a:lnTo>
                <a:lnTo>
                  <a:pt x="98226" y="8930"/>
                </a:lnTo>
                <a:lnTo>
                  <a:pt x="98226" y="8930"/>
                </a:lnTo>
                <a:lnTo>
                  <a:pt x="107156" y="8930"/>
                </a:lnTo>
                <a:lnTo>
                  <a:pt x="107156" y="8930"/>
                </a:lnTo>
                <a:lnTo>
                  <a:pt x="107156" y="8930"/>
                </a:lnTo>
                <a:lnTo>
                  <a:pt x="107156" y="0"/>
                </a:lnTo>
                <a:lnTo>
                  <a:pt x="107156" y="0"/>
                </a:lnTo>
                <a:lnTo>
                  <a:pt x="98226" y="0"/>
                </a:lnTo>
                <a:lnTo>
                  <a:pt x="98226" y="0"/>
                </a:lnTo>
                <a:lnTo>
                  <a:pt x="89296" y="0"/>
                </a:lnTo>
                <a:lnTo>
                  <a:pt x="80367" y="0"/>
                </a:lnTo>
                <a:lnTo>
                  <a:pt x="71437" y="0"/>
                </a:lnTo>
                <a:lnTo>
                  <a:pt x="62507" y="8930"/>
                </a:lnTo>
                <a:lnTo>
                  <a:pt x="44648" y="8930"/>
                </a:lnTo>
                <a:lnTo>
                  <a:pt x="35718" y="17860"/>
                </a:lnTo>
                <a:lnTo>
                  <a:pt x="26789" y="26790"/>
                </a:lnTo>
                <a:lnTo>
                  <a:pt x="17859" y="35719"/>
                </a:lnTo>
                <a:lnTo>
                  <a:pt x="8929" y="44649"/>
                </a:lnTo>
                <a:lnTo>
                  <a:pt x="8929" y="53579"/>
                </a:lnTo>
                <a:lnTo>
                  <a:pt x="8929" y="71438"/>
                </a:lnTo>
                <a:lnTo>
                  <a:pt x="0" y="80368"/>
                </a:lnTo>
                <a:lnTo>
                  <a:pt x="8929" y="89297"/>
                </a:lnTo>
                <a:lnTo>
                  <a:pt x="8929" y="98227"/>
                </a:lnTo>
                <a:lnTo>
                  <a:pt x="17859" y="107157"/>
                </a:lnTo>
                <a:lnTo>
                  <a:pt x="26789" y="116086"/>
                </a:lnTo>
                <a:lnTo>
                  <a:pt x="35718" y="116086"/>
                </a:lnTo>
                <a:lnTo>
                  <a:pt x="44648" y="116086"/>
                </a:lnTo>
                <a:lnTo>
                  <a:pt x="62507" y="125016"/>
                </a:lnTo>
                <a:lnTo>
                  <a:pt x="71437" y="125016"/>
                </a:lnTo>
                <a:lnTo>
                  <a:pt x="89296" y="116086"/>
                </a:lnTo>
                <a:lnTo>
                  <a:pt x="98226" y="116086"/>
                </a:lnTo>
                <a:lnTo>
                  <a:pt x="116086" y="116086"/>
                </a:lnTo>
                <a:lnTo>
                  <a:pt x="125015" y="107157"/>
                </a:lnTo>
                <a:lnTo>
                  <a:pt x="133945" y="107157"/>
                </a:lnTo>
                <a:lnTo>
                  <a:pt x="133945" y="107157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Freeform 50"/>
          <p:cNvSpPr/>
          <p:nvPr/>
        </p:nvSpPr>
        <p:spPr>
          <a:xfrm>
            <a:off x="4822031" y="3402211"/>
            <a:ext cx="107158" cy="133946"/>
          </a:xfrm>
          <a:custGeom>
            <a:avLst/>
            <a:gdLst/>
            <a:ahLst/>
            <a:cxnLst/>
            <a:rect l="0" t="0" r="0" b="0"/>
            <a:pathLst>
              <a:path w="107158" h="133946">
                <a:moveTo>
                  <a:pt x="89297" y="8929"/>
                </a:moveTo>
                <a:lnTo>
                  <a:pt x="89297" y="8929"/>
                </a:lnTo>
                <a:lnTo>
                  <a:pt x="80367" y="8929"/>
                </a:lnTo>
                <a:lnTo>
                  <a:pt x="80367" y="0"/>
                </a:lnTo>
                <a:lnTo>
                  <a:pt x="80367" y="0"/>
                </a:lnTo>
                <a:lnTo>
                  <a:pt x="80367" y="0"/>
                </a:lnTo>
                <a:lnTo>
                  <a:pt x="80367" y="0"/>
                </a:lnTo>
                <a:lnTo>
                  <a:pt x="71438" y="0"/>
                </a:lnTo>
                <a:lnTo>
                  <a:pt x="62508" y="0"/>
                </a:lnTo>
                <a:lnTo>
                  <a:pt x="53578" y="0"/>
                </a:lnTo>
                <a:lnTo>
                  <a:pt x="44648" y="8929"/>
                </a:lnTo>
                <a:lnTo>
                  <a:pt x="35719" y="8929"/>
                </a:lnTo>
                <a:lnTo>
                  <a:pt x="26789" y="17859"/>
                </a:lnTo>
                <a:lnTo>
                  <a:pt x="17859" y="17859"/>
                </a:lnTo>
                <a:lnTo>
                  <a:pt x="17859" y="26789"/>
                </a:lnTo>
                <a:lnTo>
                  <a:pt x="8930" y="35718"/>
                </a:lnTo>
                <a:lnTo>
                  <a:pt x="8930" y="35718"/>
                </a:lnTo>
                <a:lnTo>
                  <a:pt x="0" y="44648"/>
                </a:lnTo>
                <a:lnTo>
                  <a:pt x="0" y="44648"/>
                </a:lnTo>
                <a:lnTo>
                  <a:pt x="0" y="44648"/>
                </a:lnTo>
                <a:lnTo>
                  <a:pt x="8930" y="44648"/>
                </a:lnTo>
                <a:lnTo>
                  <a:pt x="8930" y="44648"/>
                </a:lnTo>
                <a:lnTo>
                  <a:pt x="17859" y="44648"/>
                </a:lnTo>
                <a:lnTo>
                  <a:pt x="35719" y="44648"/>
                </a:lnTo>
                <a:lnTo>
                  <a:pt x="44648" y="44648"/>
                </a:lnTo>
                <a:lnTo>
                  <a:pt x="53578" y="44648"/>
                </a:lnTo>
                <a:lnTo>
                  <a:pt x="62508" y="44648"/>
                </a:lnTo>
                <a:lnTo>
                  <a:pt x="80367" y="53578"/>
                </a:lnTo>
                <a:lnTo>
                  <a:pt x="89297" y="53578"/>
                </a:lnTo>
                <a:lnTo>
                  <a:pt x="89297" y="53578"/>
                </a:lnTo>
                <a:lnTo>
                  <a:pt x="98227" y="62507"/>
                </a:lnTo>
                <a:lnTo>
                  <a:pt x="107157" y="62507"/>
                </a:lnTo>
                <a:lnTo>
                  <a:pt x="107157" y="71437"/>
                </a:lnTo>
                <a:lnTo>
                  <a:pt x="107157" y="80367"/>
                </a:lnTo>
                <a:lnTo>
                  <a:pt x="107157" y="89296"/>
                </a:lnTo>
                <a:lnTo>
                  <a:pt x="107157" y="89296"/>
                </a:lnTo>
                <a:lnTo>
                  <a:pt x="107157" y="98226"/>
                </a:lnTo>
                <a:lnTo>
                  <a:pt x="107157" y="107156"/>
                </a:lnTo>
                <a:lnTo>
                  <a:pt x="98227" y="116085"/>
                </a:lnTo>
                <a:lnTo>
                  <a:pt x="98227" y="116085"/>
                </a:lnTo>
                <a:lnTo>
                  <a:pt x="89297" y="125015"/>
                </a:lnTo>
                <a:lnTo>
                  <a:pt x="89297" y="125015"/>
                </a:lnTo>
                <a:lnTo>
                  <a:pt x="80367" y="133945"/>
                </a:lnTo>
                <a:lnTo>
                  <a:pt x="71438" y="133945"/>
                </a:lnTo>
                <a:lnTo>
                  <a:pt x="62508" y="133945"/>
                </a:lnTo>
                <a:lnTo>
                  <a:pt x="53578" y="133945"/>
                </a:lnTo>
                <a:lnTo>
                  <a:pt x="35719" y="133945"/>
                </a:lnTo>
                <a:lnTo>
                  <a:pt x="26789" y="125015"/>
                </a:lnTo>
                <a:lnTo>
                  <a:pt x="17859" y="125015"/>
                </a:lnTo>
                <a:lnTo>
                  <a:pt x="8930" y="125015"/>
                </a:lnTo>
                <a:lnTo>
                  <a:pt x="8930" y="116085"/>
                </a:lnTo>
                <a:lnTo>
                  <a:pt x="0" y="116085"/>
                </a:lnTo>
                <a:lnTo>
                  <a:pt x="0" y="116085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Freeform 51"/>
          <p:cNvSpPr/>
          <p:nvPr/>
        </p:nvSpPr>
        <p:spPr>
          <a:xfrm>
            <a:off x="4973836" y="3348632"/>
            <a:ext cx="26790" cy="196455"/>
          </a:xfrm>
          <a:custGeom>
            <a:avLst/>
            <a:gdLst/>
            <a:ahLst/>
            <a:cxnLst/>
            <a:rect l="0" t="0" r="0" b="0"/>
            <a:pathLst>
              <a:path w="26790" h="196455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8930"/>
                </a:lnTo>
                <a:lnTo>
                  <a:pt x="0" y="17860"/>
                </a:lnTo>
                <a:lnTo>
                  <a:pt x="0" y="26789"/>
                </a:lnTo>
                <a:lnTo>
                  <a:pt x="0" y="44649"/>
                </a:lnTo>
                <a:lnTo>
                  <a:pt x="0" y="62508"/>
                </a:lnTo>
                <a:lnTo>
                  <a:pt x="0" y="80368"/>
                </a:lnTo>
                <a:lnTo>
                  <a:pt x="0" y="98227"/>
                </a:lnTo>
                <a:lnTo>
                  <a:pt x="0" y="116086"/>
                </a:lnTo>
                <a:lnTo>
                  <a:pt x="0" y="133946"/>
                </a:lnTo>
                <a:lnTo>
                  <a:pt x="0" y="151805"/>
                </a:lnTo>
                <a:lnTo>
                  <a:pt x="0" y="160735"/>
                </a:lnTo>
                <a:lnTo>
                  <a:pt x="0" y="169664"/>
                </a:lnTo>
                <a:lnTo>
                  <a:pt x="0" y="178594"/>
                </a:lnTo>
                <a:lnTo>
                  <a:pt x="0" y="187524"/>
                </a:lnTo>
                <a:lnTo>
                  <a:pt x="0" y="187524"/>
                </a:lnTo>
                <a:lnTo>
                  <a:pt x="0" y="196454"/>
                </a:lnTo>
                <a:lnTo>
                  <a:pt x="0" y="196454"/>
                </a:lnTo>
                <a:lnTo>
                  <a:pt x="0" y="196454"/>
                </a:lnTo>
                <a:lnTo>
                  <a:pt x="0" y="187524"/>
                </a:lnTo>
                <a:lnTo>
                  <a:pt x="0" y="187524"/>
                </a:lnTo>
                <a:lnTo>
                  <a:pt x="0" y="178594"/>
                </a:lnTo>
                <a:lnTo>
                  <a:pt x="0" y="169664"/>
                </a:lnTo>
                <a:lnTo>
                  <a:pt x="0" y="160735"/>
                </a:lnTo>
                <a:lnTo>
                  <a:pt x="0" y="142875"/>
                </a:lnTo>
                <a:lnTo>
                  <a:pt x="0" y="133946"/>
                </a:lnTo>
                <a:lnTo>
                  <a:pt x="8930" y="125016"/>
                </a:lnTo>
                <a:lnTo>
                  <a:pt x="17859" y="107157"/>
                </a:lnTo>
                <a:lnTo>
                  <a:pt x="17859" y="98227"/>
                </a:lnTo>
                <a:lnTo>
                  <a:pt x="26789" y="89297"/>
                </a:lnTo>
                <a:lnTo>
                  <a:pt x="26789" y="89297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Freeform 52"/>
          <p:cNvSpPr/>
          <p:nvPr/>
        </p:nvSpPr>
        <p:spPr>
          <a:xfrm>
            <a:off x="5027414" y="3411140"/>
            <a:ext cx="35720" cy="107157"/>
          </a:xfrm>
          <a:custGeom>
            <a:avLst/>
            <a:gdLst/>
            <a:ahLst/>
            <a:cxnLst/>
            <a:rect l="0" t="0" r="0" b="0"/>
            <a:pathLst>
              <a:path w="35720" h="107157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8930" y="0"/>
                </a:lnTo>
                <a:lnTo>
                  <a:pt x="8930" y="8930"/>
                </a:lnTo>
                <a:lnTo>
                  <a:pt x="17859" y="8930"/>
                </a:lnTo>
                <a:lnTo>
                  <a:pt x="17859" y="17860"/>
                </a:lnTo>
                <a:lnTo>
                  <a:pt x="26789" y="35719"/>
                </a:lnTo>
                <a:lnTo>
                  <a:pt x="26789" y="44649"/>
                </a:lnTo>
                <a:lnTo>
                  <a:pt x="26789" y="62508"/>
                </a:lnTo>
                <a:lnTo>
                  <a:pt x="26789" y="71438"/>
                </a:lnTo>
                <a:lnTo>
                  <a:pt x="35719" y="80367"/>
                </a:lnTo>
                <a:lnTo>
                  <a:pt x="35719" y="89297"/>
                </a:lnTo>
                <a:lnTo>
                  <a:pt x="35719" y="98227"/>
                </a:lnTo>
                <a:lnTo>
                  <a:pt x="26789" y="107156"/>
                </a:lnTo>
                <a:lnTo>
                  <a:pt x="26789" y="107156"/>
                </a:lnTo>
                <a:lnTo>
                  <a:pt x="26789" y="107156"/>
                </a:lnTo>
                <a:lnTo>
                  <a:pt x="26789" y="107156"/>
                </a:lnTo>
                <a:lnTo>
                  <a:pt x="26789" y="107156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Freeform 58"/>
          <p:cNvSpPr/>
          <p:nvPr/>
        </p:nvSpPr>
        <p:spPr>
          <a:xfrm>
            <a:off x="5080992" y="3420070"/>
            <a:ext cx="80368" cy="116087"/>
          </a:xfrm>
          <a:custGeom>
            <a:avLst/>
            <a:gdLst/>
            <a:ahLst/>
            <a:cxnLst/>
            <a:rect l="0" t="0" r="0" b="0"/>
            <a:pathLst>
              <a:path w="80368" h="116087">
                <a:moveTo>
                  <a:pt x="53578" y="35719"/>
                </a:moveTo>
                <a:lnTo>
                  <a:pt x="53578" y="26789"/>
                </a:lnTo>
                <a:lnTo>
                  <a:pt x="62508" y="26789"/>
                </a:lnTo>
                <a:lnTo>
                  <a:pt x="62508" y="17859"/>
                </a:lnTo>
                <a:lnTo>
                  <a:pt x="62508" y="17859"/>
                </a:lnTo>
                <a:lnTo>
                  <a:pt x="62508" y="8930"/>
                </a:lnTo>
                <a:lnTo>
                  <a:pt x="62508" y="8930"/>
                </a:lnTo>
                <a:lnTo>
                  <a:pt x="62508" y="8930"/>
                </a:lnTo>
                <a:lnTo>
                  <a:pt x="62508" y="0"/>
                </a:lnTo>
                <a:lnTo>
                  <a:pt x="53578" y="0"/>
                </a:lnTo>
                <a:lnTo>
                  <a:pt x="53578" y="0"/>
                </a:lnTo>
                <a:lnTo>
                  <a:pt x="44649" y="8930"/>
                </a:lnTo>
                <a:lnTo>
                  <a:pt x="35719" y="8930"/>
                </a:lnTo>
                <a:lnTo>
                  <a:pt x="26789" y="17859"/>
                </a:lnTo>
                <a:lnTo>
                  <a:pt x="26789" y="26789"/>
                </a:lnTo>
                <a:lnTo>
                  <a:pt x="17860" y="35719"/>
                </a:lnTo>
                <a:lnTo>
                  <a:pt x="8930" y="44648"/>
                </a:lnTo>
                <a:lnTo>
                  <a:pt x="8930" y="53578"/>
                </a:lnTo>
                <a:lnTo>
                  <a:pt x="8930" y="71437"/>
                </a:lnTo>
                <a:lnTo>
                  <a:pt x="0" y="80367"/>
                </a:lnTo>
                <a:lnTo>
                  <a:pt x="0" y="89297"/>
                </a:lnTo>
                <a:lnTo>
                  <a:pt x="8930" y="98226"/>
                </a:lnTo>
                <a:lnTo>
                  <a:pt x="8930" y="107156"/>
                </a:lnTo>
                <a:lnTo>
                  <a:pt x="17860" y="116086"/>
                </a:lnTo>
                <a:lnTo>
                  <a:pt x="17860" y="116086"/>
                </a:lnTo>
                <a:lnTo>
                  <a:pt x="26789" y="116086"/>
                </a:lnTo>
                <a:lnTo>
                  <a:pt x="26789" y="116086"/>
                </a:lnTo>
                <a:lnTo>
                  <a:pt x="35719" y="116086"/>
                </a:lnTo>
                <a:lnTo>
                  <a:pt x="44649" y="116086"/>
                </a:lnTo>
                <a:lnTo>
                  <a:pt x="44649" y="107156"/>
                </a:lnTo>
                <a:lnTo>
                  <a:pt x="53578" y="107156"/>
                </a:lnTo>
                <a:lnTo>
                  <a:pt x="53578" y="98226"/>
                </a:lnTo>
                <a:lnTo>
                  <a:pt x="62508" y="89297"/>
                </a:lnTo>
                <a:lnTo>
                  <a:pt x="62508" y="71437"/>
                </a:lnTo>
                <a:lnTo>
                  <a:pt x="62508" y="62508"/>
                </a:lnTo>
                <a:lnTo>
                  <a:pt x="62508" y="53578"/>
                </a:lnTo>
                <a:lnTo>
                  <a:pt x="71438" y="35719"/>
                </a:lnTo>
                <a:lnTo>
                  <a:pt x="71438" y="26789"/>
                </a:lnTo>
                <a:lnTo>
                  <a:pt x="71438" y="26789"/>
                </a:lnTo>
                <a:lnTo>
                  <a:pt x="71438" y="17859"/>
                </a:lnTo>
                <a:lnTo>
                  <a:pt x="71438" y="17859"/>
                </a:lnTo>
                <a:lnTo>
                  <a:pt x="71438" y="17859"/>
                </a:lnTo>
                <a:lnTo>
                  <a:pt x="71438" y="17859"/>
                </a:lnTo>
                <a:lnTo>
                  <a:pt x="71438" y="26789"/>
                </a:lnTo>
                <a:lnTo>
                  <a:pt x="71438" y="26789"/>
                </a:lnTo>
                <a:lnTo>
                  <a:pt x="71438" y="35719"/>
                </a:lnTo>
                <a:lnTo>
                  <a:pt x="71438" y="53578"/>
                </a:lnTo>
                <a:lnTo>
                  <a:pt x="71438" y="62508"/>
                </a:lnTo>
                <a:lnTo>
                  <a:pt x="71438" y="80367"/>
                </a:lnTo>
                <a:lnTo>
                  <a:pt x="71438" y="98226"/>
                </a:lnTo>
                <a:lnTo>
                  <a:pt x="71438" y="107156"/>
                </a:lnTo>
                <a:lnTo>
                  <a:pt x="80367" y="116086"/>
                </a:lnTo>
                <a:lnTo>
                  <a:pt x="80367" y="116086"/>
                </a:lnTo>
                <a:lnTo>
                  <a:pt x="80367" y="116086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Freeform 59"/>
          <p:cNvSpPr/>
          <p:nvPr/>
        </p:nvSpPr>
        <p:spPr>
          <a:xfrm>
            <a:off x="5197078" y="3455789"/>
            <a:ext cx="26790" cy="169665"/>
          </a:xfrm>
          <a:custGeom>
            <a:avLst/>
            <a:gdLst/>
            <a:ahLst/>
            <a:cxnLst/>
            <a:rect l="0" t="0" r="0" b="0"/>
            <a:pathLst>
              <a:path w="26790" h="169665">
                <a:moveTo>
                  <a:pt x="0" y="0"/>
                </a:moveTo>
                <a:lnTo>
                  <a:pt x="0" y="0"/>
                </a:lnTo>
                <a:lnTo>
                  <a:pt x="8930" y="8929"/>
                </a:lnTo>
                <a:lnTo>
                  <a:pt x="0" y="17859"/>
                </a:lnTo>
                <a:lnTo>
                  <a:pt x="8930" y="26789"/>
                </a:lnTo>
                <a:lnTo>
                  <a:pt x="8930" y="44648"/>
                </a:lnTo>
                <a:lnTo>
                  <a:pt x="8930" y="62507"/>
                </a:lnTo>
                <a:lnTo>
                  <a:pt x="8930" y="80367"/>
                </a:lnTo>
                <a:lnTo>
                  <a:pt x="8930" y="89297"/>
                </a:lnTo>
                <a:lnTo>
                  <a:pt x="8930" y="107156"/>
                </a:lnTo>
                <a:lnTo>
                  <a:pt x="8930" y="116086"/>
                </a:lnTo>
                <a:lnTo>
                  <a:pt x="8930" y="133945"/>
                </a:lnTo>
                <a:lnTo>
                  <a:pt x="8930" y="142875"/>
                </a:lnTo>
                <a:lnTo>
                  <a:pt x="8930" y="151804"/>
                </a:lnTo>
                <a:lnTo>
                  <a:pt x="8930" y="160734"/>
                </a:lnTo>
                <a:lnTo>
                  <a:pt x="8930" y="160734"/>
                </a:lnTo>
                <a:lnTo>
                  <a:pt x="8930" y="160734"/>
                </a:lnTo>
                <a:lnTo>
                  <a:pt x="8930" y="169664"/>
                </a:lnTo>
                <a:lnTo>
                  <a:pt x="8930" y="169664"/>
                </a:lnTo>
                <a:lnTo>
                  <a:pt x="8930" y="160734"/>
                </a:lnTo>
                <a:lnTo>
                  <a:pt x="8930" y="160734"/>
                </a:lnTo>
                <a:lnTo>
                  <a:pt x="8930" y="160734"/>
                </a:lnTo>
                <a:lnTo>
                  <a:pt x="8930" y="151804"/>
                </a:lnTo>
                <a:lnTo>
                  <a:pt x="8930" y="142875"/>
                </a:lnTo>
                <a:lnTo>
                  <a:pt x="8930" y="125015"/>
                </a:lnTo>
                <a:lnTo>
                  <a:pt x="8930" y="107156"/>
                </a:lnTo>
                <a:lnTo>
                  <a:pt x="8930" y="89297"/>
                </a:lnTo>
                <a:lnTo>
                  <a:pt x="8930" y="71437"/>
                </a:lnTo>
                <a:lnTo>
                  <a:pt x="17860" y="53578"/>
                </a:lnTo>
                <a:lnTo>
                  <a:pt x="17860" y="26789"/>
                </a:lnTo>
                <a:lnTo>
                  <a:pt x="26789" y="17859"/>
                </a:lnTo>
                <a:lnTo>
                  <a:pt x="26789" y="8929"/>
                </a:lnTo>
                <a:lnTo>
                  <a:pt x="26789" y="8929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Freeform 60"/>
          <p:cNvSpPr/>
          <p:nvPr/>
        </p:nvSpPr>
        <p:spPr>
          <a:xfrm>
            <a:off x="5206008" y="3420070"/>
            <a:ext cx="53579" cy="89298"/>
          </a:xfrm>
          <a:custGeom>
            <a:avLst/>
            <a:gdLst/>
            <a:ahLst/>
            <a:cxnLst/>
            <a:rect l="0" t="0" r="0" b="0"/>
            <a:pathLst>
              <a:path w="53579" h="89298">
                <a:moveTo>
                  <a:pt x="44648" y="0"/>
                </a:moveTo>
                <a:lnTo>
                  <a:pt x="44648" y="0"/>
                </a:lnTo>
                <a:lnTo>
                  <a:pt x="44648" y="0"/>
                </a:lnTo>
                <a:lnTo>
                  <a:pt x="44648" y="0"/>
                </a:lnTo>
                <a:lnTo>
                  <a:pt x="44648" y="0"/>
                </a:lnTo>
                <a:lnTo>
                  <a:pt x="44648" y="0"/>
                </a:lnTo>
                <a:lnTo>
                  <a:pt x="53578" y="0"/>
                </a:lnTo>
                <a:lnTo>
                  <a:pt x="53578" y="8930"/>
                </a:lnTo>
                <a:lnTo>
                  <a:pt x="53578" y="8930"/>
                </a:lnTo>
                <a:lnTo>
                  <a:pt x="53578" y="17859"/>
                </a:lnTo>
                <a:lnTo>
                  <a:pt x="53578" y="35719"/>
                </a:lnTo>
                <a:lnTo>
                  <a:pt x="53578" y="35719"/>
                </a:lnTo>
                <a:lnTo>
                  <a:pt x="53578" y="53578"/>
                </a:lnTo>
                <a:lnTo>
                  <a:pt x="53578" y="62508"/>
                </a:lnTo>
                <a:lnTo>
                  <a:pt x="53578" y="71437"/>
                </a:lnTo>
                <a:lnTo>
                  <a:pt x="53578" y="80367"/>
                </a:lnTo>
                <a:lnTo>
                  <a:pt x="53578" y="80367"/>
                </a:lnTo>
                <a:lnTo>
                  <a:pt x="44648" y="89297"/>
                </a:lnTo>
                <a:lnTo>
                  <a:pt x="44648" y="89297"/>
                </a:lnTo>
                <a:lnTo>
                  <a:pt x="44648" y="89297"/>
                </a:lnTo>
                <a:lnTo>
                  <a:pt x="35719" y="89297"/>
                </a:lnTo>
                <a:lnTo>
                  <a:pt x="35719" y="89297"/>
                </a:lnTo>
                <a:lnTo>
                  <a:pt x="26789" y="89297"/>
                </a:lnTo>
                <a:lnTo>
                  <a:pt x="17859" y="89297"/>
                </a:lnTo>
                <a:lnTo>
                  <a:pt x="17859" y="89297"/>
                </a:lnTo>
                <a:lnTo>
                  <a:pt x="8930" y="80367"/>
                </a:lnTo>
                <a:lnTo>
                  <a:pt x="0" y="80367"/>
                </a:lnTo>
                <a:lnTo>
                  <a:pt x="0" y="71437"/>
                </a:lnTo>
                <a:lnTo>
                  <a:pt x="0" y="71437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Freeform 61"/>
          <p:cNvSpPr/>
          <p:nvPr/>
        </p:nvSpPr>
        <p:spPr>
          <a:xfrm>
            <a:off x="5277445" y="3411140"/>
            <a:ext cx="107158" cy="125017"/>
          </a:xfrm>
          <a:custGeom>
            <a:avLst/>
            <a:gdLst/>
            <a:ahLst/>
            <a:cxnLst/>
            <a:rect l="0" t="0" r="0" b="0"/>
            <a:pathLst>
              <a:path w="107158" h="125017">
                <a:moveTo>
                  <a:pt x="26789" y="53578"/>
                </a:moveTo>
                <a:lnTo>
                  <a:pt x="26789" y="53578"/>
                </a:lnTo>
                <a:lnTo>
                  <a:pt x="26789" y="53578"/>
                </a:lnTo>
                <a:lnTo>
                  <a:pt x="26789" y="53578"/>
                </a:lnTo>
                <a:lnTo>
                  <a:pt x="35719" y="62508"/>
                </a:lnTo>
                <a:lnTo>
                  <a:pt x="44649" y="62508"/>
                </a:lnTo>
                <a:lnTo>
                  <a:pt x="53578" y="62508"/>
                </a:lnTo>
                <a:lnTo>
                  <a:pt x="62508" y="62508"/>
                </a:lnTo>
                <a:lnTo>
                  <a:pt x="62508" y="62508"/>
                </a:lnTo>
                <a:lnTo>
                  <a:pt x="71438" y="53578"/>
                </a:lnTo>
                <a:lnTo>
                  <a:pt x="80368" y="53578"/>
                </a:lnTo>
                <a:lnTo>
                  <a:pt x="89297" y="53578"/>
                </a:lnTo>
                <a:lnTo>
                  <a:pt x="89297" y="53578"/>
                </a:lnTo>
                <a:lnTo>
                  <a:pt x="98227" y="44649"/>
                </a:lnTo>
                <a:lnTo>
                  <a:pt x="98227" y="44649"/>
                </a:lnTo>
                <a:lnTo>
                  <a:pt x="107157" y="35719"/>
                </a:lnTo>
                <a:lnTo>
                  <a:pt x="107157" y="26789"/>
                </a:lnTo>
                <a:lnTo>
                  <a:pt x="107157" y="26789"/>
                </a:lnTo>
                <a:lnTo>
                  <a:pt x="107157" y="17860"/>
                </a:lnTo>
                <a:lnTo>
                  <a:pt x="107157" y="8930"/>
                </a:lnTo>
                <a:lnTo>
                  <a:pt x="107157" y="8930"/>
                </a:lnTo>
                <a:lnTo>
                  <a:pt x="98227" y="0"/>
                </a:lnTo>
                <a:lnTo>
                  <a:pt x="89297" y="0"/>
                </a:lnTo>
                <a:lnTo>
                  <a:pt x="80368" y="0"/>
                </a:lnTo>
                <a:lnTo>
                  <a:pt x="71438" y="8930"/>
                </a:lnTo>
                <a:lnTo>
                  <a:pt x="62508" y="8930"/>
                </a:lnTo>
                <a:lnTo>
                  <a:pt x="53578" y="17860"/>
                </a:lnTo>
                <a:lnTo>
                  <a:pt x="35719" y="26789"/>
                </a:lnTo>
                <a:lnTo>
                  <a:pt x="26789" y="35719"/>
                </a:lnTo>
                <a:lnTo>
                  <a:pt x="17860" y="53578"/>
                </a:lnTo>
                <a:lnTo>
                  <a:pt x="17860" y="62508"/>
                </a:lnTo>
                <a:lnTo>
                  <a:pt x="8930" y="71438"/>
                </a:lnTo>
                <a:lnTo>
                  <a:pt x="0" y="80367"/>
                </a:lnTo>
                <a:lnTo>
                  <a:pt x="0" y="89297"/>
                </a:lnTo>
                <a:lnTo>
                  <a:pt x="8930" y="98227"/>
                </a:lnTo>
                <a:lnTo>
                  <a:pt x="8930" y="107156"/>
                </a:lnTo>
                <a:lnTo>
                  <a:pt x="17860" y="116086"/>
                </a:lnTo>
                <a:lnTo>
                  <a:pt x="26789" y="125016"/>
                </a:lnTo>
                <a:lnTo>
                  <a:pt x="44649" y="125016"/>
                </a:lnTo>
                <a:lnTo>
                  <a:pt x="62508" y="125016"/>
                </a:lnTo>
                <a:lnTo>
                  <a:pt x="71438" y="125016"/>
                </a:lnTo>
                <a:lnTo>
                  <a:pt x="80368" y="125016"/>
                </a:lnTo>
                <a:lnTo>
                  <a:pt x="80368" y="125016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Freeform 62"/>
          <p:cNvSpPr/>
          <p:nvPr/>
        </p:nvSpPr>
        <p:spPr>
          <a:xfrm>
            <a:off x="4089796" y="3723679"/>
            <a:ext cx="107158" cy="1"/>
          </a:xfrm>
          <a:custGeom>
            <a:avLst/>
            <a:gdLst/>
            <a:ahLst/>
            <a:cxnLst/>
            <a:rect l="0" t="0" r="0" b="0"/>
            <a:pathLst>
              <a:path w="107158" h="1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8930" y="0"/>
                </a:lnTo>
                <a:lnTo>
                  <a:pt x="8930" y="0"/>
                </a:lnTo>
                <a:lnTo>
                  <a:pt x="26790" y="0"/>
                </a:lnTo>
                <a:lnTo>
                  <a:pt x="35719" y="0"/>
                </a:lnTo>
                <a:lnTo>
                  <a:pt x="53579" y="0"/>
                </a:lnTo>
                <a:lnTo>
                  <a:pt x="71438" y="0"/>
                </a:lnTo>
                <a:lnTo>
                  <a:pt x="80368" y="0"/>
                </a:lnTo>
                <a:lnTo>
                  <a:pt x="98227" y="0"/>
                </a:lnTo>
                <a:lnTo>
                  <a:pt x="107157" y="0"/>
                </a:lnTo>
                <a:lnTo>
                  <a:pt x="107157" y="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Freeform 63"/>
          <p:cNvSpPr/>
          <p:nvPr/>
        </p:nvSpPr>
        <p:spPr>
          <a:xfrm>
            <a:off x="4339828" y="3652242"/>
            <a:ext cx="17860" cy="169665"/>
          </a:xfrm>
          <a:custGeom>
            <a:avLst/>
            <a:gdLst/>
            <a:ahLst/>
            <a:cxnLst/>
            <a:rect l="0" t="0" r="0" b="0"/>
            <a:pathLst>
              <a:path w="17860" h="169665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8929"/>
                </a:lnTo>
                <a:lnTo>
                  <a:pt x="0" y="17859"/>
                </a:lnTo>
                <a:lnTo>
                  <a:pt x="0" y="35719"/>
                </a:lnTo>
                <a:lnTo>
                  <a:pt x="0" y="44648"/>
                </a:lnTo>
                <a:lnTo>
                  <a:pt x="0" y="62508"/>
                </a:lnTo>
                <a:lnTo>
                  <a:pt x="8929" y="80367"/>
                </a:lnTo>
                <a:lnTo>
                  <a:pt x="8929" y="89297"/>
                </a:lnTo>
                <a:lnTo>
                  <a:pt x="8929" y="107156"/>
                </a:lnTo>
                <a:lnTo>
                  <a:pt x="8929" y="125015"/>
                </a:lnTo>
                <a:lnTo>
                  <a:pt x="8929" y="133945"/>
                </a:lnTo>
                <a:lnTo>
                  <a:pt x="8929" y="151804"/>
                </a:lnTo>
                <a:lnTo>
                  <a:pt x="8929" y="160734"/>
                </a:lnTo>
                <a:lnTo>
                  <a:pt x="17859" y="169664"/>
                </a:lnTo>
                <a:lnTo>
                  <a:pt x="17859" y="169664"/>
                </a:lnTo>
                <a:lnTo>
                  <a:pt x="17859" y="169664"/>
                </a:lnTo>
                <a:lnTo>
                  <a:pt x="17859" y="169664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Freeform 64"/>
          <p:cNvSpPr/>
          <p:nvPr/>
        </p:nvSpPr>
        <p:spPr>
          <a:xfrm>
            <a:off x="4259461" y="3607593"/>
            <a:ext cx="151805" cy="8931"/>
          </a:xfrm>
          <a:custGeom>
            <a:avLst/>
            <a:gdLst/>
            <a:ahLst/>
            <a:cxnLst/>
            <a:rect l="0" t="0" r="0" b="0"/>
            <a:pathLst>
              <a:path w="151805" h="8931">
                <a:moveTo>
                  <a:pt x="0" y="8930"/>
                </a:moveTo>
                <a:lnTo>
                  <a:pt x="0" y="8930"/>
                </a:lnTo>
                <a:lnTo>
                  <a:pt x="0" y="8930"/>
                </a:lnTo>
                <a:lnTo>
                  <a:pt x="0" y="8930"/>
                </a:lnTo>
                <a:lnTo>
                  <a:pt x="8929" y="8930"/>
                </a:lnTo>
                <a:lnTo>
                  <a:pt x="8929" y="8930"/>
                </a:lnTo>
                <a:lnTo>
                  <a:pt x="17859" y="8930"/>
                </a:lnTo>
                <a:lnTo>
                  <a:pt x="35718" y="8930"/>
                </a:lnTo>
                <a:lnTo>
                  <a:pt x="44648" y="8930"/>
                </a:lnTo>
                <a:lnTo>
                  <a:pt x="62507" y="8930"/>
                </a:lnTo>
                <a:lnTo>
                  <a:pt x="80367" y="8930"/>
                </a:lnTo>
                <a:lnTo>
                  <a:pt x="98226" y="8930"/>
                </a:lnTo>
                <a:lnTo>
                  <a:pt x="116085" y="8930"/>
                </a:lnTo>
                <a:lnTo>
                  <a:pt x="133945" y="8930"/>
                </a:lnTo>
                <a:lnTo>
                  <a:pt x="142875" y="0"/>
                </a:lnTo>
                <a:lnTo>
                  <a:pt x="151804" y="0"/>
                </a:lnTo>
                <a:lnTo>
                  <a:pt x="151804" y="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Freeform 65"/>
          <p:cNvSpPr/>
          <p:nvPr/>
        </p:nvSpPr>
        <p:spPr>
          <a:xfrm>
            <a:off x="4429125" y="3723679"/>
            <a:ext cx="80368" cy="107158"/>
          </a:xfrm>
          <a:custGeom>
            <a:avLst/>
            <a:gdLst/>
            <a:ahLst/>
            <a:cxnLst/>
            <a:rect l="0" t="0" r="0" b="0"/>
            <a:pathLst>
              <a:path w="80368" h="107158">
                <a:moveTo>
                  <a:pt x="0" y="53578"/>
                </a:moveTo>
                <a:lnTo>
                  <a:pt x="0" y="53578"/>
                </a:lnTo>
                <a:lnTo>
                  <a:pt x="8929" y="53578"/>
                </a:lnTo>
                <a:lnTo>
                  <a:pt x="8929" y="62508"/>
                </a:lnTo>
                <a:lnTo>
                  <a:pt x="8929" y="62508"/>
                </a:lnTo>
                <a:lnTo>
                  <a:pt x="17859" y="62508"/>
                </a:lnTo>
                <a:lnTo>
                  <a:pt x="26789" y="62508"/>
                </a:lnTo>
                <a:lnTo>
                  <a:pt x="35718" y="53578"/>
                </a:lnTo>
                <a:lnTo>
                  <a:pt x="44648" y="53578"/>
                </a:lnTo>
                <a:lnTo>
                  <a:pt x="53578" y="44649"/>
                </a:lnTo>
                <a:lnTo>
                  <a:pt x="62507" y="35719"/>
                </a:lnTo>
                <a:lnTo>
                  <a:pt x="71437" y="35719"/>
                </a:lnTo>
                <a:lnTo>
                  <a:pt x="71437" y="26789"/>
                </a:lnTo>
                <a:lnTo>
                  <a:pt x="71437" y="26789"/>
                </a:lnTo>
                <a:lnTo>
                  <a:pt x="80367" y="17860"/>
                </a:lnTo>
                <a:lnTo>
                  <a:pt x="80367" y="8930"/>
                </a:lnTo>
                <a:lnTo>
                  <a:pt x="71437" y="8930"/>
                </a:lnTo>
                <a:lnTo>
                  <a:pt x="71437" y="0"/>
                </a:lnTo>
                <a:lnTo>
                  <a:pt x="71437" y="0"/>
                </a:lnTo>
                <a:lnTo>
                  <a:pt x="62507" y="0"/>
                </a:lnTo>
                <a:lnTo>
                  <a:pt x="62507" y="0"/>
                </a:lnTo>
                <a:lnTo>
                  <a:pt x="53578" y="0"/>
                </a:lnTo>
                <a:lnTo>
                  <a:pt x="44648" y="0"/>
                </a:lnTo>
                <a:lnTo>
                  <a:pt x="44648" y="8930"/>
                </a:lnTo>
                <a:lnTo>
                  <a:pt x="35718" y="8930"/>
                </a:lnTo>
                <a:lnTo>
                  <a:pt x="26789" y="17860"/>
                </a:lnTo>
                <a:lnTo>
                  <a:pt x="17859" y="26789"/>
                </a:lnTo>
                <a:lnTo>
                  <a:pt x="8929" y="44649"/>
                </a:lnTo>
                <a:lnTo>
                  <a:pt x="8929" y="53578"/>
                </a:lnTo>
                <a:lnTo>
                  <a:pt x="8929" y="62508"/>
                </a:lnTo>
                <a:lnTo>
                  <a:pt x="8929" y="71438"/>
                </a:lnTo>
                <a:lnTo>
                  <a:pt x="8929" y="80367"/>
                </a:lnTo>
                <a:lnTo>
                  <a:pt x="8929" y="98227"/>
                </a:lnTo>
                <a:lnTo>
                  <a:pt x="17859" y="98227"/>
                </a:lnTo>
                <a:lnTo>
                  <a:pt x="26789" y="107157"/>
                </a:lnTo>
                <a:lnTo>
                  <a:pt x="35718" y="107157"/>
                </a:lnTo>
                <a:lnTo>
                  <a:pt x="44648" y="107157"/>
                </a:lnTo>
                <a:lnTo>
                  <a:pt x="62507" y="107157"/>
                </a:lnTo>
                <a:lnTo>
                  <a:pt x="62507" y="107157"/>
                </a:lnTo>
                <a:lnTo>
                  <a:pt x="62507" y="107157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Freeform 66"/>
          <p:cNvSpPr/>
          <p:nvPr/>
        </p:nvSpPr>
        <p:spPr>
          <a:xfrm>
            <a:off x="4545211" y="3714750"/>
            <a:ext cx="98227" cy="107157"/>
          </a:xfrm>
          <a:custGeom>
            <a:avLst/>
            <a:gdLst/>
            <a:ahLst/>
            <a:cxnLst/>
            <a:rect l="0" t="0" r="0" b="0"/>
            <a:pathLst>
              <a:path w="98227" h="107157">
                <a:moveTo>
                  <a:pt x="8929" y="8929"/>
                </a:moveTo>
                <a:lnTo>
                  <a:pt x="8929" y="8929"/>
                </a:lnTo>
                <a:lnTo>
                  <a:pt x="8929" y="17859"/>
                </a:lnTo>
                <a:lnTo>
                  <a:pt x="8929" y="26789"/>
                </a:lnTo>
                <a:lnTo>
                  <a:pt x="8929" y="35718"/>
                </a:lnTo>
                <a:lnTo>
                  <a:pt x="8929" y="53578"/>
                </a:lnTo>
                <a:lnTo>
                  <a:pt x="0" y="71437"/>
                </a:lnTo>
                <a:lnTo>
                  <a:pt x="0" y="80367"/>
                </a:lnTo>
                <a:lnTo>
                  <a:pt x="0" y="89296"/>
                </a:lnTo>
                <a:lnTo>
                  <a:pt x="0" y="98226"/>
                </a:lnTo>
                <a:lnTo>
                  <a:pt x="0" y="98226"/>
                </a:lnTo>
                <a:lnTo>
                  <a:pt x="0" y="107156"/>
                </a:lnTo>
                <a:lnTo>
                  <a:pt x="0" y="107156"/>
                </a:lnTo>
                <a:lnTo>
                  <a:pt x="0" y="107156"/>
                </a:lnTo>
                <a:lnTo>
                  <a:pt x="0" y="98226"/>
                </a:lnTo>
                <a:lnTo>
                  <a:pt x="0" y="98226"/>
                </a:lnTo>
                <a:lnTo>
                  <a:pt x="0" y="89296"/>
                </a:lnTo>
                <a:lnTo>
                  <a:pt x="0" y="71437"/>
                </a:lnTo>
                <a:lnTo>
                  <a:pt x="8929" y="62507"/>
                </a:lnTo>
                <a:lnTo>
                  <a:pt x="8929" y="44648"/>
                </a:lnTo>
                <a:lnTo>
                  <a:pt x="17859" y="35718"/>
                </a:lnTo>
                <a:lnTo>
                  <a:pt x="17859" y="26789"/>
                </a:lnTo>
                <a:lnTo>
                  <a:pt x="26789" y="8929"/>
                </a:lnTo>
                <a:lnTo>
                  <a:pt x="26789" y="8929"/>
                </a:lnTo>
                <a:lnTo>
                  <a:pt x="35718" y="8929"/>
                </a:lnTo>
                <a:lnTo>
                  <a:pt x="35718" y="8929"/>
                </a:lnTo>
                <a:lnTo>
                  <a:pt x="35718" y="8929"/>
                </a:lnTo>
                <a:lnTo>
                  <a:pt x="44648" y="17859"/>
                </a:lnTo>
                <a:lnTo>
                  <a:pt x="44648" y="26789"/>
                </a:lnTo>
                <a:lnTo>
                  <a:pt x="44648" y="35718"/>
                </a:lnTo>
                <a:lnTo>
                  <a:pt x="44648" y="44648"/>
                </a:lnTo>
                <a:lnTo>
                  <a:pt x="44648" y="62507"/>
                </a:lnTo>
                <a:lnTo>
                  <a:pt x="44648" y="62507"/>
                </a:lnTo>
                <a:lnTo>
                  <a:pt x="44648" y="71437"/>
                </a:lnTo>
                <a:lnTo>
                  <a:pt x="44648" y="71437"/>
                </a:lnTo>
                <a:lnTo>
                  <a:pt x="44648" y="71437"/>
                </a:lnTo>
                <a:lnTo>
                  <a:pt x="44648" y="71437"/>
                </a:lnTo>
                <a:lnTo>
                  <a:pt x="44648" y="62507"/>
                </a:lnTo>
                <a:lnTo>
                  <a:pt x="44648" y="53578"/>
                </a:lnTo>
                <a:lnTo>
                  <a:pt x="53578" y="44648"/>
                </a:lnTo>
                <a:lnTo>
                  <a:pt x="53578" y="35718"/>
                </a:lnTo>
                <a:lnTo>
                  <a:pt x="53578" y="26789"/>
                </a:lnTo>
                <a:lnTo>
                  <a:pt x="62507" y="17859"/>
                </a:lnTo>
                <a:lnTo>
                  <a:pt x="71437" y="8929"/>
                </a:lnTo>
                <a:lnTo>
                  <a:pt x="71437" y="0"/>
                </a:lnTo>
                <a:lnTo>
                  <a:pt x="80367" y="0"/>
                </a:lnTo>
                <a:lnTo>
                  <a:pt x="80367" y="0"/>
                </a:lnTo>
                <a:lnTo>
                  <a:pt x="89296" y="8929"/>
                </a:lnTo>
                <a:lnTo>
                  <a:pt x="89296" y="17859"/>
                </a:lnTo>
                <a:lnTo>
                  <a:pt x="89296" y="26789"/>
                </a:lnTo>
                <a:lnTo>
                  <a:pt x="98226" y="35718"/>
                </a:lnTo>
                <a:lnTo>
                  <a:pt x="98226" y="53578"/>
                </a:lnTo>
                <a:lnTo>
                  <a:pt x="98226" y="62507"/>
                </a:lnTo>
                <a:lnTo>
                  <a:pt x="98226" y="62507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Freeform 67"/>
          <p:cNvSpPr/>
          <p:nvPr/>
        </p:nvSpPr>
        <p:spPr>
          <a:xfrm>
            <a:off x="4670226" y="3714750"/>
            <a:ext cx="116087" cy="178594"/>
          </a:xfrm>
          <a:custGeom>
            <a:avLst/>
            <a:gdLst/>
            <a:ahLst/>
            <a:cxnLst/>
            <a:rect l="0" t="0" r="0" b="0"/>
            <a:pathLst>
              <a:path w="116087" h="178594">
                <a:moveTo>
                  <a:pt x="0" y="44648"/>
                </a:moveTo>
                <a:lnTo>
                  <a:pt x="0" y="44648"/>
                </a:lnTo>
                <a:lnTo>
                  <a:pt x="0" y="44648"/>
                </a:lnTo>
                <a:lnTo>
                  <a:pt x="0" y="53578"/>
                </a:lnTo>
                <a:lnTo>
                  <a:pt x="8930" y="62507"/>
                </a:lnTo>
                <a:lnTo>
                  <a:pt x="8930" y="80367"/>
                </a:lnTo>
                <a:lnTo>
                  <a:pt x="8930" y="89296"/>
                </a:lnTo>
                <a:lnTo>
                  <a:pt x="8930" y="107156"/>
                </a:lnTo>
                <a:lnTo>
                  <a:pt x="8930" y="125015"/>
                </a:lnTo>
                <a:lnTo>
                  <a:pt x="8930" y="142875"/>
                </a:lnTo>
                <a:lnTo>
                  <a:pt x="8930" y="151804"/>
                </a:lnTo>
                <a:lnTo>
                  <a:pt x="8930" y="169664"/>
                </a:lnTo>
                <a:lnTo>
                  <a:pt x="8930" y="169664"/>
                </a:lnTo>
                <a:lnTo>
                  <a:pt x="8930" y="178593"/>
                </a:lnTo>
                <a:lnTo>
                  <a:pt x="8930" y="178593"/>
                </a:lnTo>
                <a:lnTo>
                  <a:pt x="8930" y="178593"/>
                </a:lnTo>
                <a:lnTo>
                  <a:pt x="8930" y="169664"/>
                </a:lnTo>
                <a:lnTo>
                  <a:pt x="8930" y="169664"/>
                </a:lnTo>
                <a:lnTo>
                  <a:pt x="8930" y="160734"/>
                </a:lnTo>
                <a:lnTo>
                  <a:pt x="8930" y="142875"/>
                </a:lnTo>
                <a:lnTo>
                  <a:pt x="8930" y="125015"/>
                </a:lnTo>
                <a:lnTo>
                  <a:pt x="8930" y="107156"/>
                </a:lnTo>
                <a:lnTo>
                  <a:pt x="8930" y="80367"/>
                </a:lnTo>
                <a:lnTo>
                  <a:pt x="8930" y="62507"/>
                </a:lnTo>
                <a:lnTo>
                  <a:pt x="8930" y="44648"/>
                </a:lnTo>
                <a:lnTo>
                  <a:pt x="17860" y="26789"/>
                </a:lnTo>
                <a:lnTo>
                  <a:pt x="17860" y="17859"/>
                </a:lnTo>
                <a:lnTo>
                  <a:pt x="26789" y="8929"/>
                </a:lnTo>
                <a:lnTo>
                  <a:pt x="35719" y="0"/>
                </a:lnTo>
                <a:lnTo>
                  <a:pt x="44649" y="0"/>
                </a:lnTo>
                <a:lnTo>
                  <a:pt x="53578" y="0"/>
                </a:lnTo>
                <a:lnTo>
                  <a:pt x="62508" y="0"/>
                </a:lnTo>
                <a:lnTo>
                  <a:pt x="71438" y="8929"/>
                </a:lnTo>
                <a:lnTo>
                  <a:pt x="80367" y="8929"/>
                </a:lnTo>
                <a:lnTo>
                  <a:pt x="89297" y="26789"/>
                </a:lnTo>
                <a:lnTo>
                  <a:pt x="98227" y="35718"/>
                </a:lnTo>
                <a:lnTo>
                  <a:pt x="107156" y="44648"/>
                </a:lnTo>
                <a:lnTo>
                  <a:pt x="116086" y="62507"/>
                </a:lnTo>
                <a:lnTo>
                  <a:pt x="107156" y="71437"/>
                </a:lnTo>
                <a:lnTo>
                  <a:pt x="107156" y="80367"/>
                </a:lnTo>
                <a:lnTo>
                  <a:pt x="107156" y="89296"/>
                </a:lnTo>
                <a:lnTo>
                  <a:pt x="98227" y="98226"/>
                </a:lnTo>
                <a:lnTo>
                  <a:pt x="98227" y="98226"/>
                </a:lnTo>
                <a:lnTo>
                  <a:pt x="89297" y="107156"/>
                </a:lnTo>
                <a:lnTo>
                  <a:pt x="71438" y="107156"/>
                </a:lnTo>
                <a:lnTo>
                  <a:pt x="62508" y="107156"/>
                </a:lnTo>
                <a:lnTo>
                  <a:pt x="62508" y="107156"/>
                </a:lnTo>
                <a:lnTo>
                  <a:pt x="62508" y="107156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Freeform 68"/>
          <p:cNvSpPr/>
          <p:nvPr/>
        </p:nvSpPr>
        <p:spPr>
          <a:xfrm>
            <a:off x="4223742" y="4018359"/>
            <a:ext cx="35720" cy="1"/>
          </a:xfrm>
          <a:custGeom>
            <a:avLst/>
            <a:gdLst/>
            <a:ahLst/>
            <a:cxnLst/>
            <a:rect l="0" t="0" r="0" b="0"/>
            <a:pathLst>
              <a:path w="35720" h="1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8929" y="0"/>
                </a:lnTo>
                <a:lnTo>
                  <a:pt x="17859" y="0"/>
                </a:lnTo>
                <a:lnTo>
                  <a:pt x="26789" y="0"/>
                </a:lnTo>
                <a:lnTo>
                  <a:pt x="35719" y="0"/>
                </a:lnTo>
                <a:lnTo>
                  <a:pt x="35719" y="0"/>
                </a:lnTo>
                <a:lnTo>
                  <a:pt x="35719" y="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Freeform 69"/>
          <p:cNvSpPr/>
          <p:nvPr/>
        </p:nvSpPr>
        <p:spPr>
          <a:xfrm>
            <a:off x="4393406" y="3911203"/>
            <a:ext cx="62509" cy="223243"/>
          </a:xfrm>
          <a:custGeom>
            <a:avLst/>
            <a:gdLst/>
            <a:ahLst/>
            <a:cxnLst/>
            <a:rect l="0" t="0" r="0" b="0"/>
            <a:pathLst>
              <a:path w="62509" h="223243">
                <a:moveTo>
                  <a:pt x="8930" y="26789"/>
                </a:moveTo>
                <a:lnTo>
                  <a:pt x="8930" y="26789"/>
                </a:lnTo>
                <a:lnTo>
                  <a:pt x="0" y="26789"/>
                </a:lnTo>
                <a:lnTo>
                  <a:pt x="0" y="26789"/>
                </a:lnTo>
                <a:lnTo>
                  <a:pt x="0" y="26789"/>
                </a:lnTo>
                <a:lnTo>
                  <a:pt x="0" y="35718"/>
                </a:lnTo>
                <a:lnTo>
                  <a:pt x="0" y="44648"/>
                </a:lnTo>
                <a:lnTo>
                  <a:pt x="0" y="53578"/>
                </a:lnTo>
                <a:lnTo>
                  <a:pt x="8930" y="62508"/>
                </a:lnTo>
                <a:lnTo>
                  <a:pt x="8930" y="80367"/>
                </a:lnTo>
                <a:lnTo>
                  <a:pt x="8930" y="89297"/>
                </a:lnTo>
                <a:lnTo>
                  <a:pt x="8930" y="107156"/>
                </a:lnTo>
                <a:lnTo>
                  <a:pt x="8930" y="125015"/>
                </a:lnTo>
                <a:lnTo>
                  <a:pt x="8930" y="133945"/>
                </a:lnTo>
                <a:lnTo>
                  <a:pt x="8930" y="142875"/>
                </a:lnTo>
                <a:lnTo>
                  <a:pt x="8930" y="160734"/>
                </a:lnTo>
                <a:lnTo>
                  <a:pt x="8930" y="169664"/>
                </a:lnTo>
                <a:lnTo>
                  <a:pt x="8930" y="178593"/>
                </a:lnTo>
                <a:lnTo>
                  <a:pt x="8930" y="187523"/>
                </a:lnTo>
                <a:lnTo>
                  <a:pt x="8930" y="196453"/>
                </a:lnTo>
                <a:lnTo>
                  <a:pt x="8930" y="205383"/>
                </a:lnTo>
                <a:lnTo>
                  <a:pt x="8930" y="214312"/>
                </a:lnTo>
                <a:lnTo>
                  <a:pt x="8930" y="214312"/>
                </a:lnTo>
                <a:lnTo>
                  <a:pt x="8930" y="214312"/>
                </a:lnTo>
                <a:lnTo>
                  <a:pt x="8930" y="223242"/>
                </a:lnTo>
                <a:lnTo>
                  <a:pt x="8930" y="223242"/>
                </a:lnTo>
                <a:lnTo>
                  <a:pt x="8930" y="223242"/>
                </a:lnTo>
                <a:lnTo>
                  <a:pt x="8930" y="214312"/>
                </a:lnTo>
                <a:lnTo>
                  <a:pt x="8930" y="214312"/>
                </a:lnTo>
                <a:lnTo>
                  <a:pt x="8930" y="205383"/>
                </a:lnTo>
                <a:lnTo>
                  <a:pt x="8930" y="196453"/>
                </a:lnTo>
                <a:lnTo>
                  <a:pt x="8930" y="178593"/>
                </a:lnTo>
                <a:lnTo>
                  <a:pt x="8930" y="169664"/>
                </a:lnTo>
                <a:lnTo>
                  <a:pt x="8930" y="151804"/>
                </a:lnTo>
                <a:lnTo>
                  <a:pt x="8930" y="133945"/>
                </a:lnTo>
                <a:lnTo>
                  <a:pt x="8930" y="116086"/>
                </a:lnTo>
                <a:lnTo>
                  <a:pt x="8930" y="98226"/>
                </a:lnTo>
                <a:lnTo>
                  <a:pt x="8930" y="89297"/>
                </a:lnTo>
                <a:lnTo>
                  <a:pt x="8930" y="71437"/>
                </a:lnTo>
                <a:lnTo>
                  <a:pt x="8930" y="53578"/>
                </a:lnTo>
                <a:lnTo>
                  <a:pt x="8930" y="44648"/>
                </a:lnTo>
                <a:lnTo>
                  <a:pt x="8930" y="26789"/>
                </a:lnTo>
                <a:lnTo>
                  <a:pt x="8930" y="26789"/>
                </a:lnTo>
                <a:lnTo>
                  <a:pt x="8930" y="17859"/>
                </a:lnTo>
                <a:lnTo>
                  <a:pt x="17859" y="8929"/>
                </a:lnTo>
                <a:lnTo>
                  <a:pt x="17859" y="0"/>
                </a:lnTo>
                <a:lnTo>
                  <a:pt x="17859" y="0"/>
                </a:lnTo>
                <a:lnTo>
                  <a:pt x="17859" y="0"/>
                </a:lnTo>
                <a:lnTo>
                  <a:pt x="26789" y="0"/>
                </a:lnTo>
                <a:lnTo>
                  <a:pt x="26789" y="0"/>
                </a:lnTo>
                <a:lnTo>
                  <a:pt x="26789" y="8929"/>
                </a:lnTo>
                <a:lnTo>
                  <a:pt x="35719" y="17859"/>
                </a:lnTo>
                <a:lnTo>
                  <a:pt x="35719" y="26789"/>
                </a:lnTo>
                <a:lnTo>
                  <a:pt x="44648" y="35718"/>
                </a:lnTo>
                <a:lnTo>
                  <a:pt x="53578" y="44648"/>
                </a:lnTo>
                <a:lnTo>
                  <a:pt x="53578" y="53578"/>
                </a:lnTo>
                <a:lnTo>
                  <a:pt x="62508" y="71437"/>
                </a:lnTo>
                <a:lnTo>
                  <a:pt x="62508" y="80367"/>
                </a:lnTo>
                <a:lnTo>
                  <a:pt x="62508" y="89297"/>
                </a:lnTo>
                <a:lnTo>
                  <a:pt x="62508" y="89297"/>
                </a:lnTo>
                <a:lnTo>
                  <a:pt x="62508" y="98226"/>
                </a:lnTo>
                <a:lnTo>
                  <a:pt x="62508" y="98226"/>
                </a:lnTo>
                <a:lnTo>
                  <a:pt x="62508" y="107156"/>
                </a:lnTo>
                <a:lnTo>
                  <a:pt x="62508" y="107156"/>
                </a:lnTo>
                <a:lnTo>
                  <a:pt x="53578" y="107156"/>
                </a:lnTo>
                <a:lnTo>
                  <a:pt x="44648" y="107156"/>
                </a:lnTo>
                <a:lnTo>
                  <a:pt x="44648" y="107156"/>
                </a:lnTo>
                <a:lnTo>
                  <a:pt x="35719" y="107156"/>
                </a:lnTo>
                <a:lnTo>
                  <a:pt x="35719" y="107156"/>
                </a:lnTo>
                <a:lnTo>
                  <a:pt x="35719" y="107156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Freeform 70"/>
          <p:cNvSpPr/>
          <p:nvPr/>
        </p:nvSpPr>
        <p:spPr>
          <a:xfrm>
            <a:off x="4527351" y="3875484"/>
            <a:ext cx="26790" cy="232173"/>
          </a:xfrm>
          <a:custGeom>
            <a:avLst/>
            <a:gdLst/>
            <a:ahLst/>
            <a:cxnLst/>
            <a:rect l="0" t="0" r="0" b="0"/>
            <a:pathLst>
              <a:path w="26790" h="232173">
                <a:moveTo>
                  <a:pt x="0" y="0"/>
                </a:moveTo>
                <a:lnTo>
                  <a:pt x="0" y="8930"/>
                </a:lnTo>
                <a:lnTo>
                  <a:pt x="0" y="8930"/>
                </a:lnTo>
                <a:lnTo>
                  <a:pt x="0" y="8930"/>
                </a:lnTo>
                <a:lnTo>
                  <a:pt x="0" y="17859"/>
                </a:lnTo>
                <a:lnTo>
                  <a:pt x="0" y="35719"/>
                </a:lnTo>
                <a:lnTo>
                  <a:pt x="0" y="44648"/>
                </a:lnTo>
                <a:lnTo>
                  <a:pt x="0" y="62508"/>
                </a:lnTo>
                <a:lnTo>
                  <a:pt x="0" y="80367"/>
                </a:lnTo>
                <a:lnTo>
                  <a:pt x="0" y="98227"/>
                </a:lnTo>
                <a:lnTo>
                  <a:pt x="0" y="116086"/>
                </a:lnTo>
                <a:lnTo>
                  <a:pt x="0" y="133945"/>
                </a:lnTo>
                <a:lnTo>
                  <a:pt x="8930" y="151805"/>
                </a:lnTo>
                <a:lnTo>
                  <a:pt x="8930" y="169664"/>
                </a:lnTo>
                <a:lnTo>
                  <a:pt x="8930" y="178594"/>
                </a:lnTo>
                <a:lnTo>
                  <a:pt x="17860" y="196453"/>
                </a:lnTo>
                <a:lnTo>
                  <a:pt x="17860" y="205383"/>
                </a:lnTo>
                <a:lnTo>
                  <a:pt x="17860" y="214312"/>
                </a:lnTo>
                <a:lnTo>
                  <a:pt x="17860" y="223242"/>
                </a:lnTo>
                <a:lnTo>
                  <a:pt x="17860" y="232172"/>
                </a:lnTo>
                <a:lnTo>
                  <a:pt x="17860" y="232172"/>
                </a:lnTo>
                <a:lnTo>
                  <a:pt x="26789" y="232172"/>
                </a:lnTo>
                <a:lnTo>
                  <a:pt x="26789" y="232172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Freeform 71"/>
          <p:cNvSpPr/>
          <p:nvPr/>
        </p:nvSpPr>
        <p:spPr>
          <a:xfrm>
            <a:off x="4607718" y="3875484"/>
            <a:ext cx="35720" cy="223243"/>
          </a:xfrm>
          <a:custGeom>
            <a:avLst/>
            <a:gdLst/>
            <a:ahLst/>
            <a:cxnLst/>
            <a:rect l="0" t="0" r="0" b="0"/>
            <a:pathLst>
              <a:path w="35720" h="223243">
                <a:moveTo>
                  <a:pt x="8930" y="0"/>
                </a:moveTo>
                <a:lnTo>
                  <a:pt x="8930" y="0"/>
                </a:lnTo>
                <a:lnTo>
                  <a:pt x="8930" y="0"/>
                </a:lnTo>
                <a:lnTo>
                  <a:pt x="8930" y="8930"/>
                </a:lnTo>
                <a:lnTo>
                  <a:pt x="8930" y="8930"/>
                </a:lnTo>
                <a:lnTo>
                  <a:pt x="8930" y="26789"/>
                </a:lnTo>
                <a:lnTo>
                  <a:pt x="0" y="35719"/>
                </a:lnTo>
                <a:lnTo>
                  <a:pt x="0" y="53578"/>
                </a:lnTo>
                <a:lnTo>
                  <a:pt x="0" y="80367"/>
                </a:lnTo>
                <a:lnTo>
                  <a:pt x="8930" y="98227"/>
                </a:lnTo>
                <a:lnTo>
                  <a:pt x="8930" y="116086"/>
                </a:lnTo>
                <a:lnTo>
                  <a:pt x="8930" y="142875"/>
                </a:lnTo>
                <a:lnTo>
                  <a:pt x="8930" y="160734"/>
                </a:lnTo>
                <a:lnTo>
                  <a:pt x="17860" y="178594"/>
                </a:lnTo>
                <a:lnTo>
                  <a:pt x="17860" y="187523"/>
                </a:lnTo>
                <a:lnTo>
                  <a:pt x="26789" y="196453"/>
                </a:lnTo>
                <a:lnTo>
                  <a:pt x="26789" y="205383"/>
                </a:lnTo>
                <a:lnTo>
                  <a:pt x="26789" y="214312"/>
                </a:lnTo>
                <a:lnTo>
                  <a:pt x="26789" y="214312"/>
                </a:lnTo>
                <a:lnTo>
                  <a:pt x="26789" y="223242"/>
                </a:lnTo>
                <a:lnTo>
                  <a:pt x="35719" y="223242"/>
                </a:lnTo>
                <a:lnTo>
                  <a:pt x="35719" y="223242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Freeform 72"/>
          <p:cNvSpPr/>
          <p:nvPr/>
        </p:nvSpPr>
        <p:spPr>
          <a:xfrm>
            <a:off x="4554140" y="3982640"/>
            <a:ext cx="62509" cy="17861"/>
          </a:xfrm>
          <a:custGeom>
            <a:avLst/>
            <a:gdLst/>
            <a:ahLst/>
            <a:cxnLst/>
            <a:rect l="0" t="0" r="0" b="0"/>
            <a:pathLst>
              <a:path w="62509" h="17861">
                <a:moveTo>
                  <a:pt x="0" y="17860"/>
                </a:moveTo>
                <a:lnTo>
                  <a:pt x="0" y="17860"/>
                </a:lnTo>
                <a:lnTo>
                  <a:pt x="0" y="17860"/>
                </a:lnTo>
                <a:lnTo>
                  <a:pt x="0" y="17860"/>
                </a:lnTo>
                <a:lnTo>
                  <a:pt x="0" y="17860"/>
                </a:lnTo>
                <a:lnTo>
                  <a:pt x="8930" y="8930"/>
                </a:lnTo>
                <a:lnTo>
                  <a:pt x="17860" y="8930"/>
                </a:lnTo>
                <a:lnTo>
                  <a:pt x="26789" y="8930"/>
                </a:lnTo>
                <a:lnTo>
                  <a:pt x="44649" y="8930"/>
                </a:lnTo>
                <a:lnTo>
                  <a:pt x="53578" y="0"/>
                </a:lnTo>
                <a:lnTo>
                  <a:pt x="62508" y="0"/>
                </a:lnTo>
                <a:lnTo>
                  <a:pt x="62508" y="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Freeform 73"/>
          <p:cNvSpPr/>
          <p:nvPr/>
        </p:nvSpPr>
        <p:spPr>
          <a:xfrm>
            <a:off x="4259461" y="4321968"/>
            <a:ext cx="62508" cy="8931"/>
          </a:xfrm>
          <a:custGeom>
            <a:avLst/>
            <a:gdLst/>
            <a:ahLst/>
            <a:cxnLst/>
            <a:rect l="0" t="0" r="0" b="0"/>
            <a:pathLst>
              <a:path w="62508" h="8931">
                <a:moveTo>
                  <a:pt x="0" y="8930"/>
                </a:moveTo>
                <a:lnTo>
                  <a:pt x="0" y="8930"/>
                </a:lnTo>
                <a:lnTo>
                  <a:pt x="0" y="8930"/>
                </a:lnTo>
                <a:lnTo>
                  <a:pt x="8929" y="8930"/>
                </a:lnTo>
                <a:lnTo>
                  <a:pt x="26789" y="8930"/>
                </a:lnTo>
                <a:lnTo>
                  <a:pt x="35718" y="8930"/>
                </a:lnTo>
                <a:lnTo>
                  <a:pt x="53578" y="0"/>
                </a:lnTo>
                <a:lnTo>
                  <a:pt x="62507" y="0"/>
                </a:lnTo>
                <a:lnTo>
                  <a:pt x="62507" y="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Freeform 74"/>
          <p:cNvSpPr/>
          <p:nvPr/>
        </p:nvSpPr>
        <p:spPr>
          <a:xfrm>
            <a:off x="4429125" y="4223742"/>
            <a:ext cx="151805" cy="196454"/>
          </a:xfrm>
          <a:custGeom>
            <a:avLst/>
            <a:gdLst/>
            <a:ahLst/>
            <a:cxnLst/>
            <a:rect l="0" t="0" r="0" b="0"/>
            <a:pathLst>
              <a:path w="151805" h="196454">
                <a:moveTo>
                  <a:pt x="107156" y="53578"/>
                </a:moveTo>
                <a:lnTo>
                  <a:pt x="107156" y="53578"/>
                </a:lnTo>
                <a:lnTo>
                  <a:pt x="107156" y="53578"/>
                </a:lnTo>
                <a:lnTo>
                  <a:pt x="107156" y="44648"/>
                </a:lnTo>
                <a:lnTo>
                  <a:pt x="107156" y="35719"/>
                </a:lnTo>
                <a:lnTo>
                  <a:pt x="107156" y="26789"/>
                </a:lnTo>
                <a:lnTo>
                  <a:pt x="107156" y="17859"/>
                </a:lnTo>
                <a:lnTo>
                  <a:pt x="98226" y="8929"/>
                </a:lnTo>
                <a:lnTo>
                  <a:pt x="98226" y="8929"/>
                </a:lnTo>
                <a:lnTo>
                  <a:pt x="89296" y="8929"/>
                </a:lnTo>
                <a:lnTo>
                  <a:pt x="80367" y="0"/>
                </a:lnTo>
                <a:lnTo>
                  <a:pt x="71437" y="0"/>
                </a:lnTo>
                <a:lnTo>
                  <a:pt x="62507" y="0"/>
                </a:lnTo>
                <a:lnTo>
                  <a:pt x="53578" y="8929"/>
                </a:lnTo>
                <a:lnTo>
                  <a:pt x="35718" y="8929"/>
                </a:lnTo>
                <a:lnTo>
                  <a:pt x="26789" y="17859"/>
                </a:lnTo>
                <a:lnTo>
                  <a:pt x="17859" y="26789"/>
                </a:lnTo>
                <a:lnTo>
                  <a:pt x="8929" y="35719"/>
                </a:lnTo>
                <a:lnTo>
                  <a:pt x="0" y="35719"/>
                </a:lnTo>
                <a:lnTo>
                  <a:pt x="0" y="44648"/>
                </a:lnTo>
                <a:lnTo>
                  <a:pt x="0" y="53578"/>
                </a:lnTo>
                <a:lnTo>
                  <a:pt x="0" y="62508"/>
                </a:lnTo>
                <a:lnTo>
                  <a:pt x="8929" y="62508"/>
                </a:lnTo>
                <a:lnTo>
                  <a:pt x="17859" y="71437"/>
                </a:lnTo>
                <a:lnTo>
                  <a:pt x="26789" y="71437"/>
                </a:lnTo>
                <a:lnTo>
                  <a:pt x="44648" y="80367"/>
                </a:lnTo>
                <a:lnTo>
                  <a:pt x="53578" y="80367"/>
                </a:lnTo>
                <a:lnTo>
                  <a:pt x="71437" y="89297"/>
                </a:lnTo>
                <a:lnTo>
                  <a:pt x="89296" y="89297"/>
                </a:lnTo>
                <a:lnTo>
                  <a:pt x="98226" y="98226"/>
                </a:lnTo>
                <a:lnTo>
                  <a:pt x="116086" y="107156"/>
                </a:lnTo>
                <a:lnTo>
                  <a:pt x="125015" y="116086"/>
                </a:lnTo>
                <a:lnTo>
                  <a:pt x="142875" y="116086"/>
                </a:lnTo>
                <a:lnTo>
                  <a:pt x="142875" y="125015"/>
                </a:lnTo>
                <a:lnTo>
                  <a:pt x="151804" y="133945"/>
                </a:lnTo>
                <a:lnTo>
                  <a:pt x="151804" y="142875"/>
                </a:lnTo>
                <a:lnTo>
                  <a:pt x="151804" y="151804"/>
                </a:lnTo>
                <a:lnTo>
                  <a:pt x="151804" y="160734"/>
                </a:lnTo>
                <a:lnTo>
                  <a:pt x="142875" y="160734"/>
                </a:lnTo>
                <a:lnTo>
                  <a:pt x="142875" y="169664"/>
                </a:lnTo>
                <a:lnTo>
                  <a:pt x="133945" y="187523"/>
                </a:lnTo>
                <a:lnTo>
                  <a:pt x="125015" y="187523"/>
                </a:lnTo>
                <a:lnTo>
                  <a:pt x="116086" y="196453"/>
                </a:lnTo>
                <a:lnTo>
                  <a:pt x="107156" y="196453"/>
                </a:lnTo>
                <a:lnTo>
                  <a:pt x="89296" y="196453"/>
                </a:lnTo>
                <a:lnTo>
                  <a:pt x="80367" y="196453"/>
                </a:lnTo>
                <a:lnTo>
                  <a:pt x="71437" y="196453"/>
                </a:lnTo>
                <a:lnTo>
                  <a:pt x="62507" y="196453"/>
                </a:lnTo>
                <a:lnTo>
                  <a:pt x="53578" y="196453"/>
                </a:lnTo>
                <a:lnTo>
                  <a:pt x="44648" y="196453"/>
                </a:lnTo>
                <a:lnTo>
                  <a:pt x="35718" y="187523"/>
                </a:lnTo>
                <a:lnTo>
                  <a:pt x="35718" y="187523"/>
                </a:lnTo>
                <a:lnTo>
                  <a:pt x="35718" y="187523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Freeform 75"/>
          <p:cNvSpPr/>
          <p:nvPr/>
        </p:nvSpPr>
        <p:spPr>
          <a:xfrm>
            <a:off x="4572000" y="4321968"/>
            <a:ext cx="116087" cy="89298"/>
          </a:xfrm>
          <a:custGeom>
            <a:avLst/>
            <a:gdLst/>
            <a:ahLst/>
            <a:cxnLst/>
            <a:rect l="0" t="0" r="0" b="0"/>
            <a:pathLst>
              <a:path w="116087" h="89298">
                <a:moveTo>
                  <a:pt x="62507" y="35719"/>
                </a:moveTo>
                <a:lnTo>
                  <a:pt x="62507" y="26789"/>
                </a:lnTo>
                <a:lnTo>
                  <a:pt x="62507" y="26789"/>
                </a:lnTo>
                <a:lnTo>
                  <a:pt x="62507" y="26789"/>
                </a:lnTo>
                <a:lnTo>
                  <a:pt x="71437" y="17860"/>
                </a:lnTo>
                <a:lnTo>
                  <a:pt x="71437" y="17860"/>
                </a:lnTo>
                <a:lnTo>
                  <a:pt x="71437" y="8930"/>
                </a:lnTo>
                <a:lnTo>
                  <a:pt x="71437" y="8930"/>
                </a:lnTo>
                <a:lnTo>
                  <a:pt x="71437" y="0"/>
                </a:lnTo>
                <a:lnTo>
                  <a:pt x="62507" y="0"/>
                </a:lnTo>
                <a:lnTo>
                  <a:pt x="53578" y="0"/>
                </a:lnTo>
                <a:lnTo>
                  <a:pt x="44648" y="0"/>
                </a:lnTo>
                <a:lnTo>
                  <a:pt x="35718" y="8930"/>
                </a:lnTo>
                <a:lnTo>
                  <a:pt x="26789" y="8930"/>
                </a:lnTo>
                <a:lnTo>
                  <a:pt x="17859" y="17860"/>
                </a:lnTo>
                <a:lnTo>
                  <a:pt x="8929" y="26789"/>
                </a:lnTo>
                <a:lnTo>
                  <a:pt x="8929" y="35719"/>
                </a:lnTo>
                <a:lnTo>
                  <a:pt x="0" y="44649"/>
                </a:lnTo>
                <a:lnTo>
                  <a:pt x="0" y="62508"/>
                </a:lnTo>
                <a:lnTo>
                  <a:pt x="0" y="71438"/>
                </a:lnTo>
                <a:lnTo>
                  <a:pt x="0" y="80368"/>
                </a:lnTo>
                <a:lnTo>
                  <a:pt x="8929" y="80368"/>
                </a:lnTo>
                <a:lnTo>
                  <a:pt x="8929" y="89297"/>
                </a:lnTo>
                <a:lnTo>
                  <a:pt x="26789" y="89297"/>
                </a:lnTo>
                <a:lnTo>
                  <a:pt x="35718" y="89297"/>
                </a:lnTo>
                <a:lnTo>
                  <a:pt x="44648" y="89297"/>
                </a:lnTo>
                <a:lnTo>
                  <a:pt x="53578" y="80368"/>
                </a:lnTo>
                <a:lnTo>
                  <a:pt x="62507" y="80368"/>
                </a:lnTo>
                <a:lnTo>
                  <a:pt x="71437" y="71438"/>
                </a:lnTo>
                <a:lnTo>
                  <a:pt x="80367" y="62508"/>
                </a:lnTo>
                <a:lnTo>
                  <a:pt x="89296" y="53578"/>
                </a:lnTo>
                <a:lnTo>
                  <a:pt x="89296" y="44649"/>
                </a:lnTo>
                <a:lnTo>
                  <a:pt x="98226" y="26789"/>
                </a:lnTo>
                <a:lnTo>
                  <a:pt x="98226" y="17860"/>
                </a:lnTo>
                <a:lnTo>
                  <a:pt x="98226" y="17860"/>
                </a:lnTo>
                <a:lnTo>
                  <a:pt x="98226" y="8930"/>
                </a:lnTo>
                <a:lnTo>
                  <a:pt x="98226" y="8930"/>
                </a:lnTo>
                <a:lnTo>
                  <a:pt x="98226" y="8930"/>
                </a:lnTo>
                <a:lnTo>
                  <a:pt x="98226" y="17860"/>
                </a:lnTo>
                <a:lnTo>
                  <a:pt x="98226" y="17860"/>
                </a:lnTo>
                <a:lnTo>
                  <a:pt x="98226" y="26789"/>
                </a:lnTo>
                <a:lnTo>
                  <a:pt x="98226" y="35719"/>
                </a:lnTo>
                <a:lnTo>
                  <a:pt x="98226" y="44649"/>
                </a:lnTo>
                <a:lnTo>
                  <a:pt x="107156" y="53578"/>
                </a:lnTo>
                <a:lnTo>
                  <a:pt x="107156" y="62508"/>
                </a:lnTo>
                <a:lnTo>
                  <a:pt x="116086" y="71438"/>
                </a:lnTo>
                <a:lnTo>
                  <a:pt x="116086" y="71438"/>
                </a:lnTo>
                <a:lnTo>
                  <a:pt x="116086" y="71438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Freeform 76"/>
          <p:cNvSpPr/>
          <p:nvPr/>
        </p:nvSpPr>
        <p:spPr>
          <a:xfrm>
            <a:off x="4741664" y="4179093"/>
            <a:ext cx="8930" cy="267892"/>
          </a:xfrm>
          <a:custGeom>
            <a:avLst/>
            <a:gdLst/>
            <a:ahLst/>
            <a:cxnLst/>
            <a:rect l="0" t="0" r="0" b="0"/>
            <a:pathLst>
              <a:path w="8930" h="267892">
                <a:moveTo>
                  <a:pt x="8929" y="0"/>
                </a:moveTo>
                <a:lnTo>
                  <a:pt x="8929" y="0"/>
                </a:lnTo>
                <a:lnTo>
                  <a:pt x="8929" y="0"/>
                </a:lnTo>
                <a:lnTo>
                  <a:pt x="8929" y="0"/>
                </a:lnTo>
                <a:lnTo>
                  <a:pt x="0" y="8930"/>
                </a:lnTo>
                <a:lnTo>
                  <a:pt x="0" y="17860"/>
                </a:lnTo>
                <a:lnTo>
                  <a:pt x="0" y="26789"/>
                </a:lnTo>
                <a:lnTo>
                  <a:pt x="0" y="53578"/>
                </a:lnTo>
                <a:lnTo>
                  <a:pt x="0" y="71438"/>
                </a:lnTo>
                <a:lnTo>
                  <a:pt x="0" y="89297"/>
                </a:lnTo>
                <a:lnTo>
                  <a:pt x="0" y="116086"/>
                </a:lnTo>
                <a:lnTo>
                  <a:pt x="0" y="133946"/>
                </a:lnTo>
                <a:lnTo>
                  <a:pt x="0" y="160735"/>
                </a:lnTo>
                <a:lnTo>
                  <a:pt x="0" y="178594"/>
                </a:lnTo>
                <a:lnTo>
                  <a:pt x="0" y="196453"/>
                </a:lnTo>
                <a:lnTo>
                  <a:pt x="0" y="214313"/>
                </a:lnTo>
                <a:lnTo>
                  <a:pt x="0" y="223243"/>
                </a:lnTo>
                <a:lnTo>
                  <a:pt x="0" y="241102"/>
                </a:lnTo>
                <a:lnTo>
                  <a:pt x="0" y="250032"/>
                </a:lnTo>
                <a:lnTo>
                  <a:pt x="0" y="258961"/>
                </a:lnTo>
                <a:lnTo>
                  <a:pt x="0" y="267891"/>
                </a:lnTo>
                <a:lnTo>
                  <a:pt x="0" y="267891"/>
                </a:lnTo>
                <a:lnTo>
                  <a:pt x="0" y="267891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" name="Freeform 77"/>
          <p:cNvSpPr/>
          <p:nvPr/>
        </p:nvSpPr>
        <p:spPr>
          <a:xfrm>
            <a:off x="4813101" y="4304109"/>
            <a:ext cx="8931" cy="133946"/>
          </a:xfrm>
          <a:custGeom>
            <a:avLst/>
            <a:gdLst/>
            <a:ahLst/>
            <a:cxnLst/>
            <a:rect l="0" t="0" r="0" b="0"/>
            <a:pathLst>
              <a:path w="8931" h="133946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8930"/>
                </a:lnTo>
                <a:lnTo>
                  <a:pt x="8930" y="26789"/>
                </a:lnTo>
                <a:lnTo>
                  <a:pt x="8930" y="44648"/>
                </a:lnTo>
                <a:lnTo>
                  <a:pt x="8930" y="71437"/>
                </a:lnTo>
                <a:lnTo>
                  <a:pt x="8930" y="89297"/>
                </a:lnTo>
                <a:lnTo>
                  <a:pt x="0" y="107156"/>
                </a:lnTo>
                <a:lnTo>
                  <a:pt x="0" y="116086"/>
                </a:lnTo>
                <a:lnTo>
                  <a:pt x="0" y="125016"/>
                </a:lnTo>
                <a:lnTo>
                  <a:pt x="0" y="125016"/>
                </a:lnTo>
                <a:lnTo>
                  <a:pt x="0" y="133945"/>
                </a:lnTo>
                <a:lnTo>
                  <a:pt x="0" y="133945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Freeform 78"/>
          <p:cNvSpPr/>
          <p:nvPr/>
        </p:nvSpPr>
        <p:spPr>
          <a:xfrm>
            <a:off x="4839890" y="4250531"/>
            <a:ext cx="1" cy="1"/>
          </a:xfrm>
          <a:custGeom>
            <a:avLst/>
            <a:gdLst/>
            <a:ahLst/>
            <a:cxnLst/>
            <a:rect l="0" t="0" r="0" b="0"/>
            <a:pathLst>
              <a:path w="1" h="1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" name="Freeform 79"/>
          <p:cNvSpPr/>
          <p:nvPr/>
        </p:nvSpPr>
        <p:spPr>
          <a:xfrm>
            <a:off x="4884539" y="4295179"/>
            <a:ext cx="98228" cy="142876"/>
          </a:xfrm>
          <a:custGeom>
            <a:avLst/>
            <a:gdLst/>
            <a:ahLst/>
            <a:cxnLst/>
            <a:rect l="0" t="0" r="0" b="0"/>
            <a:pathLst>
              <a:path w="98228" h="142876">
                <a:moveTo>
                  <a:pt x="0" y="0"/>
                </a:moveTo>
                <a:lnTo>
                  <a:pt x="0" y="0"/>
                </a:lnTo>
                <a:lnTo>
                  <a:pt x="0" y="8930"/>
                </a:lnTo>
                <a:lnTo>
                  <a:pt x="0" y="17860"/>
                </a:lnTo>
                <a:lnTo>
                  <a:pt x="8930" y="35719"/>
                </a:lnTo>
                <a:lnTo>
                  <a:pt x="8930" y="53578"/>
                </a:lnTo>
                <a:lnTo>
                  <a:pt x="8930" y="71438"/>
                </a:lnTo>
                <a:lnTo>
                  <a:pt x="8930" y="89297"/>
                </a:lnTo>
                <a:lnTo>
                  <a:pt x="17859" y="107157"/>
                </a:lnTo>
                <a:lnTo>
                  <a:pt x="17859" y="116086"/>
                </a:lnTo>
                <a:lnTo>
                  <a:pt x="17859" y="133946"/>
                </a:lnTo>
                <a:lnTo>
                  <a:pt x="17859" y="142875"/>
                </a:lnTo>
                <a:lnTo>
                  <a:pt x="17859" y="142875"/>
                </a:lnTo>
                <a:lnTo>
                  <a:pt x="17859" y="142875"/>
                </a:lnTo>
                <a:lnTo>
                  <a:pt x="17859" y="142875"/>
                </a:lnTo>
                <a:lnTo>
                  <a:pt x="17859" y="142875"/>
                </a:lnTo>
                <a:lnTo>
                  <a:pt x="17859" y="142875"/>
                </a:lnTo>
                <a:lnTo>
                  <a:pt x="17859" y="142875"/>
                </a:lnTo>
                <a:lnTo>
                  <a:pt x="17859" y="133946"/>
                </a:lnTo>
                <a:lnTo>
                  <a:pt x="17859" y="116086"/>
                </a:lnTo>
                <a:lnTo>
                  <a:pt x="17859" y="98227"/>
                </a:lnTo>
                <a:lnTo>
                  <a:pt x="26789" y="80367"/>
                </a:lnTo>
                <a:lnTo>
                  <a:pt x="26789" y="71438"/>
                </a:lnTo>
                <a:lnTo>
                  <a:pt x="26789" y="53578"/>
                </a:lnTo>
                <a:lnTo>
                  <a:pt x="35719" y="35719"/>
                </a:lnTo>
                <a:lnTo>
                  <a:pt x="35719" y="26789"/>
                </a:lnTo>
                <a:lnTo>
                  <a:pt x="44649" y="17860"/>
                </a:lnTo>
                <a:lnTo>
                  <a:pt x="53578" y="17860"/>
                </a:lnTo>
                <a:lnTo>
                  <a:pt x="53578" y="17860"/>
                </a:lnTo>
                <a:lnTo>
                  <a:pt x="62508" y="17860"/>
                </a:lnTo>
                <a:lnTo>
                  <a:pt x="71438" y="17860"/>
                </a:lnTo>
                <a:lnTo>
                  <a:pt x="71438" y="17860"/>
                </a:lnTo>
                <a:lnTo>
                  <a:pt x="80367" y="26789"/>
                </a:lnTo>
                <a:lnTo>
                  <a:pt x="80367" y="44649"/>
                </a:lnTo>
                <a:lnTo>
                  <a:pt x="89297" y="53578"/>
                </a:lnTo>
                <a:lnTo>
                  <a:pt x="89297" y="71438"/>
                </a:lnTo>
                <a:lnTo>
                  <a:pt x="98227" y="89297"/>
                </a:lnTo>
                <a:lnTo>
                  <a:pt x="98227" y="98227"/>
                </a:lnTo>
                <a:lnTo>
                  <a:pt x="98227" y="107157"/>
                </a:lnTo>
                <a:lnTo>
                  <a:pt x="98227" y="116086"/>
                </a:lnTo>
                <a:lnTo>
                  <a:pt x="89297" y="125016"/>
                </a:lnTo>
                <a:lnTo>
                  <a:pt x="89297" y="125016"/>
                </a:lnTo>
                <a:lnTo>
                  <a:pt x="89297" y="125016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Freeform 80"/>
          <p:cNvSpPr/>
          <p:nvPr/>
        </p:nvSpPr>
        <p:spPr>
          <a:xfrm>
            <a:off x="5045273" y="4313039"/>
            <a:ext cx="8931" cy="142876"/>
          </a:xfrm>
          <a:custGeom>
            <a:avLst/>
            <a:gdLst/>
            <a:ahLst/>
            <a:cxnLst/>
            <a:rect l="0" t="0" r="0" b="0"/>
            <a:pathLst>
              <a:path w="8931" h="142876">
                <a:moveTo>
                  <a:pt x="0" y="0"/>
                </a:moveTo>
                <a:lnTo>
                  <a:pt x="0" y="0"/>
                </a:lnTo>
                <a:lnTo>
                  <a:pt x="0" y="8929"/>
                </a:lnTo>
                <a:lnTo>
                  <a:pt x="0" y="8929"/>
                </a:lnTo>
                <a:lnTo>
                  <a:pt x="0" y="17859"/>
                </a:lnTo>
                <a:lnTo>
                  <a:pt x="0" y="35718"/>
                </a:lnTo>
                <a:lnTo>
                  <a:pt x="0" y="44648"/>
                </a:lnTo>
                <a:lnTo>
                  <a:pt x="0" y="71437"/>
                </a:lnTo>
                <a:lnTo>
                  <a:pt x="8930" y="80367"/>
                </a:lnTo>
                <a:lnTo>
                  <a:pt x="8930" y="98226"/>
                </a:lnTo>
                <a:lnTo>
                  <a:pt x="0" y="116086"/>
                </a:lnTo>
                <a:lnTo>
                  <a:pt x="0" y="125015"/>
                </a:lnTo>
                <a:lnTo>
                  <a:pt x="0" y="133945"/>
                </a:lnTo>
                <a:lnTo>
                  <a:pt x="0" y="133945"/>
                </a:lnTo>
                <a:lnTo>
                  <a:pt x="0" y="142875"/>
                </a:lnTo>
                <a:lnTo>
                  <a:pt x="0" y="142875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" name="Freeform 81"/>
          <p:cNvSpPr/>
          <p:nvPr/>
        </p:nvSpPr>
        <p:spPr>
          <a:xfrm>
            <a:off x="5063133" y="4268390"/>
            <a:ext cx="1" cy="1"/>
          </a:xfrm>
          <a:custGeom>
            <a:avLst/>
            <a:gdLst/>
            <a:ahLst/>
            <a:cxnLst/>
            <a:rect l="0" t="0" r="0" b="0"/>
            <a:pathLst>
              <a:path w="1" h="1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3" name="Freeform 82"/>
          <p:cNvSpPr/>
          <p:nvPr/>
        </p:nvSpPr>
        <p:spPr>
          <a:xfrm>
            <a:off x="5152430" y="4188023"/>
            <a:ext cx="44649" cy="250032"/>
          </a:xfrm>
          <a:custGeom>
            <a:avLst/>
            <a:gdLst/>
            <a:ahLst/>
            <a:cxnLst/>
            <a:rect l="0" t="0" r="0" b="0"/>
            <a:pathLst>
              <a:path w="44649" h="250032">
                <a:moveTo>
                  <a:pt x="0" y="0"/>
                </a:moveTo>
                <a:lnTo>
                  <a:pt x="0" y="0"/>
                </a:lnTo>
                <a:lnTo>
                  <a:pt x="0" y="8930"/>
                </a:lnTo>
                <a:lnTo>
                  <a:pt x="0" y="17859"/>
                </a:lnTo>
                <a:lnTo>
                  <a:pt x="0" y="35719"/>
                </a:lnTo>
                <a:lnTo>
                  <a:pt x="8929" y="44648"/>
                </a:lnTo>
                <a:lnTo>
                  <a:pt x="8929" y="71438"/>
                </a:lnTo>
                <a:lnTo>
                  <a:pt x="8929" y="89297"/>
                </a:lnTo>
                <a:lnTo>
                  <a:pt x="8929" y="107156"/>
                </a:lnTo>
                <a:lnTo>
                  <a:pt x="17859" y="133945"/>
                </a:lnTo>
                <a:lnTo>
                  <a:pt x="17859" y="151805"/>
                </a:lnTo>
                <a:lnTo>
                  <a:pt x="17859" y="169664"/>
                </a:lnTo>
                <a:lnTo>
                  <a:pt x="26789" y="187523"/>
                </a:lnTo>
                <a:lnTo>
                  <a:pt x="26789" y="205383"/>
                </a:lnTo>
                <a:lnTo>
                  <a:pt x="26789" y="223242"/>
                </a:lnTo>
                <a:lnTo>
                  <a:pt x="35718" y="232172"/>
                </a:lnTo>
                <a:lnTo>
                  <a:pt x="35718" y="241102"/>
                </a:lnTo>
                <a:lnTo>
                  <a:pt x="35718" y="250031"/>
                </a:lnTo>
                <a:lnTo>
                  <a:pt x="44648" y="250031"/>
                </a:lnTo>
                <a:lnTo>
                  <a:pt x="44648" y="250031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4" name="Freeform 83"/>
          <p:cNvSpPr/>
          <p:nvPr/>
        </p:nvSpPr>
        <p:spPr>
          <a:xfrm>
            <a:off x="5125641" y="4313039"/>
            <a:ext cx="116087" cy="8930"/>
          </a:xfrm>
          <a:custGeom>
            <a:avLst/>
            <a:gdLst/>
            <a:ahLst/>
            <a:cxnLst/>
            <a:rect l="0" t="0" r="0" b="0"/>
            <a:pathLst>
              <a:path w="116087" h="8930">
                <a:moveTo>
                  <a:pt x="0" y="8929"/>
                </a:moveTo>
                <a:lnTo>
                  <a:pt x="0" y="8929"/>
                </a:lnTo>
                <a:lnTo>
                  <a:pt x="8929" y="8929"/>
                </a:lnTo>
                <a:lnTo>
                  <a:pt x="17859" y="8929"/>
                </a:lnTo>
                <a:lnTo>
                  <a:pt x="26789" y="8929"/>
                </a:lnTo>
                <a:lnTo>
                  <a:pt x="44648" y="0"/>
                </a:lnTo>
                <a:lnTo>
                  <a:pt x="62507" y="0"/>
                </a:lnTo>
                <a:lnTo>
                  <a:pt x="89297" y="0"/>
                </a:lnTo>
                <a:lnTo>
                  <a:pt x="107156" y="0"/>
                </a:lnTo>
                <a:lnTo>
                  <a:pt x="116086" y="0"/>
                </a:lnTo>
                <a:lnTo>
                  <a:pt x="116086" y="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" name="Freeform 84"/>
          <p:cNvSpPr/>
          <p:nvPr/>
        </p:nvSpPr>
        <p:spPr>
          <a:xfrm>
            <a:off x="5241727" y="4313039"/>
            <a:ext cx="187524" cy="232173"/>
          </a:xfrm>
          <a:custGeom>
            <a:avLst/>
            <a:gdLst/>
            <a:ahLst/>
            <a:cxnLst/>
            <a:rect l="0" t="0" r="0" b="0"/>
            <a:pathLst>
              <a:path w="187524" h="232173">
                <a:moveTo>
                  <a:pt x="187523" y="0"/>
                </a:moveTo>
                <a:lnTo>
                  <a:pt x="187523" y="0"/>
                </a:lnTo>
                <a:lnTo>
                  <a:pt x="187523" y="0"/>
                </a:lnTo>
                <a:lnTo>
                  <a:pt x="187523" y="8929"/>
                </a:lnTo>
                <a:lnTo>
                  <a:pt x="187523" y="26789"/>
                </a:lnTo>
                <a:lnTo>
                  <a:pt x="178593" y="35718"/>
                </a:lnTo>
                <a:lnTo>
                  <a:pt x="160734" y="62507"/>
                </a:lnTo>
                <a:lnTo>
                  <a:pt x="142875" y="80367"/>
                </a:lnTo>
                <a:lnTo>
                  <a:pt x="125015" y="107156"/>
                </a:lnTo>
                <a:lnTo>
                  <a:pt x="107156" y="133945"/>
                </a:lnTo>
                <a:lnTo>
                  <a:pt x="89296" y="160734"/>
                </a:lnTo>
                <a:lnTo>
                  <a:pt x="62507" y="178593"/>
                </a:lnTo>
                <a:lnTo>
                  <a:pt x="44648" y="196453"/>
                </a:lnTo>
                <a:lnTo>
                  <a:pt x="35718" y="214312"/>
                </a:lnTo>
                <a:lnTo>
                  <a:pt x="17859" y="223242"/>
                </a:lnTo>
                <a:lnTo>
                  <a:pt x="8929" y="223242"/>
                </a:lnTo>
                <a:lnTo>
                  <a:pt x="0" y="232172"/>
                </a:lnTo>
                <a:lnTo>
                  <a:pt x="0" y="232172"/>
                </a:lnTo>
                <a:lnTo>
                  <a:pt x="0" y="232172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6" name="Freeform 85"/>
          <p:cNvSpPr/>
          <p:nvPr/>
        </p:nvSpPr>
        <p:spPr>
          <a:xfrm>
            <a:off x="5259586" y="4339828"/>
            <a:ext cx="35720" cy="35719"/>
          </a:xfrm>
          <a:custGeom>
            <a:avLst/>
            <a:gdLst/>
            <a:ahLst/>
            <a:cxnLst/>
            <a:rect l="0" t="0" r="0" b="0"/>
            <a:pathLst>
              <a:path w="35720" h="35719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8930" y="0"/>
                </a:lnTo>
                <a:lnTo>
                  <a:pt x="8930" y="0"/>
                </a:lnTo>
                <a:lnTo>
                  <a:pt x="17859" y="8929"/>
                </a:lnTo>
                <a:lnTo>
                  <a:pt x="26789" y="17859"/>
                </a:lnTo>
                <a:lnTo>
                  <a:pt x="26789" y="26789"/>
                </a:lnTo>
                <a:lnTo>
                  <a:pt x="35719" y="35718"/>
                </a:lnTo>
                <a:lnTo>
                  <a:pt x="35719" y="35718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Shape 63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buNone/>
            </a:pPr>
            <a:r>
              <a:rPr lang="en"/>
              <a:t>Active and Passive Transport</a:t>
            </a:r>
          </a:p>
        </p:txBody>
      </p:sp>
      <p:sp>
        <p:nvSpPr>
          <p:cNvPr id="64" name="Shape 64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725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  <p:sp>
        <p:nvSpPr>
          <p:cNvPr id="2" name="Freeform 1"/>
          <p:cNvSpPr/>
          <p:nvPr/>
        </p:nvSpPr>
        <p:spPr>
          <a:xfrm>
            <a:off x="1357313" y="946547"/>
            <a:ext cx="169664" cy="160735"/>
          </a:xfrm>
          <a:custGeom>
            <a:avLst/>
            <a:gdLst/>
            <a:ahLst/>
            <a:cxnLst/>
            <a:rect l="0" t="0" r="0" b="0"/>
            <a:pathLst>
              <a:path w="169664" h="160735">
                <a:moveTo>
                  <a:pt x="169663" y="0"/>
                </a:moveTo>
                <a:lnTo>
                  <a:pt x="160734" y="0"/>
                </a:lnTo>
                <a:lnTo>
                  <a:pt x="160734" y="8929"/>
                </a:lnTo>
                <a:lnTo>
                  <a:pt x="151804" y="17859"/>
                </a:lnTo>
                <a:lnTo>
                  <a:pt x="142874" y="26789"/>
                </a:lnTo>
                <a:lnTo>
                  <a:pt x="133945" y="44648"/>
                </a:lnTo>
                <a:lnTo>
                  <a:pt x="116085" y="53578"/>
                </a:lnTo>
                <a:lnTo>
                  <a:pt x="98226" y="71437"/>
                </a:lnTo>
                <a:lnTo>
                  <a:pt x="80367" y="89297"/>
                </a:lnTo>
                <a:lnTo>
                  <a:pt x="62507" y="107156"/>
                </a:lnTo>
                <a:lnTo>
                  <a:pt x="44648" y="125015"/>
                </a:lnTo>
                <a:lnTo>
                  <a:pt x="26789" y="142875"/>
                </a:lnTo>
                <a:lnTo>
                  <a:pt x="8929" y="151804"/>
                </a:lnTo>
                <a:lnTo>
                  <a:pt x="0" y="160734"/>
                </a:lnTo>
                <a:lnTo>
                  <a:pt x="0" y="160734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Freeform 2"/>
          <p:cNvSpPr/>
          <p:nvPr/>
        </p:nvSpPr>
        <p:spPr>
          <a:xfrm>
            <a:off x="410766" y="1285875"/>
            <a:ext cx="53579" cy="17860"/>
          </a:xfrm>
          <a:custGeom>
            <a:avLst/>
            <a:gdLst/>
            <a:ahLst/>
            <a:cxnLst/>
            <a:rect l="0" t="0" r="0" b="0"/>
            <a:pathLst>
              <a:path w="53579" h="17860">
                <a:moveTo>
                  <a:pt x="0" y="17859"/>
                </a:moveTo>
                <a:lnTo>
                  <a:pt x="0" y="17859"/>
                </a:lnTo>
                <a:lnTo>
                  <a:pt x="0" y="17859"/>
                </a:lnTo>
                <a:lnTo>
                  <a:pt x="0" y="17859"/>
                </a:lnTo>
                <a:lnTo>
                  <a:pt x="0" y="17859"/>
                </a:lnTo>
                <a:lnTo>
                  <a:pt x="8929" y="8930"/>
                </a:lnTo>
                <a:lnTo>
                  <a:pt x="8929" y="8930"/>
                </a:lnTo>
                <a:lnTo>
                  <a:pt x="17859" y="8930"/>
                </a:lnTo>
                <a:lnTo>
                  <a:pt x="35718" y="8930"/>
                </a:lnTo>
                <a:lnTo>
                  <a:pt x="44648" y="8930"/>
                </a:lnTo>
                <a:lnTo>
                  <a:pt x="53578" y="0"/>
                </a:lnTo>
                <a:lnTo>
                  <a:pt x="53578" y="0"/>
                </a:lnTo>
                <a:lnTo>
                  <a:pt x="53578" y="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Freeform 3"/>
          <p:cNvSpPr/>
          <p:nvPr/>
        </p:nvSpPr>
        <p:spPr>
          <a:xfrm>
            <a:off x="553641" y="1232297"/>
            <a:ext cx="8930" cy="178595"/>
          </a:xfrm>
          <a:custGeom>
            <a:avLst/>
            <a:gdLst/>
            <a:ahLst/>
            <a:cxnLst/>
            <a:rect l="0" t="0" r="0" b="0"/>
            <a:pathLst>
              <a:path w="8930" h="178595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8930"/>
                </a:lnTo>
                <a:lnTo>
                  <a:pt x="0" y="17859"/>
                </a:lnTo>
                <a:lnTo>
                  <a:pt x="0" y="26789"/>
                </a:lnTo>
                <a:lnTo>
                  <a:pt x="8929" y="44648"/>
                </a:lnTo>
                <a:lnTo>
                  <a:pt x="8929" y="53578"/>
                </a:lnTo>
                <a:lnTo>
                  <a:pt x="8929" y="80367"/>
                </a:lnTo>
                <a:lnTo>
                  <a:pt x="8929" y="98226"/>
                </a:lnTo>
                <a:lnTo>
                  <a:pt x="8929" y="107156"/>
                </a:lnTo>
                <a:lnTo>
                  <a:pt x="8929" y="125016"/>
                </a:lnTo>
                <a:lnTo>
                  <a:pt x="8929" y="142875"/>
                </a:lnTo>
                <a:lnTo>
                  <a:pt x="8929" y="151805"/>
                </a:lnTo>
                <a:lnTo>
                  <a:pt x="8929" y="169664"/>
                </a:lnTo>
                <a:lnTo>
                  <a:pt x="8929" y="178594"/>
                </a:lnTo>
                <a:lnTo>
                  <a:pt x="8929" y="178594"/>
                </a:lnTo>
                <a:lnTo>
                  <a:pt x="8929" y="178594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reeform 4"/>
          <p:cNvSpPr/>
          <p:nvPr/>
        </p:nvSpPr>
        <p:spPr>
          <a:xfrm>
            <a:off x="535781" y="1187648"/>
            <a:ext cx="142876" cy="35720"/>
          </a:xfrm>
          <a:custGeom>
            <a:avLst/>
            <a:gdLst/>
            <a:ahLst/>
            <a:cxnLst/>
            <a:rect l="0" t="0" r="0" b="0"/>
            <a:pathLst>
              <a:path w="142876" h="35720">
                <a:moveTo>
                  <a:pt x="0" y="35719"/>
                </a:moveTo>
                <a:lnTo>
                  <a:pt x="0" y="35719"/>
                </a:lnTo>
                <a:lnTo>
                  <a:pt x="0" y="35719"/>
                </a:lnTo>
                <a:lnTo>
                  <a:pt x="0" y="35719"/>
                </a:lnTo>
                <a:lnTo>
                  <a:pt x="0" y="35719"/>
                </a:lnTo>
                <a:lnTo>
                  <a:pt x="0" y="35719"/>
                </a:lnTo>
                <a:lnTo>
                  <a:pt x="0" y="35719"/>
                </a:lnTo>
                <a:lnTo>
                  <a:pt x="8930" y="26789"/>
                </a:lnTo>
                <a:lnTo>
                  <a:pt x="17860" y="26789"/>
                </a:lnTo>
                <a:lnTo>
                  <a:pt x="26789" y="26789"/>
                </a:lnTo>
                <a:lnTo>
                  <a:pt x="35719" y="26789"/>
                </a:lnTo>
                <a:lnTo>
                  <a:pt x="44649" y="17860"/>
                </a:lnTo>
                <a:lnTo>
                  <a:pt x="62508" y="17860"/>
                </a:lnTo>
                <a:lnTo>
                  <a:pt x="71438" y="17860"/>
                </a:lnTo>
                <a:lnTo>
                  <a:pt x="80367" y="17860"/>
                </a:lnTo>
                <a:lnTo>
                  <a:pt x="98227" y="8930"/>
                </a:lnTo>
                <a:lnTo>
                  <a:pt x="107157" y="8930"/>
                </a:lnTo>
                <a:lnTo>
                  <a:pt x="116086" y="0"/>
                </a:lnTo>
                <a:lnTo>
                  <a:pt x="125016" y="0"/>
                </a:lnTo>
                <a:lnTo>
                  <a:pt x="133946" y="0"/>
                </a:lnTo>
                <a:lnTo>
                  <a:pt x="142875" y="0"/>
                </a:lnTo>
                <a:lnTo>
                  <a:pt x="142875" y="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reeform 5"/>
          <p:cNvSpPr/>
          <p:nvPr/>
        </p:nvSpPr>
        <p:spPr>
          <a:xfrm>
            <a:off x="571500" y="1330523"/>
            <a:ext cx="62509" cy="26791"/>
          </a:xfrm>
          <a:custGeom>
            <a:avLst/>
            <a:gdLst/>
            <a:ahLst/>
            <a:cxnLst/>
            <a:rect l="0" t="0" r="0" b="0"/>
            <a:pathLst>
              <a:path w="62509" h="26791">
                <a:moveTo>
                  <a:pt x="0" y="26790"/>
                </a:moveTo>
                <a:lnTo>
                  <a:pt x="0" y="26790"/>
                </a:lnTo>
                <a:lnTo>
                  <a:pt x="0" y="26790"/>
                </a:lnTo>
                <a:lnTo>
                  <a:pt x="0" y="26790"/>
                </a:lnTo>
                <a:lnTo>
                  <a:pt x="8930" y="17860"/>
                </a:lnTo>
                <a:lnTo>
                  <a:pt x="8930" y="17860"/>
                </a:lnTo>
                <a:lnTo>
                  <a:pt x="17859" y="17860"/>
                </a:lnTo>
                <a:lnTo>
                  <a:pt x="26789" y="8930"/>
                </a:lnTo>
                <a:lnTo>
                  <a:pt x="35719" y="8930"/>
                </a:lnTo>
                <a:lnTo>
                  <a:pt x="44648" y="8930"/>
                </a:lnTo>
                <a:lnTo>
                  <a:pt x="62508" y="0"/>
                </a:lnTo>
                <a:lnTo>
                  <a:pt x="62508" y="0"/>
                </a:lnTo>
                <a:lnTo>
                  <a:pt x="62508" y="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reeform 6"/>
          <p:cNvSpPr/>
          <p:nvPr/>
        </p:nvSpPr>
        <p:spPr>
          <a:xfrm>
            <a:off x="589359" y="1419820"/>
            <a:ext cx="71439" cy="26790"/>
          </a:xfrm>
          <a:custGeom>
            <a:avLst/>
            <a:gdLst/>
            <a:ahLst/>
            <a:cxnLst/>
            <a:rect l="0" t="0" r="0" b="0"/>
            <a:pathLst>
              <a:path w="71439" h="26790">
                <a:moveTo>
                  <a:pt x="0" y="26789"/>
                </a:moveTo>
                <a:lnTo>
                  <a:pt x="0" y="26789"/>
                </a:lnTo>
                <a:lnTo>
                  <a:pt x="0" y="26789"/>
                </a:lnTo>
                <a:lnTo>
                  <a:pt x="0" y="26789"/>
                </a:lnTo>
                <a:lnTo>
                  <a:pt x="8930" y="26789"/>
                </a:lnTo>
                <a:lnTo>
                  <a:pt x="17860" y="26789"/>
                </a:lnTo>
                <a:lnTo>
                  <a:pt x="26789" y="26789"/>
                </a:lnTo>
                <a:lnTo>
                  <a:pt x="35719" y="17860"/>
                </a:lnTo>
                <a:lnTo>
                  <a:pt x="53579" y="17860"/>
                </a:lnTo>
                <a:lnTo>
                  <a:pt x="62508" y="8930"/>
                </a:lnTo>
                <a:lnTo>
                  <a:pt x="71438" y="0"/>
                </a:lnTo>
                <a:lnTo>
                  <a:pt x="71438" y="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714375" y="1303734"/>
            <a:ext cx="89298" cy="125017"/>
          </a:xfrm>
          <a:custGeom>
            <a:avLst/>
            <a:gdLst/>
            <a:ahLst/>
            <a:cxnLst/>
            <a:rect l="0" t="0" r="0" b="0"/>
            <a:pathLst>
              <a:path w="89298" h="125017">
                <a:moveTo>
                  <a:pt x="0" y="17860"/>
                </a:moveTo>
                <a:lnTo>
                  <a:pt x="0" y="17860"/>
                </a:lnTo>
                <a:lnTo>
                  <a:pt x="0" y="26789"/>
                </a:lnTo>
                <a:lnTo>
                  <a:pt x="0" y="35719"/>
                </a:lnTo>
                <a:lnTo>
                  <a:pt x="0" y="53579"/>
                </a:lnTo>
                <a:lnTo>
                  <a:pt x="0" y="71438"/>
                </a:lnTo>
                <a:lnTo>
                  <a:pt x="0" y="80368"/>
                </a:lnTo>
                <a:lnTo>
                  <a:pt x="8930" y="89297"/>
                </a:lnTo>
                <a:lnTo>
                  <a:pt x="8930" y="107157"/>
                </a:lnTo>
                <a:lnTo>
                  <a:pt x="17859" y="116086"/>
                </a:lnTo>
                <a:lnTo>
                  <a:pt x="17859" y="116086"/>
                </a:lnTo>
                <a:lnTo>
                  <a:pt x="26789" y="125016"/>
                </a:lnTo>
                <a:lnTo>
                  <a:pt x="26789" y="125016"/>
                </a:lnTo>
                <a:lnTo>
                  <a:pt x="26789" y="125016"/>
                </a:lnTo>
                <a:lnTo>
                  <a:pt x="26789" y="125016"/>
                </a:lnTo>
                <a:lnTo>
                  <a:pt x="26789" y="125016"/>
                </a:lnTo>
                <a:lnTo>
                  <a:pt x="26789" y="116086"/>
                </a:lnTo>
                <a:lnTo>
                  <a:pt x="26789" y="107157"/>
                </a:lnTo>
                <a:lnTo>
                  <a:pt x="17859" y="98227"/>
                </a:lnTo>
                <a:lnTo>
                  <a:pt x="17859" y="80368"/>
                </a:lnTo>
                <a:lnTo>
                  <a:pt x="17859" y="62508"/>
                </a:lnTo>
                <a:lnTo>
                  <a:pt x="17859" y="44649"/>
                </a:lnTo>
                <a:lnTo>
                  <a:pt x="17859" y="26789"/>
                </a:lnTo>
                <a:lnTo>
                  <a:pt x="17859" y="17860"/>
                </a:lnTo>
                <a:lnTo>
                  <a:pt x="17859" y="8930"/>
                </a:lnTo>
                <a:lnTo>
                  <a:pt x="26789" y="8930"/>
                </a:lnTo>
                <a:lnTo>
                  <a:pt x="26789" y="0"/>
                </a:lnTo>
                <a:lnTo>
                  <a:pt x="35719" y="0"/>
                </a:lnTo>
                <a:lnTo>
                  <a:pt x="35719" y="0"/>
                </a:lnTo>
                <a:lnTo>
                  <a:pt x="44648" y="8930"/>
                </a:lnTo>
                <a:lnTo>
                  <a:pt x="53578" y="8930"/>
                </a:lnTo>
                <a:lnTo>
                  <a:pt x="53578" y="17860"/>
                </a:lnTo>
                <a:lnTo>
                  <a:pt x="62508" y="35719"/>
                </a:lnTo>
                <a:lnTo>
                  <a:pt x="71437" y="44649"/>
                </a:lnTo>
                <a:lnTo>
                  <a:pt x="71437" y="62508"/>
                </a:lnTo>
                <a:lnTo>
                  <a:pt x="80367" y="80368"/>
                </a:lnTo>
                <a:lnTo>
                  <a:pt x="89297" y="89297"/>
                </a:lnTo>
                <a:lnTo>
                  <a:pt x="89297" y="98227"/>
                </a:lnTo>
                <a:lnTo>
                  <a:pt x="89297" y="107157"/>
                </a:lnTo>
                <a:lnTo>
                  <a:pt x="89297" y="116086"/>
                </a:lnTo>
                <a:lnTo>
                  <a:pt x="89297" y="116086"/>
                </a:lnTo>
                <a:lnTo>
                  <a:pt x="89297" y="125016"/>
                </a:lnTo>
                <a:lnTo>
                  <a:pt x="89297" y="125016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8"/>
          <p:cNvSpPr/>
          <p:nvPr/>
        </p:nvSpPr>
        <p:spPr>
          <a:xfrm>
            <a:off x="830461" y="1339453"/>
            <a:ext cx="62509" cy="26790"/>
          </a:xfrm>
          <a:custGeom>
            <a:avLst/>
            <a:gdLst/>
            <a:ahLst/>
            <a:cxnLst/>
            <a:rect l="0" t="0" r="0" b="0"/>
            <a:pathLst>
              <a:path w="62509" h="26790">
                <a:moveTo>
                  <a:pt x="0" y="26789"/>
                </a:moveTo>
                <a:lnTo>
                  <a:pt x="0" y="26789"/>
                </a:lnTo>
                <a:lnTo>
                  <a:pt x="0" y="26789"/>
                </a:lnTo>
                <a:lnTo>
                  <a:pt x="0" y="26789"/>
                </a:lnTo>
                <a:lnTo>
                  <a:pt x="8930" y="26789"/>
                </a:lnTo>
                <a:lnTo>
                  <a:pt x="17859" y="26789"/>
                </a:lnTo>
                <a:lnTo>
                  <a:pt x="17859" y="17860"/>
                </a:lnTo>
                <a:lnTo>
                  <a:pt x="26789" y="17860"/>
                </a:lnTo>
                <a:lnTo>
                  <a:pt x="35719" y="8930"/>
                </a:lnTo>
                <a:lnTo>
                  <a:pt x="53578" y="8930"/>
                </a:lnTo>
                <a:lnTo>
                  <a:pt x="53578" y="8930"/>
                </a:lnTo>
                <a:lnTo>
                  <a:pt x="62508" y="0"/>
                </a:lnTo>
                <a:lnTo>
                  <a:pt x="62508" y="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821531" y="1303734"/>
            <a:ext cx="71439" cy="125017"/>
          </a:xfrm>
          <a:custGeom>
            <a:avLst/>
            <a:gdLst/>
            <a:ahLst/>
            <a:cxnLst/>
            <a:rect l="0" t="0" r="0" b="0"/>
            <a:pathLst>
              <a:path w="71439" h="125017">
                <a:moveTo>
                  <a:pt x="71438" y="8930"/>
                </a:moveTo>
                <a:lnTo>
                  <a:pt x="71438" y="8930"/>
                </a:lnTo>
                <a:lnTo>
                  <a:pt x="62508" y="8930"/>
                </a:lnTo>
                <a:lnTo>
                  <a:pt x="62508" y="0"/>
                </a:lnTo>
                <a:lnTo>
                  <a:pt x="44649" y="0"/>
                </a:lnTo>
                <a:lnTo>
                  <a:pt x="35719" y="0"/>
                </a:lnTo>
                <a:lnTo>
                  <a:pt x="35719" y="8930"/>
                </a:lnTo>
                <a:lnTo>
                  <a:pt x="26789" y="8930"/>
                </a:lnTo>
                <a:lnTo>
                  <a:pt x="17860" y="17860"/>
                </a:lnTo>
                <a:lnTo>
                  <a:pt x="8930" y="35719"/>
                </a:lnTo>
                <a:lnTo>
                  <a:pt x="8930" y="44649"/>
                </a:lnTo>
                <a:lnTo>
                  <a:pt x="0" y="62508"/>
                </a:lnTo>
                <a:lnTo>
                  <a:pt x="0" y="71438"/>
                </a:lnTo>
                <a:lnTo>
                  <a:pt x="0" y="80368"/>
                </a:lnTo>
                <a:lnTo>
                  <a:pt x="0" y="98227"/>
                </a:lnTo>
                <a:lnTo>
                  <a:pt x="0" y="107157"/>
                </a:lnTo>
                <a:lnTo>
                  <a:pt x="8930" y="116086"/>
                </a:lnTo>
                <a:lnTo>
                  <a:pt x="17860" y="125016"/>
                </a:lnTo>
                <a:lnTo>
                  <a:pt x="26789" y="125016"/>
                </a:lnTo>
                <a:lnTo>
                  <a:pt x="35719" y="125016"/>
                </a:lnTo>
                <a:lnTo>
                  <a:pt x="44649" y="125016"/>
                </a:lnTo>
                <a:lnTo>
                  <a:pt x="53578" y="125016"/>
                </a:lnTo>
                <a:lnTo>
                  <a:pt x="71438" y="125016"/>
                </a:lnTo>
                <a:lnTo>
                  <a:pt x="71438" y="125016"/>
                </a:lnTo>
                <a:lnTo>
                  <a:pt x="71438" y="125016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 10"/>
          <p:cNvSpPr/>
          <p:nvPr/>
        </p:nvSpPr>
        <p:spPr>
          <a:xfrm>
            <a:off x="928687" y="1321594"/>
            <a:ext cx="44650" cy="125016"/>
          </a:xfrm>
          <a:custGeom>
            <a:avLst/>
            <a:gdLst/>
            <a:ahLst/>
            <a:cxnLst/>
            <a:rect l="0" t="0" r="0" b="0"/>
            <a:pathLst>
              <a:path w="44650" h="125016">
                <a:moveTo>
                  <a:pt x="8930" y="17859"/>
                </a:moveTo>
                <a:lnTo>
                  <a:pt x="0" y="17859"/>
                </a:lnTo>
                <a:lnTo>
                  <a:pt x="0" y="17859"/>
                </a:lnTo>
                <a:lnTo>
                  <a:pt x="0" y="17859"/>
                </a:lnTo>
                <a:lnTo>
                  <a:pt x="0" y="26789"/>
                </a:lnTo>
                <a:lnTo>
                  <a:pt x="0" y="35719"/>
                </a:lnTo>
                <a:lnTo>
                  <a:pt x="8930" y="44648"/>
                </a:lnTo>
                <a:lnTo>
                  <a:pt x="8930" y="62508"/>
                </a:lnTo>
                <a:lnTo>
                  <a:pt x="8930" y="71437"/>
                </a:lnTo>
                <a:lnTo>
                  <a:pt x="17860" y="89297"/>
                </a:lnTo>
                <a:lnTo>
                  <a:pt x="17860" y="98226"/>
                </a:lnTo>
                <a:lnTo>
                  <a:pt x="26789" y="107156"/>
                </a:lnTo>
                <a:lnTo>
                  <a:pt x="26789" y="116086"/>
                </a:lnTo>
                <a:lnTo>
                  <a:pt x="26789" y="116086"/>
                </a:lnTo>
                <a:lnTo>
                  <a:pt x="26789" y="116086"/>
                </a:lnTo>
                <a:lnTo>
                  <a:pt x="26789" y="125015"/>
                </a:lnTo>
                <a:lnTo>
                  <a:pt x="26789" y="125015"/>
                </a:lnTo>
                <a:lnTo>
                  <a:pt x="26789" y="116086"/>
                </a:lnTo>
                <a:lnTo>
                  <a:pt x="26789" y="116086"/>
                </a:lnTo>
                <a:lnTo>
                  <a:pt x="26789" y="107156"/>
                </a:lnTo>
                <a:lnTo>
                  <a:pt x="26789" y="89297"/>
                </a:lnTo>
                <a:lnTo>
                  <a:pt x="26789" y="71437"/>
                </a:lnTo>
                <a:lnTo>
                  <a:pt x="17860" y="53578"/>
                </a:lnTo>
                <a:lnTo>
                  <a:pt x="17860" y="44648"/>
                </a:lnTo>
                <a:lnTo>
                  <a:pt x="17860" y="26789"/>
                </a:lnTo>
                <a:lnTo>
                  <a:pt x="26789" y="17859"/>
                </a:lnTo>
                <a:lnTo>
                  <a:pt x="26789" y="8929"/>
                </a:lnTo>
                <a:lnTo>
                  <a:pt x="35719" y="0"/>
                </a:lnTo>
                <a:lnTo>
                  <a:pt x="35719" y="0"/>
                </a:lnTo>
                <a:lnTo>
                  <a:pt x="44649" y="0"/>
                </a:lnTo>
                <a:lnTo>
                  <a:pt x="44649" y="0"/>
                </a:lnTo>
                <a:lnTo>
                  <a:pt x="44649" y="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 11"/>
          <p:cNvSpPr/>
          <p:nvPr/>
        </p:nvSpPr>
        <p:spPr>
          <a:xfrm>
            <a:off x="1009055" y="1321594"/>
            <a:ext cx="133946" cy="258962"/>
          </a:xfrm>
          <a:custGeom>
            <a:avLst/>
            <a:gdLst/>
            <a:ahLst/>
            <a:cxnLst/>
            <a:rect l="0" t="0" r="0" b="0"/>
            <a:pathLst>
              <a:path w="133946" h="258962">
                <a:moveTo>
                  <a:pt x="62507" y="35719"/>
                </a:moveTo>
                <a:lnTo>
                  <a:pt x="62507" y="35719"/>
                </a:lnTo>
                <a:lnTo>
                  <a:pt x="62507" y="35719"/>
                </a:lnTo>
                <a:lnTo>
                  <a:pt x="71437" y="26789"/>
                </a:lnTo>
                <a:lnTo>
                  <a:pt x="71437" y="26789"/>
                </a:lnTo>
                <a:lnTo>
                  <a:pt x="71437" y="26789"/>
                </a:lnTo>
                <a:lnTo>
                  <a:pt x="71437" y="17859"/>
                </a:lnTo>
                <a:lnTo>
                  <a:pt x="71437" y="17859"/>
                </a:lnTo>
                <a:lnTo>
                  <a:pt x="71437" y="8929"/>
                </a:lnTo>
                <a:lnTo>
                  <a:pt x="62507" y="8929"/>
                </a:lnTo>
                <a:lnTo>
                  <a:pt x="62507" y="17859"/>
                </a:lnTo>
                <a:lnTo>
                  <a:pt x="53578" y="17859"/>
                </a:lnTo>
                <a:lnTo>
                  <a:pt x="44648" y="26789"/>
                </a:lnTo>
                <a:lnTo>
                  <a:pt x="35718" y="35719"/>
                </a:lnTo>
                <a:lnTo>
                  <a:pt x="26789" y="53578"/>
                </a:lnTo>
                <a:lnTo>
                  <a:pt x="26789" y="62508"/>
                </a:lnTo>
                <a:lnTo>
                  <a:pt x="17859" y="71437"/>
                </a:lnTo>
                <a:lnTo>
                  <a:pt x="17859" y="89297"/>
                </a:lnTo>
                <a:lnTo>
                  <a:pt x="17859" y="98226"/>
                </a:lnTo>
                <a:lnTo>
                  <a:pt x="26789" y="98226"/>
                </a:lnTo>
                <a:lnTo>
                  <a:pt x="26789" y="107156"/>
                </a:lnTo>
                <a:lnTo>
                  <a:pt x="35718" y="107156"/>
                </a:lnTo>
                <a:lnTo>
                  <a:pt x="35718" y="107156"/>
                </a:lnTo>
                <a:lnTo>
                  <a:pt x="44648" y="98226"/>
                </a:lnTo>
                <a:lnTo>
                  <a:pt x="53578" y="98226"/>
                </a:lnTo>
                <a:lnTo>
                  <a:pt x="53578" y="89297"/>
                </a:lnTo>
                <a:lnTo>
                  <a:pt x="62507" y="71437"/>
                </a:lnTo>
                <a:lnTo>
                  <a:pt x="71437" y="62508"/>
                </a:lnTo>
                <a:lnTo>
                  <a:pt x="71437" y="44648"/>
                </a:lnTo>
                <a:lnTo>
                  <a:pt x="71437" y="26789"/>
                </a:lnTo>
                <a:lnTo>
                  <a:pt x="80367" y="17859"/>
                </a:lnTo>
                <a:lnTo>
                  <a:pt x="80367" y="8929"/>
                </a:lnTo>
                <a:lnTo>
                  <a:pt x="80367" y="0"/>
                </a:lnTo>
                <a:lnTo>
                  <a:pt x="80367" y="0"/>
                </a:lnTo>
                <a:lnTo>
                  <a:pt x="80367" y="8929"/>
                </a:lnTo>
                <a:lnTo>
                  <a:pt x="89296" y="8929"/>
                </a:lnTo>
                <a:lnTo>
                  <a:pt x="89296" y="17859"/>
                </a:lnTo>
                <a:lnTo>
                  <a:pt x="98226" y="26789"/>
                </a:lnTo>
                <a:lnTo>
                  <a:pt x="107156" y="44648"/>
                </a:lnTo>
                <a:lnTo>
                  <a:pt x="116086" y="53578"/>
                </a:lnTo>
                <a:lnTo>
                  <a:pt x="116086" y="71437"/>
                </a:lnTo>
                <a:lnTo>
                  <a:pt x="125015" y="89297"/>
                </a:lnTo>
                <a:lnTo>
                  <a:pt x="133945" y="107156"/>
                </a:lnTo>
                <a:lnTo>
                  <a:pt x="133945" y="125015"/>
                </a:lnTo>
                <a:lnTo>
                  <a:pt x="133945" y="133945"/>
                </a:lnTo>
                <a:lnTo>
                  <a:pt x="125015" y="151804"/>
                </a:lnTo>
                <a:lnTo>
                  <a:pt x="125015" y="169664"/>
                </a:lnTo>
                <a:lnTo>
                  <a:pt x="116086" y="187523"/>
                </a:lnTo>
                <a:lnTo>
                  <a:pt x="116086" y="205382"/>
                </a:lnTo>
                <a:lnTo>
                  <a:pt x="98226" y="214312"/>
                </a:lnTo>
                <a:lnTo>
                  <a:pt x="89296" y="232172"/>
                </a:lnTo>
                <a:lnTo>
                  <a:pt x="80367" y="241101"/>
                </a:lnTo>
                <a:lnTo>
                  <a:pt x="62507" y="250031"/>
                </a:lnTo>
                <a:lnTo>
                  <a:pt x="44648" y="258961"/>
                </a:lnTo>
                <a:lnTo>
                  <a:pt x="35718" y="258961"/>
                </a:lnTo>
                <a:lnTo>
                  <a:pt x="17859" y="258961"/>
                </a:lnTo>
                <a:lnTo>
                  <a:pt x="8929" y="258961"/>
                </a:lnTo>
                <a:lnTo>
                  <a:pt x="0" y="258961"/>
                </a:lnTo>
                <a:lnTo>
                  <a:pt x="0" y="258961"/>
                </a:lnTo>
                <a:lnTo>
                  <a:pt x="0" y="258961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reeform 12"/>
          <p:cNvSpPr/>
          <p:nvPr/>
        </p:nvSpPr>
        <p:spPr>
          <a:xfrm>
            <a:off x="1169789" y="1330523"/>
            <a:ext cx="98228" cy="250033"/>
          </a:xfrm>
          <a:custGeom>
            <a:avLst/>
            <a:gdLst/>
            <a:ahLst/>
            <a:cxnLst/>
            <a:rect l="0" t="0" r="0" b="0"/>
            <a:pathLst>
              <a:path w="98228" h="250033">
                <a:moveTo>
                  <a:pt x="80367" y="8930"/>
                </a:moveTo>
                <a:lnTo>
                  <a:pt x="80367" y="8930"/>
                </a:lnTo>
                <a:lnTo>
                  <a:pt x="89297" y="8930"/>
                </a:lnTo>
                <a:lnTo>
                  <a:pt x="89297" y="0"/>
                </a:lnTo>
                <a:lnTo>
                  <a:pt x="98227" y="0"/>
                </a:lnTo>
                <a:lnTo>
                  <a:pt x="98227" y="0"/>
                </a:lnTo>
                <a:lnTo>
                  <a:pt x="98227" y="8930"/>
                </a:lnTo>
                <a:lnTo>
                  <a:pt x="98227" y="17860"/>
                </a:lnTo>
                <a:lnTo>
                  <a:pt x="98227" y="26790"/>
                </a:lnTo>
                <a:lnTo>
                  <a:pt x="89297" y="35719"/>
                </a:lnTo>
                <a:lnTo>
                  <a:pt x="80367" y="53579"/>
                </a:lnTo>
                <a:lnTo>
                  <a:pt x="71438" y="71438"/>
                </a:lnTo>
                <a:lnTo>
                  <a:pt x="71438" y="89297"/>
                </a:lnTo>
                <a:lnTo>
                  <a:pt x="62508" y="107157"/>
                </a:lnTo>
                <a:lnTo>
                  <a:pt x="53578" y="125016"/>
                </a:lnTo>
                <a:lnTo>
                  <a:pt x="44648" y="142875"/>
                </a:lnTo>
                <a:lnTo>
                  <a:pt x="35719" y="160735"/>
                </a:lnTo>
                <a:lnTo>
                  <a:pt x="26789" y="178594"/>
                </a:lnTo>
                <a:lnTo>
                  <a:pt x="26789" y="196453"/>
                </a:lnTo>
                <a:lnTo>
                  <a:pt x="17859" y="214313"/>
                </a:lnTo>
                <a:lnTo>
                  <a:pt x="8930" y="223243"/>
                </a:lnTo>
                <a:lnTo>
                  <a:pt x="8930" y="232172"/>
                </a:lnTo>
                <a:lnTo>
                  <a:pt x="0" y="241102"/>
                </a:lnTo>
                <a:lnTo>
                  <a:pt x="0" y="250032"/>
                </a:lnTo>
                <a:lnTo>
                  <a:pt x="0" y="250032"/>
                </a:lnTo>
                <a:lnTo>
                  <a:pt x="0" y="250032"/>
                </a:lnTo>
                <a:lnTo>
                  <a:pt x="0" y="250032"/>
                </a:lnTo>
                <a:lnTo>
                  <a:pt x="0" y="250032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reeform 13"/>
          <p:cNvSpPr/>
          <p:nvPr/>
        </p:nvSpPr>
        <p:spPr>
          <a:xfrm>
            <a:off x="1169789" y="1312664"/>
            <a:ext cx="71439" cy="125017"/>
          </a:xfrm>
          <a:custGeom>
            <a:avLst/>
            <a:gdLst/>
            <a:ahLst/>
            <a:cxnLst/>
            <a:rect l="0" t="0" r="0" b="0"/>
            <a:pathLst>
              <a:path w="71439" h="125017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8930"/>
                </a:lnTo>
                <a:lnTo>
                  <a:pt x="0" y="17859"/>
                </a:lnTo>
                <a:lnTo>
                  <a:pt x="8930" y="26789"/>
                </a:lnTo>
                <a:lnTo>
                  <a:pt x="17859" y="35719"/>
                </a:lnTo>
                <a:lnTo>
                  <a:pt x="26789" y="53578"/>
                </a:lnTo>
                <a:lnTo>
                  <a:pt x="35719" y="62508"/>
                </a:lnTo>
                <a:lnTo>
                  <a:pt x="44648" y="80367"/>
                </a:lnTo>
                <a:lnTo>
                  <a:pt x="53578" y="98227"/>
                </a:lnTo>
                <a:lnTo>
                  <a:pt x="62508" y="107156"/>
                </a:lnTo>
                <a:lnTo>
                  <a:pt x="62508" y="116086"/>
                </a:lnTo>
                <a:lnTo>
                  <a:pt x="71438" y="125016"/>
                </a:lnTo>
                <a:lnTo>
                  <a:pt x="71438" y="125016"/>
                </a:lnTo>
                <a:lnTo>
                  <a:pt x="71438" y="125016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reeform 14"/>
          <p:cNvSpPr/>
          <p:nvPr/>
        </p:nvSpPr>
        <p:spPr>
          <a:xfrm>
            <a:off x="1348383" y="1428750"/>
            <a:ext cx="53579" cy="151806"/>
          </a:xfrm>
          <a:custGeom>
            <a:avLst/>
            <a:gdLst/>
            <a:ahLst/>
            <a:cxnLst/>
            <a:rect l="0" t="0" r="0" b="0"/>
            <a:pathLst>
              <a:path w="53579" h="151806">
                <a:moveTo>
                  <a:pt x="53578" y="0"/>
                </a:moveTo>
                <a:lnTo>
                  <a:pt x="53578" y="0"/>
                </a:lnTo>
                <a:lnTo>
                  <a:pt x="53578" y="0"/>
                </a:lnTo>
                <a:lnTo>
                  <a:pt x="53578" y="0"/>
                </a:lnTo>
                <a:lnTo>
                  <a:pt x="53578" y="8930"/>
                </a:lnTo>
                <a:lnTo>
                  <a:pt x="53578" y="17859"/>
                </a:lnTo>
                <a:lnTo>
                  <a:pt x="53578" y="26789"/>
                </a:lnTo>
                <a:lnTo>
                  <a:pt x="44648" y="44648"/>
                </a:lnTo>
                <a:lnTo>
                  <a:pt x="44648" y="62508"/>
                </a:lnTo>
                <a:lnTo>
                  <a:pt x="35719" y="80367"/>
                </a:lnTo>
                <a:lnTo>
                  <a:pt x="26789" y="98226"/>
                </a:lnTo>
                <a:lnTo>
                  <a:pt x="17859" y="116086"/>
                </a:lnTo>
                <a:lnTo>
                  <a:pt x="8930" y="133945"/>
                </a:lnTo>
                <a:lnTo>
                  <a:pt x="8930" y="142875"/>
                </a:lnTo>
                <a:lnTo>
                  <a:pt x="0" y="151805"/>
                </a:lnTo>
                <a:lnTo>
                  <a:pt x="0" y="151805"/>
                </a:lnTo>
                <a:lnTo>
                  <a:pt x="0" y="151805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Freeform 15"/>
          <p:cNvSpPr/>
          <p:nvPr/>
        </p:nvSpPr>
        <p:spPr>
          <a:xfrm>
            <a:off x="1509117" y="1223367"/>
            <a:ext cx="62509" cy="250032"/>
          </a:xfrm>
          <a:custGeom>
            <a:avLst/>
            <a:gdLst/>
            <a:ahLst/>
            <a:cxnLst/>
            <a:rect l="0" t="0" r="0" b="0"/>
            <a:pathLst>
              <a:path w="62509" h="250032">
                <a:moveTo>
                  <a:pt x="62508" y="0"/>
                </a:moveTo>
                <a:lnTo>
                  <a:pt x="62508" y="0"/>
                </a:lnTo>
                <a:lnTo>
                  <a:pt x="62508" y="0"/>
                </a:lnTo>
                <a:lnTo>
                  <a:pt x="62508" y="0"/>
                </a:lnTo>
                <a:lnTo>
                  <a:pt x="62508" y="8930"/>
                </a:lnTo>
                <a:lnTo>
                  <a:pt x="62508" y="26789"/>
                </a:lnTo>
                <a:lnTo>
                  <a:pt x="62508" y="44649"/>
                </a:lnTo>
                <a:lnTo>
                  <a:pt x="53578" y="62508"/>
                </a:lnTo>
                <a:lnTo>
                  <a:pt x="53578" y="89297"/>
                </a:lnTo>
                <a:lnTo>
                  <a:pt x="44649" y="116086"/>
                </a:lnTo>
                <a:lnTo>
                  <a:pt x="44649" y="133946"/>
                </a:lnTo>
                <a:lnTo>
                  <a:pt x="35719" y="151805"/>
                </a:lnTo>
                <a:lnTo>
                  <a:pt x="26789" y="178594"/>
                </a:lnTo>
                <a:lnTo>
                  <a:pt x="17859" y="196453"/>
                </a:lnTo>
                <a:lnTo>
                  <a:pt x="17859" y="205383"/>
                </a:lnTo>
                <a:lnTo>
                  <a:pt x="8930" y="223242"/>
                </a:lnTo>
                <a:lnTo>
                  <a:pt x="8930" y="232172"/>
                </a:lnTo>
                <a:lnTo>
                  <a:pt x="0" y="241102"/>
                </a:lnTo>
                <a:lnTo>
                  <a:pt x="0" y="241102"/>
                </a:lnTo>
                <a:lnTo>
                  <a:pt x="0" y="250031"/>
                </a:lnTo>
                <a:lnTo>
                  <a:pt x="0" y="241102"/>
                </a:lnTo>
                <a:lnTo>
                  <a:pt x="0" y="241102"/>
                </a:lnTo>
                <a:lnTo>
                  <a:pt x="0" y="241102"/>
                </a:lnTo>
                <a:lnTo>
                  <a:pt x="0" y="241102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Freeform 16"/>
          <p:cNvSpPr/>
          <p:nvPr/>
        </p:nvSpPr>
        <p:spPr>
          <a:xfrm>
            <a:off x="1580555" y="1214437"/>
            <a:ext cx="98227" cy="241103"/>
          </a:xfrm>
          <a:custGeom>
            <a:avLst/>
            <a:gdLst/>
            <a:ahLst/>
            <a:cxnLst/>
            <a:rect l="0" t="0" r="0" b="0"/>
            <a:pathLst>
              <a:path w="98227" h="241103">
                <a:moveTo>
                  <a:pt x="0" y="8930"/>
                </a:moveTo>
                <a:lnTo>
                  <a:pt x="0" y="8930"/>
                </a:lnTo>
                <a:lnTo>
                  <a:pt x="0" y="8930"/>
                </a:lnTo>
                <a:lnTo>
                  <a:pt x="8929" y="0"/>
                </a:lnTo>
                <a:lnTo>
                  <a:pt x="8929" y="0"/>
                </a:lnTo>
                <a:lnTo>
                  <a:pt x="8929" y="0"/>
                </a:lnTo>
                <a:lnTo>
                  <a:pt x="8929" y="0"/>
                </a:lnTo>
                <a:lnTo>
                  <a:pt x="17859" y="8930"/>
                </a:lnTo>
                <a:lnTo>
                  <a:pt x="17859" y="17860"/>
                </a:lnTo>
                <a:lnTo>
                  <a:pt x="26789" y="35719"/>
                </a:lnTo>
                <a:lnTo>
                  <a:pt x="35718" y="53579"/>
                </a:lnTo>
                <a:lnTo>
                  <a:pt x="35718" y="71438"/>
                </a:lnTo>
                <a:lnTo>
                  <a:pt x="44648" y="89297"/>
                </a:lnTo>
                <a:lnTo>
                  <a:pt x="53578" y="116086"/>
                </a:lnTo>
                <a:lnTo>
                  <a:pt x="62507" y="133946"/>
                </a:lnTo>
                <a:lnTo>
                  <a:pt x="71437" y="151805"/>
                </a:lnTo>
                <a:lnTo>
                  <a:pt x="71437" y="169665"/>
                </a:lnTo>
                <a:lnTo>
                  <a:pt x="80367" y="187524"/>
                </a:lnTo>
                <a:lnTo>
                  <a:pt x="89296" y="205383"/>
                </a:lnTo>
                <a:lnTo>
                  <a:pt x="89296" y="214313"/>
                </a:lnTo>
                <a:lnTo>
                  <a:pt x="89296" y="232172"/>
                </a:lnTo>
                <a:lnTo>
                  <a:pt x="98226" y="232172"/>
                </a:lnTo>
                <a:lnTo>
                  <a:pt x="89296" y="241102"/>
                </a:lnTo>
                <a:lnTo>
                  <a:pt x="89296" y="241102"/>
                </a:lnTo>
                <a:lnTo>
                  <a:pt x="80367" y="241102"/>
                </a:lnTo>
                <a:lnTo>
                  <a:pt x="80367" y="241102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Freeform 17"/>
          <p:cNvSpPr/>
          <p:nvPr/>
        </p:nvSpPr>
        <p:spPr>
          <a:xfrm>
            <a:off x="1562695" y="1384102"/>
            <a:ext cx="71439" cy="8930"/>
          </a:xfrm>
          <a:custGeom>
            <a:avLst/>
            <a:gdLst/>
            <a:ahLst/>
            <a:cxnLst/>
            <a:rect l="0" t="0" r="0" b="0"/>
            <a:pathLst>
              <a:path w="71439" h="8930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8930" y="0"/>
                </a:lnTo>
                <a:lnTo>
                  <a:pt x="8930" y="0"/>
                </a:lnTo>
                <a:lnTo>
                  <a:pt x="26789" y="0"/>
                </a:lnTo>
                <a:lnTo>
                  <a:pt x="35719" y="8929"/>
                </a:lnTo>
                <a:lnTo>
                  <a:pt x="44649" y="8929"/>
                </a:lnTo>
                <a:lnTo>
                  <a:pt x="62508" y="8929"/>
                </a:lnTo>
                <a:lnTo>
                  <a:pt x="71438" y="8929"/>
                </a:lnTo>
                <a:lnTo>
                  <a:pt x="71438" y="8929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Freeform 18"/>
          <p:cNvSpPr/>
          <p:nvPr/>
        </p:nvSpPr>
        <p:spPr>
          <a:xfrm>
            <a:off x="1812726" y="1268016"/>
            <a:ext cx="8931" cy="196454"/>
          </a:xfrm>
          <a:custGeom>
            <a:avLst/>
            <a:gdLst/>
            <a:ahLst/>
            <a:cxnLst/>
            <a:rect l="0" t="0" r="0" b="0"/>
            <a:pathLst>
              <a:path w="8931" h="196454">
                <a:moveTo>
                  <a:pt x="8930" y="0"/>
                </a:moveTo>
                <a:lnTo>
                  <a:pt x="8930" y="0"/>
                </a:lnTo>
                <a:lnTo>
                  <a:pt x="8930" y="0"/>
                </a:lnTo>
                <a:lnTo>
                  <a:pt x="8930" y="0"/>
                </a:lnTo>
                <a:lnTo>
                  <a:pt x="0" y="8929"/>
                </a:lnTo>
                <a:lnTo>
                  <a:pt x="0" y="26789"/>
                </a:lnTo>
                <a:lnTo>
                  <a:pt x="0" y="35718"/>
                </a:lnTo>
                <a:lnTo>
                  <a:pt x="8930" y="53578"/>
                </a:lnTo>
                <a:lnTo>
                  <a:pt x="8930" y="71437"/>
                </a:lnTo>
                <a:lnTo>
                  <a:pt x="8930" y="89297"/>
                </a:lnTo>
                <a:lnTo>
                  <a:pt x="8930" y="107156"/>
                </a:lnTo>
                <a:lnTo>
                  <a:pt x="8930" y="125015"/>
                </a:lnTo>
                <a:lnTo>
                  <a:pt x="8930" y="142875"/>
                </a:lnTo>
                <a:lnTo>
                  <a:pt x="8930" y="160734"/>
                </a:lnTo>
                <a:lnTo>
                  <a:pt x="8930" y="178593"/>
                </a:lnTo>
                <a:lnTo>
                  <a:pt x="8930" y="187523"/>
                </a:lnTo>
                <a:lnTo>
                  <a:pt x="8930" y="196453"/>
                </a:lnTo>
                <a:lnTo>
                  <a:pt x="8930" y="196453"/>
                </a:lnTo>
                <a:lnTo>
                  <a:pt x="8930" y="196453"/>
                </a:lnTo>
                <a:lnTo>
                  <a:pt x="8930" y="196453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Freeform 19"/>
          <p:cNvSpPr/>
          <p:nvPr/>
        </p:nvSpPr>
        <p:spPr>
          <a:xfrm>
            <a:off x="1705570" y="1250156"/>
            <a:ext cx="178595" cy="8931"/>
          </a:xfrm>
          <a:custGeom>
            <a:avLst/>
            <a:gdLst/>
            <a:ahLst/>
            <a:cxnLst/>
            <a:rect l="0" t="0" r="0" b="0"/>
            <a:pathLst>
              <a:path w="178595" h="8931">
                <a:moveTo>
                  <a:pt x="0" y="8930"/>
                </a:moveTo>
                <a:lnTo>
                  <a:pt x="0" y="8930"/>
                </a:lnTo>
                <a:lnTo>
                  <a:pt x="0" y="8930"/>
                </a:lnTo>
                <a:lnTo>
                  <a:pt x="0" y="8930"/>
                </a:lnTo>
                <a:lnTo>
                  <a:pt x="0" y="8930"/>
                </a:lnTo>
                <a:lnTo>
                  <a:pt x="8930" y="0"/>
                </a:lnTo>
                <a:lnTo>
                  <a:pt x="17859" y="0"/>
                </a:lnTo>
                <a:lnTo>
                  <a:pt x="26789" y="0"/>
                </a:lnTo>
                <a:lnTo>
                  <a:pt x="35719" y="0"/>
                </a:lnTo>
                <a:lnTo>
                  <a:pt x="53578" y="0"/>
                </a:lnTo>
                <a:lnTo>
                  <a:pt x="71438" y="8930"/>
                </a:lnTo>
                <a:lnTo>
                  <a:pt x="89297" y="8930"/>
                </a:lnTo>
                <a:lnTo>
                  <a:pt x="107156" y="8930"/>
                </a:lnTo>
                <a:lnTo>
                  <a:pt x="125016" y="8930"/>
                </a:lnTo>
                <a:lnTo>
                  <a:pt x="142875" y="8930"/>
                </a:lnTo>
                <a:lnTo>
                  <a:pt x="151805" y="8930"/>
                </a:lnTo>
                <a:lnTo>
                  <a:pt x="169664" y="8930"/>
                </a:lnTo>
                <a:lnTo>
                  <a:pt x="178594" y="8930"/>
                </a:lnTo>
                <a:lnTo>
                  <a:pt x="178594" y="893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Freeform 20"/>
          <p:cNvSpPr/>
          <p:nvPr/>
        </p:nvSpPr>
        <p:spPr>
          <a:xfrm>
            <a:off x="1964531" y="1205508"/>
            <a:ext cx="116087" cy="267891"/>
          </a:xfrm>
          <a:custGeom>
            <a:avLst/>
            <a:gdLst/>
            <a:ahLst/>
            <a:cxnLst/>
            <a:rect l="0" t="0" r="0" b="0"/>
            <a:pathLst>
              <a:path w="116087" h="267891">
                <a:moveTo>
                  <a:pt x="0" y="17859"/>
                </a:moveTo>
                <a:lnTo>
                  <a:pt x="0" y="26789"/>
                </a:lnTo>
                <a:lnTo>
                  <a:pt x="0" y="26789"/>
                </a:lnTo>
                <a:lnTo>
                  <a:pt x="0" y="44648"/>
                </a:lnTo>
                <a:lnTo>
                  <a:pt x="0" y="53578"/>
                </a:lnTo>
                <a:lnTo>
                  <a:pt x="0" y="80367"/>
                </a:lnTo>
                <a:lnTo>
                  <a:pt x="0" y="98226"/>
                </a:lnTo>
                <a:lnTo>
                  <a:pt x="8930" y="116086"/>
                </a:lnTo>
                <a:lnTo>
                  <a:pt x="8930" y="142875"/>
                </a:lnTo>
                <a:lnTo>
                  <a:pt x="8930" y="160734"/>
                </a:lnTo>
                <a:lnTo>
                  <a:pt x="8930" y="187523"/>
                </a:lnTo>
                <a:lnTo>
                  <a:pt x="17859" y="205383"/>
                </a:lnTo>
                <a:lnTo>
                  <a:pt x="17859" y="214312"/>
                </a:lnTo>
                <a:lnTo>
                  <a:pt x="17859" y="232172"/>
                </a:lnTo>
                <a:lnTo>
                  <a:pt x="26789" y="241101"/>
                </a:lnTo>
                <a:lnTo>
                  <a:pt x="26789" y="250031"/>
                </a:lnTo>
                <a:lnTo>
                  <a:pt x="26789" y="258961"/>
                </a:lnTo>
                <a:lnTo>
                  <a:pt x="26789" y="267890"/>
                </a:lnTo>
                <a:lnTo>
                  <a:pt x="26789" y="267890"/>
                </a:lnTo>
                <a:lnTo>
                  <a:pt x="26789" y="267890"/>
                </a:lnTo>
                <a:lnTo>
                  <a:pt x="26789" y="267890"/>
                </a:lnTo>
                <a:lnTo>
                  <a:pt x="26789" y="267890"/>
                </a:lnTo>
                <a:lnTo>
                  <a:pt x="17859" y="258961"/>
                </a:lnTo>
                <a:lnTo>
                  <a:pt x="17859" y="250031"/>
                </a:lnTo>
                <a:lnTo>
                  <a:pt x="17859" y="241101"/>
                </a:lnTo>
                <a:lnTo>
                  <a:pt x="8930" y="223242"/>
                </a:lnTo>
                <a:lnTo>
                  <a:pt x="8930" y="205383"/>
                </a:lnTo>
                <a:lnTo>
                  <a:pt x="0" y="187523"/>
                </a:lnTo>
                <a:lnTo>
                  <a:pt x="0" y="160734"/>
                </a:lnTo>
                <a:lnTo>
                  <a:pt x="0" y="142875"/>
                </a:lnTo>
                <a:lnTo>
                  <a:pt x="0" y="125015"/>
                </a:lnTo>
                <a:lnTo>
                  <a:pt x="0" y="107156"/>
                </a:lnTo>
                <a:lnTo>
                  <a:pt x="0" y="80367"/>
                </a:lnTo>
                <a:lnTo>
                  <a:pt x="0" y="62508"/>
                </a:lnTo>
                <a:lnTo>
                  <a:pt x="0" y="53578"/>
                </a:lnTo>
                <a:lnTo>
                  <a:pt x="8930" y="35719"/>
                </a:lnTo>
                <a:lnTo>
                  <a:pt x="8930" y="26789"/>
                </a:lnTo>
                <a:lnTo>
                  <a:pt x="17859" y="8929"/>
                </a:lnTo>
                <a:lnTo>
                  <a:pt x="26789" y="0"/>
                </a:lnTo>
                <a:lnTo>
                  <a:pt x="35719" y="0"/>
                </a:lnTo>
                <a:lnTo>
                  <a:pt x="44648" y="0"/>
                </a:lnTo>
                <a:lnTo>
                  <a:pt x="53578" y="0"/>
                </a:lnTo>
                <a:lnTo>
                  <a:pt x="71438" y="0"/>
                </a:lnTo>
                <a:lnTo>
                  <a:pt x="80367" y="0"/>
                </a:lnTo>
                <a:lnTo>
                  <a:pt x="89297" y="8929"/>
                </a:lnTo>
                <a:lnTo>
                  <a:pt x="98227" y="26789"/>
                </a:lnTo>
                <a:lnTo>
                  <a:pt x="107156" y="35719"/>
                </a:lnTo>
                <a:lnTo>
                  <a:pt x="116086" y="44648"/>
                </a:lnTo>
                <a:lnTo>
                  <a:pt x="116086" y="62508"/>
                </a:lnTo>
                <a:lnTo>
                  <a:pt x="116086" y="71437"/>
                </a:lnTo>
                <a:lnTo>
                  <a:pt x="116086" y="80367"/>
                </a:lnTo>
                <a:lnTo>
                  <a:pt x="116086" y="89297"/>
                </a:lnTo>
                <a:lnTo>
                  <a:pt x="116086" y="98226"/>
                </a:lnTo>
                <a:lnTo>
                  <a:pt x="107156" y="107156"/>
                </a:lnTo>
                <a:lnTo>
                  <a:pt x="98227" y="116086"/>
                </a:lnTo>
                <a:lnTo>
                  <a:pt x="89297" y="125015"/>
                </a:lnTo>
                <a:lnTo>
                  <a:pt x="80367" y="125015"/>
                </a:lnTo>
                <a:lnTo>
                  <a:pt x="71438" y="133945"/>
                </a:lnTo>
                <a:lnTo>
                  <a:pt x="62508" y="133945"/>
                </a:lnTo>
                <a:lnTo>
                  <a:pt x="44648" y="133945"/>
                </a:lnTo>
                <a:lnTo>
                  <a:pt x="35719" y="133945"/>
                </a:lnTo>
                <a:lnTo>
                  <a:pt x="26789" y="133945"/>
                </a:lnTo>
                <a:lnTo>
                  <a:pt x="17859" y="133945"/>
                </a:lnTo>
                <a:lnTo>
                  <a:pt x="8930" y="133945"/>
                </a:lnTo>
                <a:lnTo>
                  <a:pt x="8930" y="133945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Freeform 21"/>
          <p:cNvSpPr/>
          <p:nvPr/>
        </p:nvSpPr>
        <p:spPr>
          <a:xfrm>
            <a:off x="3750468" y="1116211"/>
            <a:ext cx="258962" cy="2893219"/>
          </a:xfrm>
          <a:custGeom>
            <a:avLst/>
            <a:gdLst/>
            <a:ahLst/>
            <a:cxnLst/>
            <a:rect l="0" t="0" r="0" b="0"/>
            <a:pathLst>
              <a:path w="258962" h="2893219">
                <a:moveTo>
                  <a:pt x="0" y="0"/>
                </a:moveTo>
                <a:lnTo>
                  <a:pt x="0" y="8930"/>
                </a:lnTo>
                <a:lnTo>
                  <a:pt x="0" y="17859"/>
                </a:lnTo>
                <a:lnTo>
                  <a:pt x="8930" y="44648"/>
                </a:lnTo>
                <a:lnTo>
                  <a:pt x="8930" y="71437"/>
                </a:lnTo>
                <a:lnTo>
                  <a:pt x="17860" y="107156"/>
                </a:lnTo>
                <a:lnTo>
                  <a:pt x="17860" y="142875"/>
                </a:lnTo>
                <a:lnTo>
                  <a:pt x="26789" y="178594"/>
                </a:lnTo>
                <a:lnTo>
                  <a:pt x="26789" y="223242"/>
                </a:lnTo>
                <a:lnTo>
                  <a:pt x="35719" y="267891"/>
                </a:lnTo>
                <a:lnTo>
                  <a:pt x="44649" y="312539"/>
                </a:lnTo>
                <a:lnTo>
                  <a:pt x="44649" y="357187"/>
                </a:lnTo>
                <a:lnTo>
                  <a:pt x="53578" y="410765"/>
                </a:lnTo>
                <a:lnTo>
                  <a:pt x="62508" y="473273"/>
                </a:lnTo>
                <a:lnTo>
                  <a:pt x="71438" y="535781"/>
                </a:lnTo>
                <a:lnTo>
                  <a:pt x="80368" y="598289"/>
                </a:lnTo>
                <a:lnTo>
                  <a:pt x="89297" y="669726"/>
                </a:lnTo>
                <a:lnTo>
                  <a:pt x="89297" y="741164"/>
                </a:lnTo>
                <a:lnTo>
                  <a:pt x="98227" y="821531"/>
                </a:lnTo>
                <a:lnTo>
                  <a:pt x="107157" y="901898"/>
                </a:lnTo>
                <a:lnTo>
                  <a:pt x="107157" y="982265"/>
                </a:lnTo>
                <a:lnTo>
                  <a:pt x="116086" y="1071562"/>
                </a:lnTo>
                <a:lnTo>
                  <a:pt x="125016" y="1169789"/>
                </a:lnTo>
                <a:lnTo>
                  <a:pt x="133946" y="1268015"/>
                </a:lnTo>
                <a:lnTo>
                  <a:pt x="142875" y="1366242"/>
                </a:lnTo>
                <a:lnTo>
                  <a:pt x="169664" y="1464469"/>
                </a:lnTo>
                <a:lnTo>
                  <a:pt x="178594" y="1571625"/>
                </a:lnTo>
                <a:lnTo>
                  <a:pt x="187524" y="1678781"/>
                </a:lnTo>
                <a:lnTo>
                  <a:pt x="196453" y="1785937"/>
                </a:lnTo>
                <a:lnTo>
                  <a:pt x="205383" y="1910953"/>
                </a:lnTo>
                <a:lnTo>
                  <a:pt x="205383" y="2027039"/>
                </a:lnTo>
                <a:lnTo>
                  <a:pt x="214313" y="2152054"/>
                </a:lnTo>
                <a:lnTo>
                  <a:pt x="223243" y="2277070"/>
                </a:lnTo>
                <a:lnTo>
                  <a:pt x="232172" y="2419945"/>
                </a:lnTo>
                <a:lnTo>
                  <a:pt x="241102" y="2553890"/>
                </a:lnTo>
                <a:lnTo>
                  <a:pt x="250032" y="2705695"/>
                </a:lnTo>
                <a:lnTo>
                  <a:pt x="258961" y="2812851"/>
                </a:lnTo>
                <a:lnTo>
                  <a:pt x="258961" y="2893218"/>
                </a:lnTo>
                <a:lnTo>
                  <a:pt x="258961" y="2893218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Freeform 22"/>
          <p:cNvSpPr/>
          <p:nvPr/>
        </p:nvSpPr>
        <p:spPr>
          <a:xfrm>
            <a:off x="419695" y="1848445"/>
            <a:ext cx="142876" cy="8931"/>
          </a:xfrm>
          <a:custGeom>
            <a:avLst/>
            <a:gdLst/>
            <a:ahLst/>
            <a:cxnLst/>
            <a:rect l="0" t="0" r="0" b="0"/>
            <a:pathLst>
              <a:path w="142876" h="8931">
                <a:moveTo>
                  <a:pt x="8930" y="8930"/>
                </a:moveTo>
                <a:lnTo>
                  <a:pt x="8930" y="8930"/>
                </a:lnTo>
                <a:lnTo>
                  <a:pt x="0" y="8930"/>
                </a:lnTo>
                <a:lnTo>
                  <a:pt x="0" y="8930"/>
                </a:lnTo>
                <a:lnTo>
                  <a:pt x="8930" y="8930"/>
                </a:lnTo>
                <a:lnTo>
                  <a:pt x="8930" y="8930"/>
                </a:lnTo>
                <a:lnTo>
                  <a:pt x="17860" y="8930"/>
                </a:lnTo>
                <a:lnTo>
                  <a:pt x="26789" y="8930"/>
                </a:lnTo>
                <a:lnTo>
                  <a:pt x="35719" y="8930"/>
                </a:lnTo>
                <a:lnTo>
                  <a:pt x="53578" y="8930"/>
                </a:lnTo>
                <a:lnTo>
                  <a:pt x="62508" y="0"/>
                </a:lnTo>
                <a:lnTo>
                  <a:pt x="80367" y="0"/>
                </a:lnTo>
                <a:lnTo>
                  <a:pt x="98227" y="0"/>
                </a:lnTo>
                <a:lnTo>
                  <a:pt x="107157" y="0"/>
                </a:lnTo>
                <a:lnTo>
                  <a:pt x="125016" y="0"/>
                </a:lnTo>
                <a:lnTo>
                  <a:pt x="133946" y="0"/>
                </a:lnTo>
                <a:lnTo>
                  <a:pt x="142875" y="0"/>
                </a:lnTo>
                <a:lnTo>
                  <a:pt x="142875" y="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Freeform 23"/>
          <p:cNvSpPr/>
          <p:nvPr/>
        </p:nvSpPr>
        <p:spPr>
          <a:xfrm>
            <a:off x="669727" y="1759148"/>
            <a:ext cx="98227" cy="321470"/>
          </a:xfrm>
          <a:custGeom>
            <a:avLst/>
            <a:gdLst/>
            <a:ahLst/>
            <a:cxnLst/>
            <a:rect l="0" t="0" r="0" b="0"/>
            <a:pathLst>
              <a:path w="98227" h="321470">
                <a:moveTo>
                  <a:pt x="98226" y="0"/>
                </a:moveTo>
                <a:lnTo>
                  <a:pt x="98226" y="0"/>
                </a:lnTo>
                <a:lnTo>
                  <a:pt x="98226" y="0"/>
                </a:lnTo>
                <a:lnTo>
                  <a:pt x="98226" y="0"/>
                </a:lnTo>
                <a:lnTo>
                  <a:pt x="98226" y="0"/>
                </a:lnTo>
                <a:lnTo>
                  <a:pt x="98226" y="0"/>
                </a:lnTo>
                <a:lnTo>
                  <a:pt x="98226" y="8930"/>
                </a:lnTo>
                <a:lnTo>
                  <a:pt x="98226" y="26789"/>
                </a:lnTo>
                <a:lnTo>
                  <a:pt x="98226" y="44649"/>
                </a:lnTo>
                <a:lnTo>
                  <a:pt x="89296" y="62508"/>
                </a:lnTo>
                <a:lnTo>
                  <a:pt x="80367" y="89297"/>
                </a:lnTo>
                <a:lnTo>
                  <a:pt x="71437" y="107156"/>
                </a:lnTo>
                <a:lnTo>
                  <a:pt x="62507" y="133946"/>
                </a:lnTo>
                <a:lnTo>
                  <a:pt x="53578" y="160735"/>
                </a:lnTo>
                <a:lnTo>
                  <a:pt x="44648" y="178594"/>
                </a:lnTo>
                <a:lnTo>
                  <a:pt x="35718" y="196453"/>
                </a:lnTo>
                <a:lnTo>
                  <a:pt x="35718" y="223242"/>
                </a:lnTo>
                <a:lnTo>
                  <a:pt x="26789" y="241102"/>
                </a:lnTo>
                <a:lnTo>
                  <a:pt x="17859" y="258961"/>
                </a:lnTo>
                <a:lnTo>
                  <a:pt x="17859" y="276821"/>
                </a:lnTo>
                <a:lnTo>
                  <a:pt x="8929" y="294680"/>
                </a:lnTo>
                <a:lnTo>
                  <a:pt x="8929" y="303610"/>
                </a:lnTo>
                <a:lnTo>
                  <a:pt x="0" y="312539"/>
                </a:lnTo>
                <a:lnTo>
                  <a:pt x="0" y="321469"/>
                </a:lnTo>
                <a:lnTo>
                  <a:pt x="0" y="321469"/>
                </a:lnTo>
                <a:lnTo>
                  <a:pt x="0" y="321469"/>
                </a:lnTo>
                <a:lnTo>
                  <a:pt x="0" y="321469"/>
                </a:lnTo>
                <a:lnTo>
                  <a:pt x="0" y="321469"/>
                </a:lnTo>
                <a:lnTo>
                  <a:pt x="8929" y="312539"/>
                </a:lnTo>
                <a:lnTo>
                  <a:pt x="8929" y="303610"/>
                </a:lnTo>
                <a:lnTo>
                  <a:pt x="17859" y="294680"/>
                </a:lnTo>
                <a:lnTo>
                  <a:pt x="17859" y="276821"/>
                </a:lnTo>
                <a:lnTo>
                  <a:pt x="17859" y="267891"/>
                </a:lnTo>
                <a:lnTo>
                  <a:pt x="17859" y="267891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Freeform 24"/>
          <p:cNvSpPr/>
          <p:nvPr/>
        </p:nvSpPr>
        <p:spPr>
          <a:xfrm>
            <a:off x="759023" y="1794867"/>
            <a:ext cx="89298" cy="285751"/>
          </a:xfrm>
          <a:custGeom>
            <a:avLst/>
            <a:gdLst/>
            <a:ahLst/>
            <a:cxnLst/>
            <a:rect l="0" t="0" r="0" b="0"/>
            <a:pathLst>
              <a:path w="89298" h="285751">
                <a:moveTo>
                  <a:pt x="0" y="53578"/>
                </a:moveTo>
                <a:lnTo>
                  <a:pt x="0" y="53578"/>
                </a:lnTo>
                <a:lnTo>
                  <a:pt x="0" y="44648"/>
                </a:lnTo>
                <a:lnTo>
                  <a:pt x="0" y="35719"/>
                </a:lnTo>
                <a:lnTo>
                  <a:pt x="0" y="26789"/>
                </a:lnTo>
                <a:lnTo>
                  <a:pt x="0" y="17859"/>
                </a:lnTo>
                <a:lnTo>
                  <a:pt x="0" y="8930"/>
                </a:lnTo>
                <a:lnTo>
                  <a:pt x="0" y="893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8930" y="8930"/>
                </a:lnTo>
                <a:lnTo>
                  <a:pt x="8930" y="17859"/>
                </a:lnTo>
                <a:lnTo>
                  <a:pt x="8930" y="26789"/>
                </a:lnTo>
                <a:lnTo>
                  <a:pt x="8930" y="35719"/>
                </a:lnTo>
                <a:lnTo>
                  <a:pt x="17860" y="53578"/>
                </a:lnTo>
                <a:lnTo>
                  <a:pt x="26789" y="71437"/>
                </a:lnTo>
                <a:lnTo>
                  <a:pt x="26789" y="89297"/>
                </a:lnTo>
                <a:lnTo>
                  <a:pt x="35719" y="107156"/>
                </a:lnTo>
                <a:lnTo>
                  <a:pt x="35719" y="125016"/>
                </a:lnTo>
                <a:lnTo>
                  <a:pt x="44649" y="142875"/>
                </a:lnTo>
                <a:lnTo>
                  <a:pt x="53579" y="160734"/>
                </a:lnTo>
                <a:lnTo>
                  <a:pt x="53579" y="187523"/>
                </a:lnTo>
                <a:lnTo>
                  <a:pt x="62508" y="205383"/>
                </a:lnTo>
                <a:lnTo>
                  <a:pt x="71438" y="223242"/>
                </a:lnTo>
                <a:lnTo>
                  <a:pt x="71438" y="232172"/>
                </a:lnTo>
                <a:lnTo>
                  <a:pt x="80368" y="250031"/>
                </a:lnTo>
                <a:lnTo>
                  <a:pt x="80368" y="258961"/>
                </a:lnTo>
                <a:lnTo>
                  <a:pt x="89297" y="267891"/>
                </a:lnTo>
                <a:lnTo>
                  <a:pt x="89297" y="276820"/>
                </a:lnTo>
                <a:lnTo>
                  <a:pt x="89297" y="276820"/>
                </a:lnTo>
                <a:lnTo>
                  <a:pt x="89297" y="285750"/>
                </a:lnTo>
                <a:lnTo>
                  <a:pt x="89297" y="28575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Freeform 25"/>
          <p:cNvSpPr/>
          <p:nvPr/>
        </p:nvSpPr>
        <p:spPr>
          <a:xfrm>
            <a:off x="750094" y="1982390"/>
            <a:ext cx="71438" cy="8931"/>
          </a:xfrm>
          <a:custGeom>
            <a:avLst/>
            <a:gdLst/>
            <a:ahLst/>
            <a:cxnLst/>
            <a:rect l="0" t="0" r="0" b="0"/>
            <a:pathLst>
              <a:path w="71438" h="8931">
                <a:moveTo>
                  <a:pt x="8929" y="8930"/>
                </a:moveTo>
                <a:lnTo>
                  <a:pt x="0" y="8930"/>
                </a:lnTo>
                <a:lnTo>
                  <a:pt x="0" y="8930"/>
                </a:lnTo>
                <a:lnTo>
                  <a:pt x="0" y="8930"/>
                </a:lnTo>
                <a:lnTo>
                  <a:pt x="0" y="8930"/>
                </a:lnTo>
                <a:lnTo>
                  <a:pt x="0" y="8930"/>
                </a:lnTo>
                <a:lnTo>
                  <a:pt x="0" y="8930"/>
                </a:lnTo>
                <a:lnTo>
                  <a:pt x="0" y="8930"/>
                </a:lnTo>
                <a:lnTo>
                  <a:pt x="8929" y="8930"/>
                </a:lnTo>
                <a:lnTo>
                  <a:pt x="8929" y="8930"/>
                </a:lnTo>
                <a:lnTo>
                  <a:pt x="17859" y="8930"/>
                </a:lnTo>
                <a:lnTo>
                  <a:pt x="26789" y="8930"/>
                </a:lnTo>
                <a:lnTo>
                  <a:pt x="35718" y="8930"/>
                </a:lnTo>
                <a:lnTo>
                  <a:pt x="53578" y="8930"/>
                </a:lnTo>
                <a:lnTo>
                  <a:pt x="62508" y="0"/>
                </a:lnTo>
                <a:lnTo>
                  <a:pt x="71437" y="0"/>
                </a:lnTo>
                <a:lnTo>
                  <a:pt x="71437" y="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Freeform 26"/>
          <p:cNvSpPr/>
          <p:nvPr/>
        </p:nvSpPr>
        <p:spPr>
          <a:xfrm>
            <a:off x="910828" y="1946672"/>
            <a:ext cx="125017" cy="303610"/>
          </a:xfrm>
          <a:custGeom>
            <a:avLst/>
            <a:gdLst/>
            <a:ahLst/>
            <a:cxnLst/>
            <a:rect l="0" t="0" r="0" b="0"/>
            <a:pathLst>
              <a:path w="125017" h="303610">
                <a:moveTo>
                  <a:pt x="44648" y="53578"/>
                </a:moveTo>
                <a:lnTo>
                  <a:pt x="44648" y="53578"/>
                </a:lnTo>
                <a:lnTo>
                  <a:pt x="44648" y="44648"/>
                </a:lnTo>
                <a:lnTo>
                  <a:pt x="44648" y="44648"/>
                </a:lnTo>
                <a:lnTo>
                  <a:pt x="53578" y="35718"/>
                </a:lnTo>
                <a:lnTo>
                  <a:pt x="53578" y="35718"/>
                </a:lnTo>
                <a:lnTo>
                  <a:pt x="53578" y="26789"/>
                </a:lnTo>
                <a:lnTo>
                  <a:pt x="62508" y="17859"/>
                </a:lnTo>
                <a:lnTo>
                  <a:pt x="62508" y="17859"/>
                </a:lnTo>
                <a:lnTo>
                  <a:pt x="62508" y="8929"/>
                </a:lnTo>
                <a:lnTo>
                  <a:pt x="62508" y="8929"/>
                </a:lnTo>
                <a:lnTo>
                  <a:pt x="53578" y="8929"/>
                </a:lnTo>
                <a:lnTo>
                  <a:pt x="53578" y="0"/>
                </a:lnTo>
                <a:lnTo>
                  <a:pt x="44648" y="0"/>
                </a:lnTo>
                <a:lnTo>
                  <a:pt x="35719" y="8929"/>
                </a:lnTo>
                <a:lnTo>
                  <a:pt x="35719" y="8929"/>
                </a:lnTo>
                <a:lnTo>
                  <a:pt x="26789" y="17859"/>
                </a:lnTo>
                <a:lnTo>
                  <a:pt x="17859" y="26789"/>
                </a:lnTo>
                <a:lnTo>
                  <a:pt x="8930" y="35718"/>
                </a:lnTo>
                <a:lnTo>
                  <a:pt x="0" y="44648"/>
                </a:lnTo>
                <a:lnTo>
                  <a:pt x="0" y="62507"/>
                </a:lnTo>
                <a:lnTo>
                  <a:pt x="0" y="71437"/>
                </a:lnTo>
                <a:lnTo>
                  <a:pt x="0" y="89297"/>
                </a:lnTo>
                <a:lnTo>
                  <a:pt x="0" y="98226"/>
                </a:lnTo>
                <a:lnTo>
                  <a:pt x="0" y="98226"/>
                </a:lnTo>
                <a:lnTo>
                  <a:pt x="0" y="107156"/>
                </a:lnTo>
                <a:lnTo>
                  <a:pt x="0" y="116086"/>
                </a:lnTo>
                <a:lnTo>
                  <a:pt x="8930" y="116086"/>
                </a:lnTo>
                <a:lnTo>
                  <a:pt x="17859" y="116086"/>
                </a:lnTo>
                <a:lnTo>
                  <a:pt x="26789" y="116086"/>
                </a:lnTo>
                <a:lnTo>
                  <a:pt x="35719" y="116086"/>
                </a:lnTo>
                <a:lnTo>
                  <a:pt x="35719" y="116086"/>
                </a:lnTo>
                <a:lnTo>
                  <a:pt x="44648" y="107156"/>
                </a:lnTo>
                <a:lnTo>
                  <a:pt x="53578" y="98226"/>
                </a:lnTo>
                <a:lnTo>
                  <a:pt x="62508" y="89297"/>
                </a:lnTo>
                <a:lnTo>
                  <a:pt x="71438" y="80367"/>
                </a:lnTo>
                <a:lnTo>
                  <a:pt x="71438" y="62507"/>
                </a:lnTo>
                <a:lnTo>
                  <a:pt x="80367" y="53578"/>
                </a:lnTo>
                <a:lnTo>
                  <a:pt x="80367" y="35718"/>
                </a:lnTo>
                <a:lnTo>
                  <a:pt x="89297" y="26789"/>
                </a:lnTo>
                <a:lnTo>
                  <a:pt x="89297" y="17859"/>
                </a:lnTo>
                <a:lnTo>
                  <a:pt x="89297" y="8929"/>
                </a:lnTo>
                <a:lnTo>
                  <a:pt x="89297" y="8929"/>
                </a:lnTo>
                <a:lnTo>
                  <a:pt x="89297" y="0"/>
                </a:lnTo>
                <a:lnTo>
                  <a:pt x="89297" y="0"/>
                </a:lnTo>
                <a:lnTo>
                  <a:pt x="89297" y="8929"/>
                </a:lnTo>
                <a:lnTo>
                  <a:pt x="89297" y="8929"/>
                </a:lnTo>
                <a:lnTo>
                  <a:pt x="89297" y="17859"/>
                </a:lnTo>
                <a:lnTo>
                  <a:pt x="98227" y="26789"/>
                </a:lnTo>
                <a:lnTo>
                  <a:pt x="98227" y="35718"/>
                </a:lnTo>
                <a:lnTo>
                  <a:pt x="98227" y="53578"/>
                </a:lnTo>
                <a:lnTo>
                  <a:pt x="98227" y="71437"/>
                </a:lnTo>
                <a:lnTo>
                  <a:pt x="107156" y="89297"/>
                </a:lnTo>
                <a:lnTo>
                  <a:pt x="107156" y="107156"/>
                </a:lnTo>
                <a:lnTo>
                  <a:pt x="116086" y="133945"/>
                </a:lnTo>
                <a:lnTo>
                  <a:pt x="116086" y="151804"/>
                </a:lnTo>
                <a:lnTo>
                  <a:pt x="116086" y="160734"/>
                </a:lnTo>
                <a:lnTo>
                  <a:pt x="125016" y="178593"/>
                </a:lnTo>
                <a:lnTo>
                  <a:pt x="125016" y="187523"/>
                </a:lnTo>
                <a:lnTo>
                  <a:pt x="125016" y="205382"/>
                </a:lnTo>
                <a:lnTo>
                  <a:pt x="125016" y="214312"/>
                </a:lnTo>
                <a:lnTo>
                  <a:pt x="125016" y="223242"/>
                </a:lnTo>
                <a:lnTo>
                  <a:pt x="125016" y="232172"/>
                </a:lnTo>
                <a:lnTo>
                  <a:pt x="125016" y="250031"/>
                </a:lnTo>
                <a:lnTo>
                  <a:pt x="125016" y="258961"/>
                </a:lnTo>
                <a:lnTo>
                  <a:pt x="125016" y="267890"/>
                </a:lnTo>
                <a:lnTo>
                  <a:pt x="116086" y="276820"/>
                </a:lnTo>
                <a:lnTo>
                  <a:pt x="107156" y="285750"/>
                </a:lnTo>
                <a:lnTo>
                  <a:pt x="107156" y="285750"/>
                </a:lnTo>
                <a:lnTo>
                  <a:pt x="98227" y="294679"/>
                </a:lnTo>
                <a:lnTo>
                  <a:pt x="89297" y="294679"/>
                </a:lnTo>
                <a:lnTo>
                  <a:pt x="80367" y="303609"/>
                </a:lnTo>
                <a:lnTo>
                  <a:pt x="71438" y="294679"/>
                </a:lnTo>
                <a:lnTo>
                  <a:pt x="62508" y="294679"/>
                </a:lnTo>
                <a:lnTo>
                  <a:pt x="53578" y="285750"/>
                </a:lnTo>
                <a:lnTo>
                  <a:pt x="44648" y="285750"/>
                </a:lnTo>
                <a:lnTo>
                  <a:pt x="35719" y="276820"/>
                </a:lnTo>
                <a:lnTo>
                  <a:pt x="26789" y="267890"/>
                </a:lnTo>
                <a:lnTo>
                  <a:pt x="26789" y="258961"/>
                </a:lnTo>
                <a:lnTo>
                  <a:pt x="26789" y="258961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Freeform 27"/>
          <p:cNvSpPr/>
          <p:nvPr/>
        </p:nvSpPr>
        <p:spPr>
          <a:xfrm>
            <a:off x="1125141" y="1946672"/>
            <a:ext cx="8930" cy="26790"/>
          </a:xfrm>
          <a:custGeom>
            <a:avLst/>
            <a:gdLst/>
            <a:ahLst/>
            <a:cxnLst/>
            <a:rect l="0" t="0" r="0" b="0"/>
            <a:pathLst>
              <a:path w="8930" h="26790">
                <a:moveTo>
                  <a:pt x="8929" y="26789"/>
                </a:moveTo>
                <a:lnTo>
                  <a:pt x="8929" y="26789"/>
                </a:lnTo>
                <a:lnTo>
                  <a:pt x="8929" y="26789"/>
                </a:lnTo>
                <a:lnTo>
                  <a:pt x="8929" y="17859"/>
                </a:lnTo>
                <a:lnTo>
                  <a:pt x="8929" y="17859"/>
                </a:lnTo>
                <a:lnTo>
                  <a:pt x="8929" y="8929"/>
                </a:lnTo>
                <a:lnTo>
                  <a:pt x="0" y="8929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Freeform 28"/>
          <p:cNvSpPr/>
          <p:nvPr/>
        </p:nvSpPr>
        <p:spPr>
          <a:xfrm>
            <a:off x="1062633" y="1955601"/>
            <a:ext cx="116087" cy="133947"/>
          </a:xfrm>
          <a:custGeom>
            <a:avLst/>
            <a:gdLst/>
            <a:ahLst/>
            <a:cxnLst/>
            <a:rect l="0" t="0" r="0" b="0"/>
            <a:pathLst>
              <a:path w="116087" h="133947">
                <a:moveTo>
                  <a:pt x="35718" y="0"/>
                </a:moveTo>
                <a:lnTo>
                  <a:pt x="35718" y="0"/>
                </a:lnTo>
                <a:lnTo>
                  <a:pt x="26789" y="8930"/>
                </a:lnTo>
                <a:lnTo>
                  <a:pt x="17859" y="17860"/>
                </a:lnTo>
                <a:lnTo>
                  <a:pt x="17859" y="26789"/>
                </a:lnTo>
                <a:lnTo>
                  <a:pt x="8929" y="44649"/>
                </a:lnTo>
                <a:lnTo>
                  <a:pt x="0" y="53578"/>
                </a:lnTo>
                <a:lnTo>
                  <a:pt x="0" y="71438"/>
                </a:lnTo>
                <a:lnTo>
                  <a:pt x="0" y="80368"/>
                </a:lnTo>
                <a:lnTo>
                  <a:pt x="0" y="98227"/>
                </a:lnTo>
                <a:lnTo>
                  <a:pt x="0" y="107157"/>
                </a:lnTo>
                <a:lnTo>
                  <a:pt x="8929" y="116086"/>
                </a:lnTo>
                <a:lnTo>
                  <a:pt x="17859" y="125016"/>
                </a:lnTo>
                <a:lnTo>
                  <a:pt x="17859" y="125016"/>
                </a:lnTo>
                <a:lnTo>
                  <a:pt x="35718" y="125016"/>
                </a:lnTo>
                <a:lnTo>
                  <a:pt x="44648" y="125016"/>
                </a:lnTo>
                <a:lnTo>
                  <a:pt x="53578" y="125016"/>
                </a:lnTo>
                <a:lnTo>
                  <a:pt x="62508" y="116086"/>
                </a:lnTo>
                <a:lnTo>
                  <a:pt x="71437" y="107157"/>
                </a:lnTo>
                <a:lnTo>
                  <a:pt x="71437" y="98227"/>
                </a:lnTo>
                <a:lnTo>
                  <a:pt x="80367" y="80368"/>
                </a:lnTo>
                <a:lnTo>
                  <a:pt x="80367" y="71438"/>
                </a:lnTo>
                <a:lnTo>
                  <a:pt x="80367" y="62508"/>
                </a:lnTo>
                <a:lnTo>
                  <a:pt x="80367" y="44649"/>
                </a:lnTo>
                <a:lnTo>
                  <a:pt x="80367" y="35719"/>
                </a:lnTo>
                <a:lnTo>
                  <a:pt x="80367" y="26789"/>
                </a:lnTo>
                <a:lnTo>
                  <a:pt x="80367" y="17860"/>
                </a:lnTo>
                <a:lnTo>
                  <a:pt x="80367" y="17860"/>
                </a:lnTo>
                <a:lnTo>
                  <a:pt x="80367" y="8930"/>
                </a:lnTo>
                <a:lnTo>
                  <a:pt x="80367" y="8930"/>
                </a:lnTo>
                <a:lnTo>
                  <a:pt x="80367" y="8930"/>
                </a:lnTo>
                <a:lnTo>
                  <a:pt x="80367" y="8930"/>
                </a:lnTo>
                <a:lnTo>
                  <a:pt x="80367" y="8930"/>
                </a:lnTo>
                <a:lnTo>
                  <a:pt x="80367" y="17860"/>
                </a:lnTo>
                <a:lnTo>
                  <a:pt x="80367" y="26789"/>
                </a:lnTo>
                <a:lnTo>
                  <a:pt x="80367" y="44649"/>
                </a:lnTo>
                <a:lnTo>
                  <a:pt x="80367" y="53578"/>
                </a:lnTo>
                <a:lnTo>
                  <a:pt x="89297" y="71438"/>
                </a:lnTo>
                <a:lnTo>
                  <a:pt x="89297" y="80368"/>
                </a:lnTo>
                <a:lnTo>
                  <a:pt x="89297" y="98227"/>
                </a:lnTo>
                <a:lnTo>
                  <a:pt x="98226" y="107157"/>
                </a:lnTo>
                <a:lnTo>
                  <a:pt x="107156" y="116086"/>
                </a:lnTo>
                <a:lnTo>
                  <a:pt x="107156" y="125016"/>
                </a:lnTo>
                <a:lnTo>
                  <a:pt x="116086" y="133946"/>
                </a:lnTo>
                <a:lnTo>
                  <a:pt x="116086" y="133946"/>
                </a:lnTo>
                <a:lnTo>
                  <a:pt x="116086" y="133946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Freeform 29"/>
          <p:cNvSpPr/>
          <p:nvPr/>
        </p:nvSpPr>
        <p:spPr>
          <a:xfrm>
            <a:off x="1214437" y="1982390"/>
            <a:ext cx="8931" cy="116087"/>
          </a:xfrm>
          <a:custGeom>
            <a:avLst/>
            <a:gdLst/>
            <a:ahLst/>
            <a:cxnLst/>
            <a:rect l="0" t="0" r="0" b="0"/>
            <a:pathLst>
              <a:path w="8931" h="116087">
                <a:moveTo>
                  <a:pt x="8930" y="0"/>
                </a:moveTo>
                <a:lnTo>
                  <a:pt x="8930" y="0"/>
                </a:lnTo>
                <a:lnTo>
                  <a:pt x="8930" y="8930"/>
                </a:lnTo>
                <a:lnTo>
                  <a:pt x="8930" y="17860"/>
                </a:lnTo>
                <a:lnTo>
                  <a:pt x="8930" y="35719"/>
                </a:lnTo>
                <a:lnTo>
                  <a:pt x="0" y="53579"/>
                </a:lnTo>
                <a:lnTo>
                  <a:pt x="0" y="71438"/>
                </a:lnTo>
                <a:lnTo>
                  <a:pt x="0" y="89297"/>
                </a:lnTo>
                <a:lnTo>
                  <a:pt x="8930" y="98227"/>
                </a:lnTo>
                <a:lnTo>
                  <a:pt x="8930" y="107157"/>
                </a:lnTo>
                <a:lnTo>
                  <a:pt x="8930" y="116086"/>
                </a:lnTo>
                <a:lnTo>
                  <a:pt x="8930" y="116086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Freeform 30"/>
          <p:cNvSpPr/>
          <p:nvPr/>
        </p:nvSpPr>
        <p:spPr>
          <a:xfrm>
            <a:off x="1232297" y="1902023"/>
            <a:ext cx="1" cy="1"/>
          </a:xfrm>
          <a:custGeom>
            <a:avLst/>
            <a:gdLst/>
            <a:ahLst/>
            <a:cxnLst/>
            <a:rect l="0" t="0" r="0" b="0"/>
            <a:pathLst>
              <a:path w="1" h="1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Freeform 31"/>
          <p:cNvSpPr/>
          <p:nvPr/>
        </p:nvSpPr>
        <p:spPr>
          <a:xfrm>
            <a:off x="1285875" y="2018109"/>
            <a:ext cx="17860" cy="89298"/>
          </a:xfrm>
          <a:custGeom>
            <a:avLst/>
            <a:gdLst/>
            <a:ahLst/>
            <a:cxnLst/>
            <a:rect l="0" t="0" r="0" b="0"/>
            <a:pathLst>
              <a:path w="17860" h="89298">
                <a:moveTo>
                  <a:pt x="0" y="0"/>
                </a:moveTo>
                <a:lnTo>
                  <a:pt x="0" y="8930"/>
                </a:lnTo>
                <a:lnTo>
                  <a:pt x="0" y="17860"/>
                </a:lnTo>
                <a:lnTo>
                  <a:pt x="0" y="26789"/>
                </a:lnTo>
                <a:lnTo>
                  <a:pt x="0" y="35719"/>
                </a:lnTo>
                <a:lnTo>
                  <a:pt x="8930" y="44649"/>
                </a:lnTo>
                <a:lnTo>
                  <a:pt x="8930" y="62508"/>
                </a:lnTo>
                <a:lnTo>
                  <a:pt x="8930" y="71438"/>
                </a:lnTo>
                <a:lnTo>
                  <a:pt x="8930" y="71438"/>
                </a:lnTo>
                <a:lnTo>
                  <a:pt x="8930" y="80367"/>
                </a:lnTo>
                <a:lnTo>
                  <a:pt x="8930" y="80367"/>
                </a:lnTo>
                <a:lnTo>
                  <a:pt x="8930" y="89297"/>
                </a:lnTo>
                <a:lnTo>
                  <a:pt x="8930" y="89297"/>
                </a:lnTo>
                <a:lnTo>
                  <a:pt x="8930" y="80367"/>
                </a:lnTo>
                <a:lnTo>
                  <a:pt x="8930" y="80367"/>
                </a:lnTo>
                <a:lnTo>
                  <a:pt x="8930" y="71438"/>
                </a:lnTo>
                <a:lnTo>
                  <a:pt x="17859" y="62508"/>
                </a:lnTo>
                <a:lnTo>
                  <a:pt x="17859" y="44649"/>
                </a:lnTo>
                <a:lnTo>
                  <a:pt x="17859" y="26789"/>
                </a:lnTo>
                <a:lnTo>
                  <a:pt x="17859" y="0"/>
                </a:lnTo>
                <a:lnTo>
                  <a:pt x="17859" y="0"/>
                </a:lnTo>
                <a:lnTo>
                  <a:pt x="17859" y="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Freeform 32"/>
          <p:cNvSpPr/>
          <p:nvPr/>
        </p:nvSpPr>
        <p:spPr>
          <a:xfrm>
            <a:off x="1357313" y="1955601"/>
            <a:ext cx="26790" cy="80369"/>
          </a:xfrm>
          <a:custGeom>
            <a:avLst/>
            <a:gdLst/>
            <a:ahLst/>
            <a:cxnLst/>
            <a:rect l="0" t="0" r="0" b="0"/>
            <a:pathLst>
              <a:path w="26790" h="80369">
                <a:moveTo>
                  <a:pt x="0" y="0"/>
                </a:moveTo>
                <a:lnTo>
                  <a:pt x="0" y="0"/>
                </a:lnTo>
                <a:lnTo>
                  <a:pt x="0" y="8930"/>
                </a:lnTo>
                <a:lnTo>
                  <a:pt x="0" y="17860"/>
                </a:lnTo>
                <a:lnTo>
                  <a:pt x="8929" y="26789"/>
                </a:lnTo>
                <a:lnTo>
                  <a:pt x="8929" y="44649"/>
                </a:lnTo>
                <a:lnTo>
                  <a:pt x="17859" y="53578"/>
                </a:lnTo>
                <a:lnTo>
                  <a:pt x="17859" y="71438"/>
                </a:lnTo>
                <a:lnTo>
                  <a:pt x="26789" y="80368"/>
                </a:lnTo>
                <a:lnTo>
                  <a:pt x="26789" y="80368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Freeform 33"/>
          <p:cNvSpPr/>
          <p:nvPr/>
        </p:nvSpPr>
        <p:spPr>
          <a:xfrm>
            <a:off x="1393031" y="1982390"/>
            <a:ext cx="107157" cy="133947"/>
          </a:xfrm>
          <a:custGeom>
            <a:avLst/>
            <a:gdLst/>
            <a:ahLst/>
            <a:cxnLst/>
            <a:rect l="0" t="0" r="0" b="0"/>
            <a:pathLst>
              <a:path w="107157" h="133947">
                <a:moveTo>
                  <a:pt x="71438" y="8930"/>
                </a:moveTo>
                <a:lnTo>
                  <a:pt x="71438" y="8930"/>
                </a:lnTo>
                <a:lnTo>
                  <a:pt x="71438" y="0"/>
                </a:lnTo>
                <a:lnTo>
                  <a:pt x="71438" y="0"/>
                </a:lnTo>
                <a:lnTo>
                  <a:pt x="62508" y="0"/>
                </a:lnTo>
                <a:lnTo>
                  <a:pt x="62508" y="0"/>
                </a:lnTo>
                <a:lnTo>
                  <a:pt x="53578" y="0"/>
                </a:lnTo>
                <a:lnTo>
                  <a:pt x="44649" y="0"/>
                </a:lnTo>
                <a:lnTo>
                  <a:pt x="35719" y="8930"/>
                </a:lnTo>
                <a:lnTo>
                  <a:pt x="26789" y="8930"/>
                </a:lnTo>
                <a:lnTo>
                  <a:pt x="17860" y="17860"/>
                </a:lnTo>
                <a:lnTo>
                  <a:pt x="17860" y="17860"/>
                </a:lnTo>
                <a:lnTo>
                  <a:pt x="8930" y="26789"/>
                </a:lnTo>
                <a:lnTo>
                  <a:pt x="0" y="26789"/>
                </a:lnTo>
                <a:lnTo>
                  <a:pt x="0" y="26789"/>
                </a:lnTo>
                <a:lnTo>
                  <a:pt x="0" y="26789"/>
                </a:lnTo>
                <a:lnTo>
                  <a:pt x="8930" y="35719"/>
                </a:lnTo>
                <a:lnTo>
                  <a:pt x="8930" y="35719"/>
                </a:lnTo>
                <a:lnTo>
                  <a:pt x="17860" y="35719"/>
                </a:lnTo>
                <a:lnTo>
                  <a:pt x="26789" y="44649"/>
                </a:lnTo>
                <a:lnTo>
                  <a:pt x="35719" y="44649"/>
                </a:lnTo>
                <a:lnTo>
                  <a:pt x="44649" y="53579"/>
                </a:lnTo>
                <a:lnTo>
                  <a:pt x="53578" y="53579"/>
                </a:lnTo>
                <a:lnTo>
                  <a:pt x="62508" y="62508"/>
                </a:lnTo>
                <a:lnTo>
                  <a:pt x="71438" y="71438"/>
                </a:lnTo>
                <a:lnTo>
                  <a:pt x="80367" y="80368"/>
                </a:lnTo>
                <a:lnTo>
                  <a:pt x="89297" y="80368"/>
                </a:lnTo>
                <a:lnTo>
                  <a:pt x="98227" y="89297"/>
                </a:lnTo>
                <a:lnTo>
                  <a:pt x="98227" y="98227"/>
                </a:lnTo>
                <a:lnTo>
                  <a:pt x="98227" y="107157"/>
                </a:lnTo>
                <a:lnTo>
                  <a:pt x="98227" y="116086"/>
                </a:lnTo>
                <a:lnTo>
                  <a:pt x="98227" y="116086"/>
                </a:lnTo>
                <a:lnTo>
                  <a:pt x="98227" y="125016"/>
                </a:lnTo>
                <a:lnTo>
                  <a:pt x="107156" y="125016"/>
                </a:lnTo>
                <a:lnTo>
                  <a:pt x="98227" y="133946"/>
                </a:lnTo>
                <a:lnTo>
                  <a:pt x="89297" y="133946"/>
                </a:lnTo>
                <a:lnTo>
                  <a:pt x="80367" y="133946"/>
                </a:lnTo>
                <a:lnTo>
                  <a:pt x="71438" y="133946"/>
                </a:lnTo>
                <a:lnTo>
                  <a:pt x="71438" y="133946"/>
                </a:lnTo>
                <a:lnTo>
                  <a:pt x="53578" y="125016"/>
                </a:lnTo>
                <a:lnTo>
                  <a:pt x="44649" y="125016"/>
                </a:lnTo>
                <a:lnTo>
                  <a:pt x="35719" y="125016"/>
                </a:lnTo>
                <a:lnTo>
                  <a:pt x="26789" y="116086"/>
                </a:lnTo>
                <a:lnTo>
                  <a:pt x="17860" y="107157"/>
                </a:lnTo>
                <a:lnTo>
                  <a:pt x="17860" y="107157"/>
                </a:lnTo>
                <a:lnTo>
                  <a:pt x="17860" y="107157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Freeform 34"/>
          <p:cNvSpPr/>
          <p:nvPr/>
        </p:nvSpPr>
        <p:spPr>
          <a:xfrm>
            <a:off x="1544836" y="1839515"/>
            <a:ext cx="35720" cy="303611"/>
          </a:xfrm>
          <a:custGeom>
            <a:avLst/>
            <a:gdLst/>
            <a:ahLst/>
            <a:cxnLst/>
            <a:rect l="0" t="0" r="0" b="0"/>
            <a:pathLst>
              <a:path w="35720" h="303611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8930"/>
                </a:lnTo>
                <a:lnTo>
                  <a:pt x="0" y="26789"/>
                </a:lnTo>
                <a:lnTo>
                  <a:pt x="0" y="44649"/>
                </a:lnTo>
                <a:lnTo>
                  <a:pt x="8930" y="62508"/>
                </a:lnTo>
                <a:lnTo>
                  <a:pt x="8930" y="89297"/>
                </a:lnTo>
                <a:lnTo>
                  <a:pt x="8930" y="107157"/>
                </a:lnTo>
                <a:lnTo>
                  <a:pt x="17859" y="133946"/>
                </a:lnTo>
                <a:lnTo>
                  <a:pt x="17859" y="160735"/>
                </a:lnTo>
                <a:lnTo>
                  <a:pt x="17859" y="187524"/>
                </a:lnTo>
                <a:lnTo>
                  <a:pt x="26789" y="214313"/>
                </a:lnTo>
                <a:lnTo>
                  <a:pt x="26789" y="232172"/>
                </a:lnTo>
                <a:lnTo>
                  <a:pt x="35719" y="250032"/>
                </a:lnTo>
                <a:lnTo>
                  <a:pt x="35719" y="267891"/>
                </a:lnTo>
                <a:lnTo>
                  <a:pt x="35719" y="276821"/>
                </a:lnTo>
                <a:lnTo>
                  <a:pt x="35719" y="294680"/>
                </a:lnTo>
                <a:lnTo>
                  <a:pt x="35719" y="303610"/>
                </a:lnTo>
                <a:lnTo>
                  <a:pt x="35719" y="303610"/>
                </a:lnTo>
                <a:lnTo>
                  <a:pt x="35719" y="30361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Freeform 35"/>
          <p:cNvSpPr/>
          <p:nvPr/>
        </p:nvSpPr>
        <p:spPr>
          <a:xfrm>
            <a:off x="1518047" y="1982390"/>
            <a:ext cx="116087" cy="8931"/>
          </a:xfrm>
          <a:custGeom>
            <a:avLst/>
            <a:gdLst/>
            <a:ahLst/>
            <a:cxnLst/>
            <a:rect l="0" t="0" r="0" b="0"/>
            <a:pathLst>
              <a:path w="116087" h="8931">
                <a:moveTo>
                  <a:pt x="0" y="8930"/>
                </a:moveTo>
                <a:lnTo>
                  <a:pt x="0" y="8930"/>
                </a:lnTo>
                <a:lnTo>
                  <a:pt x="0" y="8930"/>
                </a:lnTo>
                <a:lnTo>
                  <a:pt x="8929" y="0"/>
                </a:lnTo>
                <a:lnTo>
                  <a:pt x="17859" y="0"/>
                </a:lnTo>
                <a:lnTo>
                  <a:pt x="26789" y="0"/>
                </a:lnTo>
                <a:lnTo>
                  <a:pt x="35719" y="0"/>
                </a:lnTo>
                <a:lnTo>
                  <a:pt x="53578" y="0"/>
                </a:lnTo>
                <a:lnTo>
                  <a:pt x="71437" y="0"/>
                </a:lnTo>
                <a:lnTo>
                  <a:pt x="89297" y="0"/>
                </a:lnTo>
                <a:lnTo>
                  <a:pt x="107156" y="0"/>
                </a:lnTo>
                <a:lnTo>
                  <a:pt x="116086" y="0"/>
                </a:lnTo>
                <a:lnTo>
                  <a:pt x="116086" y="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Freeform 36"/>
          <p:cNvSpPr/>
          <p:nvPr/>
        </p:nvSpPr>
        <p:spPr>
          <a:xfrm>
            <a:off x="1294805" y="1982390"/>
            <a:ext cx="80368" cy="98228"/>
          </a:xfrm>
          <a:custGeom>
            <a:avLst/>
            <a:gdLst/>
            <a:ahLst/>
            <a:cxnLst/>
            <a:rect l="0" t="0" r="0" b="0"/>
            <a:pathLst>
              <a:path w="80368" h="98228">
                <a:moveTo>
                  <a:pt x="8929" y="98227"/>
                </a:moveTo>
                <a:lnTo>
                  <a:pt x="8929" y="98227"/>
                </a:lnTo>
                <a:lnTo>
                  <a:pt x="8929" y="98227"/>
                </a:lnTo>
                <a:lnTo>
                  <a:pt x="0" y="98227"/>
                </a:lnTo>
                <a:lnTo>
                  <a:pt x="0" y="98227"/>
                </a:lnTo>
                <a:lnTo>
                  <a:pt x="0" y="89297"/>
                </a:lnTo>
                <a:lnTo>
                  <a:pt x="0" y="89297"/>
                </a:lnTo>
                <a:lnTo>
                  <a:pt x="0" y="80368"/>
                </a:lnTo>
                <a:lnTo>
                  <a:pt x="0" y="71438"/>
                </a:lnTo>
                <a:lnTo>
                  <a:pt x="0" y="62508"/>
                </a:lnTo>
                <a:lnTo>
                  <a:pt x="0" y="62508"/>
                </a:lnTo>
                <a:lnTo>
                  <a:pt x="0" y="53579"/>
                </a:lnTo>
                <a:lnTo>
                  <a:pt x="0" y="44649"/>
                </a:lnTo>
                <a:lnTo>
                  <a:pt x="0" y="35719"/>
                </a:lnTo>
                <a:lnTo>
                  <a:pt x="0" y="26789"/>
                </a:lnTo>
                <a:lnTo>
                  <a:pt x="0" y="17860"/>
                </a:lnTo>
                <a:lnTo>
                  <a:pt x="0" y="17860"/>
                </a:lnTo>
                <a:lnTo>
                  <a:pt x="0" y="8930"/>
                </a:lnTo>
                <a:lnTo>
                  <a:pt x="0" y="8930"/>
                </a:lnTo>
                <a:lnTo>
                  <a:pt x="8929" y="0"/>
                </a:lnTo>
                <a:lnTo>
                  <a:pt x="8929" y="0"/>
                </a:lnTo>
                <a:lnTo>
                  <a:pt x="17859" y="0"/>
                </a:lnTo>
                <a:lnTo>
                  <a:pt x="26789" y="0"/>
                </a:lnTo>
                <a:lnTo>
                  <a:pt x="26789" y="0"/>
                </a:lnTo>
                <a:lnTo>
                  <a:pt x="35718" y="0"/>
                </a:lnTo>
                <a:lnTo>
                  <a:pt x="35718" y="8930"/>
                </a:lnTo>
                <a:lnTo>
                  <a:pt x="44648" y="8930"/>
                </a:lnTo>
                <a:lnTo>
                  <a:pt x="44648" y="17860"/>
                </a:lnTo>
                <a:lnTo>
                  <a:pt x="53578" y="26789"/>
                </a:lnTo>
                <a:lnTo>
                  <a:pt x="53578" y="35719"/>
                </a:lnTo>
                <a:lnTo>
                  <a:pt x="62508" y="44649"/>
                </a:lnTo>
                <a:lnTo>
                  <a:pt x="62508" y="44649"/>
                </a:lnTo>
                <a:lnTo>
                  <a:pt x="71437" y="53579"/>
                </a:lnTo>
                <a:lnTo>
                  <a:pt x="71437" y="53579"/>
                </a:lnTo>
                <a:lnTo>
                  <a:pt x="71437" y="62508"/>
                </a:lnTo>
                <a:lnTo>
                  <a:pt x="80367" y="62508"/>
                </a:lnTo>
                <a:lnTo>
                  <a:pt x="80367" y="71438"/>
                </a:lnTo>
                <a:lnTo>
                  <a:pt x="80367" y="71438"/>
                </a:lnTo>
                <a:lnTo>
                  <a:pt x="80367" y="80368"/>
                </a:lnTo>
                <a:lnTo>
                  <a:pt x="80367" y="80368"/>
                </a:lnTo>
                <a:lnTo>
                  <a:pt x="80367" y="89297"/>
                </a:lnTo>
                <a:lnTo>
                  <a:pt x="80367" y="89297"/>
                </a:lnTo>
                <a:lnTo>
                  <a:pt x="80367" y="89297"/>
                </a:lnTo>
                <a:lnTo>
                  <a:pt x="80367" y="89297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Freeform 37"/>
          <p:cNvSpPr/>
          <p:nvPr/>
        </p:nvSpPr>
        <p:spPr>
          <a:xfrm>
            <a:off x="1785937" y="1982390"/>
            <a:ext cx="107158" cy="196455"/>
          </a:xfrm>
          <a:custGeom>
            <a:avLst/>
            <a:gdLst/>
            <a:ahLst/>
            <a:cxnLst/>
            <a:rect l="0" t="0" r="0" b="0"/>
            <a:pathLst>
              <a:path w="107158" h="196455">
                <a:moveTo>
                  <a:pt x="107157" y="26789"/>
                </a:moveTo>
                <a:lnTo>
                  <a:pt x="107157" y="26789"/>
                </a:lnTo>
                <a:lnTo>
                  <a:pt x="107157" y="26789"/>
                </a:lnTo>
                <a:lnTo>
                  <a:pt x="107157" y="26789"/>
                </a:lnTo>
                <a:lnTo>
                  <a:pt x="107157" y="17860"/>
                </a:lnTo>
                <a:lnTo>
                  <a:pt x="107157" y="17860"/>
                </a:lnTo>
                <a:lnTo>
                  <a:pt x="98227" y="8930"/>
                </a:lnTo>
                <a:lnTo>
                  <a:pt x="98227" y="8930"/>
                </a:lnTo>
                <a:lnTo>
                  <a:pt x="98227" y="0"/>
                </a:lnTo>
                <a:lnTo>
                  <a:pt x="89297" y="0"/>
                </a:lnTo>
                <a:lnTo>
                  <a:pt x="89297" y="0"/>
                </a:lnTo>
                <a:lnTo>
                  <a:pt x="80367" y="0"/>
                </a:lnTo>
                <a:lnTo>
                  <a:pt x="71438" y="0"/>
                </a:lnTo>
                <a:lnTo>
                  <a:pt x="62508" y="8930"/>
                </a:lnTo>
                <a:lnTo>
                  <a:pt x="53578" y="8930"/>
                </a:lnTo>
                <a:lnTo>
                  <a:pt x="44649" y="17860"/>
                </a:lnTo>
                <a:lnTo>
                  <a:pt x="35719" y="26789"/>
                </a:lnTo>
                <a:lnTo>
                  <a:pt x="26789" y="35719"/>
                </a:lnTo>
                <a:lnTo>
                  <a:pt x="26789" y="53579"/>
                </a:lnTo>
                <a:lnTo>
                  <a:pt x="17860" y="62508"/>
                </a:lnTo>
                <a:lnTo>
                  <a:pt x="8930" y="71438"/>
                </a:lnTo>
                <a:lnTo>
                  <a:pt x="8930" y="89297"/>
                </a:lnTo>
                <a:lnTo>
                  <a:pt x="0" y="98227"/>
                </a:lnTo>
                <a:lnTo>
                  <a:pt x="0" y="116086"/>
                </a:lnTo>
                <a:lnTo>
                  <a:pt x="0" y="125016"/>
                </a:lnTo>
                <a:lnTo>
                  <a:pt x="0" y="133946"/>
                </a:lnTo>
                <a:lnTo>
                  <a:pt x="0" y="151805"/>
                </a:lnTo>
                <a:lnTo>
                  <a:pt x="0" y="160735"/>
                </a:lnTo>
                <a:lnTo>
                  <a:pt x="8930" y="169664"/>
                </a:lnTo>
                <a:lnTo>
                  <a:pt x="8930" y="178594"/>
                </a:lnTo>
                <a:lnTo>
                  <a:pt x="17860" y="187524"/>
                </a:lnTo>
                <a:lnTo>
                  <a:pt x="17860" y="187524"/>
                </a:lnTo>
                <a:lnTo>
                  <a:pt x="26789" y="196454"/>
                </a:lnTo>
                <a:lnTo>
                  <a:pt x="35719" y="196454"/>
                </a:lnTo>
                <a:lnTo>
                  <a:pt x="44649" y="196454"/>
                </a:lnTo>
                <a:lnTo>
                  <a:pt x="53578" y="196454"/>
                </a:lnTo>
                <a:lnTo>
                  <a:pt x="71438" y="196454"/>
                </a:lnTo>
                <a:lnTo>
                  <a:pt x="80367" y="196454"/>
                </a:lnTo>
                <a:lnTo>
                  <a:pt x="89297" y="187524"/>
                </a:lnTo>
                <a:lnTo>
                  <a:pt x="89297" y="187524"/>
                </a:lnTo>
                <a:lnTo>
                  <a:pt x="89297" y="187524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Freeform 38"/>
          <p:cNvSpPr/>
          <p:nvPr/>
        </p:nvSpPr>
        <p:spPr>
          <a:xfrm>
            <a:off x="1937742" y="2009179"/>
            <a:ext cx="116087" cy="160736"/>
          </a:xfrm>
          <a:custGeom>
            <a:avLst/>
            <a:gdLst/>
            <a:ahLst/>
            <a:cxnLst/>
            <a:rect l="0" t="0" r="0" b="0"/>
            <a:pathLst>
              <a:path w="116087" h="160736">
                <a:moveTo>
                  <a:pt x="71437" y="44649"/>
                </a:moveTo>
                <a:lnTo>
                  <a:pt x="71437" y="35719"/>
                </a:lnTo>
                <a:lnTo>
                  <a:pt x="80367" y="35719"/>
                </a:lnTo>
                <a:lnTo>
                  <a:pt x="80367" y="26790"/>
                </a:lnTo>
                <a:lnTo>
                  <a:pt x="80367" y="17860"/>
                </a:lnTo>
                <a:lnTo>
                  <a:pt x="80367" y="17860"/>
                </a:lnTo>
                <a:lnTo>
                  <a:pt x="80367" y="8930"/>
                </a:lnTo>
                <a:lnTo>
                  <a:pt x="80367" y="8930"/>
                </a:lnTo>
                <a:lnTo>
                  <a:pt x="80367" y="0"/>
                </a:lnTo>
                <a:lnTo>
                  <a:pt x="71437" y="0"/>
                </a:lnTo>
                <a:lnTo>
                  <a:pt x="71437" y="0"/>
                </a:lnTo>
                <a:lnTo>
                  <a:pt x="62508" y="0"/>
                </a:lnTo>
                <a:lnTo>
                  <a:pt x="62508" y="0"/>
                </a:lnTo>
                <a:lnTo>
                  <a:pt x="53578" y="8930"/>
                </a:lnTo>
                <a:lnTo>
                  <a:pt x="44648" y="8930"/>
                </a:lnTo>
                <a:lnTo>
                  <a:pt x="35719" y="17860"/>
                </a:lnTo>
                <a:lnTo>
                  <a:pt x="26789" y="26790"/>
                </a:lnTo>
                <a:lnTo>
                  <a:pt x="26789" y="35719"/>
                </a:lnTo>
                <a:lnTo>
                  <a:pt x="17859" y="44649"/>
                </a:lnTo>
                <a:lnTo>
                  <a:pt x="8930" y="62508"/>
                </a:lnTo>
                <a:lnTo>
                  <a:pt x="8930" y="71438"/>
                </a:lnTo>
                <a:lnTo>
                  <a:pt x="0" y="89297"/>
                </a:lnTo>
                <a:lnTo>
                  <a:pt x="0" y="98227"/>
                </a:lnTo>
                <a:lnTo>
                  <a:pt x="0" y="107157"/>
                </a:lnTo>
                <a:lnTo>
                  <a:pt x="0" y="125016"/>
                </a:lnTo>
                <a:lnTo>
                  <a:pt x="0" y="133946"/>
                </a:lnTo>
                <a:lnTo>
                  <a:pt x="8930" y="142875"/>
                </a:lnTo>
                <a:lnTo>
                  <a:pt x="8930" y="151805"/>
                </a:lnTo>
                <a:lnTo>
                  <a:pt x="17859" y="151805"/>
                </a:lnTo>
                <a:lnTo>
                  <a:pt x="26789" y="160735"/>
                </a:lnTo>
                <a:lnTo>
                  <a:pt x="44648" y="160735"/>
                </a:lnTo>
                <a:lnTo>
                  <a:pt x="53578" y="160735"/>
                </a:lnTo>
                <a:lnTo>
                  <a:pt x="62508" y="151805"/>
                </a:lnTo>
                <a:lnTo>
                  <a:pt x="80367" y="151805"/>
                </a:lnTo>
                <a:lnTo>
                  <a:pt x="89297" y="142875"/>
                </a:lnTo>
                <a:lnTo>
                  <a:pt x="98227" y="133946"/>
                </a:lnTo>
                <a:lnTo>
                  <a:pt x="98227" y="125016"/>
                </a:lnTo>
                <a:lnTo>
                  <a:pt x="107156" y="116086"/>
                </a:lnTo>
                <a:lnTo>
                  <a:pt x="116086" y="98227"/>
                </a:lnTo>
                <a:lnTo>
                  <a:pt x="116086" y="89297"/>
                </a:lnTo>
                <a:lnTo>
                  <a:pt x="116086" y="80368"/>
                </a:lnTo>
                <a:lnTo>
                  <a:pt x="116086" y="62508"/>
                </a:lnTo>
                <a:lnTo>
                  <a:pt x="116086" y="53579"/>
                </a:lnTo>
                <a:lnTo>
                  <a:pt x="116086" y="53579"/>
                </a:lnTo>
                <a:lnTo>
                  <a:pt x="107156" y="44649"/>
                </a:lnTo>
                <a:lnTo>
                  <a:pt x="107156" y="44649"/>
                </a:lnTo>
                <a:lnTo>
                  <a:pt x="98227" y="35719"/>
                </a:lnTo>
                <a:lnTo>
                  <a:pt x="98227" y="35719"/>
                </a:lnTo>
                <a:lnTo>
                  <a:pt x="98227" y="35719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Freeform 39"/>
          <p:cNvSpPr/>
          <p:nvPr/>
        </p:nvSpPr>
        <p:spPr>
          <a:xfrm>
            <a:off x="2116336" y="2027039"/>
            <a:ext cx="80368" cy="142876"/>
          </a:xfrm>
          <a:custGeom>
            <a:avLst/>
            <a:gdLst/>
            <a:ahLst/>
            <a:cxnLst/>
            <a:rect l="0" t="0" r="0" b="0"/>
            <a:pathLst>
              <a:path w="80368" h="142876">
                <a:moveTo>
                  <a:pt x="0" y="26789"/>
                </a:moveTo>
                <a:lnTo>
                  <a:pt x="0" y="26789"/>
                </a:lnTo>
                <a:lnTo>
                  <a:pt x="0" y="26789"/>
                </a:lnTo>
                <a:lnTo>
                  <a:pt x="0" y="26789"/>
                </a:lnTo>
                <a:lnTo>
                  <a:pt x="0" y="26789"/>
                </a:lnTo>
                <a:lnTo>
                  <a:pt x="0" y="26789"/>
                </a:lnTo>
                <a:lnTo>
                  <a:pt x="0" y="26789"/>
                </a:lnTo>
                <a:lnTo>
                  <a:pt x="0" y="26789"/>
                </a:lnTo>
                <a:lnTo>
                  <a:pt x="0" y="35719"/>
                </a:lnTo>
                <a:lnTo>
                  <a:pt x="0" y="44648"/>
                </a:lnTo>
                <a:lnTo>
                  <a:pt x="0" y="62508"/>
                </a:lnTo>
                <a:lnTo>
                  <a:pt x="0" y="71437"/>
                </a:lnTo>
                <a:lnTo>
                  <a:pt x="0" y="80367"/>
                </a:lnTo>
                <a:lnTo>
                  <a:pt x="0" y="89297"/>
                </a:lnTo>
                <a:lnTo>
                  <a:pt x="8929" y="98226"/>
                </a:lnTo>
                <a:lnTo>
                  <a:pt x="8929" y="116086"/>
                </a:lnTo>
                <a:lnTo>
                  <a:pt x="8929" y="116086"/>
                </a:lnTo>
                <a:lnTo>
                  <a:pt x="8929" y="125015"/>
                </a:lnTo>
                <a:lnTo>
                  <a:pt x="8929" y="125015"/>
                </a:lnTo>
                <a:lnTo>
                  <a:pt x="8929" y="133945"/>
                </a:lnTo>
                <a:lnTo>
                  <a:pt x="8929" y="133945"/>
                </a:lnTo>
                <a:lnTo>
                  <a:pt x="8929" y="133945"/>
                </a:lnTo>
                <a:lnTo>
                  <a:pt x="8929" y="133945"/>
                </a:lnTo>
                <a:lnTo>
                  <a:pt x="8929" y="125015"/>
                </a:lnTo>
                <a:lnTo>
                  <a:pt x="8929" y="125015"/>
                </a:lnTo>
                <a:lnTo>
                  <a:pt x="8929" y="116086"/>
                </a:lnTo>
                <a:lnTo>
                  <a:pt x="8929" y="107156"/>
                </a:lnTo>
                <a:lnTo>
                  <a:pt x="8929" y="89297"/>
                </a:lnTo>
                <a:lnTo>
                  <a:pt x="8929" y="71437"/>
                </a:lnTo>
                <a:lnTo>
                  <a:pt x="8929" y="62508"/>
                </a:lnTo>
                <a:lnTo>
                  <a:pt x="8929" y="44648"/>
                </a:lnTo>
                <a:lnTo>
                  <a:pt x="8929" y="35719"/>
                </a:lnTo>
                <a:lnTo>
                  <a:pt x="8929" y="26789"/>
                </a:lnTo>
                <a:lnTo>
                  <a:pt x="17859" y="17859"/>
                </a:lnTo>
                <a:lnTo>
                  <a:pt x="17859" y="8930"/>
                </a:lnTo>
                <a:lnTo>
                  <a:pt x="26789" y="0"/>
                </a:lnTo>
                <a:lnTo>
                  <a:pt x="26789" y="0"/>
                </a:lnTo>
                <a:lnTo>
                  <a:pt x="35718" y="0"/>
                </a:lnTo>
                <a:lnTo>
                  <a:pt x="35718" y="0"/>
                </a:lnTo>
                <a:lnTo>
                  <a:pt x="44648" y="8930"/>
                </a:lnTo>
                <a:lnTo>
                  <a:pt x="44648" y="8930"/>
                </a:lnTo>
                <a:lnTo>
                  <a:pt x="53578" y="17859"/>
                </a:lnTo>
                <a:lnTo>
                  <a:pt x="53578" y="26789"/>
                </a:lnTo>
                <a:lnTo>
                  <a:pt x="62508" y="44648"/>
                </a:lnTo>
                <a:lnTo>
                  <a:pt x="62508" y="53578"/>
                </a:lnTo>
                <a:lnTo>
                  <a:pt x="62508" y="71437"/>
                </a:lnTo>
                <a:lnTo>
                  <a:pt x="71437" y="80367"/>
                </a:lnTo>
                <a:lnTo>
                  <a:pt x="71437" y="98226"/>
                </a:lnTo>
                <a:lnTo>
                  <a:pt x="71437" y="107156"/>
                </a:lnTo>
                <a:lnTo>
                  <a:pt x="80367" y="116086"/>
                </a:lnTo>
                <a:lnTo>
                  <a:pt x="80367" y="125015"/>
                </a:lnTo>
                <a:lnTo>
                  <a:pt x="80367" y="133945"/>
                </a:lnTo>
                <a:lnTo>
                  <a:pt x="80367" y="142875"/>
                </a:lnTo>
                <a:lnTo>
                  <a:pt x="80367" y="142875"/>
                </a:lnTo>
                <a:lnTo>
                  <a:pt x="80367" y="142875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Freeform 40"/>
          <p:cNvSpPr/>
          <p:nvPr/>
        </p:nvSpPr>
        <p:spPr>
          <a:xfrm>
            <a:off x="2232422" y="2044898"/>
            <a:ext cx="80368" cy="151806"/>
          </a:xfrm>
          <a:custGeom>
            <a:avLst/>
            <a:gdLst/>
            <a:ahLst/>
            <a:cxnLst/>
            <a:rect l="0" t="0" r="0" b="0"/>
            <a:pathLst>
              <a:path w="80368" h="151806">
                <a:moveTo>
                  <a:pt x="80367" y="8930"/>
                </a:moveTo>
                <a:lnTo>
                  <a:pt x="80367" y="8930"/>
                </a:lnTo>
                <a:lnTo>
                  <a:pt x="80367" y="8930"/>
                </a:lnTo>
                <a:lnTo>
                  <a:pt x="71437" y="8930"/>
                </a:lnTo>
                <a:lnTo>
                  <a:pt x="71437" y="0"/>
                </a:lnTo>
                <a:lnTo>
                  <a:pt x="62507" y="0"/>
                </a:lnTo>
                <a:lnTo>
                  <a:pt x="62507" y="0"/>
                </a:lnTo>
                <a:lnTo>
                  <a:pt x="62507" y="0"/>
                </a:lnTo>
                <a:lnTo>
                  <a:pt x="53578" y="8930"/>
                </a:lnTo>
                <a:lnTo>
                  <a:pt x="44648" y="8930"/>
                </a:lnTo>
                <a:lnTo>
                  <a:pt x="35718" y="17860"/>
                </a:lnTo>
                <a:lnTo>
                  <a:pt x="26789" y="26789"/>
                </a:lnTo>
                <a:lnTo>
                  <a:pt x="26789" y="26789"/>
                </a:lnTo>
                <a:lnTo>
                  <a:pt x="17859" y="44649"/>
                </a:lnTo>
                <a:lnTo>
                  <a:pt x="8929" y="53578"/>
                </a:lnTo>
                <a:lnTo>
                  <a:pt x="8929" y="62508"/>
                </a:lnTo>
                <a:lnTo>
                  <a:pt x="0" y="80367"/>
                </a:lnTo>
                <a:lnTo>
                  <a:pt x="0" y="89297"/>
                </a:lnTo>
                <a:lnTo>
                  <a:pt x="0" y="107156"/>
                </a:lnTo>
                <a:lnTo>
                  <a:pt x="0" y="116086"/>
                </a:lnTo>
                <a:lnTo>
                  <a:pt x="0" y="125016"/>
                </a:lnTo>
                <a:lnTo>
                  <a:pt x="0" y="133946"/>
                </a:lnTo>
                <a:lnTo>
                  <a:pt x="8929" y="142875"/>
                </a:lnTo>
                <a:lnTo>
                  <a:pt x="8929" y="142875"/>
                </a:lnTo>
                <a:lnTo>
                  <a:pt x="17859" y="151805"/>
                </a:lnTo>
                <a:lnTo>
                  <a:pt x="26789" y="151805"/>
                </a:lnTo>
                <a:lnTo>
                  <a:pt x="35718" y="151805"/>
                </a:lnTo>
                <a:lnTo>
                  <a:pt x="44648" y="151805"/>
                </a:lnTo>
                <a:lnTo>
                  <a:pt x="62507" y="151805"/>
                </a:lnTo>
                <a:lnTo>
                  <a:pt x="71437" y="151805"/>
                </a:lnTo>
                <a:lnTo>
                  <a:pt x="80367" y="151805"/>
                </a:lnTo>
                <a:lnTo>
                  <a:pt x="80367" y="151805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Freeform 41"/>
          <p:cNvSpPr/>
          <p:nvPr/>
        </p:nvSpPr>
        <p:spPr>
          <a:xfrm>
            <a:off x="2357437" y="2116336"/>
            <a:ext cx="44650" cy="8930"/>
          </a:xfrm>
          <a:custGeom>
            <a:avLst/>
            <a:gdLst/>
            <a:ahLst/>
            <a:cxnLst/>
            <a:rect l="0" t="0" r="0" b="0"/>
            <a:pathLst>
              <a:path w="44650" h="8930">
                <a:moveTo>
                  <a:pt x="0" y="8929"/>
                </a:moveTo>
                <a:lnTo>
                  <a:pt x="0" y="8929"/>
                </a:lnTo>
                <a:lnTo>
                  <a:pt x="0" y="8929"/>
                </a:lnTo>
                <a:lnTo>
                  <a:pt x="8930" y="8929"/>
                </a:lnTo>
                <a:lnTo>
                  <a:pt x="17860" y="0"/>
                </a:lnTo>
                <a:lnTo>
                  <a:pt x="26789" y="0"/>
                </a:lnTo>
                <a:lnTo>
                  <a:pt x="35719" y="0"/>
                </a:lnTo>
                <a:lnTo>
                  <a:pt x="44649" y="0"/>
                </a:lnTo>
                <a:lnTo>
                  <a:pt x="44649" y="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Freeform 42"/>
          <p:cNvSpPr/>
          <p:nvPr/>
        </p:nvSpPr>
        <p:spPr>
          <a:xfrm>
            <a:off x="2321719" y="2071687"/>
            <a:ext cx="107157" cy="142876"/>
          </a:xfrm>
          <a:custGeom>
            <a:avLst/>
            <a:gdLst/>
            <a:ahLst/>
            <a:cxnLst/>
            <a:rect l="0" t="0" r="0" b="0"/>
            <a:pathLst>
              <a:path w="107157" h="142876">
                <a:moveTo>
                  <a:pt x="107156" y="17860"/>
                </a:moveTo>
                <a:lnTo>
                  <a:pt x="107156" y="17860"/>
                </a:lnTo>
                <a:lnTo>
                  <a:pt x="107156" y="17860"/>
                </a:lnTo>
                <a:lnTo>
                  <a:pt x="107156" y="17860"/>
                </a:lnTo>
                <a:lnTo>
                  <a:pt x="107156" y="8930"/>
                </a:lnTo>
                <a:lnTo>
                  <a:pt x="107156" y="8930"/>
                </a:lnTo>
                <a:lnTo>
                  <a:pt x="98226" y="0"/>
                </a:lnTo>
                <a:lnTo>
                  <a:pt x="98226" y="0"/>
                </a:lnTo>
                <a:lnTo>
                  <a:pt x="89296" y="0"/>
                </a:lnTo>
                <a:lnTo>
                  <a:pt x="80367" y="0"/>
                </a:lnTo>
                <a:lnTo>
                  <a:pt x="71437" y="8930"/>
                </a:lnTo>
                <a:lnTo>
                  <a:pt x="62507" y="17860"/>
                </a:lnTo>
                <a:lnTo>
                  <a:pt x="53578" y="17860"/>
                </a:lnTo>
                <a:lnTo>
                  <a:pt x="44648" y="26789"/>
                </a:lnTo>
                <a:lnTo>
                  <a:pt x="35718" y="44649"/>
                </a:lnTo>
                <a:lnTo>
                  <a:pt x="26789" y="53578"/>
                </a:lnTo>
                <a:lnTo>
                  <a:pt x="17859" y="62508"/>
                </a:lnTo>
                <a:lnTo>
                  <a:pt x="8929" y="80367"/>
                </a:lnTo>
                <a:lnTo>
                  <a:pt x="8929" y="89297"/>
                </a:lnTo>
                <a:lnTo>
                  <a:pt x="0" y="98227"/>
                </a:lnTo>
                <a:lnTo>
                  <a:pt x="0" y="107157"/>
                </a:lnTo>
                <a:lnTo>
                  <a:pt x="8929" y="116086"/>
                </a:lnTo>
                <a:lnTo>
                  <a:pt x="8929" y="125016"/>
                </a:lnTo>
                <a:lnTo>
                  <a:pt x="17859" y="133946"/>
                </a:lnTo>
                <a:lnTo>
                  <a:pt x="26789" y="133946"/>
                </a:lnTo>
                <a:lnTo>
                  <a:pt x="44648" y="142875"/>
                </a:lnTo>
                <a:lnTo>
                  <a:pt x="44648" y="142875"/>
                </a:lnTo>
                <a:lnTo>
                  <a:pt x="53578" y="142875"/>
                </a:lnTo>
                <a:lnTo>
                  <a:pt x="53578" y="142875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Freeform 43"/>
          <p:cNvSpPr/>
          <p:nvPr/>
        </p:nvSpPr>
        <p:spPr>
          <a:xfrm>
            <a:off x="2455664" y="2080617"/>
            <a:ext cx="98228" cy="125017"/>
          </a:xfrm>
          <a:custGeom>
            <a:avLst/>
            <a:gdLst/>
            <a:ahLst/>
            <a:cxnLst/>
            <a:rect l="0" t="0" r="0" b="0"/>
            <a:pathLst>
              <a:path w="98228" h="125017">
                <a:moveTo>
                  <a:pt x="0" y="0"/>
                </a:moveTo>
                <a:lnTo>
                  <a:pt x="0" y="0"/>
                </a:lnTo>
                <a:lnTo>
                  <a:pt x="0" y="8930"/>
                </a:lnTo>
                <a:lnTo>
                  <a:pt x="0" y="17859"/>
                </a:lnTo>
                <a:lnTo>
                  <a:pt x="0" y="35719"/>
                </a:lnTo>
                <a:lnTo>
                  <a:pt x="0" y="44648"/>
                </a:lnTo>
                <a:lnTo>
                  <a:pt x="8930" y="62508"/>
                </a:lnTo>
                <a:lnTo>
                  <a:pt x="8930" y="80367"/>
                </a:lnTo>
                <a:lnTo>
                  <a:pt x="8930" y="89297"/>
                </a:lnTo>
                <a:lnTo>
                  <a:pt x="8930" y="107156"/>
                </a:lnTo>
                <a:lnTo>
                  <a:pt x="0" y="116086"/>
                </a:lnTo>
                <a:lnTo>
                  <a:pt x="0" y="125016"/>
                </a:lnTo>
                <a:lnTo>
                  <a:pt x="0" y="125016"/>
                </a:lnTo>
                <a:lnTo>
                  <a:pt x="0" y="125016"/>
                </a:lnTo>
                <a:lnTo>
                  <a:pt x="0" y="125016"/>
                </a:lnTo>
                <a:lnTo>
                  <a:pt x="0" y="125016"/>
                </a:lnTo>
                <a:lnTo>
                  <a:pt x="0" y="125016"/>
                </a:lnTo>
                <a:lnTo>
                  <a:pt x="0" y="125016"/>
                </a:lnTo>
                <a:lnTo>
                  <a:pt x="0" y="116086"/>
                </a:lnTo>
                <a:lnTo>
                  <a:pt x="0" y="107156"/>
                </a:lnTo>
                <a:lnTo>
                  <a:pt x="0" y="89297"/>
                </a:lnTo>
                <a:lnTo>
                  <a:pt x="8930" y="80367"/>
                </a:lnTo>
                <a:lnTo>
                  <a:pt x="8930" y="62508"/>
                </a:lnTo>
                <a:lnTo>
                  <a:pt x="8930" y="44648"/>
                </a:lnTo>
                <a:lnTo>
                  <a:pt x="17859" y="26789"/>
                </a:lnTo>
                <a:lnTo>
                  <a:pt x="26789" y="17859"/>
                </a:lnTo>
                <a:lnTo>
                  <a:pt x="35719" y="8930"/>
                </a:lnTo>
                <a:lnTo>
                  <a:pt x="44649" y="0"/>
                </a:lnTo>
                <a:lnTo>
                  <a:pt x="44649" y="0"/>
                </a:lnTo>
                <a:lnTo>
                  <a:pt x="53578" y="0"/>
                </a:lnTo>
                <a:lnTo>
                  <a:pt x="62508" y="0"/>
                </a:lnTo>
                <a:lnTo>
                  <a:pt x="62508" y="0"/>
                </a:lnTo>
                <a:lnTo>
                  <a:pt x="62508" y="0"/>
                </a:lnTo>
                <a:lnTo>
                  <a:pt x="71438" y="8930"/>
                </a:lnTo>
                <a:lnTo>
                  <a:pt x="71438" y="17859"/>
                </a:lnTo>
                <a:lnTo>
                  <a:pt x="80367" y="26789"/>
                </a:lnTo>
                <a:lnTo>
                  <a:pt x="80367" y="44648"/>
                </a:lnTo>
                <a:lnTo>
                  <a:pt x="80367" y="53578"/>
                </a:lnTo>
                <a:lnTo>
                  <a:pt x="89297" y="71437"/>
                </a:lnTo>
                <a:lnTo>
                  <a:pt x="89297" y="80367"/>
                </a:lnTo>
                <a:lnTo>
                  <a:pt x="89297" y="98227"/>
                </a:lnTo>
                <a:lnTo>
                  <a:pt x="98227" y="107156"/>
                </a:lnTo>
                <a:lnTo>
                  <a:pt x="98227" y="116086"/>
                </a:lnTo>
                <a:lnTo>
                  <a:pt x="89297" y="125016"/>
                </a:lnTo>
                <a:lnTo>
                  <a:pt x="98227" y="125016"/>
                </a:lnTo>
                <a:lnTo>
                  <a:pt x="98227" y="125016"/>
                </a:lnTo>
                <a:lnTo>
                  <a:pt x="98227" y="125016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Freeform 44"/>
          <p:cNvSpPr/>
          <p:nvPr/>
        </p:nvSpPr>
        <p:spPr>
          <a:xfrm>
            <a:off x="2616398" y="1964531"/>
            <a:ext cx="17861" cy="285751"/>
          </a:xfrm>
          <a:custGeom>
            <a:avLst/>
            <a:gdLst/>
            <a:ahLst/>
            <a:cxnLst/>
            <a:rect l="0" t="0" r="0" b="0"/>
            <a:pathLst>
              <a:path w="17861" h="285751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8930"/>
                </a:lnTo>
                <a:lnTo>
                  <a:pt x="0" y="17859"/>
                </a:lnTo>
                <a:lnTo>
                  <a:pt x="0" y="35719"/>
                </a:lnTo>
                <a:lnTo>
                  <a:pt x="0" y="53578"/>
                </a:lnTo>
                <a:lnTo>
                  <a:pt x="8930" y="71438"/>
                </a:lnTo>
                <a:lnTo>
                  <a:pt x="8930" y="89297"/>
                </a:lnTo>
                <a:lnTo>
                  <a:pt x="8930" y="107156"/>
                </a:lnTo>
                <a:lnTo>
                  <a:pt x="8930" y="133945"/>
                </a:lnTo>
                <a:lnTo>
                  <a:pt x="8930" y="151805"/>
                </a:lnTo>
                <a:lnTo>
                  <a:pt x="8930" y="169664"/>
                </a:lnTo>
                <a:lnTo>
                  <a:pt x="8930" y="187523"/>
                </a:lnTo>
                <a:lnTo>
                  <a:pt x="8930" y="205383"/>
                </a:lnTo>
                <a:lnTo>
                  <a:pt x="8930" y="223242"/>
                </a:lnTo>
                <a:lnTo>
                  <a:pt x="8930" y="241102"/>
                </a:lnTo>
                <a:lnTo>
                  <a:pt x="17860" y="250031"/>
                </a:lnTo>
                <a:lnTo>
                  <a:pt x="17860" y="267891"/>
                </a:lnTo>
                <a:lnTo>
                  <a:pt x="17860" y="276820"/>
                </a:lnTo>
                <a:lnTo>
                  <a:pt x="17860" y="276820"/>
                </a:lnTo>
                <a:lnTo>
                  <a:pt x="17860" y="285750"/>
                </a:lnTo>
                <a:lnTo>
                  <a:pt x="17860" y="285750"/>
                </a:lnTo>
                <a:lnTo>
                  <a:pt x="17860" y="28575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Freeform 45"/>
          <p:cNvSpPr/>
          <p:nvPr/>
        </p:nvSpPr>
        <p:spPr>
          <a:xfrm>
            <a:off x="2571750" y="2080617"/>
            <a:ext cx="89298" cy="8931"/>
          </a:xfrm>
          <a:custGeom>
            <a:avLst/>
            <a:gdLst/>
            <a:ahLst/>
            <a:cxnLst/>
            <a:rect l="0" t="0" r="0" b="0"/>
            <a:pathLst>
              <a:path w="89298" h="8931">
                <a:moveTo>
                  <a:pt x="0" y="8930"/>
                </a:moveTo>
                <a:lnTo>
                  <a:pt x="0" y="8930"/>
                </a:lnTo>
                <a:lnTo>
                  <a:pt x="0" y="0"/>
                </a:lnTo>
                <a:lnTo>
                  <a:pt x="0" y="0"/>
                </a:lnTo>
                <a:lnTo>
                  <a:pt x="8930" y="0"/>
                </a:lnTo>
                <a:lnTo>
                  <a:pt x="8930" y="0"/>
                </a:lnTo>
                <a:lnTo>
                  <a:pt x="17859" y="0"/>
                </a:lnTo>
                <a:lnTo>
                  <a:pt x="26789" y="8930"/>
                </a:lnTo>
                <a:lnTo>
                  <a:pt x="35719" y="8930"/>
                </a:lnTo>
                <a:lnTo>
                  <a:pt x="44648" y="8930"/>
                </a:lnTo>
                <a:lnTo>
                  <a:pt x="53578" y="8930"/>
                </a:lnTo>
                <a:lnTo>
                  <a:pt x="62508" y="8930"/>
                </a:lnTo>
                <a:lnTo>
                  <a:pt x="71438" y="8930"/>
                </a:lnTo>
                <a:lnTo>
                  <a:pt x="80367" y="8930"/>
                </a:lnTo>
                <a:lnTo>
                  <a:pt x="89297" y="8930"/>
                </a:lnTo>
                <a:lnTo>
                  <a:pt x="89297" y="893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Freeform 46"/>
          <p:cNvSpPr/>
          <p:nvPr/>
        </p:nvSpPr>
        <p:spPr>
          <a:xfrm>
            <a:off x="2696766" y="2089547"/>
            <a:ext cx="44649" cy="142876"/>
          </a:xfrm>
          <a:custGeom>
            <a:avLst/>
            <a:gdLst/>
            <a:ahLst/>
            <a:cxnLst/>
            <a:rect l="0" t="0" r="0" b="0"/>
            <a:pathLst>
              <a:path w="44649" h="142876">
                <a:moveTo>
                  <a:pt x="0" y="26789"/>
                </a:moveTo>
                <a:lnTo>
                  <a:pt x="0" y="35718"/>
                </a:lnTo>
                <a:lnTo>
                  <a:pt x="0" y="35718"/>
                </a:lnTo>
                <a:lnTo>
                  <a:pt x="0" y="53578"/>
                </a:lnTo>
                <a:lnTo>
                  <a:pt x="0" y="62507"/>
                </a:lnTo>
                <a:lnTo>
                  <a:pt x="0" y="80367"/>
                </a:lnTo>
                <a:lnTo>
                  <a:pt x="0" y="98226"/>
                </a:lnTo>
                <a:lnTo>
                  <a:pt x="0" y="107156"/>
                </a:lnTo>
                <a:lnTo>
                  <a:pt x="0" y="116086"/>
                </a:lnTo>
                <a:lnTo>
                  <a:pt x="8929" y="133945"/>
                </a:lnTo>
                <a:lnTo>
                  <a:pt x="8929" y="133945"/>
                </a:lnTo>
                <a:lnTo>
                  <a:pt x="8929" y="142875"/>
                </a:lnTo>
                <a:lnTo>
                  <a:pt x="8929" y="142875"/>
                </a:lnTo>
                <a:lnTo>
                  <a:pt x="8929" y="142875"/>
                </a:lnTo>
                <a:lnTo>
                  <a:pt x="8929" y="142875"/>
                </a:lnTo>
                <a:lnTo>
                  <a:pt x="0" y="142875"/>
                </a:lnTo>
                <a:lnTo>
                  <a:pt x="0" y="133945"/>
                </a:lnTo>
                <a:lnTo>
                  <a:pt x="0" y="125015"/>
                </a:lnTo>
                <a:lnTo>
                  <a:pt x="0" y="116086"/>
                </a:lnTo>
                <a:lnTo>
                  <a:pt x="0" y="107156"/>
                </a:lnTo>
                <a:lnTo>
                  <a:pt x="0" y="89297"/>
                </a:lnTo>
                <a:lnTo>
                  <a:pt x="0" y="80367"/>
                </a:lnTo>
                <a:lnTo>
                  <a:pt x="0" y="62507"/>
                </a:lnTo>
                <a:lnTo>
                  <a:pt x="0" y="53578"/>
                </a:lnTo>
                <a:lnTo>
                  <a:pt x="0" y="35718"/>
                </a:lnTo>
                <a:lnTo>
                  <a:pt x="8929" y="26789"/>
                </a:lnTo>
                <a:lnTo>
                  <a:pt x="8929" y="17859"/>
                </a:lnTo>
                <a:lnTo>
                  <a:pt x="8929" y="8929"/>
                </a:lnTo>
                <a:lnTo>
                  <a:pt x="17859" y="0"/>
                </a:lnTo>
                <a:lnTo>
                  <a:pt x="17859" y="0"/>
                </a:lnTo>
                <a:lnTo>
                  <a:pt x="26789" y="0"/>
                </a:lnTo>
                <a:lnTo>
                  <a:pt x="35718" y="0"/>
                </a:lnTo>
                <a:lnTo>
                  <a:pt x="35718" y="0"/>
                </a:lnTo>
                <a:lnTo>
                  <a:pt x="44648" y="0"/>
                </a:lnTo>
                <a:lnTo>
                  <a:pt x="44648" y="0"/>
                </a:lnTo>
                <a:lnTo>
                  <a:pt x="44648" y="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Freeform 47"/>
          <p:cNvSpPr/>
          <p:nvPr/>
        </p:nvSpPr>
        <p:spPr>
          <a:xfrm>
            <a:off x="2768203" y="2116336"/>
            <a:ext cx="107157" cy="133946"/>
          </a:xfrm>
          <a:custGeom>
            <a:avLst/>
            <a:gdLst/>
            <a:ahLst/>
            <a:cxnLst/>
            <a:rect l="0" t="0" r="0" b="0"/>
            <a:pathLst>
              <a:path w="107157" h="133946">
                <a:moveTo>
                  <a:pt x="53578" y="26789"/>
                </a:moveTo>
                <a:lnTo>
                  <a:pt x="53578" y="26789"/>
                </a:lnTo>
                <a:lnTo>
                  <a:pt x="53578" y="26789"/>
                </a:lnTo>
                <a:lnTo>
                  <a:pt x="62508" y="26789"/>
                </a:lnTo>
                <a:lnTo>
                  <a:pt x="62508" y="26789"/>
                </a:lnTo>
                <a:lnTo>
                  <a:pt x="62508" y="17859"/>
                </a:lnTo>
                <a:lnTo>
                  <a:pt x="62508" y="17859"/>
                </a:lnTo>
                <a:lnTo>
                  <a:pt x="62508" y="8929"/>
                </a:lnTo>
                <a:lnTo>
                  <a:pt x="62508" y="8929"/>
                </a:lnTo>
                <a:lnTo>
                  <a:pt x="62508" y="0"/>
                </a:lnTo>
                <a:lnTo>
                  <a:pt x="53578" y="0"/>
                </a:lnTo>
                <a:lnTo>
                  <a:pt x="44648" y="0"/>
                </a:lnTo>
                <a:lnTo>
                  <a:pt x="44648" y="0"/>
                </a:lnTo>
                <a:lnTo>
                  <a:pt x="35719" y="8929"/>
                </a:lnTo>
                <a:lnTo>
                  <a:pt x="26789" y="8929"/>
                </a:lnTo>
                <a:lnTo>
                  <a:pt x="17860" y="17859"/>
                </a:lnTo>
                <a:lnTo>
                  <a:pt x="17860" y="26789"/>
                </a:lnTo>
                <a:lnTo>
                  <a:pt x="8930" y="44648"/>
                </a:lnTo>
                <a:lnTo>
                  <a:pt x="0" y="53578"/>
                </a:lnTo>
                <a:lnTo>
                  <a:pt x="0" y="62508"/>
                </a:lnTo>
                <a:lnTo>
                  <a:pt x="0" y="80367"/>
                </a:lnTo>
                <a:lnTo>
                  <a:pt x="0" y="89297"/>
                </a:lnTo>
                <a:lnTo>
                  <a:pt x="0" y="98226"/>
                </a:lnTo>
                <a:lnTo>
                  <a:pt x="0" y="98226"/>
                </a:lnTo>
                <a:lnTo>
                  <a:pt x="8930" y="107156"/>
                </a:lnTo>
                <a:lnTo>
                  <a:pt x="8930" y="107156"/>
                </a:lnTo>
                <a:lnTo>
                  <a:pt x="17860" y="107156"/>
                </a:lnTo>
                <a:lnTo>
                  <a:pt x="26789" y="107156"/>
                </a:lnTo>
                <a:lnTo>
                  <a:pt x="35719" y="107156"/>
                </a:lnTo>
                <a:lnTo>
                  <a:pt x="35719" y="98226"/>
                </a:lnTo>
                <a:lnTo>
                  <a:pt x="44648" y="98226"/>
                </a:lnTo>
                <a:lnTo>
                  <a:pt x="53578" y="89297"/>
                </a:lnTo>
                <a:lnTo>
                  <a:pt x="53578" y="80367"/>
                </a:lnTo>
                <a:lnTo>
                  <a:pt x="62508" y="71437"/>
                </a:lnTo>
                <a:lnTo>
                  <a:pt x="62508" y="53578"/>
                </a:lnTo>
                <a:lnTo>
                  <a:pt x="62508" y="44648"/>
                </a:lnTo>
                <a:lnTo>
                  <a:pt x="62508" y="26789"/>
                </a:lnTo>
                <a:lnTo>
                  <a:pt x="62508" y="26789"/>
                </a:lnTo>
                <a:lnTo>
                  <a:pt x="62508" y="17859"/>
                </a:lnTo>
                <a:lnTo>
                  <a:pt x="62508" y="17859"/>
                </a:lnTo>
                <a:lnTo>
                  <a:pt x="62508" y="17859"/>
                </a:lnTo>
                <a:lnTo>
                  <a:pt x="62508" y="17859"/>
                </a:lnTo>
                <a:lnTo>
                  <a:pt x="62508" y="17859"/>
                </a:lnTo>
                <a:lnTo>
                  <a:pt x="62508" y="26789"/>
                </a:lnTo>
                <a:lnTo>
                  <a:pt x="62508" y="35718"/>
                </a:lnTo>
                <a:lnTo>
                  <a:pt x="62508" y="44648"/>
                </a:lnTo>
                <a:lnTo>
                  <a:pt x="62508" y="53578"/>
                </a:lnTo>
                <a:lnTo>
                  <a:pt x="71437" y="62508"/>
                </a:lnTo>
                <a:lnTo>
                  <a:pt x="71437" y="80367"/>
                </a:lnTo>
                <a:lnTo>
                  <a:pt x="80367" y="98226"/>
                </a:lnTo>
                <a:lnTo>
                  <a:pt x="80367" y="107156"/>
                </a:lnTo>
                <a:lnTo>
                  <a:pt x="89297" y="116086"/>
                </a:lnTo>
                <a:lnTo>
                  <a:pt x="89297" y="125015"/>
                </a:lnTo>
                <a:lnTo>
                  <a:pt x="98226" y="125015"/>
                </a:lnTo>
                <a:lnTo>
                  <a:pt x="107156" y="133945"/>
                </a:lnTo>
                <a:lnTo>
                  <a:pt x="107156" y="133945"/>
                </a:lnTo>
                <a:lnTo>
                  <a:pt x="107156" y="133945"/>
                </a:lnTo>
                <a:lnTo>
                  <a:pt x="107156" y="133945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Freeform 48"/>
          <p:cNvSpPr/>
          <p:nvPr/>
        </p:nvSpPr>
        <p:spPr>
          <a:xfrm>
            <a:off x="2911078" y="1928812"/>
            <a:ext cx="17860" cy="339329"/>
          </a:xfrm>
          <a:custGeom>
            <a:avLst/>
            <a:gdLst/>
            <a:ahLst/>
            <a:cxnLst/>
            <a:rect l="0" t="0" r="0" b="0"/>
            <a:pathLst>
              <a:path w="17860" h="339329">
                <a:moveTo>
                  <a:pt x="8930" y="0"/>
                </a:moveTo>
                <a:lnTo>
                  <a:pt x="8930" y="0"/>
                </a:lnTo>
                <a:lnTo>
                  <a:pt x="8930" y="0"/>
                </a:lnTo>
                <a:lnTo>
                  <a:pt x="8930" y="0"/>
                </a:lnTo>
                <a:lnTo>
                  <a:pt x="8930" y="0"/>
                </a:lnTo>
                <a:lnTo>
                  <a:pt x="8930" y="8930"/>
                </a:lnTo>
                <a:lnTo>
                  <a:pt x="8930" y="8930"/>
                </a:lnTo>
                <a:lnTo>
                  <a:pt x="8930" y="17860"/>
                </a:lnTo>
                <a:lnTo>
                  <a:pt x="8930" y="35719"/>
                </a:lnTo>
                <a:lnTo>
                  <a:pt x="8930" y="44649"/>
                </a:lnTo>
                <a:lnTo>
                  <a:pt x="8930" y="62508"/>
                </a:lnTo>
                <a:lnTo>
                  <a:pt x="0" y="80367"/>
                </a:lnTo>
                <a:lnTo>
                  <a:pt x="0" y="107157"/>
                </a:lnTo>
                <a:lnTo>
                  <a:pt x="0" y="125016"/>
                </a:lnTo>
                <a:lnTo>
                  <a:pt x="0" y="142875"/>
                </a:lnTo>
                <a:lnTo>
                  <a:pt x="8930" y="160735"/>
                </a:lnTo>
                <a:lnTo>
                  <a:pt x="8930" y="178594"/>
                </a:lnTo>
                <a:lnTo>
                  <a:pt x="8930" y="196453"/>
                </a:lnTo>
                <a:lnTo>
                  <a:pt x="8930" y="214313"/>
                </a:lnTo>
                <a:lnTo>
                  <a:pt x="8930" y="232172"/>
                </a:lnTo>
                <a:lnTo>
                  <a:pt x="8930" y="250032"/>
                </a:lnTo>
                <a:lnTo>
                  <a:pt x="8930" y="267891"/>
                </a:lnTo>
                <a:lnTo>
                  <a:pt x="17859" y="285750"/>
                </a:lnTo>
                <a:lnTo>
                  <a:pt x="17859" y="294680"/>
                </a:lnTo>
                <a:lnTo>
                  <a:pt x="17859" y="303610"/>
                </a:lnTo>
                <a:lnTo>
                  <a:pt x="17859" y="312539"/>
                </a:lnTo>
                <a:lnTo>
                  <a:pt x="17859" y="321469"/>
                </a:lnTo>
                <a:lnTo>
                  <a:pt x="17859" y="330399"/>
                </a:lnTo>
                <a:lnTo>
                  <a:pt x="17859" y="330399"/>
                </a:lnTo>
                <a:lnTo>
                  <a:pt x="17859" y="339328"/>
                </a:lnTo>
                <a:lnTo>
                  <a:pt x="17859" y="339328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Freeform 49"/>
          <p:cNvSpPr/>
          <p:nvPr/>
        </p:nvSpPr>
        <p:spPr>
          <a:xfrm>
            <a:off x="2848570" y="2071687"/>
            <a:ext cx="133946" cy="8931"/>
          </a:xfrm>
          <a:custGeom>
            <a:avLst/>
            <a:gdLst/>
            <a:ahLst/>
            <a:cxnLst/>
            <a:rect l="0" t="0" r="0" b="0"/>
            <a:pathLst>
              <a:path w="133946" h="8931">
                <a:moveTo>
                  <a:pt x="0" y="8930"/>
                </a:moveTo>
                <a:lnTo>
                  <a:pt x="0" y="8930"/>
                </a:lnTo>
                <a:lnTo>
                  <a:pt x="0" y="8930"/>
                </a:lnTo>
                <a:lnTo>
                  <a:pt x="0" y="8930"/>
                </a:lnTo>
                <a:lnTo>
                  <a:pt x="0" y="8930"/>
                </a:lnTo>
                <a:lnTo>
                  <a:pt x="8930" y="8930"/>
                </a:lnTo>
                <a:lnTo>
                  <a:pt x="17859" y="8930"/>
                </a:lnTo>
                <a:lnTo>
                  <a:pt x="26789" y="8930"/>
                </a:lnTo>
                <a:lnTo>
                  <a:pt x="44649" y="8930"/>
                </a:lnTo>
                <a:lnTo>
                  <a:pt x="53578" y="8930"/>
                </a:lnTo>
                <a:lnTo>
                  <a:pt x="71438" y="8930"/>
                </a:lnTo>
                <a:lnTo>
                  <a:pt x="80367" y="8930"/>
                </a:lnTo>
                <a:lnTo>
                  <a:pt x="98227" y="8930"/>
                </a:lnTo>
                <a:lnTo>
                  <a:pt x="107156" y="0"/>
                </a:lnTo>
                <a:lnTo>
                  <a:pt x="116086" y="0"/>
                </a:lnTo>
                <a:lnTo>
                  <a:pt x="125016" y="0"/>
                </a:lnTo>
                <a:lnTo>
                  <a:pt x="133945" y="0"/>
                </a:lnTo>
                <a:lnTo>
                  <a:pt x="133945" y="0"/>
                </a:lnTo>
                <a:lnTo>
                  <a:pt x="133945" y="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Freeform 50"/>
          <p:cNvSpPr/>
          <p:nvPr/>
        </p:nvSpPr>
        <p:spPr>
          <a:xfrm>
            <a:off x="3000375" y="2107406"/>
            <a:ext cx="8930" cy="133946"/>
          </a:xfrm>
          <a:custGeom>
            <a:avLst/>
            <a:gdLst/>
            <a:ahLst/>
            <a:cxnLst/>
            <a:rect l="0" t="0" r="0" b="0"/>
            <a:pathLst>
              <a:path w="8930" h="133946">
                <a:moveTo>
                  <a:pt x="0" y="0"/>
                </a:moveTo>
                <a:lnTo>
                  <a:pt x="0" y="0"/>
                </a:lnTo>
                <a:lnTo>
                  <a:pt x="0" y="8930"/>
                </a:lnTo>
                <a:lnTo>
                  <a:pt x="0" y="8930"/>
                </a:lnTo>
                <a:lnTo>
                  <a:pt x="0" y="17859"/>
                </a:lnTo>
                <a:lnTo>
                  <a:pt x="0" y="26789"/>
                </a:lnTo>
                <a:lnTo>
                  <a:pt x="0" y="44648"/>
                </a:lnTo>
                <a:lnTo>
                  <a:pt x="0" y="53578"/>
                </a:lnTo>
                <a:lnTo>
                  <a:pt x="0" y="71438"/>
                </a:lnTo>
                <a:lnTo>
                  <a:pt x="0" y="89297"/>
                </a:lnTo>
                <a:lnTo>
                  <a:pt x="0" y="98227"/>
                </a:lnTo>
                <a:lnTo>
                  <a:pt x="0" y="116086"/>
                </a:lnTo>
                <a:lnTo>
                  <a:pt x="0" y="125016"/>
                </a:lnTo>
                <a:lnTo>
                  <a:pt x="0" y="133945"/>
                </a:lnTo>
                <a:lnTo>
                  <a:pt x="8929" y="133945"/>
                </a:lnTo>
                <a:lnTo>
                  <a:pt x="8929" y="133945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Freeform 51"/>
          <p:cNvSpPr/>
          <p:nvPr/>
        </p:nvSpPr>
        <p:spPr>
          <a:xfrm>
            <a:off x="3116461" y="2152054"/>
            <a:ext cx="1" cy="1"/>
          </a:xfrm>
          <a:custGeom>
            <a:avLst/>
            <a:gdLst/>
            <a:ahLst/>
            <a:cxnLst/>
            <a:rect l="0" t="0" r="0" b="0"/>
            <a:pathLst>
              <a:path w="1" h="1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Freeform 52"/>
          <p:cNvSpPr/>
          <p:nvPr/>
        </p:nvSpPr>
        <p:spPr>
          <a:xfrm>
            <a:off x="3062883" y="2152054"/>
            <a:ext cx="98227" cy="98228"/>
          </a:xfrm>
          <a:custGeom>
            <a:avLst/>
            <a:gdLst/>
            <a:ahLst/>
            <a:cxnLst/>
            <a:rect l="0" t="0" r="0" b="0"/>
            <a:pathLst>
              <a:path w="98227" h="98228">
                <a:moveTo>
                  <a:pt x="26789" y="8930"/>
                </a:moveTo>
                <a:lnTo>
                  <a:pt x="26789" y="8930"/>
                </a:lnTo>
                <a:lnTo>
                  <a:pt x="17859" y="8930"/>
                </a:lnTo>
                <a:lnTo>
                  <a:pt x="17859" y="17860"/>
                </a:lnTo>
                <a:lnTo>
                  <a:pt x="8929" y="26790"/>
                </a:lnTo>
                <a:lnTo>
                  <a:pt x="0" y="35719"/>
                </a:lnTo>
                <a:lnTo>
                  <a:pt x="8929" y="44649"/>
                </a:lnTo>
                <a:lnTo>
                  <a:pt x="0" y="53579"/>
                </a:lnTo>
                <a:lnTo>
                  <a:pt x="8929" y="62508"/>
                </a:lnTo>
                <a:lnTo>
                  <a:pt x="8929" y="71438"/>
                </a:lnTo>
                <a:lnTo>
                  <a:pt x="8929" y="80368"/>
                </a:lnTo>
                <a:lnTo>
                  <a:pt x="17859" y="89297"/>
                </a:lnTo>
                <a:lnTo>
                  <a:pt x="26789" y="89297"/>
                </a:lnTo>
                <a:lnTo>
                  <a:pt x="35718" y="98227"/>
                </a:lnTo>
                <a:lnTo>
                  <a:pt x="44648" y="98227"/>
                </a:lnTo>
                <a:lnTo>
                  <a:pt x="53578" y="98227"/>
                </a:lnTo>
                <a:lnTo>
                  <a:pt x="62507" y="98227"/>
                </a:lnTo>
                <a:lnTo>
                  <a:pt x="62507" y="98227"/>
                </a:lnTo>
                <a:lnTo>
                  <a:pt x="71437" y="89297"/>
                </a:lnTo>
                <a:lnTo>
                  <a:pt x="80367" y="89297"/>
                </a:lnTo>
                <a:lnTo>
                  <a:pt x="80367" y="80368"/>
                </a:lnTo>
                <a:lnTo>
                  <a:pt x="89296" y="71438"/>
                </a:lnTo>
                <a:lnTo>
                  <a:pt x="89296" y="62508"/>
                </a:lnTo>
                <a:lnTo>
                  <a:pt x="98226" y="53579"/>
                </a:lnTo>
                <a:lnTo>
                  <a:pt x="98226" y="35719"/>
                </a:lnTo>
                <a:lnTo>
                  <a:pt x="98226" y="26790"/>
                </a:lnTo>
                <a:lnTo>
                  <a:pt x="98226" y="17860"/>
                </a:lnTo>
                <a:lnTo>
                  <a:pt x="89296" y="8930"/>
                </a:lnTo>
                <a:lnTo>
                  <a:pt x="89296" y="8930"/>
                </a:lnTo>
                <a:lnTo>
                  <a:pt x="89296" y="0"/>
                </a:lnTo>
                <a:lnTo>
                  <a:pt x="89296" y="0"/>
                </a:lnTo>
                <a:lnTo>
                  <a:pt x="89296" y="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Freeform 53"/>
          <p:cNvSpPr/>
          <p:nvPr/>
        </p:nvSpPr>
        <p:spPr>
          <a:xfrm>
            <a:off x="3178969" y="2116336"/>
            <a:ext cx="151805" cy="151805"/>
          </a:xfrm>
          <a:custGeom>
            <a:avLst/>
            <a:gdLst/>
            <a:ahLst/>
            <a:cxnLst/>
            <a:rect l="0" t="0" r="0" b="0"/>
            <a:pathLst>
              <a:path w="151805" h="151805">
                <a:moveTo>
                  <a:pt x="0" y="53578"/>
                </a:moveTo>
                <a:lnTo>
                  <a:pt x="0" y="53578"/>
                </a:lnTo>
                <a:lnTo>
                  <a:pt x="0" y="53578"/>
                </a:lnTo>
                <a:lnTo>
                  <a:pt x="8929" y="53578"/>
                </a:lnTo>
                <a:lnTo>
                  <a:pt x="8929" y="62508"/>
                </a:lnTo>
                <a:lnTo>
                  <a:pt x="8929" y="71437"/>
                </a:lnTo>
                <a:lnTo>
                  <a:pt x="8929" y="80367"/>
                </a:lnTo>
                <a:lnTo>
                  <a:pt x="8929" y="98226"/>
                </a:lnTo>
                <a:lnTo>
                  <a:pt x="17859" y="107156"/>
                </a:lnTo>
                <a:lnTo>
                  <a:pt x="17859" y="116086"/>
                </a:lnTo>
                <a:lnTo>
                  <a:pt x="17859" y="125015"/>
                </a:lnTo>
                <a:lnTo>
                  <a:pt x="17859" y="133945"/>
                </a:lnTo>
                <a:lnTo>
                  <a:pt x="17859" y="142875"/>
                </a:lnTo>
                <a:lnTo>
                  <a:pt x="17859" y="142875"/>
                </a:lnTo>
                <a:lnTo>
                  <a:pt x="17859" y="142875"/>
                </a:lnTo>
                <a:lnTo>
                  <a:pt x="17859" y="151804"/>
                </a:lnTo>
                <a:lnTo>
                  <a:pt x="17859" y="151804"/>
                </a:lnTo>
                <a:lnTo>
                  <a:pt x="17859" y="142875"/>
                </a:lnTo>
                <a:lnTo>
                  <a:pt x="17859" y="142875"/>
                </a:lnTo>
                <a:lnTo>
                  <a:pt x="17859" y="133945"/>
                </a:lnTo>
                <a:lnTo>
                  <a:pt x="17859" y="125015"/>
                </a:lnTo>
                <a:lnTo>
                  <a:pt x="17859" y="116086"/>
                </a:lnTo>
                <a:lnTo>
                  <a:pt x="17859" y="98226"/>
                </a:lnTo>
                <a:lnTo>
                  <a:pt x="17859" y="89297"/>
                </a:lnTo>
                <a:lnTo>
                  <a:pt x="26789" y="71437"/>
                </a:lnTo>
                <a:lnTo>
                  <a:pt x="26789" y="53578"/>
                </a:lnTo>
                <a:lnTo>
                  <a:pt x="35718" y="44648"/>
                </a:lnTo>
                <a:lnTo>
                  <a:pt x="35718" y="35718"/>
                </a:lnTo>
                <a:lnTo>
                  <a:pt x="44648" y="26789"/>
                </a:lnTo>
                <a:lnTo>
                  <a:pt x="53578" y="17859"/>
                </a:lnTo>
                <a:lnTo>
                  <a:pt x="71437" y="8929"/>
                </a:lnTo>
                <a:lnTo>
                  <a:pt x="80367" y="0"/>
                </a:lnTo>
                <a:lnTo>
                  <a:pt x="89296" y="0"/>
                </a:lnTo>
                <a:lnTo>
                  <a:pt x="98226" y="0"/>
                </a:lnTo>
                <a:lnTo>
                  <a:pt x="107156" y="0"/>
                </a:lnTo>
                <a:lnTo>
                  <a:pt x="116085" y="8929"/>
                </a:lnTo>
                <a:lnTo>
                  <a:pt x="116085" y="17859"/>
                </a:lnTo>
                <a:lnTo>
                  <a:pt x="125015" y="26789"/>
                </a:lnTo>
                <a:lnTo>
                  <a:pt x="125015" y="44648"/>
                </a:lnTo>
                <a:lnTo>
                  <a:pt x="133945" y="53578"/>
                </a:lnTo>
                <a:lnTo>
                  <a:pt x="133945" y="71437"/>
                </a:lnTo>
                <a:lnTo>
                  <a:pt x="142874" y="80367"/>
                </a:lnTo>
                <a:lnTo>
                  <a:pt x="142874" y="98226"/>
                </a:lnTo>
                <a:lnTo>
                  <a:pt x="151804" y="107156"/>
                </a:lnTo>
                <a:lnTo>
                  <a:pt x="151804" y="116086"/>
                </a:lnTo>
                <a:lnTo>
                  <a:pt x="151804" y="125015"/>
                </a:lnTo>
                <a:lnTo>
                  <a:pt x="151804" y="125015"/>
                </a:lnTo>
                <a:lnTo>
                  <a:pt x="151804" y="125015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Freeform 54"/>
          <p:cNvSpPr/>
          <p:nvPr/>
        </p:nvSpPr>
        <p:spPr>
          <a:xfrm>
            <a:off x="687586" y="2241351"/>
            <a:ext cx="223243" cy="241103"/>
          </a:xfrm>
          <a:custGeom>
            <a:avLst/>
            <a:gdLst/>
            <a:ahLst/>
            <a:cxnLst/>
            <a:rect l="0" t="0" r="0" b="0"/>
            <a:pathLst>
              <a:path w="223243" h="241103">
                <a:moveTo>
                  <a:pt x="116086" y="53578"/>
                </a:moveTo>
                <a:lnTo>
                  <a:pt x="116086" y="53578"/>
                </a:lnTo>
                <a:lnTo>
                  <a:pt x="116086" y="53578"/>
                </a:lnTo>
                <a:lnTo>
                  <a:pt x="116086" y="44649"/>
                </a:lnTo>
                <a:lnTo>
                  <a:pt x="116086" y="35719"/>
                </a:lnTo>
                <a:lnTo>
                  <a:pt x="125016" y="35719"/>
                </a:lnTo>
                <a:lnTo>
                  <a:pt x="133945" y="26789"/>
                </a:lnTo>
                <a:lnTo>
                  <a:pt x="133945" y="17860"/>
                </a:lnTo>
                <a:lnTo>
                  <a:pt x="133945" y="8930"/>
                </a:lnTo>
                <a:lnTo>
                  <a:pt x="133945" y="8930"/>
                </a:lnTo>
                <a:lnTo>
                  <a:pt x="133945" y="0"/>
                </a:lnTo>
                <a:lnTo>
                  <a:pt x="125016" y="0"/>
                </a:lnTo>
                <a:lnTo>
                  <a:pt x="125016" y="0"/>
                </a:lnTo>
                <a:lnTo>
                  <a:pt x="116086" y="0"/>
                </a:lnTo>
                <a:lnTo>
                  <a:pt x="107156" y="8930"/>
                </a:lnTo>
                <a:lnTo>
                  <a:pt x="89297" y="8930"/>
                </a:lnTo>
                <a:lnTo>
                  <a:pt x="80367" y="17860"/>
                </a:lnTo>
                <a:lnTo>
                  <a:pt x="71437" y="26789"/>
                </a:lnTo>
                <a:lnTo>
                  <a:pt x="53578" y="35719"/>
                </a:lnTo>
                <a:lnTo>
                  <a:pt x="44648" y="44649"/>
                </a:lnTo>
                <a:lnTo>
                  <a:pt x="35719" y="53578"/>
                </a:lnTo>
                <a:lnTo>
                  <a:pt x="26789" y="62508"/>
                </a:lnTo>
                <a:lnTo>
                  <a:pt x="17859" y="80368"/>
                </a:lnTo>
                <a:lnTo>
                  <a:pt x="8930" y="98227"/>
                </a:lnTo>
                <a:lnTo>
                  <a:pt x="8930" y="116086"/>
                </a:lnTo>
                <a:lnTo>
                  <a:pt x="0" y="133946"/>
                </a:lnTo>
                <a:lnTo>
                  <a:pt x="0" y="142875"/>
                </a:lnTo>
                <a:lnTo>
                  <a:pt x="0" y="160735"/>
                </a:lnTo>
                <a:lnTo>
                  <a:pt x="0" y="169664"/>
                </a:lnTo>
                <a:lnTo>
                  <a:pt x="0" y="187524"/>
                </a:lnTo>
                <a:lnTo>
                  <a:pt x="8930" y="196453"/>
                </a:lnTo>
                <a:lnTo>
                  <a:pt x="17859" y="205383"/>
                </a:lnTo>
                <a:lnTo>
                  <a:pt x="26789" y="214313"/>
                </a:lnTo>
                <a:lnTo>
                  <a:pt x="35719" y="223243"/>
                </a:lnTo>
                <a:lnTo>
                  <a:pt x="44648" y="232172"/>
                </a:lnTo>
                <a:lnTo>
                  <a:pt x="53578" y="241102"/>
                </a:lnTo>
                <a:lnTo>
                  <a:pt x="62508" y="241102"/>
                </a:lnTo>
                <a:lnTo>
                  <a:pt x="71437" y="241102"/>
                </a:lnTo>
                <a:lnTo>
                  <a:pt x="89297" y="241102"/>
                </a:lnTo>
                <a:lnTo>
                  <a:pt x="98226" y="241102"/>
                </a:lnTo>
                <a:lnTo>
                  <a:pt x="107156" y="241102"/>
                </a:lnTo>
                <a:lnTo>
                  <a:pt x="125016" y="232172"/>
                </a:lnTo>
                <a:lnTo>
                  <a:pt x="133945" y="232172"/>
                </a:lnTo>
                <a:lnTo>
                  <a:pt x="142875" y="223243"/>
                </a:lnTo>
                <a:lnTo>
                  <a:pt x="160734" y="223243"/>
                </a:lnTo>
                <a:lnTo>
                  <a:pt x="169664" y="214313"/>
                </a:lnTo>
                <a:lnTo>
                  <a:pt x="178594" y="214313"/>
                </a:lnTo>
                <a:lnTo>
                  <a:pt x="187523" y="205383"/>
                </a:lnTo>
                <a:lnTo>
                  <a:pt x="196453" y="196453"/>
                </a:lnTo>
                <a:lnTo>
                  <a:pt x="205383" y="196453"/>
                </a:lnTo>
                <a:lnTo>
                  <a:pt x="214312" y="187524"/>
                </a:lnTo>
                <a:lnTo>
                  <a:pt x="223242" y="187524"/>
                </a:lnTo>
                <a:lnTo>
                  <a:pt x="223242" y="178594"/>
                </a:lnTo>
                <a:lnTo>
                  <a:pt x="223242" y="178594"/>
                </a:lnTo>
                <a:lnTo>
                  <a:pt x="223242" y="178594"/>
                </a:lnTo>
                <a:lnTo>
                  <a:pt x="223242" y="178594"/>
                </a:lnTo>
                <a:lnTo>
                  <a:pt x="223242" y="169664"/>
                </a:lnTo>
                <a:lnTo>
                  <a:pt x="223242" y="169664"/>
                </a:lnTo>
                <a:lnTo>
                  <a:pt x="223242" y="169664"/>
                </a:lnTo>
                <a:lnTo>
                  <a:pt x="214312" y="169664"/>
                </a:lnTo>
                <a:lnTo>
                  <a:pt x="205383" y="169664"/>
                </a:lnTo>
                <a:lnTo>
                  <a:pt x="196453" y="169664"/>
                </a:lnTo>
                <a:lnTo>
                  <a:pt x="187523" y="169664"/>
                </a:lnTo>
                <a:lnTo>
                  <a:pt x="178594" y="160735"/>
                </a:lnTo>
                <a:lnTo>
                  <a:pt x="169664" y="160735"/>
                </a:lnTo>
                <a:lnTo>
                  <a:pt x="160734" y="160735"/>
                </a:lnTo>
                <a:lnTo>
                  <a:pt x="151805" y="160735"/>
                </a:lnTo>
                <a:lnTo>
                  <a:pt x="142875" y="160735"/>
                </a:lnTo>
                <a:lnTo>
                  <a:pt x="133945" y="160735"/>
                </a:lnTo>
                <a:lnTo>
                  <a:pt x="125016" y="160735"/>
                </a:lnTo>
                <a:lnTo>
                  <a:pt x="125016" y="160735"/>
                </a:lnTo>
                <a:lnTo>
                  <a:pt x="116086" y="160735"/>
                </a:lnTo>
                <a:lnTo>
                  <a:pt x="116086" y="160735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Freeform 55"/>
          <p:cNvSpPr/>
          <p:nvPr/>
        </p:nvSpPr>
        <p:spPr>
          <a:xfrm>
            <a:off x="946547" y="2375297"/>
            <a:ext cx="53579" cy="125017"/>
          </a:xfrm>
          <a:custGeom>
            <a:avLst/>
            <a:gdLst/>
            <a:ahLst/>
            <a:cxnLst/>
            <a:rect l="0" t="0" r="0" b="0"/>
            <a:pathLst>
              <a:path w="53579" h="125017">
                <a:moveTo>
                  <a:pt x="0" y="53578"/>
                </a:moveTo>
                <a:lnTo>
                  <a:pt x="0" y="53578"/>
                </a:lnTo>
                <a:lnTo>
                  <a:pt x="0" y="53578"/>
                </a:lnTo>
                <a:lnTo>
                  <a:pt x="0" y="62507"/>
                </a:lnTo>
                <a:lnTo>
                  <a:pt x="0" y="62507"/>
                </a:lnTo>
                <a:lnTo>
                  <a:pt x="0" y="62507"/>
                </a:lnTo>
                <a:lnTo>
                  <a:pt x="8929" y="71437"/>
                </a:lnTo>
                <a:lnTo>
                  <a:pt x="8929" y="80367"/>
                </a:lnTo>
                <a:lnTo>
                  <a:pt x="8929" y="89297"/>
                </a:lnTo>
                <a:lnTo>
                  <a:pt x="17859" y="98226"/>
                </a:lnTo>
                <a:lnTo>
                  <a:pt x="17859" y="107156"/>
                </a:lnTo>
                <a:lnTo>
                  <a:pt x="17859" y="116086"/>
                </a:lnTo>
                <a:lnTo>
                  <a:pt x="17859" y="116086"/>
                </a:lnTo>
                <a:lnTo>
                  <a:pt x="17859" y="125016"/>
                </a:lnTo>
                <a:lnTo>
                  <a:pt x="17859" y="125016"/>
                </a:lnTo>
                <a:lnTo>
                  <a:pt x="17859" y="125016"/>
                </a:lnTo>
                <a:lnTo>
                  <a:pt x="17859" y="125016"/>
                </a:lnTo>
                <a:lnTo>
                  <a:pt x="17859" y="125016"/>
                </a:lnTo>
                <a:lnTo>
                  <a:pt x="17859" y="125016"/>
                </a:lnTo>
                <a:lnTo>
                  <a:pt x="17859" y="125016"/>
                </a:lnTo>
                <a:lnTo>
                  <a:pt x="17859" y="125016"/>
                </a:lnTo>
                <a:lnTo>
                  <a:pt x="17859" y="116086"/>
                </a:lnTo>
                <a:lnTo>
                  <a:pt x="17859" y="107156"/>
                </a:lnTo>
                <a:lnTo>
                  <a:pt x="17859" y="98226"/>
                </a:lnTo>
                <a:lnTo>
                  <a:pt x="17859" y="89297"/>
                </a:lnTo>
                <a:lnTo>
                  <a:pt x="8929" y="71437"/>
                </a:lnTo>
                <a:lnTo>
                  <a:pt x="8929" y="62507"/>
                </a:lnTo>
                <a:lnTo>
                  <a:pt x="8929" y="44648"/>
                </a:lnTo>
                <a:lnTo>
                  <a:pt x="8929" y="35718"/>
                </a:lnTo>
                <a:lnTo>
                  <a:pt x="17859" y="26789"/>
                </a:lnTo>
                <a:lnTo>
                  <a:pt x="17859" y="17859"/>
                </a:lnTo>
                <a:lnTo>
                  <a:pt x="26789" y="8929"/>
                </a:lnTo>
                <a:lnTo>
                  <a:pt x="26789" y="8929"/>
                </a:lnTo>
                <a:lnTo>
                  <a:pt x="26789" y="8929"/>
                </a:lnTo>
                <a:lnTo>
                  <a:pt x="35719" y="0"/>
                </a:lnTo>
                <a:lnTo>
                  <a:pt x="35719" y="0"/>
                </a:lnTo>
                <a:lnTo>
                  <a:pt x="44648" y="0"/>
                </a:lnTo>
                <a:lnTo>
                  <a:pt x="44648" y="8929"/>
                </a:lnTo>
                <a:lnTo>
                  <a:pt x="44648" y="8929"/>
                </a:lnTo>
                <a:lnTo>
                  <a:pt x="53578" y="8929"/>
                </a:lnTo>
                <a:lnTo>
                  <a:pt x="53578" y="17859"/>
                </a:lnTo>
                <a:lnTo>
                  <a:pt x="53578" y="17859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Freeform 56"/>
          <p:cNvSpPr/>
          <p:nvPr/>
        </p:nvSpPr>
        <p:spPr>
          <a:xfrm>
            <a:off x="1035844" y="2393156"/>
            <a:ext cx="107157" cy="107158"/>
          </a:xfrm>
          <a:custGeom>
            <a:avLst/>
            <a:gdLst/>
            <a:ahLst/>
            <a:cxnLst/>
            <a:rect l="0" t="0" r="0" b="0"/>
            <a:pathLst>
              <a:path w="107157" h="107158">
                <a:moveTo>
                  <a:pt x="62507" y="17859"/>
                </a:moveTo>
                <a:lnTo>
                  <a:pt x="62507" y="17859"/>
                </a:lnTo>
                <a:lnTo>
                  <a:pt x="62507" y="17859"/>
                </a:lnTo>
                <a:lnTo>
                  <a:pt x="62507" y="17859"/>
                </a:lnTo>
                <a:lnTo>
                  <a:pt x="62507" y="8930"/>
                </a:lnTo>
                <a:lnTo>
                  <a:pt x="53578" y="8930"/>
                </a:lnTo>
                <a:lnTo>
                  <a:pt x="53578" y="0"/>
                </a:lnTo>
                <a:lnTo>
                  <a:pt x="53578" y="0"/>
                </a:lnTo>
                <a:lnTo>
                  <a:pt x="44648" y="0"/>
                </a:lnTo>
                <a:lnTo>
                  <a:pt x="35718" y="8930"/>
                </a:lnTo>
                <a:lnTo>
                  <a:pt x="26789" y="8930"/>
                </a:lnTo>
                <a:lnTo>
                  <a:pt x="17859" y="17859"/>
                </a:lnTo>
                <a:lnTo>
                  <a:pt x="8929" y="26789"/>
                </a:lnTo>
                <a:lnTo>
                  <a:pt x="8929" y="35719"/>
                </a:lnTo>
                <a:lnTo>
                  <a:pt x="0" y="35719"/>
                </a:lnTo>
                <a:lnTo>
                  <a:pt x="0" y="44648"/>
                </a:lnTo>
                <a:lnTo>
                  <a:pt x="0" y="62508"/>
                </a:lnTo>
                <a:lnTo>
                  <a:pt x="0" y="71438"/>
                </a:lnTo>
                <a:lnTo>
                  <a:pt x="0" y="80367"/>
                </a:lnTo>
                <a:lnTo>
                  <a:pt x="0" y="80367"/>
                </a:lnTo>
                <a:lnTo>
                  <a:pt x="8929" y="89297"/>
                </a:lnTo>
                <a:lnTo>
                  <a:pt x="17859" y="98227"/>
                </a:lnTo>
                <a:lnTo>
                  <a:pt x="26789" y="98227"/>
                </a:lnTo>
                <a:lnTo>
                  <a:pt x="35718" y="98227"/>
                </a:lnTo>
                <a:lnTo>
                  <a:pt x="35718" y="89297"/>
                </a:lnTo>
                <a:lnTo>
                  <a:pt x="44648" y="89297"/>
                </a:lnTo>
                <a:lnTo>
                  <a:pt x="53578" y="80367"/>
                </a:lnTo>
                <a:lnTo>
                  <a:pt x="62507" y="71438"/>
                </a:lnTo>
                <a:lnTo>
                  <a:pt x="71437" y="71438"/>
                </a:lnTo>
                <a:lnTo>
                  <a:pt x="71437" y="62508"/>
                </a:lnTo>
                <a:lnTo>
                  <a:pt x="71437" y="44648"/>
                </a:lnTo>
                <a:lnTo>
                  <a:pt x="71437" y="44648"/>
                </a:lnTo>
                <a:lnTo>
                  <a:pt x="71437" y="26789"/>
                </a:lnTo>
                <a:lnTo>
                  <a:pt x="71437" y="17859"/>
                </a:lnTo>
                <a:lnTo>
                  <a:pt x="71437" y="17859"/>
                </a:lnTo>
                <a:lnTo>
                  <a:pt x="71437" y="17859"/>
                </a:lnTo>
                <a:lnTo>
                  <a:pt x="71437" y="8930"/>
                </a:lnTo>
                <a:lnTo>
                  <a:pt x="71437" y="8930"/>
                </a:lnTo>
                <a:lnTo>
                  <a:pt x="62507" y="17859"/>
                </a:lnTo>
                <a:lnTo>
                  <a:pt x="62507" y="17859"/>
                </a:lnTo>
                <a:lnTo>
                  <a:pt x="62507" y="26789"/>
                </a:lnTo>
                <a:lnTo>
                  <a:pt x="62507" y="35719"/>
                </a:lnTo>
                <a:lnTo>
                  <a:pt x="71437" y="44648"/>
                </a:lnTo>
                <a:lnTo>
                  <a:pt x="71437" y="53578"/>
                </a:lnTo>
                <a:lnTo>
                  <a:pt x="71437" y="62508"/>
                </a:lnTo>
                <a:lnTo>
                  <a:pt x="80367" y="80367"/>
                </a:lnTo>
                <a:lnTo>
                  <a:pt x="89297" y="89297"/>
                </a:lnTo>
                <a:lnTo>
                  <a:pt x="89297" y="98227"/>
                </a:lnTo>
                <a:lnTo>
                  <a:pt x="98226" y="98227"/>
                </a:lnTo>
                <a:lnTo>
                  <a:pt x="107156" y="98227"/>
                </a:lnTo>
                <a:lnTo>
                  <a:pt x="107156" y="107157"/>
                </a:lnTo>
                <a:lnTo>
                  <a:pt x="107156" y="107157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Freeform 57"/>
          <p:cNvSpPr/>
          <p:nvPr/>
        </p:nvSpPr>
        <p:spPr>
          <a:xfrm>
            <a:off x="1187648" y="2286000"/>
            <a:ext cx="107158" cy="232173"/>
          </a:xfrm>
          <a:custGeom>
            <a:avLst/>
            <a:gdLst/>
            <a:ahLst/>
            <a:cxnLst/>
            <a:rect l="0" t="0" r="0" b="0"/>
            <a:pathLst>
              <a:path w="107158" h="232173">
                <a:moveTo>
                  <a:pt x="44649" y="0"/>
                </a:moveTo>
                <a:lnTo>
                  <a:pt x="44649" y="0"/>
                </a:lnTo>
                <a:lnTo>
                  <a:pt x="44649" y="8929"/>
                </a:lnTo>
                <a:lnTo>
                  <a:pt x="44649" y="17859"/>
                </a:lnTo>
                <a:lnTo>
                  <a:pt x="44649" y="26789"/>
                </a:lnTo>
                <a:lnTo>
                  <a:pt x="53579" y="44648"/>
                </a:lnTo>
                <a:lnTo>
                  <a:pt x="53579" y="53578"/>
                </a:lnTo>
                <a:lnTo>
                  <a:pt x="53579" y="71437"/>
                </a:lnTo>
                <a:lnTo>
                  <a:pt x="53579" y="89297"/>
                </a:lnTo>
                <a:lnTo>
                  <a:pt x="53579" y="107156"/>
                </a:lnTo>
                <a:lnTo>
                  <a:pt x="62508" y="125015"/>
                </a:lnTo>
                <a:lnTo>
                  <a:pt x="62508" y="142875"/>
                </a:lnTo>
                <a:lnTo>
                  <a:pt x="62508" y="160734"/>
                </a:lnTo>
                <a:lnTo>
                  <a:pt x="71438" y="169664"/>
                </a:lnTo>
                <a:lnTo>
                  <a:pt x="71438" y="178594"/>
                </a:lnTo>
                <a:lnTo>
                  <a:pt x="71438" y="196453"/>
                </a:lnTo>
                <a:lnTo>
                  <a:pt x="80368" y="205383"/>
                </a:lnTo>
                <a:lnTo>
                  <a:pt x="80368" y="205383"/>
                </a:lnTo>
                <a:lnTo>
                  <a:pt x="80368" y="214313"/>
                </a:lnTo>
                <a:lnTo>
                  <a:pt x="80368" y="214313"/>
                </a:lnTo>
                <a:lnTo>
                  <a:pt x="80368" y="214313"/>
                </a:lnTo>
                <a:lnTo>
                  <a:pt x="80368" y="214313"/>
                </a:lnTo>
                <a:lnTo>
                  <a:pt x="80368" y="205383"/>
                </a:lnTo>
                <a:lnTo>
                  <a:pt x="80368" y="205383"/>
                </a:lnTo>
                <a:lnTo>
                  <a:pt x="80368" y="196453"/>
                </a:lnTo>
                <a:lnTo>
                  <a:pt x="80368" y="187523"/>
                </a:lnTo>
                <a:lnTo>
                  <a:pt x="71438" y="178594"/>
                </a:lnTo>
                <a:lnTo>
                  <a:pt x="71438" y="169664"/>
                </a:lnTo>
                <a:lnTo>
                  <a:pt x="71438" y="151804"/>
                </a:lnTo>
                <a:lnTo>
                  <a:pt x="62508" y="142875"/>
                </a:lnTo>
                <a:lnTo>
                  <a:pt x="53579" y="133945"/>
                </a:lnTo>
                <a:lnTo>
                  <a:pt x="53579" y="133945"/>
                </a:lnTo>
                <a:lnTo>
                  <a:pt x="44649" y="133945"/>
                </a:lnTo>
                <a:lnTo>
                  <a:pt x="35719" y="125015"/>
                </a:lnTo>
                <a:lnTo>
                  <a:pt x="35719" y="125015"/>
                </a:lnTo>
                <a:lnTo>
                  <a:pt x="26789" y="125015"/>
                </a:lnTo>
                <a:lnTo>
                  <a:pt x="17860" y="125015"/>
                </a:lnTo>
                <a:lnTo>
                  <a:pt x="17860" y="133945"/>
                </a:lnTo>
                <a:lnTo>
                  <a:pt x="17860" y="133945"/>
                </a:lnTo>
                <a:lnTo>
                  <a:pt x="8930" y="142875"/>
                </a:lnTo>
                <a:lnTo>
                  <a:pt x="8930" y="151804"/>
                </a:lnTo>
                <a:lnTo>
                  <a:pt x="0" y="160734"/>
                </a:lnTo>
                <a:lnTo>
                  <a:pt x="0" y="169664"/>
                </a:lnTo>
                <a:lnTo>
                  <a:pt x="0" y="169664"/>
                </a:lnTo>
                <a:lnTo>
                  <a:pt x="0" y="178594"/>
                </a:lnTo>
                <a:lnTo>
                  <a:pt x="8930" y="196453"/>
                </a:lnTo>
                <a:lnTo>
                  <a:pt x="8930" y="205383"/>
                </a:lnTo>
                <a:lnTo>
                  <a:pt x="17860" y="205383"/>
                </a:lnTo>
                <a:lnTo>
                  <a:pt x="26789" y="214313"/>
                </a:lnTo>
                <a:lnTo>
                  <a:pt x="35719" y="223242"/>
                </a:lnTo>
                <a:lnTo>
                  <a:pt x="44649" y="223242"/>
                </a:lnTo>
                <a:lnTo>
                  <a:pt x="53579" y="232172"/>
                </a:lnTo>
                <a:lnTo>
                  <a:pt x="62508" y="232172"/>
                </a:lnTo>
                <a:lnTo>
                  <a:pt x="80368" y="232172"/>
                </a:lnTo>
                <a:lnTo>
                  <a:pt x="89297" y="232172"/>
                </a:lnTo>
                <a:lnTo>
                  <a:pt x="89297" y="232172"/>
                </a:lnTo>
                <a:lnTo>
                  <a:pt x="107157" y="232172"/>
                </a:lnTo>
                <a:lnTo>
                  <a:pt x="107157" y="232172"/>
                </a:lnTo>
                <a:lnTo>
                  <a:pt x="107157" y="232172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Freeform 58"/>
          <p:cNvSpPr/>
          <p:nvPr/>
        </p:nvSpPr>
        <p:spPr>
          <a:xfrm>
            <a:off x="1330523" y="2419945"/>
            <a:ext cx="26791" cy="116087"/>
          </a:xfrm>
          <a:custGeom>
            <a:avLst/>
            <a:gdLst/>
            <a:ahLst/>
            <a:cxnLst/>
            <a:rect l="0" t="0" r="0" b="0"/>
            <a:pathLst>
              <a:path w="26791" h="116087">
                <a:moveTo>
                  <a:pt x="0" y="0"/>
                </a:moveTo>
                <a:lnTo>
                  <a:pt x="8930" y="0"/>
                </a:lnTo>
                <a:lnTo>
                  <a:pt x="8930" y="8930"/>
                </a:lnTo>
                <a:lnTo>
                  <a:pt x="8930" y="17859"/>
                </a:lnTo>
                <a:lnTo>
                  <a:pt x="17860" y="26789"/>
                </a:lnTo>
                <a:lnTo>
                  <a:pt x="17860" y="35719"/>
                </a:lnTo>
                <a:lnTo>
                  <a:pt x="26790" y="53578"/>
                </a:lnTo>
                <a:lnTo>
                  <a:pt x="26790" y="62508"/>
                </a:lnTo>
                <a:lnTo>
                  <a:pt x="26790" y="71438"/>
                </a:lnTo>
                <a:lnTo>
                  <a:pt x="26790" y="89297"/>
                </a:lnTo>
                <a:lnTo>
                  <a:pt x="26790" y="98227"/>
                </a:lnTo>
                <a:lnTo>
                  <a:pt x="26790" y="107157"/>
                </a:lnTo>
                <a:lnTo>
                  <a:pt x="26790" y="116086"/>
                </a:lnTo>
                <a:lnTo>
                  <a:pt x="26790" y="116086"/>
                </a:lnTo>
                <a:lnTo>
                  <a:pt x="26790" y="116086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Freeform 59"/>
          <p:cNvSpPr/>
          <p:nvPr/>
        </p:nvSpPr>
        <p:spPr>
          <a:xfrm>
            <a:off x="1366242" y="2384226"/>
            <a:ext cx="1" cy="1"/>
          </a:xfrm>
          <a:custGeom>
            <a:avLst/>
            <a:gdLst/>
            <a:ahLst/>
            <a:cxnLst/>
            <a:rect l="0" t="0" r="0" b="0"/>
            <a:pathLst>
              <a:path w="1" h="1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Freeform 60"/>
          <p:cNvSpPr/>
          <p:nvPr/>
        </p:nvSpPr>
        <p:spPr>
          <a:xfrm>
            <a:off x="1419820" y="2419945"/>
            <a:ext cx="107157" cy="107158"/>
          </a:xfrm>
          <a:custGeom>
            <a:avLst/>
            <a:gdLst/>
            <a:ahLst/>
            <a:cxnLst/>
            <a:rect l="0" t="0" r="0" b="0"/>
            <a:pathLst>
              <a:path w="107157" h="107158">
                <a:moveTo>
                  <a:pt x="17860" y="53578"/>
                </a:moveTo>
                <a:lnTo>
                  <a:pt x="17860" y="53578"/>
                </a:lnTo>
                <a:lnTo>
                  <a:pt x="26789" y="53578"/>
                </a:lnTo>
                <a:lnTo>
                  <a:pt x="26789" y="53578"/>
                </a:lnTo>
                <a:lnTo>
                  <a:pt x="35719" y="53578"/>
                </a:lnTo>
                <a:lnTo>
                  <a:pt x="35719" y="44649"/>
                </a:lnTo>
                <a:lnTo>
                  <a:pt x="44649" y="44649"/>
                </a:lnTo>
                <a:lnTo>
                  <a:pt x="44649" y="44649"/>
                </a:lnTo>
                <a:lnTo>
                  <a:pt x="53578" y="35719"/>
                </a:lnTo>
                <a:lnTo>
                  <a:pt x="53578" y="26789"/>
                </a:lnTo>
                <a:lnTo>
                  <a:pt x="62508" y="26789"/>
                </a:lnTo>
                <a:lnTo>
                  <a:pt x="62508" y="17859"/>
                </a:lnTo>
                <a:lnTo>
                  <a:pt x="62508" y="17859"/>
                </a:lnTo>
                <a:lnTo>
                  <a:pt x="71438" y="8930"/>
                </a:lnTo>
                <a:lnTo>
                  <a:pt x="71438" y="8930"/>
                </a:lnTo>
                <a:lnTo>
                  <a:pt x="71438" y="0"/>
                </a:lnTo>
                <a:lnTo>
                  <a:pt x="62508" y="0"/>
                </a:lnTo>
                <a:lnTo>
                  <a:pt x="62508" y="0"/>
                </a:lnTo>
                <a:lnTo>
                  <a:pt x="53578" y="0"/>
                </a:lnTo>
                <a:lnTo>
                  <a:pt x="44649" y="8930"/>
                </a:lnTo>
                <a:lnTo>
                  <a:pt x="44649" y="8930"/>
                </a:lnTo>
                <a:lnTo>
                  <a:pt x="35719" y="17859"/>
                </a:lnTo>
                <a:lnTo>
                  <a:pt x="26789" y="17859"/>
                </a:lnTo>
                <a:lnTo>
                  <a:pt x="26789" y="26789"/>
                </a:lnTo>
                <a:lnTo>
                  <a:pt x="17860" y="35719"/>
                </a:lnTo>
                <a:lnTo>
                  <a:pt x="17860" y="44649"/>
                </a:lnTo>
                <a:lnTo>
                  <a:pt x="8930" y="53578"/>
                </a:lnTo>
                <a:lnTo>
                  <a:pt x="8930" y="62508"/>
                </a:lnTo>
                <a:lnTo>
                  <a:pt x="0" y="71438"/>
                </a:lnTo>
                <a:lnTo>
                  <a:pt x="0" y="80368"/>
                </a:lnTo>
                <a:lnTo>
                  <a:pt x="8930" y="89297"/>
                </a:lnTo>
                <a:lnTo>
                  <a:pt x="8930" y="98227"/>
                </a:lnTo>
                <a:lnTo>
                  <a:pt x="8930" y="98227"/>
                </a:lnTo>
                <a:lnTo>
                  <a:pt x="17860" y="107157"/>
                </a:lnTo>
                <a:lnTo>
                  <a:pt x="26789" y="107157"/>
                </a:lnTo>
                <a:lnTo>
                  <a:pt x="35719" y="107157"/>
                </a:lnTo>
                <a:lnTo>
                  <a:pt x="53578" y="107157"/>
                </a:lnTo>
                <a:lnTo>
                  <a:pt x="62508" y="107157"/>
                </a:lnTo>
                <a:lnTo>
                  <a:pt x="80367" y="107157"/>
                </a:lnTo>
                <a:lnTo>
                  <a:pt x="89297" y="98227"/>
                </a:lnTo>
                <a:lnTo>
                  <a:pt x="98227" y="98227"/>
                </a:lnTo>
                <a:lnTo>
                  <a:pt x="107156" y="98227"/>
                </a:lnTo>
                <a:lnTo>
                  <a:pt x="107156" y="98227"/>
                </a:lnTo>
                <a:lnTo>
                  <a:pt x="107156" y="98227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Freeform 61"/>
          <p:cNvSpPr/>
          <p:nvPr/>
        </p:nvSpPr>
        <p:spPr>
          <a:xfrm>
            <a:off x="1553766" y="2419945"/>
            <a:ext cx="98227" cy="125017"/>
          </a:xfrm>
          <a:custGeom>
            <a:avLst/>
            <a:gdLst/>
            <a:ahLst/>
            <a:cxnLst/>
            <a:rect l="0" t="0" r="0" b="0"/>
            <a:pathLst>
              <a:path w="98227" h="125017">
                <a:moveTo>
                  <a:pt x="0" y="8930"/>
                </a:moveTo>
                <a:lnTo>
                  <a:pt x="0" y="8930"/>
                </a:lnTo>
                <a:lnTo>
                  <a:pt x="0" y="17859"/>
                </a:lnTo>
                <a:lnTo>
                  <a:pt x="0" y="26789"/>
                </a:lnTo>
                <a:lnTo>
                  <a:pt x="0" y="35719"/>
                </a:lnTo>
                <a:lnTo>
                  <a:pt x="0" y="44649"/>
                </a:lnTo>
                <a:lnTo>
                  <a:pt x="0" y="62508"/>
                </a:lnTo>
                <a:lnTo>
                  <a:pt x="8929" y="71438"/>
                </a:lnTo>
                <a:lnTo>
                  <a:pt x="8929" y="80368"/>
                </a:lnTo>
                <a:lnTo>
                  <a:pt x="8929" y="89297"/>
                </a:lnTo>
                <a:lnTo>
                  <a:pt x="8929" y="98227"/>
                </a:lnTo>
                <a:lnTo>
                  <a:pt x="8929" y="98227"/>
                </a:lnTo>
                <a:lnTo>
                  <a:pt x="8929" y="107157"/>
                </a:lnTo>
                <a:lnTo>
                  <a:pt x="8929" y="107157"/>
                </a:lnTo>
                <a:lnTo>
                  <a:pt x="8929" y="107157"/>
                </a:lnTo>
                <a:lnTo>
                  <a:pt x="8929" y="107157"/>
                </a:lnTo>
                <a:lnTo>
                  <a:pt x="8929" y="98227"/>
                </a:lnTo>
                <a:lnTo>
                  <a:pt x="8929" y="98227"/>
                </a:lnTo>
                <a:lnTo>
                  <a:pt x="17859" y="89297"/>
                </a:lnTo>
                <a:lnTo>
                  <a:pt x="17859" y="71438"/>
                </a:lnTo>
                <a:lnTo>
                  <a:pt x="17859" y="62508"/>
                </a:lnTo>
                <a:lnTo>
                  <a:pt x="17859" y="44649"/>
                </a:lnTo>
                <a:lnTo>
                  <a:pt x="17859" y="35719"/>
                </a:lnTo>
                <a:lnTo>
                  <a:pt x="26789" y="26789"/>
                </a:lnTo>
                <a:lnTo>
                  <a:pt x="26789" y="17859"/>
                </a:lnTo>
                <a:lnTo>
                  <a:pt x="35718" y="8930"/>
                </a:lnTo>
                <a:lnTo>
                  <a:pt x="35718" y="8930"/>
                </a:lnTo>
                <a:lnTo>
                  <a:pt x="44648" y="8930"/>
                </a:lnTo>
                <a:lnTo>
                  <a:pt x="44648" y="0"/>
                </a:lnTo>
                <a:lnTo>
                  <a:pt x="44648" y="0"/>
                </a:lnTo>
                <a:lnTo>
                  <a:pt x="53578" y="8930"/>
                </a:lnTo>
                <a:lnTo>
                  <a:pt x="53578" y="8930"/>
                </a:lnTo>
                <a:lnTo>
                  <a:pt x="62507" y="17859"/>
                </a:lnTo>
                <a:lnTo>
                  <a:pt x="62507" y="17859"/>
                </a:lnTo>
                <a:lnTo>
                  <a:pt x="71437" y="26789"/>
                </a:lnTo>
                <a:lnTo>
                  <a:pt x="71437" y="44649"/>
                </a:lnTo>
                <a:lnTo>
                  <a:pt x="80367" y="53578"/>
                </a:lnTo>
                <a:lnTo>
                  <a:pt x="80367" y="62508"/>
                </a:lnTo>
                <a:lnTo>
                  <a:pt x="80367" y="71438"/>
                </a:lnTo>
                <a:lnTo>
                  <a:pt x="80367" y="89297"/>
                </a:lnTo>
                <a:lnTo>
                  <a:pt x="89296" y="98227"/>
                </a:lnTo>
                <a:lnTo>
                  <a:pt x="89296" y="107157"/>
                </a:lnTo>
                <a:lnTo>
                  <a:pt x="89296" y="116086"/>
                </a:lnTo>
                <a:lnTo>
                  <a:pt x="89296" y="116086"/>
                </a:lnTo>
                <a:lnTo>
                  <a:pt x="89296" y="125016"/>
                </a:lnTo>
                <a:lnTo>
                  <a:pt x="89296" y="125016"/>
                </a:lnTo>
                <a:lnTo>
                  <a:pt x="98226" y="125016"/>
                </a:lnTo>
                <a:lnTo>
                  <a:pt x="98226" y="125016"/>
                </a:lnTo>
                <a:lnTo>
                  <a:pt x="98226" y="125016"/>
                </a:lnTo>
                <a:lnTo>
                  <a:pt x="98226" y="125016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Freeform 64"/>
          <p:cNvSpPr/>
          <p:nvPr/>
        </p:nvSpPr>
        <p:spPr>
          <a:xfrm>
            <a:off x="1714500" y="2312789"/>
            <a:ext cx="35720" cy="250032"/>
          </a:xfrm>
          <a:custGeom>
            <a:avLst/>
            <a:gdLst/>
            <a:ahLst/>
            <a:cxnLst/>
            <a:rect l="0" t="0" r="0" b="0"/>
            <a:pathLst>
              <a:path w="35720" h="250032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8930"/>
                </a:lnTo>
                <a:lnTo>
                  <a:pt x="0" y="8930"/>
                </a:lnTo>
                <a:lnTo>
                  <a:pt x="0" y="17859"/>
                </a:lnTo>
                <a:lnTo>
                  <a:pt x="0" y="17859"/>
                </a:lnTo>
                <a:lnTo>
                  <a:pt x="8929" y="35719"/>
                </a:lnTo>
                <a:lnTo>
                  <a:pt x="8929" y="44648"/>
                </a:lnTo>
                <a:lnTo>
                  <a:pt x="8929" y="62508"/>
                </a:lnTo>
                <a:lnTo>
                  <a:pt x="8929" y="80367"/>
                </a:lnTo>
                <a:lnTo>
                  <a:pt x="8929" y="98226"/>
                </a:lnTo>
                <a:lnTo>
                  <a:pt x="8929" y="116086"/>
                </a:lnTo>
                <a:lnTo>
                  <a:pt x="17859" y="133945"/>
                </a:lnTo>
                <a:lnTo>
                  <a:pt x="17859" y="151805"/>
                </a:lnTo>
                <a:lnTo>
                  <a:pt x="17859" y="169664"/>
                </a:lnTo>
                <a:lnTo>
                  <a:pt x="26789" y="187524"/>
                </a:lnTo>
                <a:lnTo>
                  <a:pt x="26789" y="205383"/>
                </a:lnTo>
                <a:lnTo>
                  <a:pt x="26789" y="214313"/>
                </a:lnTo>
                <a:lnTo>
                  <a:pt x="35719" y="232172"/>
                </a:lnTo>
                <a:lnTo>
                  <a:pt x="35719" y="241102"/>
                </a:lnTo>
                <a:lnTo>
                  <a:pt x="35719" y="250031"/>
                </a:lnTo>
                <a:lnTo>
                  <a:pt x="35719" y="250031"/>
                </a:lnTo>
                <a:lnTo>
                  <a:pt x="35719" y="250031"/>
                </a:lnTo>
                <a:lnTo>
                  <a:pt x="35719" y="250031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Freeform 65"/>
          <p:cNvSpPr/>
          <p:nvPr/>
        </p:nvSpPr>
        <p:spPr>
          <a:xfrm>
            <a:off x="1678781" y="2419945"/>
            <a:ext cx="178595" cy="26790"/>
          </a:xfrm>
          <a:custGeom>
            <a:avLst/>
            <a:gdLst/>
            <a:ahLst/>
            <a:cxnLst/>
            <a:rect l="0" t="0" r="0" b="0"/>
            <a:pathLst>
              <a:path w="178595" h="26790">
                <a:moveTo>
                  <a:pt x="0" y="26789"/>
                </a:moveTo>
                <a:lnTo>
                  <a:pt x="0" y="17859"/>
                </a:lnTo>
                <a:lnTo>
                  <a:pt x="0" y="17859"/>
                </a:lnTo>
                <a:lnTo>
                  <a:pt x="8930" y="17859"/>
                </a:lnTo>
                <a:lnTo>
                  <a:pt x="8930" y="17859"/>
                </a:lnTo>
                <a:lnTo>
                  <a:pt x="17859" y="17859"/>
                </a:lnTo>
                <a:lnTo>
                  <a:pt x="35719" y="8930"/>
                </a:lnTo>
                <a:lnTo>
                  <a:pt x="53578" y="8930"/>
                </a:lnTo>
                <a:lnTo>
                  <a:pt x="71438" y="0"/>
                </a:lnTo>
                <a:lnTo>
                  <a:pt x="89297" y="0"/>
                </a:lnTo>
                <a:lnTo>
                  <a:pt x="116086" y="0"/>
                </a:lnTo>
                <a:lnTo>
                  <a:pt x="142875" y="0"/>
                </a:lnTo>
                <a:lnTo>
                  <a:pt x="160734" y="0"/>
                </a:lnTo>
                <a:lnTo>
                  <a:pt x="169664" y="0"/>
                </a:lnTo>
                <a:lnTo>
                  <a:pt x="178594" y="0"/>
                </a:lnTo>
                <a:lnTo>
                  <a:pt x="178594" y="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Freeform 66"/>
          <p:cNvSpPr/>
          <p:nvPr/>
        </p:nvSpPr>
        <p:spPr>
          <a:xfrm>
            <a:off x="535781" y="2866429"/>
            <a:ext cx="151806" cy="17861"/>
          </a:xfrm>
          <a:custGeom>
            <a:avLst/>
            <a:gdLst/>
            <a:ahLst/>
            <a:cxnLst/>
            <a:rect l="0" t="0" r="0" b="0"/>
            <a:pathLst>
              <a:path w="151806" h="17861">
                <a:moveTo>
                  <a:pt x="0" y="17860"/>
                </a:moveTo>
                <a:lnTo>
                  <a:pt x="0" y="17860"/>
                </a:lnTo>
                <a:lnTo>
                  <a:pt x="8930" y="17860"/>
                </a:lnTo>
                <a:lnTo>
                  <a:pt x="17860" y="17860"/>
                </a:lnTo>
                <a:lnTo>
                  <a:pt x="26789" y="17860"/>
                </a:lnTo>
                <a:lnTo>
                  <a:pt x="35719" y="17860"/>
                </a:lnTo>
                <a:lnTo>
                  <a:pt x="53578" y="8930"/>
                </a:lnTo>
                <a:lnTo>
                  <a:pt x="71438" y="8930"/>
                </a:lnTo>
                <a:lnTo>
                  <a:pt x="98227" y="8930"/>
                </a:lnTo>
                <a:lnTo>
                  <a:pt x="125016" y="0"/>
                </a:lnTo>
                <a:lnTo>
                  <a:pt x="142875" y="0"/>
                </a:lnTo>
                <a:lnTo>
                  <a:pt x="151805" y="0"/>
                </a:lnTo>
                <a:lnTo>
                  <a:pt x="151805" y="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" name="Freeform 77"/>
          <p:cNvSpPr/>
          <p:nvPr/>
        </p:nvSpPr>
        <p:spPr>
          <a:xfrm>
            <a:off x="3929062" y="1259086"/>
            <a:ext cx="205384" cy="8931"/>
          </a:xfrm>
          <a:custGeom>
            <a:avLst/>
            <a:gdLst/>
            <a:ahLst/>
            <a:cxnLst/>
            <a:rect l="0" t="0" r="0" b="0"/>
            <a:pathLst>
              <a:path w="205384" h="8931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8930" y="0"/>
                </a:lnTo>
                <a:lnTo>
                  <a:pt x="8930" y="0"/>
                </a:lnTo>
                <a:lnTo>
                  <a:pt x="17859" y="8930"/>
                </a:lnTo>
                <a:lnTo>
                  <a:pt x="26789" y="8930"/>
                </a:lnTo>
                <a:lnTo>
                  <a:pt x="35719" y="8930"/>
                </a:lnTo>
                <a:lnTo>
                  <a:pt x="44649" y="8930"/>
                </a:lnTo>
                <a:lnTo>
                  <a:pt x="53578" y="8930"/>
                </a:lnTo>
                <a:lnTo>
                  <a:pt x="71438" y="8930"/>
                </a:lnTo>
                <a:lnTo>
                  <a:pt x="80367" y="8930"/>
                </a:lnTo>
                <a:lnTo>
                  <a:pt x="98227" y="8930"/>
                </a:lnTo>
                <a:lnTo>
                  <a:pt x="107156" y="8930"/>
                </a:lnTo>
                <a:lnTo>
                  <a:pt x="125016" y="0"/>
                </a:lnTo>
                <a:lnTo>
                  <a:pt x="142875" y="0"/>
                </a:lnTo>
                <a:lnTo>
                  <a:pt x="151805" y="0"/>
                </a:lnTo>
                <a:lnTo>
                  <a:pt x="169664" y="0"/>
                </a:lnTo>
                <a:lnTo>
                  <a:pt x="178594" y="0"/>
                </a:lnTo>
                <a:lnTo>
                  <a:pt x="196453" y="0"/>
                </a:lnTo>
                <a:lnTo>
                  <a:pt x="205383" y="0"/>
                </a:lnTo>
                <a:lnTo>
                  <a:pt x="205383" y="0"/>
                </a:lnTo>
                <a:lnTo>
                  <a:pt x="205383" y="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Freeform 78"/>
          <p:cNvSpPr/>
          <p:nvPr/>
        </p:nvSpPr>
        <p:spPr>
          <a:xfrm>
            <a:off x="4348757" y="1107281"/>
            <a:ext cx="169665" cy="294681"/>
          </a:xfrm>
          <a:custGeom>
            <a:avLst/>
            <a:gdLst/>
            <a:ahLst/>
            <a:cxnLst/>
            <a:rect l="0" t="0" r="0" b="0"/>
            <a:pathLst>
              <a:path w="169665" h="294681">
                <a:moveTo>
                  <a:pt x="116086" y="71438"/>
                </a:moveTo>
                <a:lnTo>
                  <a:pt x="116086" y="71438"/>
                </a:lnTo>
                <a:lnTo>
                  <a:pt x="116086" y="71438"/>
                </a:lnTo>
                <a:lnTo>
                  <a:pt x="125016" y="62508"/>
                </a:lnTo>
                <a:lnTo>
                  <a:pt x="125016" y="53578"/>
                </a:lnTo>
                <a:lnTo>
                  <a:pt x="125016" y="44649"/>
                </a:lnTo>
                <a:lnTo>
                  <a:pt x="133946" y="35719"/>
                </a:lnTo>
                <a:lnTo>
                  <a:pt x="133946" y="26789"/>
                </a:lnTo>
                <a:lnTo>
                  <a:pt x="125016" y="17860"/>
                </a:lnTo>
                <a:lnTo>
                  <a:pt x="125016" y="17860"/>
                </a:lnTo>
                <a:lnTo>
                  <a:pt x="125016" y="8930"/>
                </a:lnTo>
                <a:lnTo>
                  <a:pt x="116086" y="8930"/>
                </a:lnTo>
                <a:lnTo>
                  <a:pt x="107157" y="0"/>
                </a:lnTo>
                <a:lnTo>
                  <a:pt x="98227" y="0"/>
                </a:lnTo>
                <a:lnTo>
                  <a:pt x="89297" y="0"/>
                </a:lnTo>
                <a:lnTo>
                  <a:pt x="80368" y="0"/>
                </a:lnTo>
                <a:lnTo>
                  <a:pt x="71438" y="8930"/>
                </a:lnTo>
                <a:lnTo>
                  <a:pt x="53579" y="8930"/>
                </a:lnTo>
                <a:lnTo>
                  <a:pt x="44649" y="17860"/>
                </a:lnTo>
                <a:lnTo>
                  <a:pt x="35719" y="26789"/>
                </a:lnTo>
                <a:lnTo>
                  <a:pt x="26789" y="35719"/>
                </a:lnTo>
                <a:lnTo>
                  <a:pt x="17860" y="44649"/>
                </a:lnTo>
                <a:lnTo>
                  <a:pt x="8930" y="62508"/>
                </a:lnTo>
                <a:lnTo>
                  <a:pt x="0" y="71438"/>
                </a:lnTo>
                <a:lnTo>
                  <a:pt x="0" y="80367"/>
                </a:lnTo>
                <a:lnTo>
                  <a:pt x="0" y="89297"/>
                </a:lnTo>
                <a:lnTo>
                  <a:pt x="8930" y="98227"/>
                </a:lnTo>
                <a:lnTo>
                  <a:pt x="8930" y="98227"/>
                </a:lnTo>
                <a:lnTo>
                  <a:pt x="17860" y="107156"/>
                </a:lnTo>
                <a:lnTo>
                  <a:pt x="26789" y="116086"/>
                </a:lnTo>
                <a:lnTo>
                  <a:pt x="44649" y="116086"/>
                </a:lnTo>
                <a:lnTo>
                  <a:pt x="53579" y="125016"/>
                </a:lnTo>
                <a:lnTo>
                  <a:pt x="71438" y="125016"/>
                </a:lnTo>
                <a:lnTo>
                  <a:pt x="89297" y="125016"/>
                </a:lnTo>
                <a:lnTo>
                  <a:pt x="107157" y="133946"/>
                </a:lnTo>
                <a:lnTo>
                  <a:pt x="116086" y="133946"/>
                </a:lnTo>
                <a:lnTo>
                  <a:pt x="133946" y="142875"/>
                </a:lnTo>
                <a:lnTo>
                  <a:pt x="142875" y="151805"/>
                </a:lnTo>
                <a:lnTo>
                  <a:pt x="151805" y="151805"/>
                </a:lnTo>
                <a:lnTo>
                  <a:pt x="160735" y="160735"/>
                </a:lnTo>
                <a:lnTo>
                  <a:pt x="160735" y="178594"/>
                </a:lnTo>
                <a:lnTo>
                  <a:pt x="169664" y="187524"/>
                </a:lnTo>
                <a:lnTo>
                  <a:pt x="169664" y="196453"/>
                </a:lnTo>
                <a:lnTo>
                  <a:pt x="169664" y="214313"/>
                </a:lnTo>
                <a:lnTo>
                  <a:pt x="169664" y="232172"/>
                </a:lnTo>
                <a:lnTo>
                  <a:pt x="160735" y="241102"/>
                </a:lnTo>
                <a:lnTo>
                  <a:pt x="151805" y="250032"/>
                </a:lnTo>
                <a:lnTo>
                  <a:pt x="151805" y="258961"/>
                </a:lnTo>
                <a:lnTo>
                  <a:pt x="142875" y="267891"/>
                </a:lnTo>
                <a:lnTo>
                  <a:pt x="133946" y="276821"/>
                </a:lnTo>
                <a:lnTo>
                  <a:pt x="125016" y="285750"/>
                </a:lnTo>
                <a:lnTo>
                  <a:pt x="116086" y="285750"/>
                </a:lnTo>
                <a:lnTo>
                  <a:pt x="107157" y="285750"/>
                </a:lnTo>
                <a:lnTo>
                  <a:pt x="89297" y="285750"/>
                </a:lnTo>
                <a:lnTo>
                  <a:pt x="80368" y="294680"/>
                </a:lnTo>
                <a:lnTo>
                  <a:pt x="71438" y="285750"/>
                </a:lnTo>
                <a:lnTo>
                  <a:pt x="62508" y="285750"/>
                </a:lnTo>
                <a:lnTo>
                  <a:pt x="53579" y="285750"/>
                </a:lnTo>
                <a:lnTo>
                  <a:pt x="44649" y="285750"/>
                </a:lnTo>
                <a:lnTo>
                  <a:pt x="44649" y="285750"/>
                </a:lnTo>
                <a:lnTo>
                  <a:pt x="35719" y="285750"/>
                </a:lnTo>
                <a:lnTo>
                  <a:pt x="35719" y="28575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" name="Freeform 79"/>
          <p:cNvSpPr/>
          <p:nvPr/>
        </p:nvSpPr>
        <p:spPr>
          <a:xfrm>
            <a:off x="4357687" y="1071562"/>
            <a:ext cx="232173" cy="339330"/>
          </a:xfrm>
          <a:custGeom>
            <a:avLst/>
            <a:gdLst/>
            <a:ahLst/>
            <a:cxnLst/>
            <a:rect l="0" t="0" r="0" b="0"/>
            <a:pathLst>
              <a:path w="232173" h="339330">
                <a:moveTo>
                  <a:pt x="196453" y="125016"/>
                </a:moveTo>
                <a:lnTo>
                  <a:pt x="196453" y="116086"/>
                </a:lnTo>
                <a:lnTo>
                  <a:pt x="196453" y="116086"/>
                </a:lnTo>
                <a:lnTo>
                  <a:pt x="196453" y="107157"/>
                </a:lnTo>
                <a:lnTo>
                  <a:pt x="196453" y="89297"/>
                </a:lnTo>
                <a:lnTo>
                  <a:pt x="196453" y="80368"/>
                </a:lnTo>
                <a:lnTo>
                  <a:pt x="196453" y="71438"/>
                </a:lnTo>
                <a:lnTo>
                  <a:pt x="196453" y="53579"/>
                </a:lnTo>
                <a:lnTo>
                  <a:pt x="187524" y="44649"/>
                </a:lnTo>
                <a:lnTo>
                  <a:pt x="187524" y="26789"/>
                </a:lnTo>
                <a:lnTo>
                  <a:pt x="178594" y="17860"/>
                </a:lnTo>
                <a:lnTo>
                  <a:pt x="169664" y="8930"/>
                </a:lnTo>
                <a:lnTo>
                  <a:pt x="160734" y="0"/>
                </a:lnTo>
                <a:lnTo>
                  <a:pt x="151805" y="0"/>
                </a:lnTo>
                <a:lnTo>
                  <a:pt x="133945" y="0"/>
                </a:lnTo>
                <a:lnTo>
                  <a:pt x="125016" y="0"/>
                </a:lnTo>
                <a:lnTo>
                  <a:pt x="107156" y="8930"/>
                </a:lnTo>
                <a:lnTo>
                  <a:pt x="98227" y="17860"/>
                </a:lnTo>
                <a:lnTo>
                  <a:pt x="80367" y="35719"/>
                </a:lnTo>
                <a:lnTo>
                  <a:pt x="62508" y="53579"/>
                </a:lnTo>
                <a:lnTo>
                  <a:pt x="44649" y="71438"/>
                </a:lnTo>
                <a:lnTo>
                  <a:pt x="35719" y="89297"/>
                </a:lnTo>
                <a:lnTo>
                  <a:pt x="17859" y="116086"/>
                </a:lnTo>
                <a:lnTo>
                  <a:pt x="8930" y="142875"/>
                </a:lnTo>
                <a:lnTo>
                  <a:pt x="0" y="169665"/>
                </a:lnTo>
                <a:lnTo>
                  <a:pt x="0" y="196454"/>
                </a:lnTo>
                <a:lnTo>
                  <a:pt x="0" y="223243"/>
                </a:lnTo>
                <a:lnTo>
                  <a:pt x="0" y="250032"/>
                </a:lnTo>
                <a:lnTo>
                  <a:pt x="8930" y="267891"/>
                </a:lnTo>
                <a:lnTo>
                  <a:pt x="17859" y="285751"/>
                </a:lnTo>
                <a:lnTo>
                  <a:pt x="26789" y="303610"/>
                </a:lnTo>
                <a:lnTo>
                  <a:pt x="44649" y="321469"/>
                </a:lnTo>
                <a:lnTo>
                  <a:pt x="53578" y="330399"/>
                </a:lnTo>
                <a:lnTo>
                  <a:pt x="80367" y="339329"/>
                </a:lnTo>
                <a:lnTo>
                  <a:pt x="98227" y="339329"/>
                </a:lnTo>
                <a:lnTo>
                  <a:pt x="116086" y="339329"/>
                </a:lnTo>
                <a:lnTo>
                  <a:pt x="133945" y="330399"/>
                </a:lnTo>
                <a:lnTo>
                  <a:pt x="160734" y="321469"/>
                </a:lnTo>
                <a:lnTo>
                  <a:pt x="178594" y="312540"/>
                </a:lnTo>
                <a:lnTo>
                  <a:pt x="196453" y="294680"/>
                </a:lnTo>
                <a:lnTo>
                  <a:pt x="205383" y="276821"/>
                </a:lnTo>
                <a:lnTo>
                  <a:pt x="214313" y="223243"/>
                </a:lnTo>
                <a:lnTo>
                  <a:pt x="223242" y="196454"/>
                </a:lnTo>
                <a:lnTo>
                  <a:pt x="232172" y="169665"/>
                </a:lnTo>
                <a:lnTo>
                  <a:pt x="232172" y="151805"/>
                </a:lnTo>
                <a:lnTo>
                  <a:pt x="232172" y="125016"/>
                </a:lnTo>
                <a:lnTo>
                  <a:pt x="232172" y="107157"/>
                </a:lnTo>
                <a:lnTo>
                  <a:pt x="223242" y="80368"/>
                </a:lnTo>
                <a:lnTo>
                  <a:pt x="214313" y="62508"/>
                </a:lnTo>
                <a:lnTo>
                  <a:pt x="205383" y="80368"/>
                </a:lnTo>
                <a:lnTo>
                  <a:pt x="196453" y="62508"/>
                </a:lnTo>
                <a:lnTo>
                  <a:pt x="187524" y="53579"/>
                </a:lnTo>
                <a:lnTo>
                  <a:pt x="169664" y="44649"/>
                </a:lnTo>
                <a:lnTo>
                  <a:pt x="160734" y="44649"/>
                </a:lnTo>
                <a:lnTo>
                  <a:pt x="142875" y="35719"/>
                </a:lnTo>
                <a:lnTo>
                  <a:pt x="133945" y="35719"/>
                </a:lnTo>
                <a:lnTo>
                  <a:pt x="125016" y="44649"/>
                </a:lnTo>
                <a:lnTo>
                  <a:pt x="125016" y="44649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Freeform 80"/>
          <p:cNvSpPr/>
          <p:nvPr/>
        </p:nvSpPr>
        <p:spPr>
          <a:xfrm>
            <a:off x="4679156" y="1187648"/>
            <a:ext cx="125016" cy="160736"/>
          </a:xfrm>
          <a:custGeom>
            <a:avLst/>
            <a:gdLst/>
            <a:ahLst/>
            <a:cxnLst/>
            <a:rect l="0" t="0" r="0" b="0"/>
            <a:pathLst>
              <a:path w="125016" h="160736">
                <a:moveTo>
                  <a:pt x="107156" y="17860"/>
                </a:moveTo>
                <a:lnTo>
                  <a:pt x="107156" y="17860"/>
                </a:lnTo>
                <a:lnTo>
                  <a:pt x="98226" y="8930"/>
                </a:lnTo>
                <a:lnTo>
                  <a:pt x="98226" y="8930"/>
                </a:lnTo>
                <a:lnTo>
                  <a:pt x="98226" y="0"/>
                </a:lnTo>
                <a:lnTo>
                  <a:pt x="89297" y="0"/>
                </a:lnTo>
                <a:lnTo>
                  <a:pt x="80367" y="0"/>
                </a:lnTo>
                <a:lnTo>
                  <a:pt x="71437" y="0"/>
                </a:lnTo>
                <a:lnTo>
                  <a:pt x="62508" y="8930"/>
                </a:lnTo>
                <a:lnTo>
                  <a:pt x="53578" y="8930"/>
                </a:lnTo>
                <a:lnTo>
                  <a:pt x="35719" y="17860"/>
                </a:lnTo>
                <a:lnTo>
                  <a:pt x="26789" y="26789"/>
                </a:lnTo>
                <a:lnTo>
                  <a:pt x="17859" y="26789"/>
                </a:lnTo>
                <a:lnTo>
                  <a:pt x="8930" y="35719"/>
                </a:lnTo>
                <a:lnTo>
                  <a:pt x="0" y="44649"/>
                </a:lnTo>
                <a:lnTo>
                  <a:pt x="0" y="44649"/>
                </a:lnTo>
                <a:lnTo>
                  <a:pt x="0" y="53579"/>
                </a:lnTo>
                <a:lnTo>
                  <a:pt x="0" y="53579"/>
                </a:lnTo>
                <a:lnTo>
                  <a:pt x="8930" y="62508"/>
                </a:lnTo>
                <a:lnTo>
                  <a:pt x="8930" y="62508"/>
                </a:lnTo>
                <a:lnTo>
                  <a:pt x="17859" y="62508"/>
                </a:lnTo>
                <a:lnTo>
                  <a:pt x="26789" y="71438"/>
                </a:lnTo>
                <a:lnTo>
                  <a:pt x="44648" y="71438"/>
                </a:lnTo>
                <a:lnTo>
                  <a:pt x="53578" y="71438"/>
                </a:lnTo>
                <a:lnTo>
                  <a:pt x="71437" y="71438"/>
                </a:lnTo>
                <a:lnTo>
                  <a:pt x="89297" y="80368"/>
                </a:lnTo>
                <a:lnTo>
                  <a:pt x="98226" y="80368"/>
                </a:lnTo>
                <a:lnTo>
                  <a:pt x="107156" y="89297"/>
                </a:lnTo>
                <a:lnTo>
                  <a:pt x="116086" y="89297"/>
                </a:lnTo>
                <a:lnTo>
                  <a:pt x="116086" y="98227"/>
                </a:lnTo>
                <a:lnTo>
                  <a:pt x="125015" y="107157"/>
                </a:lnTo>
                <a:lnTo>
                  <a:pt x="125015" y="116086"/>
                </a:lnTo>
                <a:lnTo>
                  <a:pt x="125015" y="125016"/>
                </a:lnTo>
                <a:lnTo>
                  <a:pt x="125015" y="125016"/>
                </a:lnTo>
                <a:lnTo>
                  <a:pt x="116086" y="133946"/>
                </a:lnTo>
                <a:lnTo>
                  <a:pt x="107156" y="142875"/>
                </a:lnTo>
                <a:lnTo>
                  <a:pt x="98226" y="151805"/>
                </a:lnTo>
                <a:lnTo>
                  <a:pt x="89297" y="151805"/>
                </a:lnTo>
                <a:lnTo>
                  <a:pt x="71437" y="160735"/>
                </a:lnTo>
                <a:lnTo>
                  <a:pt x="62508" y="160735"/>
                </a:lnTo>
                <a:lnTo>
                  <a:pt x="44648" y="160735"/>
                </a:lnTo>
                <a:lnTo>
                  <a:pt x="35719" y="160735"/>
                </a:lnTo>
                <a:lnTo>
                  <a:pt x="17859" y="160735"/>
                </a:lnTo>
                <a:lnTo>
                  <a:pt x="8930" y="160735"/>
                </a:lnTo>
                <a:lnTo>
                  <a:pt x="0" y="160735"/>
                </a:lnTo>
                <a:lnTo>
                  <a:pt x="0" y="160735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" name="Freeform 81"/>
          <p:cNvSpPr/>
          <p:nvPr/>
        </p:nvSpPr>
        <p:spPr>
          <a:xfrm>
            <a:off x="4848820" y="1160859"/>
            <a:ext cx="214314" cy="160736"/>
          </a:xfrm>
          <a:custGeom>
            <a:avLst/>
            <a:gdLst/>
            <a:ahLst/>
            <a:cxnLst/>
            <a:rect l="0" t="0" r="0" b="0"/>
            <a:pathLst>
              <a:path w="214314" h="160736">
                <a:moveTo>
                  <a:pt x="0" y="17860"/>
                </a:moveTo>
                <a:lnTo>
                  <a:pt x="0" y="26789"/>
                </a:lnTo>
                <a:lnTo>
                  <a:pt x="8930" y="35719"/>
                </a:lnTo>
                <a:lnTo>
                  <a:pt x="8930" y="44649"/>
                </a:lnTo>
                <a:lnTo>
                  <a:pt x="8930" y="53578"/>
                </a:lnTo>
                <a:lnTo>
                  <a:pt x="8930" y="71438"/>
                </a:lnTo>
                <a:lnTo>
                  <a:pt x="8930" y="89297"/>
                </a:lnTo>
                <a:lnTo>
                  <a:pt x="8930" y="107157"/>
                </a:lnTo>
                <a:lnTo>
                  <a:pt x="8930" y="125016"/>
                </a:lnTo>
                <a:lnTo>
                  <a:pt x="8930" y="133946"/>
                </a:lnTo>
                <a:lnTo>
                  <a:pt x="8930" y="142875"/>
                </a:lnTo>
                <a:lnTo>
                  <a:pt x="8930" y="151805"/>
                </a:lnTo>
                <a:lnTo>
                  <a:pt x="8930" y="151805"/>
                </a:lnTo>
                <a:lnTo>
                  <a:pt x="8930" y="160735"/>
                </a:lnTo>
                <a:lnTo>
                  <a:pt x="8930" y="160735"/>
                </a:lnTo>
                <a:lnTo>
                  <a:pt x="8930" y="151805"/>
                </a:lnTo>
                <a:lnTo>
                  <a:pt x="8930" y="151805"/>
                </a:lnTo>
                <a:lnTo>
                  <a:pt x="8930" y="142875"/>
                </a:lnTo>
                <a:lnTo>
                  <a:pt x="17859" y="125016"/>
                </a:lnTo>
                <a:lnTo>
                  <a:pt x="17859" y="107157"/>
                </a:lnTo>
                <a:lnTo>
                  <a:pt x="17859" y="89297"/>
                </a:lnTo>
                <a:lnTo>
                  <a:pt x="26789" y="62508"/>
                </a:lnTo>
                <a:lnTo>
                  <a:pt x="26789" y="44649"/>
                </a:lnTo>
                <a:lnTo>
                  <a:pt x="35719" y="35719"/>
                </a:lnTo>
                <a:lnTo>
                  <a:pt x="35719" y="17860"/>
                </a:lnTo>
                <a:lnTo>
                  <a:pt x="44649" y="8930"/>
                </a:lnTo>
                <a:lnTo>
                  <a:pt x="53578" y="8930"/>
                </a:lnTo>
                <a:lnTo>
                  <a:pt x="62508" y="0"/>
                </a:lnTo>
                <a:lnTo>
                  <a:pt x="71438" y="8930"/>
                </a:lnTo>
                <a:lnTo>
                  <a:pt x="80368" y="8930"/>
                </a:lnTo>
                <a:lnTo>
                  <a:pt x="89297" y="17860"/>
                </a:lnTo>
                <a:lnTo>
                  <a:pt x="98227" y="26789"/>
                </a:lnTo>
                <a:lnTo>
                  <a:pt x="107157" y="44649"/>
                </a:lnTo>
                <a:lnTo>
                  <a:pt x="107157" y="53578"/>
                </a:lnTo>
                <a:lnTo>
                  <a:pt x="116086" y="71438"/>
                </a:lnTo>
                <a:lnTo>
                  <a:pt x="116086" y="80368"/>
                </a:lnTo>
                <a:lnTo>
                  <a:pt x="116086" y="98227"/>
                </a:lnTo>
                <a:lnTo>
                  <a:pt x="116086" y="107157"/>
                </a:lnTo>
                <a:lnTo>
                  <a:pt x="116086" y="107157"/>
                </a:lnTo>
                <a:lnTo>
                  <a:pt x="116086" y="116086"/>
                </a:lnTo>
                <a:lnTo>
                  <a:pt x="116086" y="116086"/>
                </a:lnTo>
                <a:lnTo>
                  <a:pt x="116086" y="116086"/>
                </a:lnTo>
                <a:lnTo>
                  <a:pt x="116086" y="116086"/>
                </a:lnTo>
                <a:lnTo>
                  <a:pt x="116086" y="116086"/>
                </a:lnTo>
                <a:lnTo>
                  <a:pt x="116086" y="107157"/>
                </a:lnTo>
                <a:lnTo>
                  <a:pt x="116086" y="98227"/>
                </a:lnTo>
                <a:lnTo>
                  <a:pt x="116086" y="80368"/>
                </a:lnTo>
                <a:lnTo>
                  <a:pt x="125016" y="71438"/>
                </a:lnTo>
                <a:lnTo>
                  <a:pt x="133946" y="53578"/>
                </a:lnTo>
                <a:lnTo>
                  <a:pt x="142875" y="35719"/>
                </a:lnTo>
                <a:lnTo>
                  <a:pt x="151805" y="26789"/>
                </a:lnTo>
                <a:lnTo>
                  <a:pt x="160735" y="17860"/>
                </a:lnTo>
                <a:lnTo>
                  <a:pt x="160735" y="17860"/>
                </a:lnTo>
                <a:lnTo>
                  <a:pt x="169664" y="17860"/>
                </a:lnTo>
                <a:lnTo>
                  <a:pt x="178594" y="17860"/>
                </a:lnTo>
                <a:lnTo>
                  <a:pt x="187524" y="17860"/>
                </a:lnTo>
                <a:lnTo>
                  <a:pt x="196453" y="26789"/>
                </a:lnTo>
                <a:lnTo>
                  <a:pt x="196453" y="35719"/>
                </a:lnTo>
                <a:lnTo>
                  <a:pt x="205383" y="53578"/>
                </a:lnTo>
                <a:lnTo>
                  <a:pt x="205383" y="62508"/>
                </a:lnTo>
                <a:lnTo>
                  <a:pt x="205383" y="80368"/>
                </a:lnTo>
                <a:lnTo>
                  <a:pt x="214313" y="98227"/>
                </a:lnTo>
                <a:lnTo>
                  <a:pt x="205383" y="107157"/>
                </a:lnTo>
                <a:lnTo>
                  <a:pt x="205383" y="116086"/>
                </a:lnTo>
                <a:lnTo>
                  <a:pt x="205383" y="125016"/>
                </a:lnTo>
                <a:lnTo>
                  <a:pt x="205383" y="125016"/>
                </a:lnTo>
                <a:lnTo>
                  <a:pt x="205383" y="125016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3" name="Freeform 82"/>
          <p:cNvSpPr/>
          <p:nvPr/>
        </p:nvSpPr>
        <p:spPr>
          <a:xfrm>
            <a:off x="5089922" y="1125141"/>
            <a:ext cx="142876" cy="142876"/>
          </a:xfrm>
          <a:custGeom>
            <a:avLst/>
            <a:gdLst/>
            <a:ahLst/>
            <a:cxnLst/>
            <a:rect l="0" t="0" r="0" b="0"/>
            <a:pathLst>
              <a:path w="142876" h="142876">
                <a:moveTo>
                  <a:pt x="107156" y="80367"/>
                </a:moveTo>
                <a:lnTo>
                  <a:pt x="107156" y="80367"/>
                </a:lnTo>
                <a:lnTo>
                  <a:pt x="107156" y="80367"/>
                </a:lnTo>
                <a:lnTo>
                  <a:pt x="107156" y="71437"/>
                </a:lnTo>
                <a:lnTo>
                  <a:pt x="107156" y="62507"/>
                </a:lnTo>
                <a:lnTo>
                  <a:pt x="107156" y="53578"/>
                </a:lnTo>
                <a:lnTo>
                  <a:pt x="116086" y="44648"/>
                </a:lnTo>
                <a:lnTo>
                  <a:pt x="116086" y="35718"/>
                </a:lnTo>
                <a:lnTo>
                  <a:pt x="116086" y="26789"/>
                </a:lnTo>
                <a:lnTo>
                  <a:pt x="107156" y="26789"/>
                </a:lnTo>
                <a:lnTo>
                  <a:pt x="107156" y="17859"/>
                </a:lnTo>
                <a:lnTo>
                  <a:pt x="107156" y="8929"/>
                </a:lnTo>
                <a:lnTo>
                  <a:pt x="98226" y="0"/>
                </a:lnTo>
                <a:lnTo>
                  <a:pt x="89297" y="0"/>
                </a:lnTo>
                <a:lnTo>
                  <a:pt x="80367" y="0"/>
                </a:lnTo>
                <a:lnTo>
                  <a:pt x="71437" y="8929"/>
                </a:lnTo>
                <a:lnTo>
                  <a:pt x="62508" y="8929"/>
                </a:lnTo>
                <a:lnTo>
                  <a:pt x="53578" y="17859"/>
                </a:lnTo>
                <a:lnTo>
                  <a:pt x="44648" y="26789"/>
                </a:lnTo>
                <a:lnTo>
                  <a:pt x="35719" y="35718"/>
                </a:lnTo>
                <a:lnTo>
                  <a:pt x="26789" y="53578"/>
                </a:lnTo>
                <a:lnTo>
                  <a:pt x="17859" y="71437"/>
                </a:lnTo>
                <a:lnTo>
                  <a:pt x="8930" y="80367"/>
                </a:lnTo>
                <a:lnTo>
                  <a:pt x="8930" y="98226"/>
                </a:lnTo>
                <a:lnTo>
                  <a:pt x="0" y="107156"/>
                </a:lnTo>
                <a:lnTo>
                  <a:pt x="8930" y="116086"/>
                </a:lnTo>
                <a:lnTo>
                  <a:pt x="8930" y="133945"/>
                </a:lnTo>
                <a:lnTo>
                  <a:pt x="17859" y="133945"/>
                </a:lnTo>
                <a:lnTo>
                  <a:pt x="26789" y="142875"/>
                </a:lnTo>
                <a:lnTo>
                  <a:pt x="35719" y="142875"/>
                </a:lnTo>
                <a:lnTo>
                  <a:pt x="53578" y="142875"/>
                </a:lnTo>
                <a:lnTo>
                  <a:pt x="71437" y="133945"/>
                </a:lnTo>
                <a:lnTo>
                  <a:pt x="89297" y="133945"/>
                </a:lnTo>
                <a:lnTo>
                  <a:pt x="98226" y="125015"/>
                </a:lnTo>
                <a:lnTo>
                  <a:pt x="107156" y="116086"/>
                </a:lnTo>
                <a:lnTo>
                  <a:pt x="125016" y="107156"/>
                </a:lnTo>
                <a:lnTo>
                  <a:pt x="125016" y="89296"/>
                </a:lnTo>
                <a:lnTo>
                  <a:pt x="133945" y="80367"/>
                </a:lnTo>
                <a:lnTo>
                  <a:pt x="142875" y="71437"/>
                </a:lnTo>
                <a:lnTo>
                  <a:pt x="142875" y="53578"/>
                </a:lnTo>
                <a:lnTo>
                  <a:pt x="133945" y="44648"/>
                </a:lnTo>
                <a:lnTo>
                  <a:pt x="133945" y="44648"/>
                </a:lnTo>
                <a:lnTo>
                  <a:pt x="133945" y="35718"/>
                </a:lnTo>
                <a:lnTo>
                  <a:pt x="125016" y="35718"/>
                </a:lnTo>
                <a:lnTo>
                  <a:pt x="125016" y="26789"/>
                </a:lnTo>
                <a:lnTo>
                  <a:pt x="116086" y="26789"/>
                </a:lnTo>
                <a:lnTo>
                  <a:pt x="116086" y="26789"/>
                </a:lnTo>
                <a:lnTo>
                  <a:pt x="116086" y="26789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4" name="Freeform 83"/>
          <p:cNvSpPr/>
          <p:nvPr/>
        </p:nvSpPr>
        <p:spPr>
          <a:xfrm>
            <a:off x="5295305" y="1151930"/>
            <a:ext cx="160735" cy="187524"/>
          </a:xfrm>
          <a:custGeom>
            <a:avLst/>
            <a:gdLst/>
            <a:ahLst/>
            <a:cxnLst/>
            <a:rect l="0" t="0" r="0" b="0"/>
            <a:pathLst>
              <a:path w="160735" h="187524">
                <a:moveTo>
                  <a:pt x="71437" y="0"/>
                </a:moveTo>
                <a:lnTo>
                  <a:pt x="71437" y="0"/>
                </a:lnTo>
                <a:lnTo>
                  <a:pt x="71437" y="0"/>
                </a:lnTo>
                <a:lnTo>
                  <a:pt x="71437" y="0"/>
                </a:lnTo>
                <a:lnTo>
                  <a:pt x="71437" y="0"/>
                </a:lnTo>
                <a:lnTo>
                  <a:pt x="71437" y="0"/>
                </a:lnTo>
                <a:lnTo>
                  <a:pt x="62508" y="0"/>
                </a:lnTo>
                <a:lnTo>
                  <a:pt x="62508" y="8929"/>
                </a:lnTo>
                <a:lnTo>
                  <a:pt x="53578" y="8929"/>
                </a:lnTo>
                <a:lnTo>
                  <a:pt x="44648" y="17859"/>
                </a:lnTo>
                <a:lnTo>
                  <a:pt x="26789" y="17859"/>
                </a:lnTo>
                <a:lnTo>
                  <a:pt x="17859" y="26789"/>
                </a:lnTo>
                <a:lnTo>
                  <a:pt x="17859" y="26789"/>
                </a:lnTo>
                <a:lnTo>
                  <a:pt x="8929" y="35718"/>
                </a:lnTo>
                <a:lnTo>
                  <a:pt x="0" y="44648"/>
                </a:lnTo>
                <a:lnTo>
                  <a:pt x="0" y="44648"/>
                </a:lnTo>
                <a:lnTo>
                  <a:pt x="0" y="53578"/>
                </a:lnTo>
                <a:lnTo>
                  <a:pt x="0" y="53578"/>
                </a:lnTo>
                <a:lnTo>
                  <a:pt x="8929" y="62507"/>
                </a:lnTo>
                <a:lnTo>
                  <a:pt x="17859" y="62507"/>
                </a:lnTo>
                <a:lnTo>
                  <a:pt x="26789" y="71437"/>
                </a:lnTo>
                <a:lnTo>
                  <a:pt x="44648" y="71437"/>
                </a:lnTo>
                <a:lnTo>
                  <a:pt x="62508" y="80367"/>
                </a:lnTo>
                <a:lnTo>
                  <a:pt x="80367" y="80367"/>
                </a:lnTo>
                <a:lnTo>
                  <a:pt x="89297" y="89297"/>
                </a:lnTo>
                <a:lnTo>
                  <a:pt x="107156" y="89297"/>
                </a:lnTo>
                <a:lnTo>
                  <a:pt x="125015" y="98226"/>
                </a:lnTo>
                <a:lnTo>
                  <a:pt x="133945" y="107156"/>
                </a:lnTo>
                <a:lnTo>
                  <a:pt x="142875" y="116086"/>
                </a:lnTo>
                <a:lnTo>
                  <a:pt x="151804" y="125015"/>
                </a:lnTo>
                <a:lnTo>
                  <a:pt x="160734" y="133945"/>
                </a:lnTo>
                <a:lnTo>
                  <a:pt x="160734" y="142875"/>
                </a:lnTo>
                <a:lnTo>
                  <a:pt x="160734" y="151804"/>
                </a:lnTo>
                <a:lnTo>
                  <a:pt x="160734" y="151804"/>
                </a:lnTo>
                <a:lnTo>
                  <a:pt x="160734" y="160734"/>
                </a:lnTo>
                <a:lnTo>
                  <a:pt x="151804" y="169664"/>
                </a:lnTo>
                <a:lnTo>
                  <a:pt x="142875" y="169664"/>
                </a:lnTo>
                <a:lnTo>
                  <a:pt x="133945" y="178593"/>
                </a:lnTo>
                <a:lnTo>
                  <a:pt x="125015" y="187523"/>
                </a:lnTo>
                <a:lnTo>
                  <a:pt x="116086" y="187523"/>
                </a:lnTo>
                <a:lnTo>
                  <a:pt x="107156" y="187523"/>
                </a:lnTo>
                <a:lnTo>
                  <a:pt x="89297" y="187523"/>
                </a:lnTo>
                <a:lnTo>
                  <a:pt x="80367" y="187523"/>
                </a:lnTo>
                <a:lnTo>
                  <a:pt x="71437" y="178593"/>
                </a:lnTo>
                <a:lnTo>
                  <a:pt x="62508" y="178593"/>
                </a:lnTo>
                <a:lnTo>
                  <a:pt x="53578" y="178593"/>
                </a:lnTo>
                <a:lnTo>
                  <a:pt x="53578" y="169664"/>
                </a:lnTo>
                <a:lnTo>
                  <a:pt x="53578" y="169664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" name="Freeform 84"/>
          <p:cNvSpPr/>
          <p:nvPr/>
        </p:nvSpPr>
        <p:spPr>
          <a:xfrm>
            <a:off x="5500688" y="1151930"/>
            <a:ext cx="35719" cy="160735"/>
          </a:xfrm>
          <a:custGeom>
            <a:avLst/>
            <a:gdLst/>
            <a:ahLst/>
            <a:cxnLst/>
            <a:rect l="0" t="0" r="0" b="0"/>
            <a:pathLst>
              <a:path w="35719" h="160735">
                <a:moveTo>
                  <a:pt x="0" y="0"/>
                </a:moveTo>
                <a:lnTo>
                  <a:pt x="0" y="0"/>
                </a:lnTo>
                <a:lnTo>
                  <a:pt x="8929" y="0"/>
                </a:lnTo>
                <a:lnTo>
                  <a:pt x="8929" y="0"/>
                </a:lnTo>
                <a:lnTo>
                  <a:pt x="8929" y="0"/>
                </a:lnTo>
                <a:lnTo>
                  <a:pt x="17859" y="0"/>
                </a:lnTo>
                <a:lnTo>
                  <a:pt x="17859" y="8929"/>
                </a:lnTo>
                <a:lnTo>
                  <a:pt x="17859" y="26789"/>
                </a:lnTo>
                <a:lnTo>
                  <a:pt x="17859" y="35718"/>
                </a:lnTo>
                <a:lnTo>
                  <a:pt x="17859" y="53578"/>
                </a:lnTo>
                <a:lnTo>
                  <a:pt x="26789" y="71437"/>
                </a:lnTo>
                <a:lnTo>
                  <a:pt x="26789" y="89297"/>
                </a:lnTo>
                <a:lnTo>
                  <a:pt x="26789" y="98226"/>
                </a:lnTo>
                <a:lnTo>
                  <a:pt x="26789" y="116086"/>
                </a:lnTo>
                <a:lnTo>
                  <a:pt x="35718" y="125015"/>
                </a:lnTo>
                <a:lnTo>
                  <a:pt x="35718" y="133945"/>
                </a:lnTo>
                <a:lnTo>
                  <a:pt x="35718" y="142875"/>
                </a:lnTo>
                <a:lnTo>
                  <a:pt x="35718" y="151804"/>
                </a:lnTo>
                <a:lnTo>
                  <a:pt x="35718" y="160734"/>
                </a:lnTo>
                <a:lnTo>
                  <a:pt x="35718" y="160734"/>
                </a:lnTo>
                <a:lnTo>
                  <a:pt x="35718" y="160734"/>
                </a:lnTo>
                <a:lnTo>
                  <a:pt x="35718" y="160734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6" name="Freeform 85"/>
          <p:cNvSpPr/>
          <p:nvPr/>
        </p:nvSpPr>
        <p:spPr>
          <a:xfrm>
            <a:off x="5518547" y="1089422"/>
            <a:ext cx="8931" cy="8930"/>
          </a:xfrm>
          <a:custGeom>
            <a:avLst/>
            <a:gdLst/>
            <a:ahLst/>
            <a:cxnLst/>
            <a:rect l="0" t="0" r="0" b="0"/>
            <a:pathLst>
              <a:path w="8931" h="8930">
                <a:moveTo>
                  <a:pt x="0" y="8929"/>
                </a:moveTo>
                <a:lnTo>
                  <a:pt x="0" y="8929"/>
                </a:lnTo>
                <a:lnTo>
                  <a:pt x="0" y="0"/>
                </a:lnTo>
                <a:lnTo>
                  <a:pt x="0" y="0"/>
                </a:lnTo>
                <a:lnTo>
                  <a:pt x="8930" y="0"/>
                </a:lnTo>
                <a:lnTo>
                  <a:pt x="8930" y="0"/>
                </a:lnTo>
                <a:lnTo>
                  <a:pt x="8930" y="0"/>
                </a:lnTo>
                <a:lnTo>
                  <a:pt x="8930" y="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7" name="Freeform 86"/>
          <p:cNvSpPr/>
          <p:nvPr/>
        </p:nvSpPr>
        <p:spPr>
          <a:xfrm>
            <a:off x="5572125" y="1143000"/>
            <a:ext cx="187524" cy="160735"/>
          </a:xfrm>
          <a:custGeom>
            <a:avLst/>
            <a:gdLst/>
            <a:ahLst/>
            <a:cxnLst/>
            <a:rect l="0" t="0" r="0" b="0"/>
            <a:pathLst>
              <a:path w="187524" h="160735">
                <a:moveTo>
                  <a:pt x="133945" y="8930"/>
                </a:moveTo>
                <a:lnTo>
                  <a:pt x="133945" y="8930"/>
                </a:lnTo>
                <a:lnTo>
                  <a:pt x="133945" y="8930"/>
                </a:lnTo>
                <a:lnTo>
                  <a:pt x="133945" y="0"/>
                </a:lnTo>
                <a:lnTo>
                  <a:pt x="133945" y="0"/>
                </a:lnTo>
                <a:lnTo>
                  <a:pt x="133945" y="0"/>
                </a:lnTo>
                <a:lnTo>
                  <a:pt x="125015" y="0"/>
                </a:lnTo>
                <a:lnTo>
                  <a:pt x="107156" y="8930"/>
                </a:lnTo>
                <a:lnTo>
                  <a:pt x="89296" y="8930"/>
                </a:lnTo>
                <a:lnTo>
                  <a:pt x="71437" y="8930"/>
                </a:lnTo>
                <a:lnTo>
                  <a:pt x="62507" y="17859"/>
                </a:lnTo>
                <a:lnTo>
                  <a:pt x="44648" y="17859"/>
                </a:lnTo>
                <a:lnTo>
                  <a:pt x="35718" y="26789"/>
                </a:lnTo>
                <a:lnTo>
                  <a:pt x="26789" y="35719"/>
                </a:lnTo>
                <a:lnTo>
                  <a:pt x="17859" y="35719"/>
                </a:lnTo>
                <a:lnTo>
                  <a:pt x="17859" y="35719"/>
                </a:lnTo>
                <a:lnTo>
                  <a:pt x="17859" y="44648"/>
                </a:lnTo>
                <a:lnTo>
                  <a:pt x="17859" y="44648"/>
                </a:lnTo>
                <a:lnTo>
                  <a:pt x="17859" y="53578"/>
                </a:lnTo>
                <a:lnTo>
                  <a:pt x="17859" y="53578"/>
                </a:lnTo>
                <a:lnTo>
                  <a:pt x="26789" y="62508"/>
                </a:lnTo>
                <a:lnTo>
                  <a:pt x="35718" y="62508"/>
                </a:lnTo>
                <a:lnTo>
                  <a:pt x="53578" y="62508"/>
                </a:lnTo>
                <a:lnTo>
                  <a:pt x="62507" y="62508"/>
                </a:lnTo>
                <a:lnTo>
                  <a:pt x="80367" y="62508"/>
                </a:lnTo>
                <a:lnTo>
                  <a:pt x="98226" y="62508"/>
                </a:lnTo>
                <a:lnTo>
                  <a:pt x="116086" y="71437"/>
                </a:lnTo>
                <a:lnTo>
                  <a:pt x="133945" y="71437"/>
                </a:lnTo>
                <a:lnTo>
                  <a:pt x="142875" y="80367"/>
                </a:lnTo>
                <a:lnTo>
                  <a:pt x="160734" y="80367"/>
                </a:lnTo>
                <a:lnTo>
                  <a:pt x="169664" y="89297"/>
                </a:lnTo>
                <a:lnTo>
                  <a:pt x="178593" y="89297"/>
                </a:lnTo>
                <a:lnTo>
                  <a:pt x="178593" y="98227"/>
                </a:lnTo>
                <a:lnTo>
                  <a:pt x="187523" y="107156"/>
                </a:lnTo>
                <a:lnTo>
                  <a:pt x="187523" y="116086"/>
                </a:lnTo>
                <a:lnTo>
                  <a:pt x="187523" y="125016"/>
                </a:lnTo>
                <a:lnTo>
                  <a:pt x="187523" y="125016"/>
                </a:lnTo>
                <a:lnTo>
                  <a:pt x="178593" y="133945"/>
                </a:lnTo>
                <a:lnTo>
                  <a:pt x="178593" y="142875"/>
                </a:lnTo>
                <a:lnTo>
                  <a:pt x="169664" y="142875"/>
                </a:lnTo>
                <a:lnTo>
                  <a:pt x="160734" y="151805"/>
                </a:lnTo>
                <a:lnTo>
                  <a:pt x="151804" y="151805"/>
                </a:lnTo>
                <a:lnTo>
                  <a:pt x="133945" y="151805"/>
                </a:lnTo>
                <a:lnTo>
                  <a:pt x="125015" y="160734"/>
                </a:lnTo>
                <a:lnTo>
                  <a:pt x="107156" y="160734"/>
                </a:lnTo>
                <a:lnTo>
                  <a:pt x="98226" y="160734"/>
                </a:lnTo>
                <a:lnTo>
                  <a:pt x="80367" y="160734"/>
                </a:lnTo>
                <a:lnTo>
                  <a:pt x="62507" y="151805"/>
                </a:lnTo>
                <a:lnTo>
                  <a:pt x="44648" y="151805"/>
                </a:lnTo>
                <a:lnTo>
                  <a:pt x="26789" y="151805"/>
                </a:lnTo>
                <a:lnTo>
                  <a:pt x="17859" y="151805"/>
                </a:lnTo>
                <a:lnTo>
                  <a:pt x="0" y="142875"/>
                </a:lnTo>
                <a:lnTo>
                  <a:pt x="0" y="142875"/>
                </a:lnTo>
                <a:lnTo>
                  <a:pt x="0" y="142875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8" name="Freeform 87"/>
          <p:cNvSpPr/>
          <p:nvPr/>
        </p:nvSpPr>
        <p:spPr>
          <a:xfrm>
            <a:off x="4071937" y="1687711"/>
            <a:ext cx="223243" cy="26790"/>
          </a:xfrm>
          <a:custGeom>
            <a:avLst/>
            <a:gdLst/>
            <a:ahLst/>
            <a:cxnLst/>
            <a:rect l="0" t="0" r="0" b="0"/>
            <a:pathLst>
              <a:path w="223243" h="26790">
                <a:moveTo>
                  <a:pt x="0" y="26789"/>
                </a:moveTo>
                <a:lnTo>
                  <a:pt x="0" y="26789"/>
                </a:lnTo>
                <a:lnTo>
                  <a:pt x="0" y="26789"/>
                </a:lnTo>
                <a:lnTo>
                  <a:pt x="0" y="26789"/>
                </a:lnTo>
                <a:lnTo>
                  <a:pt x="8930" y="26789"/>
                </a:lnTo>
                <a:lnTo>
                  <a:pt x="17859" y="26789"/>
                </a:lnTo>
                <a:lnTo>
                  <a:pt x="26789" y="17859"/>
                </a:lnTo>
                <a:lnTo>
                  <a:pt x="44649" y="17859"/>
                </a:lnTo>
                <a:lnTo>
                  <a:pt x="62508" y="8929"/>
                </a:lnTo>
                <a:lnTo>
                  <a:pt x="80367" y="8929"/>
                </a:lnTo>
                <a:lnTo>
                  <a:pt x="107156" y="8929"/>
                </a:lnTo>
                <a:lnTo>
                  <a:pt x="125016" y="0"/>
                </a:lnTo>
                <a:lnTo>
                  <a:pt x="151805" y="0"/>
                </a:lnTo>
                <a:lnTo>
                  <a:pt x="169664" y="0"/>
                </a:lnTo>
                <a:lnTo>
                  <a:pt x="196453" y="0"/>
                </a:lnTo>
                <a:lnTo>
                  <a:pt x="223242" y="0"/>
                </a:lnTo>
                <a:lnTo>
                  <a:pt x="223242" y="0"/>
                </a:lnTo>
                <a:lnTo>
                  <a:pt x="223242" y="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9" name="Freeform 88"/>
          <p:cNvSpPr/>
          <p:nvPr/>
        </p:nvSpPr>
        <p:spPr>
          <a:xfrm>
            <a:off x="4411265" y="1553766"/>
            <a:ext cx="205384" cy="294680"/>
          </a:xfrm>
          <a:custGeom>
            <a:avLst/>
            <a:gdLst/>
            <a:ahLst/>
            <a:cxnLst/>
            <a:rect l="0" t="0" r="0" b="0"/>
            <a:pathLst>
              <a:path w="205384" h="294680">
                <a:moveTo>
                  <a:pt x="17860" y="44648"/>
                </a:moveTo>
                <a:lnTo>
                  <a:pt x="17860" y="44648"/>
                </a:lnTo>
                <a:lnTo>
                  <a:pt x="17860" y="44648"/>
                </a:lnTo>
                <a:lnTo>
                  <a:pt x="17860" y="44648"/>
                </a:lnTo>
                <a:lnTo>
                  <a:pt x="17860" y="53578"/>
                </a:lnTo>
                <a:lnTo>
                  <a:pt x="17860" y="62507"/>
                </a:lnTo>
                <a:lnTo>
                  <a:pt x="17860" y="71437"/>
                </a:lnTo>
                <a:lnTo>
                  <a:pt x="17860" y="98226"/>
                </a:lnTo>
                <a:lnTo>
                  <a:pt x="17860" y="116085"/>
                </a:lnTo>
                <a:lnTo>
                  <a:pt x="17860" y="142874"/>
                </a:lnTo>
                <a:lnTo>
                  <a:pt x="17860" y="160734"/>
                </a:lnTo>
                <a:lnTo>
                  <a:pt x="8930" y="187523"/>
                </a:lnTo>
                <a:lnTo>
                  <a:pt x="8930" y="205382"/>
                </a:lnTo>
                <a:lnTo>
                  <a:pt x="8930" y="223242"/>
                </a:lnTo>
                <a:lnTo>
                  <a:pt x="8930" y="241101"/>
                </a:lnTo>
                <a:lnTo>
                  <a:pt x="0" y="250031"/>
                </a:lnTo>
                <a:lnTo>
                  <a:pt x="0" y="258960"/>
                </a:lnTo>
                <a:lnTo>
                  <a:pt x="0" y="267890"/>
                </a:lnTo>
                <a:lnTo>
                  <a:pt x="0" y="276820"/>
                </a:lnTo>
                <a:lnTo>
                  <a:pt x="0" y="276820"/>
                </a:lnTo>
                <a:lnTo>
                  <a:pt x="0" y="276820"/>
                </a:lnTo>
                <a:lnTo>
                  <a:pt x="8930" y="267890"/>
                </a:lnTo>
                <a:lnTo>
                  <a:pt x="8930" y="258960"/>
                </a:lnTo>
                <a:lnTo>
                  <a:pt x="8930" y="250031"/>
                </a:lnTo>
                <a:lnTo>
                  <a:pt x="8930" y="232171"/>
                </a:lnTo>
                <a:lnTo>
                  <a:pt x="8930" y="214312"/>
                </a:lnTo>
                <a:lnTo>
                  <a:pt x="17860" y="187523"/>
                </a:lnTo>
                <a:lnTo>
                  <a:pt x="17860" y="160734"/>
                </a:lnTo>
                <a:lnTo>
                  <a:pt x="17860" y="142874"/>
                </a:lnTo>
                <a:lnTo>
                  <a:pt x="17860" y="125015"/>
                </a:lnTo>
                <a:lnTo>
                  <a:pt x="17860" y="98226"/>
                </a:lnTo>
                <a:lnTo>
                  <a:pt x="17860" y="80367"/>
                </a:lnTo>
                <a:lnTo>
                  <a:pt x="17860" y="62507"/>
                </a:lnTo>
                <a:lnTo>
                  <a:pt x="26789" y="44648"/>
                </a:lnTo>
                <a:lnTo>
                  <a:pt x="26789" y="26789"/>
                </a:lnTo>
                <a:lnTo>
                  <a:pt x="26789" y="17859"/>
                </a:lnTo>
                <a:lnTo>
                  <a:pt x="35719" y="8929"/>
                </a:lnTo>
                <a:lnTo>
                  <a:pt x="35719" y="8929"/>
                </a:lnTo>
                <a:lnTo>
                  <a:pt x="35719" y="0"/>
                </a:lnTo>
                <a:lnTo>
                  <a:pt x="35719" y="0"/>
                </a:lnTo>
                <a:lnTo>
                  <a:pt x="35719" y="8929"/>
                </a:lnTo>
                <a:lnTo>
                  <a:pt x="35719" y="8929"/>
                </a:lnTo>
                <a:lnTo>
                  <a:pt x="35719" y="26789"/>
                </a:lnTo>
                <a:lnTo>
                  <a:pt x="35719" y="44648"/>
                </a:lnTo>
                <a:lnTo>
                  <a:pt x="44649" y="62507"/>
                </a:lnTo>
                <a:lnTo>
                  <a:pt x="44649" y="80367"/>
                </a:lnTo>
                <a:lnTo>
                  <a:pt x="53578" y="107156"/>
                </a:lnTo>
                <a:lnTo>
                  <a:pt x="53578" y="133945"/>
                </a:lnTo>
                <a:lnTo>
                  <a:pt x="62508" y="151804"/>
                </a:lnTo>
                <a:lnTo>
                  <a:pt x="71438" y="178593"/>
                </a:lnTo>
                <a:lnTo>
                  <a:pt x="80367" y="205382"/>
                </a:lnTo>
                <a:lnTo>
                  <a:pt x="89297" y="223242"/>
                </a:lnTo>
                <a:lnTo>
                  <a:pt x="98227" y="241101"/>
                </a:lnTo>
                <a:lnTo>
                  <a:pt x="107156" y="258960"/>
                </a:lnTo>
                <a:lnTo>
                  <a:pt x="116086" y="267890"/>
                </a:lnTo>
                <a:lnTo>
                  <a:pt x="116086" y="276820"/>
                </a:lnTo>
                <a:lnTo>
                  <a:pt x="125016" y="285749"/>
                </a:lnTo>
                <a:lnTo>
                  <a:pt x="142875" y="285749"/>
                </a:lnTo>
                <a:lnTo>
                  <a:pt x="151805" y="294679"/>
                </a:lnTo>
                <a:lnTo>
                  <a:pt x="151805" y="285749"/>
                </a:lnTo>
                <a:lnTo>
                  <a:pt x="160735" y="267890"/>
                </a:lnTo>
                <a:lnTo>
                  <a:pt x="169664" y="258960"/>
                </a:lnTo>
                <a:lnTo>
                  <a:pt x="178594" y="241101"/>
                </a:lnTo>
                <a:lnTo>
                  <a:pt x="178594" y="223242"/>
                </a:lnTo>
                <a:lnTo>
                  <a:pt x="187524" y="205382"/>
                </a:lnTo>
                <a:lnTo>
                  <a:pt x="187524" y="178593"/>
                </a:lnTo>
                <a:lnTo>
                  <a:pt x="196453" y="151804"/>
                </a:lnTo>
                <a:lnTo>
                  <a:pt x="196453" y="125015"/>
                </a:lnTo>
                <a:lnTo>
                  <a:pt x="205383" y="89296"/>
                </a:lnTo>
                <a:lnTo>
                  <a:pt x="205383" y="71437"/>
                </a:lnTo>
                <a:lnTo>
                  <a:pt x="205383" y="44648"/>
                </a:lnTo>
                <a:lnTo>
                  <a:pt x="205383" y="26789"/>
                </a:lnTo>
                <a:lnTo>
                  <a:pt x="205383" y="17859"/>
                </a:lnTo>
                <a:lnTo>
                  <a:pt x="205383" y="17859"/>
                </a:lnTo>
                <a:lnTo>
                  <a:pt x="205383" y="17859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0" name="Freeform 89"/>
          <p:cNvSpPr/>
          <p:nvPr/>
        </p:nvSpPr>
        <p:spPr>
          <a:xfrm>
            <a:off x="4679156" y="1687711"/>
            <a:ext cx="116087" cy="125016"/>
          </a:xfrm>
          <a:custGeom>
            <a:avLst/>
            <a:gdLst/>
            <a:ahLst/>
            <a:cxnLst/>
            <a:rect l="0" t="0" r="0" b="0"/>
            <a:pathLst>
              <a:path w="116087" h="125016">
                <a:moveTo>
                  <a:pt x="71437" y="17859"/>
                </a:moveTo>
                <a:lnTo>
                  <a:pt x="71437" y="17859"/>
                </a:lnTo>
                <a:lnTo>
                  <a:pt x="71437" y="17859"/>
                </a:lnTo>
                <a:lnTo>
                  <a:pt x="71437" y="8929"/>
                </a:lnTo>
                <a:lnTo>
                  <a:pt x="71437" y="8929"/>
                </a:lnTo>
                <a:lnTo>
                  <a:pt x="80367" y="8929"/>
                </a:lnTo>
                <a:lnTo>
                  <a:pt x="71437" y="8929"/>
                </a:lnTo>
                <a:lnTo>
                  <a:pt x="71437" y="0"/>
                </a:lnTo>
                <a:lnTo>
                  <a:pt x="71437" y="0"/>
                </a:lnTo>
                <a:lnTo>
                  <a:pt x="62508" y="8929"/>
                </a:lnTo>
                <a:lnTo>
                  <a:pt x="53578" y="8929"/>
                </a:lnTo>
                <a:lnTo>
                  <a:pt x="35719" y="17859"/>
                </a:lnTo>
                <a:lnTo>
                  <a:pt x="26789" y="26789"/>
                </a:lnTo>
                <a:lnTo>
                  <a:pt x="17859" y="44648"/>
                </a:lnTo>
                <a:lnTo>
                  <a:pt x="8930" y="53578"/>
                </a:lnTo>
                <a:lnTo>
                  <a:pt x="0" y="71437"/>
                </a:lnTo>
                <a:lnTo>
                  <a:pt x="0" y="80367"/>
                </a:lnTo>
                <a:lnTo>
                  <a:pt x="0" y="98226"/>
                </a:lnTo>
                <a:lnTo>
                  <a:pt x="0" y="107156"/>
                </a:lnTo>
                <a:lnTo>
                  <a:pt x="0" y="116086"/>
                </a:lnTo>
                <a:lnTo>
                  <a:pt x="8930" y="116086"/>
                </a:lnTo>
                <a:lnTo>
                  <a:pt x="17859" y="125015"/>
                </a:lnTo>
                <a:lnTo>
                  <a:pt x="17859" y="125015"/>
                </a:lnTo>
                <a:lnTo>
                  <a:pt x="26789" y="125015"/>
                </a:lnTo>
                <a:lnTo>
                  <a:pt x="35719" y="116086"/>
                </a:lnTo>
                <a:lnTo>
                  <a:pt x="44648" y="116086"/>
                </a:lnTo>
                <a:lnTo>
                  <a:pt x="44648" y="107156"/>
                </a:lnTo>
                <a:lnTo>
                  <a:pt x="53578" y="98226"/>
                </a:lnTo>
                <a:lnTo>
                  <a:pt x="53578" y="80367"/>
                </a:lnTo>
                <a:lnTo>
                  <a:pt x="62508" y="71437"/>
                </a:lnTo>
                <a:lnTo>
                  <a:pt x="62508" y="53578"/>
                </a:lnTo>
                <a:lnTo>
                  <a:pt x="71437" y="44648"/>
                </a:lnTo>
                <a:lnTo>
                  <a:pt x="71437" y="44648"/>
                </a:lnTo>
                <a:lnTo>
                  <a:pt x="71437" y="44648"/>
                </a:lnTo>
                <a:lnTo>
                  <a:pt x="71437" y="44648"/>
                </a:lnTo>
                <a:lnTo>
                  <a:pt x="71437" y="44648"/>
                </a:lnTo>
                <a:lnTo>
                  <a:pt x="80367" y="53578"/>
                </a:lnTo>
                <a:lnTo>
                  <a:pt x="80367" y="53578"/>
                </a:lnTo>
                <a:lnTo>
                  <a:pt x="89297" y="71437"/>
                </a:lnTo>
                <a:lnTo>
                  <a:pt x="98226" y="80367"/>
                </a:lnTo>
                <a:lnTo>
                  <a:pt x="107156" y="89297"/>
                </a:lnTo>
                <a:lnTo>
                  <a:pt x="116086" y="98226"/>
                </a:lnTo>
                <a:lnTo>
                  <a:pt x="116086" y="107156"/>
                </a:lnTo>
                <a:lnTo>
                  <a:pt x="116086" y="107156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1" name="Freeform 90"/>
          <p:cNvSpPr/>
          <p:nvPr/>
        </p:nvSpPr>
        <p:spPr>
          <a:xfrm>
            <a:off x="5125641" y="1482328"/>
            <a:ext cx="8930" cy="392907"/>
          </a:xfrm>
          <a:custGeom>
            <a:avLst/>
            <a:gdLst/>
            <a:ahLst/>
            <a:cxnLst/>
            <a:rect l="0" t="0" r="0" b="0"/>
            <a:pathLst>
              <a:path w="8930" h="392907">
                <a:moveTo>
                  <a:pt x="8929" y="0"/>
                </a:moveTo>
                <a:lnTo>
                  <a:pt x="8929" y="0"/>
                </a:lnTo>
                <a:lnTo>
                  <a:pt x="8929" y="8930"/>
                </a:lnTo>
                <a:lnTo>
                  <a:pt x="8929" y="8930"/>
                </a:lnTo>
                <a:lnTo>
                  <a:pt x="8929" y="26789"/>
                </a:lnTo>
                <a:lnTo>
                  <a:pt x="8929" y="35719"/>
                </a:lnTo>
                <a:lnTo>
                  <a:pt x="8929" y="53578"/>
                </a:lnTo>
                <a:lnTo>
                  <a:pt x="0" y="80367"/>
                </a:lnTo>
                <a:lnTo>
                  <a:pt x="8929" y="107156"/>
                </a:lnTo>
                <a:lnTo>
                  <a:pt x="0" y="133945"/>
                </a:lnTo>
                <a:lnTo>
                  <a:pt x="8929" y="160734"/>
                </a:lnTo>
                <a:lnTo>
                  <a:pt x="8929" y="196453"/>
                </a:lnTo>
                <a:lnTo>
                  <a:pt x="8929" y="223242"/>
                </a:lnTo>
                <a:lnTo>
                  <a:pt x="8929" y="250031"/>
                </a:lnTo>
                <a:lnTo>
                  <a:pt x="8929" y="276820"/>
                </a:lnTo>
                <a:lnTo>
                  <a:pt x="8929" y="303609"/>
                </a:lnTo>
                <a:lnTo>
                  <a:pt x="8929" y="321469"/>
                </a:lnTo>
                <a:lnTo>
                  <a:pt x="8929" y="339328"/>
                </a:lnTo>
                <a:lnTo>
                  <a:pt x="8929" y="357187"/>
                </a:lnTo>
                <a:lnTo>
                  <a:pt x="0" y="366117"/>
                </a:lnTo>
                <a:lnTo>
                  <a:pt x="0" y="375047"/>
                </a:lnTo>
                <a:lnTo>
                  <a:pt x="0" y="383976"/>
                </a:lnTo>
                <a:lnTo>
                  <a:pt x="0" y="392906"/>
                </a:lnTo>
                <a:lnTo>
                  <a:pt x="0" y="392906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2" name="Freeform 91"/>
          <p:cNvSpPr/>
          <p:nvPr/>
        </p:nvSpPr>
        <p:spPr>
          <a:xfrm>
            <a:off x="5161359" y="1589484"/>
            <a:ext cx="169665" cy="232173"/>
          </a:xfrm>
          <a:custGeom>
            <a:avLst/>
            <a:gdLst/>
            <a:ahLst/>
            <a:cxnLst/>
            <a:rect l="0" t="0" r="0" b="0"/>
            <a:pathLst>
              <a:path w="169665" h="232173">
                <a:moveTo>
                  <a:pt x="125016" y="0"/>
                </a:moveTo>
                <a:lnTo>
                  <a:pt x="125016" y="0"/>
                </a:lnTo>
                <a:lnTo>
                  <a:pt x="125016" y="0"/>
                </a:lnTo>
                <a:lnTo>
                  <a:pt x="125016" y="8930"/>
                </a:lnTo>
                <a:lnTo>
                  <a:pt x="125016" y="8930"/>
                </a:lnTo>
                <a:lnTo>
                  <a:pt x="116086" y="17860"/>
                </a:lnTo>
                <a:lnTo>
                  <a:pt x="107157" y="35719"/>
                </a:lnTo>
                <a:lnTo>
                  <a:pt x="98227" y="44649"/>
                </a:lnTo>
                <a:lnTo>
                  <a:pt x="80368" y="62508"/>
                </a:lnTo>
                <a:lnTo>
                  <a:pt x="71438" y="71438"/>
                </a:lnTo>
                <a:lnTo>
                  <a:pt x="53579" y="89297"/>
                </a:lnTo>
                <a:lnTo>
                  <a:pt x="35719" y="98227"/>
                </a:lnTo>
                <a:lnTo>
                  <a:pt x="26789" y="107156"/>
                </a:lnTo>
                <a:lnTo>
                  <a:pt x="17860" y="116086"/>
                </a:lnTo>
                <a:lnTo>
                  <a:pt x="8930" y="116086"/>
                </a:lnTo>
                <a:lnTo>
                  <a:pt x="0" y="125016"/>
                </a:lnTo>
                <a:lnTo>
                  <a:pt x="0" y="125016"/>
                </a:lnTo>
                <a:lnTo>
                  <a:pt x="0" y="125016"/>
                </a:lnTo>
                <a:lnTo>
                  <a:pt x="0" y="125016"/>
                </a:lnTo>
                <a:lnTo>
                  <a:pt x="0" y="125016"/>
                </a:lnTo>
                <a:lnTo>
                  <a:pt x="8930" y="125016"/>
                </a:lnTo>
                <a:lnTo>
                  <a:pt x="17860" y="125016"/>
                </a:lnTo>
                <a:lnTo>
                  <a:pt x="26789" y="133945"/>
                </a:lnTo>
                <a:lnTo>
                  <a:pt x="44649" y="142875"/>
                </a:lnTo>
                <a:lnTo>
                  <a:pt x="53579" y="151805"/>
                </a:lnTo>
                <a:lnTo>
                  <a:pt x="71438" y="160735"/>
                </a:lnTo>
                <a:lnTo>
                  <a:pt x="89297" y="178594"/>
                </a:lnTo>
                <a:lnTo>
                  <a:pt x="107157" y="187524"/>
                </a:lnTo>
                <a:lnTo>
                  <a:pt x="116086" y="196453"/>
                </a:lnTo>
                <a:lnTo>
                  <a:pt x="133946" y="205383"/>
                </a:lnTo>
                <a:lnTo>
                  <a:pt x="142875" y="214313"/>
                </a:lnTo>
                <a:lnTo>
                  <a:pt x="151805" y="223242"/>
                </a:lnTo>
                <a:lnTo>
                  <a:pt x="160735" y="232172"/>
                </a:lnTo>
                <a:lnTo>
                  <a:pt x="169664" y="232172"/>
                </a:lnTo>
                <a:lnTo>
                  <a:pt x="169664" y="232172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3" name="Freeform 92"/>
          <p:cNvSpPr/>
          <p:nvPr/>
        </p:nvSpPr>
        <p:spPr>
          <a:xfrm>
            <a:off x="5456039" y="1634133"/>
            <a:ext cx="160735" cy="294680"/>
          </a:xfrm>
          <a:custGeom>
            <a:avLst/>
            <a:gdLst/>
            <a:ahLst/>
            <a:cxnLst/>
            <a:rect l="0" t="0" r="0" b="0"/>
            <a:pathLst>
              <a:path w="160735" h="294680">
                <a:moveTo>
                  <a:pt x="0" y="80367"/>
                </a:moveTo>
                <a:lnTo>
                  <a:pt x="0" y="80367"/>
                </a:lnTo>
                <a:lnTo>
                  <a:pt x="8930" y="80367"/>
                </a:lnTo>
                <a:lnTo>
                  <a:pt x="8930" y="89296"/>
                </a:lnTo>
                <a:lnTo>
                  <a:pt x="17859" y="98226"/>
                </a:lnTo>
                <a:lnTo>
                  <a:pt x="17859" y="107156"/>
                </a:lnTo>
                <a:lnTo>
                  <a:pt x="26789" y="125015"/>
                </a:lnTo>
                <a:lnTo>
                  <a:pt x="26789" y="142875"/>
                </a:lnTo>
                <a:lnTo>
                  <a:pt x="26789" y="160734"/>
                </a:lnTo>
                <a:lnTo>
                  <a:pt x="35719" y="187523"/>
                </a:lnTo>
                <a:lnTo>
                  <a:pt x="35719" y="205382"/>
                </a:lnTo>
                <a:lnTo>
                  <a:pt x="35719" y="223242"/>
                </a:lnTo>
                <a:lnTo>
                  <a:pt x="35719" y="241101"/>
                </a:lnTo>
                <a:lnTo>
                  <a:pt x="35719" y="258961"/>
                </a:lnTo>
                <a:lnTo>
                  <a:pt x="35719" y="267890"/>
                </a:lnTo>
                <a:lnTo>
                  <a:pt x="35719" y="285750"/>
                </a:lnTo>
                <a:lnTo>
                  <a:pt x="35719" y="294679"/>
                </a:lnTo>
                <a:lnTo>
                  <a:pt x="35719" y="294679"/>
                </a:lnTo>
                <a:lnTo>
                  <a:pt x="26789" y="294679"/>
                </a:lnTo>
                <a:lnTo>
                  <a:pt x="26789" y="294679"/>
                </a:lnTo>
                <a:lnTo>
                  <a:pt x="26789" y="294679"/>
                </a:lnTo>
                <a:lnTo>
                  <a:pt x="26789" y="285750"/>
                </a:lnTo>
                <a:lnTo>
                  <a:pt x="26789" y="276820"/>
                </a:lnTo>
                <a:lnTo>
                  <a:pt x="26789" y="258961"/>
                </a:lnTo>
                <a:lnTo>
                  <a:pt x="26789" y="232171"/>
                </a:lnTo>
                <a:lnTo>
                  <a:pt x="26789" y="205382"/>
                </a:lnTo>
                <a:lnTo>
                  <a:pt x="26789" y="178593"/>
                </a:lnTo>
                <a:lnTo>
                  <a:pt x="26789" y="151804"/>
                </a:lnTo>
                <a:lnTo>
                  <a:pt x="26789" y="125015"/>
                </a:lnTo>
                <a:lnTo>
                  <a:pt x="26789" y="98226"/>
                </a:lnTo>
                <a:lnTo>
                  <a:pt x="35719" y="80367"/>
                </a:lnTo>
                <a:lnTo>
                  <a:pt x="44649" y="53578"/>
                </a:lnTo>
                <a:lnTo>
                  <a:pt x="53578" y="44648"/>
                </a:lnTo>
                <a:lnTo>
                  <a:pt x="62508" y="26789"/>
                </a:lnTo>
                <a:lnTo>
                  <a:pt x="71438" y="17859"/>
                </a:lnTo>
                <a:lnTo>
                  <a:pt x="80367" y="8929"/>
                </a:lnTo>
                <a:lnTo>
                  <a:pt x="98227" y="0"/>
                </a:lnTo>
                <a:lnTo>
                  <a:pt x="107156" y="0"/>
                </a:lnTo>
                <a:lnTo>
                  <a:pt x="116086" y="8929"/>
                </a:lnTo>
                <a:lnTo>
                  <a:pt x="125015" y="17859"/>
                </a:lnTo>
                <a:lnTo>
                  <a:pt x="133945" y="26789"/>
                </a:lnTo>
                <a:lnTo>
                  <a:pt x="142875" y="35718"/>
                </a:lnTo>
                <a:lnTo>
                  <a:pt x="151804" y="44648"/>
                </a:lnTo>
                <a:lnTo>
                  <a:pt x="151804" y="62507"/>
                </a:lnTo>
                <a:lnTo>
                  <a:pt x="160734" y="71437"/>
                </a:lnTo>
                <a:lnTo>
                  <a:pt x="151804" y="80367"/>
                </a:lnTo>
                <a:lnTo>
                  <a:pt x="151804" y="89296"/>
                </a:lnTo>
                <a:lnTo>
                  <a:pt x="151804" y="107156"/>
                </a:lnTo>
                <a:lnTo>
                  <a:pt x="142875" y="107156"/>
                </a:lnTo>
                <a:lnTo>
                  <a:pt x="133945" y="116086"/>
                </a:lnTo>
                <a:lnTo>
                  <a:pt x="125015" y="125015"/>
                </a:lnTo>
                <a:lnTo>
                  <a:pt x="116086" y="125015"/>
                </a:lnTo>
                <a:lnTo>
                  <a:pt x="98227" y="125015"/>
                </a:lnTo>
                <a:lnTo>
                  <a:pt x="89297" y="125015"/>
                </a:lnTo>
                <a:lnTo>
                  <a:pt x="80367" y="116086"/>
                </a:lnTo>
                <a:lnTo>
                  <a:pt x="71438" y="116086"/>
                </a:lnTo>
                <a:lnTo>
                  <a:pt x="71438" y="116086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4" name="Freeform 93"/>
          <p:cNvSpPr/>
          <p:nvPr/>
        </p:nvSpPr>
        <p:spPr>
          <a:xfrm>
            <a:off x="5652492" y="1643062"/>
            <a:ext cx="142876" cy="151806"/>
          </a:xfrm>
          <a:custGeom>
            <a:avLst/>
            <a:gdLst/>
            <a:ahLst/>
            <a:cxnLst/>
            <a:rect l="0" t="0" r="0" b="0"/>
            <a:pathLst>
              <a:path w="142876" h="151806">
                <a:moveTo>
                  <a:pt x="26789" y="0"/>
                </a:moveTo>
                <a:lnTo>
                  <a:pt x="26789" y="0"/>
                </a:lnTo>
                <a:lnTo>
                  <a:pt x="26789" y="0"/>
                </a:lnTo>
                <a:lnTo>
                  <a:pt x="26789" y="0"/>
                </a:lnTo>
                <a:lnTo>
                  <a:pt x="26789" y="8930"/>
                </a:lnTo>
                <a:lnTo>
                  <a:pt x="26789" y="17860"/>
                </a:lnTo>
                <a:lnTo>
                  <a:pt x="17859" y="35719"/>
                </a:lnTo>
                <a:lnTo>
                  <a:pt x="17859" y="44649"/>
                </a:lnTo>
                <a:lnTo>
                  <a:pt x="8929" y="62508"/>
                </a:lnTo>
                <a:lnTo>
                  <a:pt x="8929" y="80367"/>
                </a:lnTo>
                <a:lnTo>
                  <a:pt x="0" y="98227"/>
                </a:lnTo>
                <a:lnTo>
                  <a:pt x="0" y="116086"/>
                </a:lnTo>
                <a:lnTo>
                  <a:pt x="0" y="125016"/>
                </a:lnTo>
                <a:lnTo>
                  <a:pt x="8929" y="142875"/>
                </a:lnTo>
                <a:lnTo>
                  <a:pt x="8929" y="142875"/>
                </a:lnTo>
                <a:lnTo>
                  <a:pt x="17859" y="151805"/>
                </a:lnTo>
                <a:lnTo>
                  <a:pt x="26789" y="151805"/>
                </a:lnTo>
                <a:lnTo>
                  <a:pt x="44648" y="151805"/>
                </a:lnTo>
                <a:lnTo>
                  <a:pt x="53578" y="142875"/>
                </a:lnTo>
                <a:lnTo>
                  <a:pt x="62508" y="125016"/>
                </a:lnTo>
                <a:lnTo>
                  <a:pt x="80367" y="116086"/>
                </a:lnTo>
                <a:lnTo>
                  <a:pt x="89297" y="98227"/>
                </a:lnTo>
                <a:lnTo>
                  <a:pt x="98226" y="80367"/>
                </a:lnTo>
                <a:lnTo>
                  <a:pt x="107156" y="62508"/>
                </a:lnTo>
                <a:lnTo>
                  <a:pt x="116086" y="44649"/>
                </a:lnTo>
                <a:lnTo>
                  <a:pt x="116086" y="26789"/>
                </a:lnTo>
                <a:lnTo>
                  <a:pt x="125015" y="17860"/>
                </a:lnTo>
                <a:lnTo>
                  <a:pt x="125015" y="17860"/>
                </a:lnTo>
                <a:lnTo>
                  <a:pt x="125015" y="8930"/>
                </a:lnTo>
                <a:lnTo>
                  <a:pt x="125015" y="8930"/>
                </a:lnTo>
                <a:lnTo>
                  <a:pt x="125015" y="17860"/>
                </a:lnTo>
                <a:lnTo>
                  <a:pt x="125015" y="26789"/>
                </a:lnTo>
                <a:lnTo>
                  <a:pt x="125015" y="35719"/>
                </a:lnTo>
                <a:lnTo>
                  <a:pt x="133945" y="53578"/>
                </a:lnTo>
                <a:lnTo>
                  <a:pt x="133945" y="80367"/>
                </a:lnTo>
                <a:lnTo>
                  <a:pt x="133945" y="98227"/>
                </a:lnTo>
                <a:lnTo>
                  <a:pt x="133945" y="116086"/>
                </a:lnTo>
                <a:lnTo>
                  <a:pt x="142875" y="125016"/>
                </a:lnTo>
                <a:lnTo>
                  <a:pt x="142875" y="125016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5" name="Freeform 94"/>
          <p:cNvSpPr/>
          <p:nvPr/>
        </p:nvSpPr>
        <p:spPr>
          <a:xfrm>
            <a:off x="5875734" y="1643062"/>
            <a:ext cx="17860" cy="133947"/>
          </a:xfrm>
          <a:custGeom>
            <a:avLst/>
            <a:gdLst/>
            <a:ahLst/>
            <a:cxnLst/>
            <a:rect l="0" t="0" r="0" b="0"/>
            <a:pathLst>
              <a:path w="17860" h="133947">
                <a:moveTo>
                  <a:pt x="0" y="0"/>
                </a:moveTo>
                <a:lnTo>
                  <a:pt x="0" y="0"/>
                </a:lnTo>
                <a:lnTo>
                  <a:pt x="0" y="8930"/>
                </a:lnTo>
                <a:lnTo>
                  <a:pt x="0" y="17860"/>
                </a:lnTo>
                <a:lnTo>
                  <a:pt x="0" y="35719"/>
                </a:lnTo>
                <a:lnTo>
                  <a:pt x="0" y="53578"/>
                </a:lnTo>
                <a:lnTo>
                  <a:pt x="8930" y="71438"/>
                </a:lnTo>
                <a:lnTo>
                  <a:pt x="8930" y="89297"/>
                </a:lnTo>
                <a:lnTo>
                  <a:pt x="8930" y="107157"/>
                </a:lnTo>
                <a:lnTo>
                  <a:pt x="8930" y="116086"/>
                </a:lnTo>
                <a:lnTo>
                  <a:pt x="8930" y="125016"/>
                </a:lnTo>
                <a:lnTo>
                  <a:pt x="8930" y="133946"/>
                </a:lnTo>
                <a:lnTo>
                  <a:pt x="8930" y="133946"/>
                </a:lnTo>
                <a:lnTo>
                  <a:pt x="8930" y="133946"/>
                </a:lnTo>
                <a:lnTo>
                  <a:pt x="8930" y="133946"/>
                </a:lnTo>
                <a:lnTo>
                  <a:pt x="8930" y="125016"/>
                </a:lnTo>
                <a:lnTo>
                  <a:pt x="8930" y="116086"/>
                </a:lnTo>
                <a:lnTo>
                  <a:pt x="8930" y="98227"/>
                </a:lnTo>
                <a:lnTo>
                  <a:pt x="17859" y="71438"/>
                </a:lnTo>
                <a:lnTo>
                  <a:pt x="17859" y="71438"/>
                </a:lnTo>
                <a:lnTo>
                  <a:pt x="17859" y="71438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6" name="Freeform 95"/>
          <p:cNvSpPr/>
          <p:nvPr/>
        </p:nvSpPr>
        <p:spPr>
          <a:xfrm>
            <a:off x="5929312" y="1616273"/>
            <a:ext cx="116087" cy="151806"/>
          </a:xfrm>
          <a:custGeom>
            <a:avLst/>
            <a:gdLst/>
            <a:ahLst/>
            <a:cxnLst/>
            <a:rect l="0" t="0" r="0" b="0"/>
            <a:pathLst>
              <a:path w="116087" h="151806">
                <a:moveTo>
                  <a:pt x="0" y="17860"/>
                </a:moveTo>
                <a:lnTo>
                  <a:pt x="0" y="17860"/>
                </a:lnTo>
                <a:lnTo>
                  <a:pt x="8930" y="17860"/>
                </a:lnTo>
                <a:lnTo>
                  <a:pt x="8930" y="17860"/>
                </a:lnTo>
                <a:lnTo>
                  <a:pt x="17859" y="26789"/>
                </a:lnTo>
                <a:lnTo>
                  <a:pt x="17859" y="44649"/>
                </a:lnTo>
                <a:lnTo>
                  <a:pt x="26789" y="53578"/>
                </a:lnTo>
                <a:lnTo>
                  <a:pt x="26789" y="71438"/>
                </a:lnTo>
                <a:lnTo>
                  <a:pt x="26789" y="98227"/>
                </a:lnTo>
                <a:lnTo>
                  <a:pt x="26789" y="116086"/>
                </a:lnTo>
                <a:lnTo>
                  <a:pt x="26789" y="125016"/>
                </a:lnTo>
                <a:lnTo>
                  <a:pt x="26789" y="142875"/>
                </a:lnTo>
                <a:lnTo>
                  <a:pt x="17859" y="142875"/>
                </a:lnTo>
                <a:lnTo>
                  <a:pt x="17859" y="151805"/>
                </a:lnTo>
                <a:lnTo>
                  <a:pt x="17859" y="151805"/>
                </a:lnTo>
                <a:lnTo>
                  <a:pt x="17859" y="151805"/>
                </a:lnTo>
                <a:lnTo>
                  <a:pt x="17859" y="142875"/>
                </a:lnTo>
                <a:lnTo>
                  <a:pt x="17859" y="133946"/>
                </a:lnTo>
                <a:lnTo>
                  <a:pt x="17859" y="116086"/>
                </a:lnTo>
                <a:lnTo>
                  <a:pt x="26789" y="98227"/>
                </a:lnTo>
                <a:lnTo>
                  <a:pt x="35719" y="71438"/>
                </a:lnTo>
                <a:lnTo>
                  <a:pt x="44649" y="44649"/>
                </a:lnTo>
                <a:lnTo>
                  <a:pt x="53578" y="17860"/>
                </a:lnTo>
                <a:lnTo>
                  <a:pt x="62508" y="8930"/>
                </a:lnTo>
                <a:lnTo>
                  <a:pt x="71438" y="0"/>
                </a:lnTo>
                <a:lnTo>
                  <a:pt x="80367" y="0"/>
                </a:lnTo>
                <a:lnTo>
                  <a:pt x="89297" y="0"/>
                </a:lnTo>
                <a:lnTo>
                  <a:pt x="89297" y="0"/>
                </a:lnTo>
                <a:lnTo>
                  <a:pt x="98227" y="17860"/>
                </a:lnTo>
                <a:lnTo>
                  <a:pt x="98227" y="26789"/>
                </a:lnTo>
                <a:lnTo>
                  <a:pt x="107156" y="53578"/>
                </a:lnTo>
                <a:lnTo>
                  <a:pt x="116086" y="71438"/>
                </a:lnTo>
                <a:lnTo>
                  <a:pt x="116086" y="80367"/>
                </a:lnTo>
                <a:lnTo>
                  <a:pt x="116086" y="80367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7" name="Freeform 96"/>
          <p:cNvSpPr/>
          <p:nvPr/>
        </p:nvSpPr>
        <p:spPr>
          <a:xfrm>
            <a:off x="6116836" y="1589484"/>
            <a:ext cx="223243" cy="339329"/>
          </a:xfrm>
          <a:custGeom>
            <a:avLst/>
            <a:gdLst/>
            <a:ahLst/>
            <a:cxnLst/>
            <a:rect l="0" t="0" r="0" b="0"/>
            <a:pathLst>
              <a:path w="223243" h="339329">
                <a:moveTo>
                  <a:pt x="0" y="169664"/>
                </a:moveTo>
                <a:lnTo>
                  <a:pt x="0" y="178594"/>
                </a:lnTo>
                <a:lnTo>
                  <a:pt x="0" y="187524"/>
                </a:lnTo>
                <a:lnTo>
                  <a:pt x="0" y="205383"/>
                </a:lnTo>
                <a:lnTo>
                  <a:pt x="0" y="232172"/>
                </a:lnTo>
                <a:lnTo>
                  <a:pt x="0" y="250031"/>
                </a:lnTo>
                <a:lnTo>
                  <a:pt x="0" y="276820"/>
                </a:lnTo>
                <a:lnTo>
                  <a:pt x="0" y="294680"/>
                </a:lnTo>
                <a:lnTo>
                  <a:pt x="0" y="312539"/>
                </a:lnTo>
                <a:lnTo>
                  <a:pt x="0" y="321469"/>
                </a:lnTo>
                <a:lnTo>
                  <a:pt x="0" y="330399"/>
                </a:lnTo>
                <a:lnTo>
                  <a:pt x="0" y="339328"/>
                </a:lnTo>
                <a:lnTo>
                  <a:pt x="0" y="339328"/>
                </a:lnTo>
                <a:lnTo>
                  <a:pt x="0" y="339328"/>
                </a:lnTo>
                <a:lnTo>
                  <a:pt x="0" y="330399"/>
                </a:lnTo>
                <a:lnTo>
                  <a:pt x="0" y="321469"/>
                </a:lnTo>
                <a:lnTo>
                  <a:pt x="0" y="303610"/>
                </a:lnTo>
                <a:lnTo>
                  <a:pt x="0" y="285750"/>
                </a:lnTo>
                <a:lnTo>
                  <a:pt x="0" y="258961"/>
                </a:lnTo>
                <a:lnTo>
                  <a:pt x="0" y="223242"/>
                </a:lnTo>
                <a:lnTo>
                  <a:pt x="8929" y="187524"/>
                </a:lnTo>
                <a:lnTo>
                  <a:pt x="8929" y="151805"/>
                </a:lnTo>
                <a:lnTo>
                  <a:pt x="17859" y="125016"/>
                </a:lnTo>
                <a:lnTo>
                  <a:pt x="26789" y="98227"/>
                </a:lnTo>
                <a:lnTo>
                  <a:pt x="35718" y="71438"/>
                </a:lnTo>
                <a:lnTo>
                  <a:pt x="44648" y="53578"/>
                </a:lnTo>
                <a:lnTo>
                  <a:pt x="62507" y="35719"/>
                </a:lnTo>
                <a:lnTo>
                  <a:pt x="71437" y="26789"/>
                </a:lnTo>
                <a:lnTo>
                  <a:pt x="80367" y="17860"/>
                </a:lnTo>
                <a:lnTo>
                  <a:pt x="98226" y="8930"/>
                </a:lnTo>
                <a:lnTo>
                  <a:pt x="107156" y="0"/>
                </a:lnTo>
                <a:lnTo>
                  <a:pt x="125015" y="0"/>
                </a:lnTo>
                <a:lnTo>
                  <a:pt x="142875" y="0"/>
                </a:lnTo>
                <a:lnTo>
                  <a:pt x="160734" y="8930"/>
                </a:lnTo>
                <a:lnTo>
                  <a:pt x="169664" y="17860"/>
                </a:lnTo>
                <a:lnTo>
                  <a:pt x="187523" y="35719"/>
                </a:lnTo>
                <a:lnTo>
                  <a:pt x="196453" y="53578"/>
                </a:lnTo>
                <a:lnTo>
                  <a:pt x="205382" y="71438"/>
                </a:lnTo>
                <a:lnTo>
                  <a:pt x="214312" y="98227"/>
                </a:lnTo>
                <a:lnTo>
                  <a:pt x="214312" y="116086"/>
                </a:lnTo>
                <a:lnTo>
                  <a:pt x="223242" y="125016"/>
                </a:lnTo>
                <a:lnTo>
                  <a:pt x="214312" y="142875"/>
                </a:lnTo>
                <a:lnTo>
                  <a:pt x="214312" y="151805"/>
                </a:lnTo>
                <a:lnTo>
                  <a:pt x="205382" y="169664"/>
                </a:lnTo>
                <a:lnTo>
                  <a:pt x="196453" y="178594"/>
                </a:lnTo>
                <a:lnTo>
                  <a:pt x="187523" y="178594"/>
                </a:lnTo>
                <a:lnTo>
                  <a:pt x="169664" y="187524"/>
                </a:lnTo>
                <a:lnTo>
                  <a:pt x="151804" y="178594"/>
                </a:lnTo>
                <a:lnTo>
                  <a:pt x="133945" y="178594"/>
                </a:lnTo>
                <a:lnTo>
                  <a:pt x="116085" y="169664"/>
                </a:lnTo>
                <a:lnTo>
                  <a:pt x="89296" y="160735"/>
                </a:lnTo>
                <a:lnTo>
                  <a:pt x="71437" y="151805"/>
                </a:lnTo>
                <a:lnTo>
                  <a:pt x="53578" y="142875"/>
                </a:lnTo>
                <a:lnTo>
                  <a:pt x="44648" y="142875"/>
                </a:lnTo>
                <a:lnTo>
                  <a:pt x="44648" y="142875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8" name="Freeform 97"/>
          <p:cNvSpPr/>
          <p:nvPr/>
        </p:nvSpPr>
        <p:spPr>
          <a:xfrm>
            <a:off x="4000500" y="2277070"/>
            <a:ext cx="187524" cy="26790"/>
          </a:xfrm>
          <a:custGeom>
            <a:avLst/>
            <a:gdLst/>
            <a:ahLst/>
            <a:cxnLst/>
            <a:rect l="0" t="0" r="0" b="0"/>
            <a:pathLst>
              <a:path w="187524" h="26790">
                <a:moveTo>
                  <a:pt x="0" y="26789"/>
                </a:moveTo>
                <a:lnTo>
                  <a:pt x="0" y="26789"/>
                </a:lnTo>
                <a:lnTo>
                  <a:pt x="0" y="26789"/>
                </a:lnTo>
                <a:lnTo>
                  <a:pt x="8929" y="26789"/>
                </a:lnTo>
                <a:lnTo>
                  <a:pt x="17859" y="26789"/>
                </a:lnTo>
                <a:lnTo>
                  <a:pt x="35718" y="17859"/>
                </a:lnTo>
                <a:lnTo>
                  <a:pt x="53578" y="17859"/>
                </a:lnTo>
                <a:lnTo>
                  <a:pt x="71437" y="17859"/>
                </a:lnTo>
                <a:lnTo>
                  <a:pt x="98226" y="8930"/>
                </a:lnTo>
                <a:lnTo>
                  <a:pt x="125015" y="8930"/>
                </a:lnTo>
                <a:lnTo>
                  <a:pt x="151804" y="0"/>
                </a:lnTo>
                <a:lnTo>
                  <a:pt x="169664" y="0"/>
                </a:lnTo>
                <a:lnTo>
                  <a:pt x="187523" y="0"/>
                </a:lnTo>
                <a:lnTo>
                  <a:pt x="187523" y="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9" name="Freeform 98"/>
          <p:cNvSpPr/>
          <p:nvPr/>
        </p:nvSpPr>
        <p:spPr>
          <a:xfrm>
            <a:off x="4330898" y="2107406"/>
            <a:ext cx="232173" cy="348259"/>
          </a:xfrm>
          <a:custGeom>
            <a:avLst/>
            <a:gdLst/>
            <a:ahLst/>
            <a:cxnLst/>
            <a:rect l="0" t="0" r="0" b="0"/>
            <a:pathLst>
              <a:path w="232173" h="348259">
                <a:moveTo>
                  <a:pt x="17859" y="17859"/>
                </a:moveTo>
                <a:lnTo>
                  <a:pt x="17859" y="26789"/>
                </a:lnTo>
                <a:lnTo>
                  <a:pt x="17859" y="26789"/>
                </a:lnTo>
                <a:lnTo>
                  <a:pt x="17859" y="35719"/>
                </a:lnTo>
                <a:lnTo>
                  <a:pt x="17859" y="44648"/>
                </a:lnTo>
                <a:lnTo>
                  <a:pt x="17859" y="62508"/>
                </a:lnTo>
                <a:lnTo>
                  <a:pt x="17859" y="80367"/>
                </a:lnTo>
                <a:lnTo>
                  <a:pt x="17859" y="89297"/>
                </a:lnTo>
                <a:lnTo>
                  <a:pt x="17859" y="116086"/>
                </a:lnTo>
                <a:lnTo>
                  <a:pt x="17859" y="133945"/>
                </a:lnTo>
                <a:lnTo>
                  <a:pt x="17859" y="151805"/>
                </a:lnTo>
                <a:lnTo>
                  <a:pt x="17859" y="169664"/>
                </a:lnTo>
                <a:lnTo>
                  <a:pt x="26789" y="187523"/>
                </a:lnTo>
                <a:lnTo>
                  <a:pt x="26789" y="214313"/>
                </a:lnTo>
                <a:lnTo>
                  <a:pt x="26789" y="232172"/>
                </a:lnTo>
                <a:lnTo>
                  <a:pt x="26789" y="250031"/>
                </a:lnTo>
                <a:lnTo>
                  <a:pt x="26789" y="258961"/>
                </a:lnTo>
                <a:lnTo>
                  <a:pt x="26789" y="276820"/>
                </a:lnTo>
                <a:lnTo>
                  <a:pt x="26789" y="285750"/>
                </a:lnTo>
                <a:lnTo>
                  <a:pt x="26789" y="294680"/>
                </a:lnTo>
                <a:lnTo>
                  <a:pt x="26789" y="294680"/>
                </a:lnTo>
                <a:lnTo>
                  <a:pt x="26789" y="303609"/>
                </a:lnTo>
                <a:lnTo>
                  <a:pt x="26789" y="303609"/>
                </a:lnTo>
                <a:lnTo>
                  <a:pt x="26789" y="312539"/>
                </a:lnTo>
                <a:lnTo>
                  <a:pt x="26789" y="312539"/>
                </a:lnTo>
                <a:lnTo>
                  <a:pt x="17859" y="312539"/>
                </a:lnTo>
                <a:lnTo>
                  <a:pt x="17859" y="312539"/>
                </a:lnTo>
                <a:lnTo>
                  <a:pt x="17859" y="312539"/>
                </a:lnTo>
                <a:lnTo>
                  <a:pt x="17859" y="303609"/>
                </a:lnTo>
                <a:lnTo>
                  <a:pt x="17859" y="294680"/>
                </a:lnTo>
                <a:lnTo>
                  <a:pt x="17859" y="276820"/>
                </a:lnTo>
                <a:lnTo>
                  <a:pt x="8930" y="267891"/>
                </a:lnTo>
                <a:lnTo>
                  <a:pt x="8930" y="250031"/>
                </a:lnTo>
                <a:lnTo>
                  <a:pt x="8930" y="223242"/>
                </a:lnTo>
                <a:lnTo>
                  <a:pt x="8930" y="205383"/>
                </a:lnTo>
                <a:lnTo>
                  <a:pt x="0" y="187523"/>
                </a:lnTo>
                <a:lnTo>
                  <a:pt x="0" y="160734"/>
                </a:lnTo>
                <a:lnTo>
                  <a:pt x="8930" y="142875"/>
                </a:lnTo>
                <a:lnTo>
                  <a:pt x="8930" y="125016"/>
                </a:lnTo>
                <a:lnTo>
                  <a:pt x="8930" y="107156"/>
                </a:lnTo>
                <a:lnTo>
                  <a:pt x="17859" y="89297"/>
                </a:lnTo>
                <a:lnTo>
                  <a:pt x="17859" y="80367"/>
                </a:lnTo>
                <a:lnTo>
                  <a:pt x="17859" y="62508"/>
                </a:lnTo>
                <a:lnTo>
                  <a:pt x="26789" y="44648"/>
                </a:lnTo>
                <a:lnTo>
                  <a:pt x="35719" y="35719"/>
                </a:lnTo>
                <a:lnTo>
                  <a:pt x="35719" y="26789"/>
                </a:lnTo>
                <a:lnTo>
                  <a:pt x="44648" y="17859"/>
                </a:lnTo>
                <a:lnTo>
                  <a:pt x="53578" y="8930"/>
                </a:lnTo>
                <a:lnTo>
                  <a:pt x="62508" y="8930"/>
                </a:lnTo>
                <a:lnTo>
                  <a:pt x="71438" y="0"/>
                </a:lnTo>
                <a:lnTo>
                  <a:pt x="80367" y="0"/>
                </a:lnTo>
                <a:lnTo>
                  <a:pt x="89297" y="0"/>
                </a:lnTo>
                <a:lnTo>
                  <a:pt x="107156" y="0"/>
                </a:lnTo>
                <a:lnTo>
                  <a:pt x="116086" y="0"/>
                </a:lnTo>
                <a:lnTo>
                  <a:pt x="125016" y="8930"/>
                </a:lnTo>
                <a:lnTo>
                  <a:pt x="142875" y="8930"/>
                </a:lnTo>
                <a:lnTo>
                  <a:pt x="151805" y="17859"/>
                </a:lnTo>
                <a:lnTo>
                  <a:pt x="160734" y="35719"/>
                </a:lnTo>
                <a:lnTo>
                  <a:pt x="178594" y="44648"/>
                </a:lnTo>
                <a:lnTo>
                  <a:pt x="187523" y="53578"/>
                </a:lnTo>
                <a:lnTo>
                  <a:pt x="196453" y="71438"/>
                </a:lnTo>
                <a:lnTo>
                  <a:pt x="205383" y="89297"/>
                </a:lnTo>
                <a:lnTo>
                  <a:pt x="214313" y="107156"/>
                </a:lnTo>
                <a:lnTo>
                  <a:pt x="223242" y="125016"/>
                </a:lnTo>
                <a:lnTo>
                  <a:pt x="232172" y="142875"/>
                </a:lnTo>
                <a:lnTo>
                  <a:pt x="232172" y="151805"/>
                </a:lnTo>
                <a:lnTo>
                  <a:pt x="232172" y="169664"/>
                </a:lnTo>
                <a:lnTo>
                  <a:pt x="232172" y="196453"/>
                </a:lnTo>
                <a:lnTo>
                  <a:pt x="232172" y="214313"/>
                </a:lnTo>
                <a:lnTo>
                  <a:pt x="223242" y="223242"/>
                </a:lnTo>
                <a:lnTo>
                  <a:pt x="214313" y="241102"/>
                </a:lnTo>
                <a:lnTo>
                  <a:pt x="205383" y="258961"/>
                </a:lnTo>
                <a:lnTo>
                  <a:pt x="196453" y="276820"/>
                </a:lnTo>
                <a:lnTo>
                  <a:pt x="187523" y="285750"/>
                </a:lnTo>
                <a:lnTo>
                  <a:pt x="178594" y="303609"/>
                </a:lnTo>
                <a:lnTo>
                  <a:pt x="169664" y="312539"/>
                </a:lnTo>
                <a:lnTo>
                  <a:pt x="151805" y="321469"/>
                </a:lnTo>
                <a:lnTo>
                  <a:pt x="142875" y="330398"/>
                </a:lnTo>
                <a:lnTo>
                  <a:pt x="133945" y="339328"/>
                </a:lnTo>
                <a:lnTo>
                  <a:pt x="116086" y="348258"/>
                </a:lnTo>
                <a:lnTo>
                  <a:pt x="107156" y="348258"/>
                </a:lnTo>
                <a:lnTo>
                  <a:pt x="98227" y="348258"/>
                </a:lnTo>
                <a:lnTo>
                  <a:pt x="80367" y="348258"/>
                </a:lnTo>
                <a:lnTo>
                  <a:pt x="71438" y="348258"/>
                </a:lnTo>
                <a:lnTo>
                  <a:pt x="71438" y="348258"/>
                </a:lnTo>
                <a:lnTo>
                  <a:pt x="71438" y="348258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0" name="Freeform 99"/>
          <p:cNvSpPr/>
          <p:nvPr/>
        </p:nvSpPr>
        <p:spPr>
          <a:xfrm>
            <a:off x="4616648" y="2250281"/>
            <a:ext cx="8931" cy="107157"/>
          </a:xfrm>
          <a:custGeom>
            <a:avLst/>
            <a:gdLst/>
            <a:ahLst/>
            <a:cxnLst/>
            <a:rect l="0" t="0" r="0" b="0"/>
            <a:pathLst>
              <a:path w="8931" h="107157">
                <a:moveTo>
                  <a:pt x="0" y="0"/>
                </a:moveTo>
                <a:lnTo>
                  <a:pt x="0" y="8930"/>
                </a:lnTo>
                <a:lnTo>
                  <a:pt x="0" y="17859"/>
                </a:lnTo>
                <a:lnTo>
                  <a:pt x="0" y="26789"/>
                </a:lnTo>
                <a:lnTo>
                  <a:pt x="0" y="44648"/>
                </a:lnTo>
                <a:lnTo>
                  <a:pt x="0" y="62508"/>
                </a:lnTo>
                <a:lnTo>
                  <a:pt x="0" y="89297"/>
                </a:lnTo>
                <a:lnTo>
                  <a:pt x="8930" y="98227"/>
                </a:lnTo>
                <a:lnTo>
                  <a:pt x="8930" y="107156"/>
                </a:lnTo>
                <a:lnTo>
                  <a:pt x="8930" y="107156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Freeform 100"/>
          <p:cNvSpPr/>
          <p:nvPr/>
        </p:nvSpPr>
        <p:spPr>
          <a:xfrm>
            <a:off x="4634507" y="2187773"/>
            <a:ext cx="1" cy="1"/>
          </a:xfrm>
          <a:custGeom>
            <a:avLst/>
            <a:gdLst/>
            <a:ahLst/>
            <a:cxnLst/>
            <a:rect l="0" t="0" r="0" b="0"/>
            <a:pathLst>
              <a:path w="1" h="1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Freeform 101"/>
          <p:cNvSpPr/>
          <p:nvPr/>
        </p:nvSpPr>
        <p:spPr>
          <a:xfrm>
            <a:off x="4714875" y="2053828"/>
            <a:ext cx="116087" cy="357188"/>
          </a:xfrm>
          <a:custGeom>
            <a:avLst/>
            <a:gdLst/>
            <a:ahLst/>
            <a:cxnLst/>
            <a:rect l="0" t="0" r="0" b="0"/>
            <a:pathLst>
              <a:path w="116087" h="357188">
                <a:moveTo>
                  <a:pt x="116086" y="71437"/>
                </a:moveTo>
                <a:lnTo>
                  <a:pt x="116086" y="62508"/>
                </a:lnTo>
                <a:lnTo>
                  <a:pt x="116086" y="62508"/>
                </a:lnTo>
                <a:lnTo>
                  <a:pt x="116086" y="53578"/>
                </a:lnTo>
                <a:lnTo>
                  <a:pt x="116086" y="44648"/>
                </a:lnTo>
                <a:lnTo>
                  <a:pt x="107156" y="35719"/>
                </a:lnTo>
                <a:lnTo>
                  <a:pt x="107156" y="26789"/>
                </a:lnTo>
                <a:lnTo>
                  <a:pt x="107156" y="17859"/>
                </a:lnTo>
                <a:lnTo>
                  <a:pt x="98226" y="8930"/>
                </a:lnTo>
                <a:lnTo>
                  <a:pt x="98226" y="0"/>
                </a:lnTo>
                <a:lnTo>
                  <a:pt x="89296" y="0"/>
                </a:lnTo>
                <a:lnTo>
                  <a:pt x="80367" y="0"/>
                </a:lnTo>
                <a:lnTo>
                  <a:pt x="71437" y="0"/>
                </a:lnTo>
                <a:lnTo>
                  <a:pt x="71437" y="0"/>
                </a:lnTo>
                <a:lnTo>
                  <a:pt x="62507" y="8930"/>
                </a:lnTo>
                <a:lnTo>
                  <a:pt x="53578" y="8930"/>
                </a:lnTo>
                <a:lnTo>
                  <a:pt x="44648" y="17859"/>
                </a:lnTo>
                <a:lnTo>
                  <a:pt x="35718" y="35719"/>
                </a:lnTo>
                <a:lnTo>
                  <a:pt x="26789" y="44648"/>
                </a:lnTo>
                <a:lnTo>
                  <a:pt x="17859" y="62508"/>
                </a:lnTo>
                <a:lnTo>
                  <a:pt x="8929" y="80367"/>
                </a:lnTo>
                <a:lnTo>
                  <a:pt x="8929" y="98226"/>
                </a:lnTo>
                <a:lnTo>
                  <a:pt x="0" y="116086"/>
                </a:lnTo>
                <a:lnTo>
                  <a:pt x="0" y="133945"/>
                </a:lnTo>
                <a:lnTo>
                  <a:pt x="0" y="151805"/>
                </a:lnTo>
                <a:lnTo>
                  <a:pt x="0" y="178594"/>
                </a:lnTo>
                <a:lnTo>
                  <a:pt x="0" y="196453"/>
                </a:lnTo>
                <a:lnTo>
                  <a:pt x="8929" y="223242"/>
                </a:lnTo>
                <a:lnTo>
                  <a:pt x="8929" y="241101"/>
                </a:lnTo>
                <a:lnTo>
                  <a:pt x="8929" y="258961"/>
                </a:lnTo>
                <a:lnTo>
                  <a:pt x="17859" y="276820"/>
                </a:lnTo>
                <a:lnTo>
                  <a:pt x="17859" y="294680"/>
                </a:lnTo>
                <a:lnTo>
                  <a:pt x="26789" y="303609"/>
                </a:lnTo>
                <a:lnTo>
                  <a:pt x="26789" y="312539"/>
                </a:lnTo>
                <a:lnTo>
                  <a:pt x="26789" y="330398"/>
                </a:lnTo>
                <a:lnTo>
                  <a:pt x="26789" y="330398"/>
                </a:lnTo>
                <a:lnTo>
                  <a:pt x="26789" y="339328"/>
                </a:lnTo>
                <a:lnTo>
                  <a:pt x="26789" y="348258"/>
                </a:lnTo>
                <a:lnTo>
                  <a:pt x="26789" y="348258"/>
                </a:lnTo>
                <a:lnTo>
                  <a:pt x="26789" y="357187"/>
                </a:lnTo>
                <a:lnTo>
                  <a:pt x="26789" y="357187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" name="Freeform 102"/>
          <p:cNvSpPr/>
          <p:nvPr/>
        </p:nvSpPr>
        <p:spPr>
          <a:xfrm>
            <a:off x="4634507" y="2241351"/>
            <a:ext cx="151806" cy="35720"/>
          </a:xfrm>
          <a:custGeom>
            <a:avLst/>
            <a:gdLst/>
            <a:ahLst/>
            <a:cxnLst/>
            <a:rect l="0" t="0" r="0" b="0"/>
            <a:pathLst>
              <a:path w="151806" h="35720">
                <a:moveTo>
                  <a:pt x="8930" y="35719"/>
                </a:moveTo>
                <a:lnTo>
                  <a:pt x="0" y="35719"/>
                </a:lnTo>
                <a:lnTo>
                  <a:pt x="0" y="26789"/>
                </a:lnTo>
                <a:lnTo>
                  <a:pt x="8930" y="26789"/>
                </a:lnTo>
                <a:lnTo>
                  <a:pt x="8930" y="17860"/>
                </a:lnTo>
                <a:lnTo>
                  <a:pt x="17860" y="17860"/>
                </a:lnTo>
                <a:lnTo>
                  <a:pt x="26789" y="8930"/>
                </a:lnTo>
                <a:lnTo>
                  <a:pt x="44649" y="8930"/>
                </a:lnTo>
                <a:lnTo>
                  <a:pt x="62508" y="0"/>
                </a:lnTo>
                <a:lnTo>
                  <a:pt x="89297" y="0"/>
                </a:lnTo>
                <a:lnTo>
                  <a:pt x="107157" y="0"/>
                </a:lnTo>
                <a:lnTo>
                  <a:pt x="125016" y="0"/>
                </a:lnTo>
                <a:lnTo>
                  <a:pt x="142875" y="0"/>
                </a:lnTo>
                <a:lnTo>
                  <a:pt x="151805" y="0"/>
                </a:lnTo>
                <a:lnTo>
                  <a:pt x="151805" y="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" name="Freeform 103"/>
          <p:cNvSpPr/>
          <p:nvPr/>
        </p:nvSpPr>
        <p:spPr>
          <a:xfrm>
            <a:off x="4875609" y="2027039"/>
            <a:ext cx="89298" cy="348259"/>
          </a:xfrm>
          <a:custGeom>
            <a:avLst/>
            <a:gdLst/>
            <a:ahLst/>
            <a:cxnLst/>
            <a:rect l="0" t="0" r="0" b="0"/>
            <a:pathLst>
              <a:path w="89298" h="348259">
                <a:moveTo>
                  <a:pt x="44649" y="142875"/>
                </a:moveTo>
                <a:lnTo>
                  <a:pt x="44649" y="142875"/>
                </a:lnTo>
                <a:lnTo>
                  <a:pt x="53579" y="133945"/>
                </a:lnTo>
                <a:lnTo>
                  <a:pt x="53579" y="125015"/>
                </a:lnTo>
                <a:lnTo>
                  <a:pt x="62508" y="116086"/>
                </a:lnTo>
                <a:lnTo>
                  <a:pt x="62508" y="107156"/>
                </a:lnTo>
                <a:lnTo>
                  <a:pt x="71438" y="98226"/>
                </a:lnTo>
                <a:lnTo>
                  <a:pt x="71438" y="80367"/>
                </a:lnTo>
                <a:lnTo>
                  <a:pt x="80368" y="71437"/>
                </a:lnTo>
                <a:lnTo>
                  <a:pt x="80368" y="53578"/>
                </a:lnTo>
                <a:lnTo>
                  <a:pt x="80368" y="44648"/>
                </a:lnTo>
                <a:lnTo>
                  <a:pt x="89297" y="35719"/>
                </a:lnTo>
                <a:lnTo>
                  <a:pt x="80368" y="26789"/>
                </a:lnTo>
                <a:lnTo>
                  <a:pt x="80368" y="17859"/>
                </a:lnTo>
                <a:lnTo>
                  <a:pt x="80368" y="8930"/>
                </a:lnTo>
                <a:lnTo>
                  <a:pt x="80368" y="8930"/>
                </a:lnTo>
                <a:lnTo>
                  <a:pt x="80368" y="0"/>
                </a:lnTo>
                <a:lnTo>
                  <a:pt x="71438" y="0"/>
                </a:lnTo>
                <a:lnTo>
                  <a:pt x="71438" y="0"/>
                </a:lnTo>
                <a:lnTo>
                  <a:pt x="62508" y="0"/>
                </a:lnTo>
                <a:lnTo>
                  <a:pt x="62508" y="8930"/>
                </a:lnTo>
                <a:lnTo>
                  <a:pt x="53579" y="17859"/>
                </a:lnTo>
                <a:lnTo>
                  <a:pt x="44649" y="26789"/>
                </a:lnTo>
                <a:lnTo>
                  <a:pt x="35719" y="44648"/>
                </a:lnTo>
                <a:lnTo>
                  <a:pt x="26789" y="71437"/>
                </a:lnTo>
                <a:lnTo>
                  <a:pt x="17860" y="98226"/>
                </a:lnTo>
                <a:lnTo>
                  <a:pt x="8930" y="116086"/>
                </a:lnTo>
                <a:lnTo>
                  <a:pt x="8930" y="142875"/>
                </a:lnTo>
                <a:lnTo>
                  <a:pt x="0" y="169664"/>
                </a:lnTo>
                <a:lnTo>
                  <a:pt x="0" y="196453"/>
                </a:lnTo>
                <a:lnTo>
                  <a:pt x="0" y="214312"/>
                </a:lnTo>
                <a:lnTo>
                  <a:pt x="8930" y="241101"/>
                </a:lnTo>
                <a:lnTo>
                  <a:pt x="8930" y="258961"/>
                </a:lnTo>
                <a:lnTo>
                  <a:pt x="8930" y="276820"/>
                </a:lnTo>
                <a:lnTo>
                  <a:pt x="17860" y="294680"/>
                </a:lnTo>
                <a:lnTo>
                  <a:pt x="17860" y="303609"/>
                </a:lnTo>
                <a:lnTo>
                  <a:pt x="26789" y="321469"/>
                </a:lnTo>
                <a:lnTo>
                  <a:pt x="35719" y="330398"/>
                </a:lnTo>
                <a:lnTo>
                  <a:pt x="35719" y="339328"/>
                </a:lnTo>
                <a:lnTo>
                  <a:pt x="44649" y="348258"/>
                </a:lnTo>
                <a:lnTo>
                  <a:pt x="44649" y="348258"/>
                </a:lnTo>
                <a:lnTo>
                  <a:pt x="44649" y="348258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Freeform 104"/>
          <p:cNvSpPr/>
          <p:nvPr/>
        </p:nvSpPr>
        <p:spPr>
          <a:xfrm>
            <a:off x="4804171" y="2241351"/>
            <a:ext cx="107158" cy="17861"/>
          </a:xfrm>
          <a:custGeom>
            <a:avLst/>
            <a:gdLst/>
            <a:ahLst/>
            <a:cxnLst/>
            <a:rect l="0" t="0" r="0" b="0"/>
            <a:pathLst>
              <a:path w="107158" h="17861">
                <a:moveTo>
                  <a:pt x="0" y="17860"/>
                </a:moveTo>
                <a:lnTo>
                  <a:pt x="0" y="17860"/>
                </a:lnTo>
                <a:lnTo>
                  <a:pt x="0" y="17860"/>
                </a:lnTo>
                <a:lnTo>
                  <a:pt x="8930" y="17860"/>
                </a:lnTo>
                <a:lnTo>
                  <a:pt x="8930" y="8930"/>
                </a:lnTo>
                <a:lnTo>
                  <a:pt x="17860" y="8930"/>
                </a:lnTo>
                <a:lnTo>
                  <a:pt x="26790" y="8930"/>
                </a:lnTo>
                <a:lnTo>
                  <a:pt x="44649" y="0"/>
                </a:lnTo>
                <a:lnTo>
                  <a:pt x="62508" y="0"/>
                </a:lnTo>
                <a:lnTo>
                  <a:pt x="80368" y="0"/>
                </a:lnTo>
                <a:lnTo>
                  <a:pt x="98227" y="0"/>
                </a:lnTo>
                <a:lnTo>
                  <a:pt x="107157" y="0"/>
                </a:lnTo>
                <a:lnTo>
                  <a:pt x="107157" y="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6" name="Freeform 105"/>
          <p:cNvSpPr/>
          <p:nvPr/>
        </p:nvSpPr>
        <p:spPr>
          <a:xfrm>
            <a:off x="4991695" y="2196703"/>
            <a:ext cx="98228" cy="142876"/>
          </a:xfrm>
          <a:custGeom>
            <a:avLst/>
            <a:gdLst/>
            <a:ahLst/>
            <a:cxnLst/>
            <a:rect l="0" t="0" r="0" b="0"/>
            <a:pathLst>
              <a:path w="98228" h="142876">
                <a:moveTo>
                  <a:pt x="17860" y="0"/>
                </a:moveTo>
                <a:lnTo>
                  <a:pt x="17860" y="0"/>
                </a:lnTo>
                <a:lnTo>
                  <a:pt x="17860" y="0"/>
                </a:lnTo>
                <a:lnTo>
                  <a:pt x="17860" y="8930"/>
                </a:lnTo>
                <a:lnTo>
                  <a:pt x="17860" y="17859"/>
                </a:lnTo>
                <a:lnTo>
                  <a:pt x="17860" y="26789"/>
                </a:lnTo>
                <a:lnTo>
                  <a:pt x="8930" y="35719"/>
                </a:lnTo>
                <a:lnTo>
                  <a:pt x="8930" y="53578"/>
                </a:lnTo>
                <a:lnTo>
                  <a:pt x="8930" y="62508"/>
                </a:lnTo>
                <a:lnTo>
                  <a:pt x="8930" y="80367"/>
                </a:lnTo>
                <a:lnTo>
                  <a:pt x="8930" y="89297"/>
                </a:lnTo>
                <a:lnTo>
                  <a:pt x="8930" y="107156"/>
                </a:lnTo>
                <a:lnTo>
                  <a:pt x="0" y="116086"/>
                </a:lnTo>
                <a:lnTo>
                  <a:pt x="8930" y="133945"/>
                </a:lnTo>
                <a:lnTo>
                  <a:pt x="8930" y="133945"/>
                </a:lnTo>
                <a:lnTo>
                  <a:pt x="17860" y="142875"/>
                </a:lnTo>
                <a:lnTo>
                  <a:pt x="17860" y="142875"/>
                </a:lnTo>
                <a:lnTo>
                  <a:pt x="26789" y="142875"/>
                </a:lnTo>
                <a:lnTo>
                  <a:pt x="35719" y="142875"/>
                </a:lnTo>
                <a:lnTo>
                  <a:pt x="35719" y="142875"/>
                </a:lnTo>
                <a:lnTo>
                  <a:pt x="44649" y="142875"/>
                </a:lnTo>
                <a:lnTo>
                  <a:pt x="53578" y="133945"/>
                </a:lnTo>
                <a:lnTo>
                  <a:pt x="62508" y="125016"/>
                </a:lnTo>
                <a:lnTo>
                  <a:pt x="62508" y="116086"/>
                </a:lnTo>
                <a:lnTo>
                  <a:pt x="71438" y="107156"/>
                </a:lnTo>
                <a:lnTo>
                  <a:pt x="71438" y="89297"/>
                </a:lnTo>
                <a:lnTo>
                  <a:pt x="71438" y="71437"/>
                </a:lnTo>
                <a:lnTo>
                  <a:pt x="71438" y="62508"/>
                </a:lnTo>
                <a:lnTo>
                  <a:pt x="80368" y="44648"/>
                </a:lnTo>
                <a:lnTo>
                  <a:pt x="80368" y="35719"/>
                </a:lnTo>
                <a:lnTo>
                  <a:pt x="80368" y="35719"/>
                </a:lnTo>
                <a:lnTo>
                  <a:pt x="80368" y="26789"/>
                </a:lnTo>
                <a:lnTo>
                  <a:pt x="80368" y="26789"/>
                </a:lnTo>
                <a:lnTo>
                  <a:pt x="80368" y="26789"/>
                </a:lnTo>
                <a:lnTo>
                  <a:pt x="80368" y="35719"/>
                </a:lnTo>
                <a:lnTo>
                  <a:pt x="80368" y="44648"/>
                </a:lnTo>
                <a:lnTo>
                  <a:pt x="80368" y="53578"/>
                </a:lnTo>
                <a:lnTo>
                  <a:pt x="71438" y="62508"/>
                </a:lnTo>
                <a:lnTo>
                  <a:pt x="80368" y="80367"/>
                </a:lnTo>
                <a:lnTo>
                  <a:pt x="80368" y="98226"/>
                </a:lnTo>
                <a:lnTo>
                  <a:pt x="80368" y="107156"/>
                </a:lnTo>
                <a:lnTo>
                  <a:pt x="89297" y="125016"/>
                </a:lnTo>
                <a:lnTo>
                  <a:pt x="89297" y="133945"/>
                </a:lnTo>
                <a:lnTo>
                  <a:pt x="98227" y="133945"/>
                </a:lnTo>
                <a:lnTo>
                  <a:pt x="98227" y="133945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7" name="Freeform 106"/>
          <p:cNvSpPr/>
          <p:nvPr/>
        </p:nvSpPr>
        <p:spPr>
          <a:xfrm>
            <a:off x="5143500" y="2178844"/>
            <a:ext cx="89298" cy="160735"/>
          </a:xfrm>
          <a:custGeom>
            <a:avLst/>
            <a:gdLst/>
            <a:ahLst/>
            <a:cxnLst/>
            <a:rect l="0" t="0" r="0" b="0"/>
            <a:pathLst>
              <a:path w="89298" h="160735">
                <a:moveTo>
                  <a:pt x="89297" y="0"/>
                </a:moveTo>
                <a:lnTo>
                  <a:pt x="89297" y="0"/>
                </a:lnTo>
                <a:lnTo>
                  <a:pt x="80367" y="0"/>
                </a:lnTo>
                <a:lnTo>
                  <a:pt x="71438" y="8929"/>
                </a:lnTo>
                <a:lnTo>
                  <a:pt x="71438" y="8929"/>
                </a:lnTo>
                <a:lnTo>
                  <a:pt x="62508" y="17859"/>
                </a:lnTo>
                <a:lnTo>
                  <a:pt x="53578" y="26789"/>
                </a:lnTo>
                <a:lnTo>
                  <a:pt x="35719" y="35718"/>
                </a:lnTo>
                <a:lnTo>
                  <a:pt x="26789" y="44648"/>
                </a:lnTo>
                <a:lnTo>
                  <a:pt x="17859" y="53578"/>
                </a:lnTo>
                <a:lnTo>
                  <a:pt x="8930" y="62507"/>
                </a:lnTo>
                <a:lnTo>
                  <a:pt x="0" y="71437"/>
                </a:lnTo>
                <a:lnTo>
                  <a:pt x="0" y="71437"/>
                </a:lnTo>
                <a:lnTo>
                  <a:pt x="0" y="80367"/>
                </a:lnTo>
                <a:lnTo>
                  <a:pt x="0" y="80367"/>
                </a:lnTo>
                <a:lnTo>
                  <a:pt x="0" y="89296"/>
                </a:lnTo>
                <a:lnTo>
                  <a:pt x="0" y="89296"/>
                </a:lnTo>
                <a:lnTo>
                  <a:pt x="8930" y="89296"/>
                </a:lnTo>
                <a:lnTo>
                  <a:pt x="17859" y="89296"/>
                </a:lnTo>
                <a:lnTo>
                  <a:pt x="26789" y="98226"/>
                </a:lnTo>
                <a:lnTo>
                  <a:pt x="35719" y="98226"/>
                </a:lnTo>
                <a:lnTo>
                  <a:pt x="44648" y="98226"/>
                </a:lnTo>
                <a:lnTo>
                  <a:pt x="44648" y="98226"/>
                </a:lnTo>
                <a:lnTo>
                  <a:pt x="53578" y="98226"/>
                </a:lnTo>
                <a:lnTo>
                  <a:pt x="62508" y="98226"/>
                </a:lnTo>
                <a:lnTo>
                  <a:pt x="71438" y="98226"/>
                </a:lnTo>
                <a:lnTo>
                  <a:pt x="71438" y="107156"/>
                </a:lnTo>
                <a:lnTo>
                  <a:pt x="80367" y="107156"/>
                </a:lnTo>
                <a:lnTo>
                  <a:pt x="80367" y="116085"/>
                </a:lnTo>
                <a:lnTo>
                  <a:pt x="80367" y="125015"/>
                </a:lnTo>
                <a:lnTo>
                  <a:pt x="80367" y="125015"/>
                </a:lnTo>
                <a:lnTo>
                  <a:pt x="89297" y="133945"/>
                </a:lnTo>
                <a:lnTo>
                  <a:pt x="89297" y="133945"/>
                </a:lnTo>
                <a:lnTo>
                  <a:pt x="89297" y="142875"/>
                </a:lnTo>
                <a:lnTo>
                  <a:pt x="80367" y="151804"/>
                </a:lnTo>
                <a:lnTo>
                  <a:pt x="80367" y="151804"/>
                </a:lnTo>
                <a:lnTo>
                  <a:pt x="80367" y="151804"/>
                </a:lnTo>
                <a:lnTo>
                  <a:pt x="71438" y="160734"/>
                </a:lnTo>
                <a:lnTo>
                  <a:pt x="71438" y="160734"/>
                </a:lnTo>
                <a:lnTo>
                  <a:pt x="62508" y="160734"/>
                </a:lnTo>
                <a:lnTo>
                  <a:pt x="53578" y="160734"/>
                </a:lnTo>
                <a:lnTo>
                  <a:pt x="44648" y="160734"/>
                </a:lnTo>
                <a:lnTo>
                  <a:pt x="35719" y="160734"/>
                </a:lnTo>
                <a:lnTo>
                  <a:pt x="26789" y="160734"/>
                </a:lnTo>
                <a:lnTo>
                  <a:pt x="17859" y="151804"/>
                </a:lnTo>
                <a:lnTo>
                  <a:pt x="17859" y="151804"/>
                </a:lnTo>
                <a:lnTo>
                  <a:pt x="8930" y="151804"/>
                </a:lnTo>
                <a:lnTo>
                  <a:pt x="8930" y="151804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8" name="Freeform 107"/>
          <p:cNvSpPr/>
          <p:nvPr/>
        </p:nvSpPr>
        <p:spPr>
          <a:xfrm>
            <a:off x="5277445" y="2214562"/>
            <a:ext cx="17861" cy="116087"/>
          </a:xfrm>
          <a:custGeom>
            <a:avLst/>
            <a:gdLst/>
            <a:ahLst/>
            <a:cxnLst/>
            <a:rect l="0" t="0" r="0" b="0"/>
            <a:pathLst>
              <a:path w="17861" h="116087">
                <a:moveTo>
                  <a:pt x="17860" y="0"/>
                </a:moveTo>
                <a:lnTo>
                  <a:pt x="17860" y="0"/>
                </a:lnTo>
                <a:lnTo>
                  <a:pt x="17860" y="0"/>
                </a:lnTo>
                <a:lnTo>
                  <a:pt x="17860" y="0"/>
                </a:lnTo>
                <a:lnTo>
                  <a:pt x="17860" y="0"/>
                </a:lnTo>
                <a:lnTo>
                  <a:pt x="17860" y="8930"/>
                </a:lnTo>
                <a:lnTo>
                  <a:pt x="17860" y="17860"/>
                </a:lnTo>
                <a:lnTo>
                  <a:pt x="17860" y="35719"/>
                </a:lnTo>
                <a:lnTo>
                  <a:pt x="17860" y="44649"/>
                </a:lnTo>
                <a:lnTo>
                  <a:pt x="8930" y="62508"/>
                </a:lnTo>
                <a:lnTo>
                  <a:pt x="8930" y="80367"/>
                </a:lnTo>
                <a:lnTo>
                  <a:pt x="8930" y="89297"/>
                </a:lnTo>
                <a:lnTo>
                  <a:pt x="8930" y="98227"/>
                </a:lnTo>
                <a:lnTo>
                  <a:pt x="0" y="107157"/>
                </a:lnTo>
                <a:lnTo>
                  <a:pt x="0" y="116086"/>
                </a:lnTo>
                <a:lnTo>
                  <a:pt x="0" y="116086"/>
                </a:lnTo>
                <a:lnTo>
                  <a:pt x="0" y="116086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9" name="Freeform 108"/>
          <p:cNvSpPr/>
          <p:nvPr/>
        </p:nvSpPr>
        <p:spPr>
          <a:xfrm>
            <a:off x="5286375" y="2143125"/>
            <a:ext cx="1" cy="1"/>
          </a:xfrm>
          <a:custGeom>
            <a:avLst/>
            <a:gdLst/>
            <a:ahLst/>
            <a:cxnLst/>
            <a:rect l="0" t="0" r="0" b="0"/>
            <a:pathLst>
              <a:path w="1" h="1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0" name="Freeform 109"/>
          <p:cNvSpPr/>
          <p:nvPr/>
        </p:nvSpPr>
        <p:spPr>
          <a:xfrm>
            <a:off x="5331023" y="2169914"/>
            <a:ext cx="107158" cy="133946"/>
          </a:xfrm>
          <a:custGeom>
            <a:avLst/>
            <a:gdLst/>
            <a:ahLst/>
            <a:cxnLst/>
            <a:rect l="0" t="0" r="0" b="0"/>
            <a:pathLst>
              <a:path w="107158" h="133946">
                <a:moveTo>
                  <a:pt x="71438" y="26789"/>
                </a:moveTo>
                <a:lnTo>
                  <a:pt x="71438" y="26789"/>
                </a:lnTo>
                <a:lnTo>
                  <a:pt x="80368" y="26789"/>
                </a:lnTo>
                <a:lnTo>
                  <a:pt x="80368" y="17859"/>
                </a:lnTo>
                <a:lnTo>
                  <a:pt x="80368" y="17859"/>
                </a:lnTo>
                <a:lnTo>
                  <a:pt x="80368" y="17859"/>
                </a:lnTo>
                <a:lnTo>
                  <a:pt x="80368" y="17859"/>
                </a:lnTo>
                <a:lnTo>
                  <a:pt x="71438" y="17859"/>
                </a:lnTo>
                <a:lnTo>
                  <a:pt x="62508" y="17859"/>
                </a:lnTo>
                <a:lnTo>
                  <a:pt x="53579" y="26789"/>
                </a:lnTo>
                <a:lnTo>
                  <a:pt x="35719" y="26789"/>
                </a:lnTo>
                <a:lnTo>
                  <a:pt x="26790" y="35719"/>
                </a:lnTo>
                <a:lnTo>
                  <a:pt x="17860" y="53578"/>
                </a:lnTo>
                <a:lnTo>
                  <a:pt x="8930" y="62508"/>
                </a:lnTo>
                <a:lnTo>
                  <a:pt x="8930" y="71437"/>
                </a:lnTo>
                <a:lnTo>
                  <a:pt x="0" y="80367"/>
                </a:lnTo>
                <a:lnTo>
                  <a:pt x="0" y="98226"/>
                </a:lnTo>
                <a:lnTo>
                  <a:pt x="0" y="107156"/>
                </a:lnTo>
                <a:lnTo>
                  <a:pt x="0" y="116086"/>
                </a:lnTo>
                <a:lnTo>
                  <a:pt x="8930" y="116086"/>
                </a:lnTo>
                <a:lnTo>
                  <a:pt x="17860" y="125015"/>
                </a:lnTo>
                <a:lnTo>
                  <a:pt x="26790" y="125015"/>
                </a:lnTo>
                <a:lnTo>
                  <a:pt x="35719" y="133945"/>
                </a:lnTo>
                <a:lnTo>
                  <a:pt x="44649" y="125015"/>
                </a:lnTo>
                <a:lnTo>
                  <a:pt x="62508" y="125015"/>
                </a:lnTo>
                <a:lnTo>
                  <a:pt x="71438" y="116086"/>
                </a:lnTo>
                <a:lnTo>
                  <a:pt x="80368" y="107156"/>
                </a:lnTo>
                <a:lnTo>
                  <a:pt x="89297" y="107156"/>
                </a:lnTo>
                <a:lnTo>
                  <a:pt x="98227" y="89297"/>
                </a:lnTo>
                <a:lnTo>
                  <a:pt x="107157" y="80367"/>
                </a:lnTo>
                <a:lnTo>
                  <a:pt x="107157" y="62508"/>
                </a:lnTo>
                <a:lnTo>
                  <a:pt x="107157" y="53578"/>
                </a:lnTo>
                <a:lnTo>
                  <a:pt x="107157" y="35719"/>
                </a:lnTo>
                <a:lnTo>
                  <a:pt x="107157" y="26789"/>
                </a:lnTo>
                <a:lnTo>
                  <a:pt x="107157" y="17859"/>
                </a:lnTo>
                <a:lnTo>
                  <a:pt x="98227" y="17859"/>
                </a:lnTo>
                <a:lnTo>
                  <a:pt x="98227" y="8930"/>
                </a:lnTo>
                <a:lnTo>
                  <a:pt x="89297" y="8930"/>
                </a:lnTo>
                <a:lnTo>
                  <a:pt x="80368" y="0"/>
                </a:lnTo>
                <a:lnTo>
                  <a:pt x="80368" y="0"/>
                </a:lnTo>
                <a:lnTo>
                  <a:pt x="80368" y="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1" name="Freeform 110"/>
          <p:cNvSpPr/>
          <p:nvPr/>
        </p:nvSpPr>
        <p:spPr>
          <a:xfrm>
            <a:off x="5456039" y="2152054"/>
            <a:ext cx="116087" cy="151806"/>
          </a:xfrm>
          <a:custGeom>
            <a:avLst/>
            <a:gdLst/>
            <a:ahLst/>
            <a:cxnLst/>
            <a:rect l="0" t="0" r="0" b="0"/>
            <a:pathLst>
              <a:path w="116087" h="151806">
                <a:moveTo>
                  <a:pt x="26789" y="17860"/>
                </a:moveTo>
                <a:lnTo>
                  <a:pt x="17859" y="17860"/>
                </a:lnTo>
                <a:lnTo>
                  <a:pt x="17859" y="17860"/>
                </a:lnTo>
                <a:lnTo>
                  <a:pt x="17859" y="26790"/>
                </a:lnTo>
                <a:lnTo>
                  <a:pt x="17859" y="35719"/>
                </a:lnTo>
                <a:lnTo>
                  <a:pt x="17859" y="44649"/>
                </a:lnTo>
                <a:lnTo>
                  <a:pt x="17859" y="53579"/>
                </a:lnTo>
                <a:lnTo>
                  <a:pt x="17859" y="71438"/>
                </a:lnTo>
                <a:lnTo>
                  <a:pt x="17859" y="89297"/>
                </a:lnTo>
                <a:lnTo>
                  <a:pt x="8930" y="98227"/>
                </a:lnTo>
                <a:lnTo>
                  <a:pt x="8930" y="116086"/>
                </a:lnTo>
                <a:lnTo>
                  <a:pt x="8930" y="125016"/>
                </a:lnTo>
                <a:lnTo>
                  <a:pt x="0" y="125016"/>
                </a:lnTo>
                <a:lnTo>
                  <a:pt x="0" y="133946"/>
                </a:lnTo>
                <a:lnTo>
                  <a:pt x="0" y="133946"/>
                </a:lnTo>
                <a:lnTo>
                  <a:pt x="0" y="133946"/>
                </a:lnTo>
                <a:lnTo>
                  <a:pt x="0" y="133946"/>
                </a:lnTo>
                <a:lnTo>
                  <a:pt x="0" y="125016"/>
                </a:lnTo>
                <a:lnTo>
                  <a:pt x="0" y="125016"/>
                </a:lnTo>
                <a:lnTo>
                  <a:pt x="0" y="116086"/>
                </a:lnTo>
                <a:lnTo>
                  <a:pt x="8930" y="98227"/>
                </a:lnTo>
                <a:lnTo>
                  <a:pt x="8930" y="89297"/>
                </a:lnTo>
                <a:lnTo>
                  <a:pt x="8930" y="71438"/>
                </a:lnTo>
                <a:lnTo>
                  <a:pt x="8930" y="53579"/>
                </a:lnTo>
                <a:lnTo>
                  <a:pt x="8930" y="44649"/>
                </a:lnTo>
                <a:lnTo>
                  <a:pt x="17859" y="26790"/>
                </a:lnTo>
                <a:lnTo>
                  <a:pt x="17859" y="17860"/>
                </a:lnTo>
                <a:lnTo>
                  <a:pt x="26789" y="8930"/>
                </a:lnTo>
                <a:lnTo>
                  <a:pt x="35719" y="8930"/>
                </a:lnTo>
                <a:lnTo>
                  <a:pt x="44649" y="0"/>
                </a:lnTo>
                <a:lnTo>
                  <a:pt x="44649" y="0"/>
                </a:lnTo>
                <a:lnTo>
                  <a:pt x="53578" y="0"/>
                </a:lnTo>
                <a:lnTo>
                  <a:pt x="62508" y="0"/>
                </a:lnTo>
                <a:lnTo>
                  <a:pt x="71438" y="8930"/>
                </a:lnTo>
                <a:lnTo>
                  <a:pt x="80367" y="8930"/>
                </a:lnTo>
                <a:lnTo>
                  <a:pt x="80367" y="17860"/>
                </a:lnTo>
                <a:lnTo>
                  <a:pt x="89297" y="26790"/>
                </a:lnTo>
                <a:lnTo>
                  <a:pt x="98227" y="35719"/>
                </a:lnTo>
                <a:lnTo>
                  <a:pt x="98227" y="53579"/>
                </a:lnTo>
                <a:lnTo>
                  <a:pt x="107156" y="62508"/>
                </a:lnTo>
                <a:lnTo>
                  <a:pt x="107156" y="71438"/>
                </a:lnTo>
                <a:lnTo>
                  <a:pt x="107156" y="89297"/>
                </a:lnTo>
                <a:lnTo>
                  <a:pt x="107156" y="98227"/>
                </a:lnTo>
                <a:lnTo>
                  <a:pt x="107156" y="107157"/>
                </a:lnTo>
                <a:lnTo>
                  <a:pt x="107156" y="116086"/>
                </a:lnTo>
                <a:lnTo>
                  <a:pt x="107156" y="125016"/>
                </a:lnTo>
                <a:lnTo>
                  <a:pt x="107156" y="133946"/>
                </a:lnTo>
                <a:lnTo>
                  <a:pt x="116086" y="142875"/>
                </a:lnTo>
                <a:lnTo>
                  <a:pt x="116086" y="151805"/>
                </a:lnTo>
                <a:lnTo>
                  <a:pt x="116086" y="151805"/>
                </a:lnTo>
                <a:lnTo>
                  <a:pt x="116086" y="151805"/>
                </a:lnTo>
                <a:lnTo>
                  <a:pt x="116086" y="151805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2" name="Freeform 111"/>
          <p:cNvSpPr/>
          <p:nvPr/>
        </p:nvSpPr>
        <p:spPr>
          <a:xfrm>
            <a:off x="4009429" y="2732484"/>
            <a:ext cx="160736" cy="17861"/>
          </a:xfrm>
          <a:custGeom>
            <a:avLst/>
            <a:gdLst/>
            <a:ahLst/>
            <a:cxnLst/>
            <a:rect l="0" t="0" r="0" b="0"/>
            <a:pathLst>
              <a:path w="160736" h="17861">
                <a:moveTo>
                  <a:pt x="0" y="17860"/>
                </a:moveTo>
                <a:lnTo>
                  <a:pt x="0" y="17860"/>
                </a:lnTo>
                <a:lnTo>
                  <a:pt x="0" y="17860"/>
                </a:lnTo>
                <a:lnTo>
                  <a:pt x="0" y="17860"/>
                </a:lnTo>
                <a:lnTo>
                  <a:pt x="0" y="8930"/>
                </a:lnTo>
                <a:lnTo>
                  <a:pt x="8930" y="8930"/>
                </a:lnTo>
                <a:lnTo>
                  <a:pt x="17860" y="8930"/>
                </a:lnTo>
                <a:lnTo>
                  <a:pt x="26789" y="8930"/>
                </a:lnTo>
                <a:lnTo>
                  <a:pt x="35719" y="8930"/>
                </a:lnTo>
                <a:lnTo>
                  <a:pt x="53578" y="8930"/>
                </a:lnTo>
                <a:lnTo>
                  <a:pt x="71438" y="0"/>
                </a:lnTo>
                <a:lnTo>
                  <a:pt x="80367" y="8930"/>
                </a:lnTo>
                <a:lnTo>
                  <a:pt x="98227" y="0"/>
                </a:lnTo>
                <a:lnTo>
                  <a:pt x="116086" y="0"/>
                </a:lnTo>
                <a:lnTo>
                  <a:pt x="133946" y="0"/>
                </a:lnTo>
                <a:lnTo>
                  <a:pt x="160735" y="0"/>
                </a:lnTo>
                <a:lnTo>
                  <a:pt x="160735" y="0"/>
                </a:lnTo>
                <a:lnTo>
                  <a:pt x="160735" y="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3" name="Freeform 112"/>
          <p:cNvSpPr/>
          <p:nvPr/>
        </p:nvSpPr>
        <p:spPr>
          <a:xfrm>
            <a:off x="4313039" y="2562820"/>
            <a:ext cx="205383" cy="375048"/>
          </a:xfrm>
          <a:custGeom>
            <a:avLst/>
            <a:gdLst/>
            <a:ahLst/>
            <a:cxnLst/>
            <a:rect l="0" t="0" r="0" b="0"/>
            <a:pathLst>
              <a:path w="205383" h="375048">
                <a:moveTo>
                  <a:pt x="0" y="0"/>
                </a:moveTo>
                <a:lnTo>
                  <a:pt x="0" y="8930"/>
                </a:lnTo>
                <a:lnTo>
                  <a:pt x="0" y="8930"/>
                </a:lnTo>
                <a:lnTo>
                  <a:pt x="0" y="26789"/>
                </a:lnTo>
                <a:lnTo>
                  <a:pt x="0" y="44649"/>
                </a:lnTo>
                <a:lnTo>
                  <a:pt x="8929" y="62508"/>
                </a:lnTo>
                <a:lnTo>
                  <a:pt x="8929" y="89297"/>
                </a:lnTo>
                <a:lnTo>
                  <a:pt x="8929" y="125016"/>
                </a:lnTo>
                <a:lnTo>
                  <a:pt x="8929" y="160735"/>
                </a:lnTo>
                <a:lnTo>
                  <a:pt x="8929" y="196453"/>
                </a:lnTo>
                <a:lnTo>
                  <a:pt x="8929" y="223243"/>
                </a:lnTo>
                <a:lnTo>
                  <a:pt x="8929" y="258961"/>
                </a:lnTo>
                <a:lnTo>
                  <a:pt x="8929" y="285750"/>
                </a:lnTo>
                <a:lnTo>
                  <a:pt x="8929" y="303609"/>
                </a:lnTo>
                <a:lnTo>
                  <a:pt x="17859" y="321469"/>
                </a:lnTo>
                <a:lnTo>
                  <a:pt x="17859" y="339328"/>
                </a:lnTo>
                <a:lnTo>
                  <a:pt x="17859" y="348258"/>
                </a:lnTo>
                <a:lnTo>
                  <a:pt x="17859" y="357188"/>
                </a:lnTo>
                <a:lnTo>
                  <a:pt x="17859" y="357188"/>
                </a:lnTo>
                <a:lnTo>
                  <a:pt x="17859" y="357188"/>
                </a:lnTo>
                <a:lnTo>
                  <a:pt x="17859" y="357188"/>
                </a:lnTo>
                <a:lnTo>
                  <a:pt x="26789" y="348258"/>
                </a:lnTo>
                <a:lnTo>
                  <a:pt x="26789" y="339328"/>
                </a:lnTo>
                <a:lnTo>
                  <a:pt x="26789" y="330399"/>
                </a:lnTo>
                <a:lnTo>
                  <a:pt x="26789" y="312539"/>
                </a:lnTo>
                <a:lnTo>
                  <a:pt x="35718" y="294680"/>
                </a:lnTo>
                <a:lnTo>
                  <a:pt x="35718" y="276820"/>
                </a:lnTo>
                <a:lnTo>
                  <a:pt x="44648" y="250031"/>
                </a:lnTo>
                <a:lnTo>
                  <a:pt x="44648" y="241102"/>
                </a:lnTo>
                <a:lnTo>
                  <a:pt x="53578" y="223243"/>
                </a:lnTo>
                <a:lnTo>
                  <a:pt x="53578" y="214313"/>
                </a:lnTo>
                <a:lnTo>
                  <a:pt x="62507" y="196453"/>
                </a:lnTo>
                <a:lnTo>
                  <a:pt x="71437" y="196453"/>
                </a:lnTo>
                <a:lnTo>
                  <a:pt x="71437" y="196453"/>
                </a:lnTo>
                <a:lnTo>
                  <a:pt x="71437" y="196453"/>
                </a:lnTo>
                <a:lnTo>
                  <a:pt x="80367" y="196453"/>
                </a:lnTo>
                <a:lnTo>
                  <a:pt x="80367" y="214313"/>
                </a:lnTo>
                <a:lnTo>
                  <a:pt x="80367" y="223243"/>
                </a:lnTo>
                <a:lnTo>
                  <a:pt x="89297" y="241102"/>
                </a:lnTo>
                <a:lnTo>
                  <a:pt x="89297" y="258961"/>
                </a:lnTo>
                <a:lnTo>
                  <a:pt x="89297" y="276820"/>
                </a:lnTo>
                <a:lnTo>
                  <a:pt x="98226" y="294680"/>
                </a:lnTo>
                <a:lnTo>
                  <a:pt x="98226" y="312539"/>
                </a:lnTo>
                <a:lnTo>
                  <a:pt x="98226" y="330399"/>
                </a:lnTo>
                <a:lnTo>
                  <a:pt x="98226" y="339328"/>
                </a:lnTo>
                <a:lnTo>
                  <a:pt x="98226" y="357188"/>
                </a:lnTo>
                <a:lnTo>
                  <a:pt x="98226" y="366117"/>
                </a:lnTo>
                <a:lnTo>
                  <a:pt x="107156" y="375047"/>
                </a:lnTo>
                <a:lnTo>
                  <a:pt x="107156" y="375047"/>
                </a:lnTo>
                <a:lnTo>
                  <a:pt x="116086" y="375047"/>
                </a:lnTo>
                <a:lnTo>
                  <a:pt x="116086" y="375047"/>
                </a:lnTo>
                <a:lnTo>
                  <a:pt x="125015" y="375047"/>
                </a:lnTo>
                <a:lnTo>
                  <a:pt x="125015" y="366117"/>
                </a:lnTo>
                <a:lnTo>
                  <a:pt x="133945" y="357188"/>
                </a:lnTo>
                <a:lnTo>
                  <a:pt x="133945" y="348258"/>
                </a:lnTo>
                <a:lnTo>
                  <a:pt x="142875" y="330399"/>
                </a:lnTo>
                <a:lnTo>
                  <a:pt x="142875" y="303609"/>
                </a:lnTo>
                <a:lnTo>
                  <a:pt x="151804" y="276820"/>
                </a:lnTo>
                <a:lnTo>
                  <a:pt x="151804" y="241102"/>
                </a:lnTo>
                <a:lnTo>
                  <a:pt x="160734" y="205383"/>
                </a:lnTo>
                <a:lnTo>
                  <a:pt x="160734" y="169664"/>
                </a:lnTo>
                <a:lnTo>
                  <a:pt x="169664" y="133946"/>
                </a:lnTo>
                <a:lnTo>
                  <a:pt x="178593" y="107157"/>
                </a:lnTo>
                <a:lnTo>
                  <a:pt x="187523" y="80368"/>
                </a:lnTo>
                <a:lnTo>
                  <a:pt x="196453" y="53578"/>
                </a:lnTo>
                <a:lnTo>
                  <a:pt x="196453" y="35719"/>
                </a:lnTo>
                <a:lnTo>
                  <a:pt x="196453" y="26789"/>
                </a:lnTo>
                <a:lnTo>
                  <a:pt x="205382" y="17860"/>
                </a:lnTo>
                <a:lnTo>
                  <a:pt x="205382" y="1786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4" name="Freeform 113"/>
          <p:cNvSpPr/>
          <p:nvPr/>
        </p:nvSpPr>
        <p:spPr>
          <a:xfrm>
            <a:off x="4589859" y="2741414"/>
            <a:ext cx="17860" cy="169665"/>
          </a:xfrm>
          <a:custGeom>
            <a:avLst/>
            <a:gdLst/>
            <a:ahLst/>
            <a:cxnLst/>
            <a:rect l="0" t="0" r="0" b="0"/>
            <a:pathLst>
              <a:path w="17860" h="169665">
                <a:moveTo>
                  <a:pt x="8930" y="0"/>
                </a:moveTo>
                <a:lnTo>
                  <a:pt x="8930" y="0"/>
                </a:lnTo>
                <a:lnTo>
                  <a:pt x="8930" y="8930"/>
                </a:lnTo>
                <a:lnTo>
                  <a:pt x="8930" y="17859"/>
                </a:lnTo>
                <a:lnTo>
                  <a:pt x="0" y="35719"/>
                </a:lnTo>
                <a:lnTo>
                  <a:pt x="8930" y="62508"/>
                </a:lnTo>
                <a:lnTo>
                  <a:pt x="8930" y="80367"/>
                </a:lnTo>
                <a:lnTo>
                  <a:pt x="8930" y="98226"/>
                </a:lnTo>
                <a:lnTo>
                  <a:pt x="17859" y="116086"/>
                </a:lnTo>
                <a:lnTo>
                  <a:pt x="17859" y="133945"/>
                </a:lnTo>
                <a:lnTo>
                  <a:pt x="17859" y="151805"/>
                </a:lnTo>
                <a:lnTo>
                  <a:pt x="17859" y="160734"/>
                </a:lnTo>
                <a:lnTo>
                  <a:pt x="17859" y="160734"/>
                </a:lnTo>
                <a:lnTo>
                  <a:pt x="17859" y="169664"/>
                </a:lnTo>
                <a:lnTo>
                  <a:pt x="17859" y="169664"/>
                </a:lnTo>
                <a:lnTo>
                  <a:pt x="17859" y="169664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5" name="Freeform 114"/>
          <p:cNvSpPr/>
          <p:nvPr/>
        </p:nvSpPr>
        <p:spPr>
          <a:xfrm>
            <a:off x="4589859" y="2669977"/>
            <a:ext cx="1" cy="1"/>
          </a:xfrm>
          <a:custGeom>
            <a:avLst/>
            <a:gdLst/>
            <a:ahLst/>
            <a:cxnLst/>
            <a:rect l="0" t="0" r="0" b="0"/>
            <a:pathLst>
              <a:path w="1" h="1">
                <a:moveTo>
                  <a:pt x="0" y="0"/>
                </a:moveTo>
                <a:close/>
              </a:path>
            </a:pathLst>
          </a:cu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6" name="Freeform 115"/>
          <p:cNvSpPr/>
          <p:nvPr/>
        </p:nvSpPr>
        <p:spPr>
          <a:xfrm>
            <a:off x="4670226" y="2589609"/>
            <a:ext cx="44650" cy="321470"/>
          </a:xfrm>
          <a:custGeom>
            <a:avLst/>
            <a:gdLst/>
            <a:ahLst/>
            <a:cxnLst/>
            <a:rect l="0" t="0" r="0" b="0"/>
            <a:pathLst>
              <a:path w="44650" h="321470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8930"/>
                </a:lnTo>
                <a:lnTo>
                  <a:pt x="0" y="17860"/>
                </a:lnTo>
                <a:lnTo>
                  <a:pt x="0" y="35719"/>
                </a:lnTo>
                <a:lnTo>
                  <a:pt x="0" y="53579"/>
                </a:lnTo>
                <a:lnTo>
                  <a:pt x="8930" y="80368"/>
                </a:lnTo>
                <a:lnTo>
                  <a:pt x="8930" y="107157"/>
                </a:lnTo>
                <a:lnTo>
                  <a:pt x="8930" y="142875"/>
                </a:lnTo>
                <a:lnTo>
                  <a:pt x="8930" y="160735"/>
                </a:lnTo>
                <a:lnTo>
                  <a:pt x="17860" y="187524"/>
                </a:lnTo>
                <a:lnTo>
                  <a:pt x="17860" y="205383"/>
                </a:lnTo>
                <a:lnTo>
                  <a:pt x="26789" y="223242"/>
                </a:lnTo>
                <a:lnTo>
                  <a:pt x="26789" y="250031"/>
                </a:lnTo>
                <a:lnTo>
                  <a:pt x="35719" y="267891"/>
                </a:lnTo>
                <a:lnTo>
                  <a:pt x="35719" y="276820"/>
                </a:lnTo>
                <a:lnTo>
                  <a:pt x="35719" y="294680"/>
                </a:lnTo>
                <a:lnTo>
                  <a:pt x="44649" y="303610"/>
                </a:lnTo>
                <a:lnTo>
                  <a:pt x="44649" y="312539"/>
                </a:lnTo>
                <a:lnTo>
                  <a:pt x="44649" y="321469"/>
                </a:lnTo>
                <a:lnTo>
                  <a:pt x="44649" y="321469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7" name="Freeform 116"/>
          <p:cNvSpPr/>
          <p:nvPr/>
        </p:nvSpPr>
        <p:spPr>
          <a:xfrm>
            <a:off x="4652367" y="2741414"/>
            <a:ext cx="44649" cy="1"/>
          </a:xfrm>
          <a:custGeom>
            <a:avLst/>
            <a:gdLst/>
            <a:ahLst/>
            <a:cxnLst/>
            <a:rect l="0" t="0" r="0" b="0"/>
            <a:pathLst>
              <a:path w="44649" h="1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8929" y="0"/>
                </a:lnTo>
                <a:lnTo>
                  <a:pt x="17859" y="0"/>
                </a:lnTo>
                <a:lnTo>
                  <a:pt x="26789" y="0"/>
                </a:lnTo>
                <a:lnTo>
                  <a:pt x="35719" y="0"/>
                </a:lnTo>
                <a:lnTo>
                  <a:pt x="44648" y="0"/>
                </a:lnTo>
                <a:lnTo>
                  <a:pt x="44648" y="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8" name="Freeform 117"/>
          <p:cNvSpPr/>
          <p:nvPr/>
        </p:nvSpPr>
        <p:spPr>
          <a:xfrm>
            <a:off x="4741664" y="2625328"/>
            <a:ext cx="116087" cy="258962"/>
          </a:xfrm>
          <a:custGeom>
            <a:avLst/>
            <a:gdLst/>
            <a:ahLst/>
            <a:cxnLst/>
            <a:rect l="0" t="0" r="0" b="0"/>
            <a:pathLst>
              <a:path w="116087" h="258962">
                <a:moveTo>
                  <a:pt x="17859" y="0"/>
                </a:moveTo>
                <a:lnTo>
                  <a:pt x="17859" y="0"/>
                </a:lnTo>
                <a:lnTo>
                  <a:pt x="17859" y="8930"/>
                </a:lnTo>
                <a:lnTo>
                  <a:pt x="8929" y="26789"/>
                </a:lnTo>
                <a:lnTo>
                  <a:pt x="8929" y="53578"/>
                </a:lnTo>
                <a:lnTo>
                  <a:pt x="8929" y="80367"/>
                </a:lnTo>
                <a:lnTo>
                  <a:pt x="17859" y="107156"/>
                </a:lnTo>
                <a:lnTo>
                  <a:pt x="0" y="133945"/>
                </a:lnTo>
                <a:lnTo>
                  <a:pt x="8929" y="160735"/>
                </a:lnTo>
                <a:lnTo>
                  <a:pt x="8929" y="178594"/>
                </a:lnTo>
                <a:lnTo>
                  <a:pt x="8929" y="196453"/>
                </a:lnTo>
                <a:lnTo>
                  <a:pt x="26789" y="214312"/>
                </a:lnTo>
                <a:lnTo>
                  <a:pt x="26789" y="214312"/>
                </a:lnTo>
                <a:lnTo>
                  <a:pt x="26789" y="223242"/>
                </a:lnTo>
                <a:lnTo>
                  <a:pt x="26789" y="223242"/>
                </a:lnTo>
                <a:lnTo>
                  <a:pt x="26789" y="223242"/>
                </a:lnTo>
                <a:lnTo>
                  <a:pt x="26789" y="223242"/>
                </a:lnTo>
                <a:lnTo>
                  <a:pt x="26789" y="223242"/>
                </a:lnTo>
                <a:lnTo>
                  <a:pt x="26789" y="223242"/>
                </a:lnTo>
                <a:lnTo>
                  <a:pt x="26789" y="223242"/>
                </a:lnTo>
                <a:lnTo>
                  <a:pt x="26789" y="214312"/>
                </a:lnTo>
                <a:lnTo>
                  <a:pt x="26789" y="205383"/>
                </a:lnTo>
                <a:lnTo>
                  <a:pt x="26789" y="187523"/>
                </a:lnTo>
                <a:lnTo>
                  <a:pt x="26789" y="178594"/>
                </a:lnTo>
                <a:lnTo>
                  <a:pt x="26789" y="160735"/>
                </a:lnTo>
                <a:lnTo>
                  <a:pt x="35718" y="142875"/>
                </a:lnTo>
                <a:lnTo>
                  <a:pt x="35718" y="133945"/>
                </a:lnTo>
                <a:lnTo>
                  <a:pt x="44648" y="116086"/>
                </a:lnTo>
                <a:lnTo>
                  <a:pt x="44648" y="107156"/>
                </a:lnTo>
                <a:lnTo>
                  <a:pt x="53578" y="107156"/>
                </a:lnTo>
                <a:lnTo>
                  <a:pt x="62507" y="98227"/>
                </a:lnTo>
                <a:lnTo>
                  <a:pt x="71437" y="98227"/>
                </a:lnTo>
                <a:lnTo>
                  <a:pt x="71437" y="107156"/>
                </a:lnTo>
                <a:lnTo>
                  <a:pt x="80367" y="107156"/>
                </a:lnTo>
                <a:lnTo>
                  <a:pt x="80367" y="116086"/>
                </a:lnTo>
                <a:lnTo>
                  <a:pt x="89297" y="133945"/>
                </a:lnTo>
                <a:lnTo>
                  <a:pt x="98226" y="142875"/>
                </a:lnTo>
                <a:lnTo>
                  <a:pt x="98226" y="160735"/>
                </a:lnTo>
                <a:lnTo>
                  <a:pt x="107156" y="178594"/>
                </a:lnTo>
                <a:lnTo>
                  <a:pt x="107156" y="196453"/>
                </a:lnTo>
                <a:lnTo>
                  <a:pt x="107156" y="214312"/>
                </a:lnTo>
                <a:lnTo>
                  <a:pt x="107156" y="223242"/>
                </a:lnTo>
                <a:lnTo>
                  <a:pt x="116086" y="232172"/>
                </a:lnTo>
                <a:lnTo>
                  <a:pt x="107156" y="241101"/>
                </a:lnTo>
                <a:lnTo>
                  <a:pt x="107156" y="250031"/>
                </a:lnTo>
                <a:lnTo>
                  <a:pt x="107156" y="258961"/>
                </a:lnTo>
                <a:lnTo>
                  <a:pt x="107156" y="258961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9" name="Freeform 118"/>
          <p:cNvSpPr/>
          <p:nvPr/>
        </p:nvSpPr>
        <p:spPr>
          <a:xfrm>
            <a:off x="5080992" y="2643188"/>
            <a:ext cx="169665" cy="357188"/>
          </a:xfrm>
          <a:custGeom>
            <a:avLst/>
            <a:gdLst/>
            <a:ahLst/>
            <a:cxnLst/>
            <a:rect l="0" t="0" r="0" b="0"/>
            <a:pathLst>
              <a:path w="169665" h="357188">
                <a:moveTo>
                  <a:pt x="133946" y="80367"/>
                </a:moveTo>
                <a:lnTo>
                  <a:pt x="133946" y="80367"/>
                </a:lnTo>
                <a:lnTo>
                  <a:pt x="133946" y="71437"/>
                </a:lnTo>
                <a:lnTo>
                  <a:pt x="133946" y="71437"/>
                </a:lnTo>
                <a:lnTo>
                  <a:pt x="142875" y="62507"/>
                </a:lnTo>
                <a:lnTo>
                  <a:pt x="151805" y="53578"/>
                </a:lnTo>
                <a:lnTo>
                  <a:pt x="151805" y="44648"/>
                </a:lnTo>
                <a:lnTo>
                  <a:pt x="160735" y="35718"/>
                </a:lnTo>
                <a:lnTo>
                  <a:pt x="160735" y="26789"/>
                </a:lnTo>
                <a:lnTo>
                  <a:pt x="160735" y="17859"/>
                </a:lnTo>
                <a:lnTo>
                  <a:pt x="151805" y="17859"/>
                </a:lnTo>
                <a:lnTo>
                  <a:pt x="151805" y="8929"/>
                </a:lnTo>
                <a:lnTo>
                  <a:pt x="142875" y="0"/>
                </a:lnTo>
                <a:lnTo>
                  <a:pt x="133946" y="0"/>
                </a:lnTo>
                <a:lnTo>
                  <a:pt x="125016" y="0"/>
                </a:lnTo>
                <a:lnTo>
                  <a:pt x="116086" y="0"/>
                </a:lnTo>
                <a:lnTo>
                  <a:pt x="107156" y="8929"/>
                </a:lnTo>
                <a:lnTo>
                  <a:pt x="89297" y="17859"/>
                </a:lnTo>
                <a:lnTo>
                  <a:pt x="80367" y="26789"/>
                </a:lnTo>
                <a:lnTo>
                  <a:pt x="62508" y="35718"/>
                </a:lnTo>
                <a:lnTo>
                  <a:pt x="44649" y="53578"/>
                </a:lnTo>
                <a:lnTo>
                  <a:pt x="35719" y="71437"/>
                </a:lnTo>
                <a:lnTo>
                  <a:pt x="26789" y="89296"/>
                </a:lnTo>
                <a:lnTo>
                  <a:pt x="8930" y="107156"/>
                </a:lnTo>
                <a:lnTo>
                  <a:pt x="8930" y="125015"/>
                </a:lnTo>
                <a:lnTo>
                  <a:pt x="0" y="133945"/>
                </a:lnTo>
                <a:lnTo>
                  <a:pt x="0" y="151804"/>
                </a:lnTo>
                <a:lnTo>
                  <a:pt x="0" y="160734"/>
                </a:lnTo>
                <a:lnTo>
                  <a:pt x="0" y="169663"/>
                </a:lnTo>
                <a:lnTo>
                  <a:pt x="8930" y="187523"/>
                </a:lnTo>
                <a:lnTo>
                  <a:pt x="17860" y="187523"/>
                </a:lnTo>
                <a:lnTo>
                  <a:pt x="26789" y="196452"/>
                </a:lnTo>
                <a:lnTo>
                  <a:pt x="35719" y="196452"/>
                </a:lnTo>
                <a:lnTo>
                  <a:pt x="44649" y="196452"/>
                </a:lnTo>
                <a:lnTo>
                  <a:pt x="62508" y="196452"/>
                </a:lnTo>
                <a:lnTo>
                  <a:pt x="71438" y="187523"/>
                </a:lnTo>
                <a:lnTo>
                  <a:pt x="89297" y="178593"/>
                </a:lnTo>
                <a:lnTo>
                  <a:pt x="98227" y="169663"/>
                </a:lnTo>
                <a:lnTo>
                  <a:pt x="107156" y="160734"/>
                </a:lnTo>
                <a:lnTo>
                  <a:pt x="116086" y="142875"/>
                </a:lnTo>
                <a:lnTo>
                  <a:pt x="125016" y="125015"/>
                </a:lnTo>
                <a:lnTo>
                  <a:pt x="133946" y="116085"/>
                </a:lnTo>
                <a:lnTo>
                  <a:pt x="133946" y="98226"/>
                </a:lnTo>
                <a:lnTo>
                  <a:pt x="142875" y="80367"/>
                </a:lnTo>
                <a:lnTo>
                  <a:pt x="142875" y="71437"/>
                </a:lnTo>
                <a:lnTo>
                  <a:pt x="142875" y="62507"/>
                </a:lnTo>
                <a:lnTo>
                  <a:pt x="142875" y="53578"/>
                </a:lnTo>
                <a:lnTo>
                  <a:pt x="142875" y="44648"/>
                </a:lnTo>
                <a:lnTo>
                  <a:pt x="142875" y="35718"/>
                </a:lnTo>
                <a:lnTo>
                  <a:pt x="142875" y="35718"/>
                </a:lnTo>
                <a:lnTo>
                  <a:pt x="142875" y="35718"/>
                </a:lnTo>
                <a:lnTo>
                  <a:pt x="142875" y="35718"/>
                </a:lnTo>
                <a:lnTo>
                  <a:pt x="142875" y="35718"/>
                </a:lnTo>
                <a:lnTo>
                  <a:pt x="142875" y="35718"/>
                </a:lnTo>
                <a:lnTo>
                  <a:pt x="142875" y="44648"/>
                </a:lnTo>
                <a:lnTo>
                  <a:pt x="142875" y="53578"/>
                </a:lnTo>
                <a:lnTo>
                  <a:pt x="142875" y="62507"/>
                </a:lnTo>
                <a:lnTo>
                  <a:pt x="142875" y="80367"/>
                </a:lnTo>
                <a:lnTo>
                  <a:pt x="142875" y="98226"/>
                </a:lnTo>
                <a:lnTo>
                  <a:pt x="151805" y="116085"/>
                </a:lnTo>
                <a:lnTo>
                  <a:pt x="151805" y="133945"/>
                </a:lnTo>
                <a:lnTo>
                  <a:pt x="160735" y="151804"/>
                </a:lnTo>
                <a:lnTo>
                  <a:pt x="160735" y="169663"/>
                </a:lnTo>
                <a:lnTo>
                  <a:pt x="169664" y="187523"/>
                </a:lnTo>
                <a:lnTo>
                  <a:pt x="169664" y="214312"/>
                </a:lnTo>
                <a:lnTo>
                  <a:pt x="169664" y="232171"/>
                </a:lnTo>
                <a:lnTo>
                  <a:pt x="169664" y="250031"/>
                </a:lnTo>
                <a:lnTo>
                  <a:pt x="169664" y="276820"/>
                </a:lnTo>
                <a:lnTo>
                  <a:pt x="160735" y="285749"/>
                </a:lnTo>
                <a:lnTo>
                  <a:pt x="160735" y="303609"/>
                </a:lnTo>
                <a:lnTo>
                  <a:pt x="151805" y="312538"/>
                </a:lnTo>
                <a:lnTo>
                  <a:pt x="142875" y="330398"/>
                </a:lnTo>
                <a:lnTo>
                  <a:pt x="142875" y="339327"/>
                </a:lnTo>
                <a:lnTo>
                  <a:pt x="133946" y="339327"/>
                </a:lnTo>
                <a:lnTo>
                  <a:pt x="125016" y="348257"/>
                </a:lnTo>
                <a:lnTo>
                  <a:pt x="116086" y="348257"/>
                </a:lnTo>
                <a:lnTo>
                  <a:pt x="98227" y="357187"/>
                </a:lnTo>
                <a:lnTo>
                  <a:pt x="89297" y="348257"/>
                </a:lnTo>
                <a:lnTo>
                  <a:pt x="71438" y="348257"/>
                </a:lnTo>
                <a:lnTo>
                  <a:pt x="62508" y="348257"/>
                </a:lnTo>
                <a:lnTo>
                  <a:pt x="53578" y="339327"/>
                </a:lnTo>
                <a:lnTo>
                  <a:pt x="35719" y="330398"/>
                </a:lnTo>
                <a:lnTo>
                  <a:pt x="35719" y="321468"/>
                </a:lnTo>
                <a:lnTo>
                  <a:pt x="26789" y="312538"/>
                </a:lnTo>
                <a:lnTo>
                  <a:pt x="26789" y="312538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0" name="Freeform 119"/>
          <p:cNvSpPr/>
          <p:nvPr/>
        </p:nvSpPr>
        <p:spPr>
          <a:xfrm>
            <a:off x="5313164" y="2643188"/>
            <a:ext cx="80368" cy="151805"/>
          </a:xfrm>
          <a:custGeom>
            <a:avLst/>
            <a:gdLst/>
            <a:ahLst/>
            <a:cxnLst/>
            <a:rect l="0" t="0" r="0" b="0"/>
            <a:pathLst>
              <a:path w="80368" h="151805">
                <a:moveTo>
                  <a:pt x="0" y="62507"/>
                </a:moveTo>
                <a:lnTo>
                  <a:pt x="0" y="62507"/>
                </a:lnTo>
                <a:lnTo>
                  <a:pt x="0" y="71437"/>
                </a:lnTo>
                <a:lnTo>
                  <a:pt x="0" y="80367"/>
                </a:lnTo>
                <a:lnTo>
                  <a:pt x="0" y="89296"/>
                </a:lnTo>
                <a:lnTo>
                  <a:pt x="8930" y="107156"/>
                </a:lnTo>
                <a:lnTo>
                  <a:pt x="8930" y="116085"/>
                </a:lnTo>
                <a:lnTo>
                  <a:pt x="8930" y="125015"/>
                </a:lnTo>
                <a:lnTo>
                  <a:pt x="17859" y="133945"/>
                </a:lnTo>
                <a:lnTo>
                  <a:pt x="17859" y="142875"/>
                </a:lnTo>
                <a:lnTo>
                  <a:pt x="17859" y="142875"/>
                </a:lnTo>
                <a:lnTo>
                  <a:pt x="17859" y="142875"/>
                </a:lnTo>
                <a:lnTo>
                  <a:pt x="17859" y="151804"/>
                </a:lnTo>
                <a:lnTo>
                  <a:pt x="17859" y="151804"/>
                </a:lnTo>
                <a:lnTo>
                  <a:pt x="17859" y="151804"/>
                </a:lnTo>
                <a:lnTo>
                  <a:pt x="17859" y="151804"/>
                </a:lnTo>
                <a:lnTo>
                  <a:pt x="17859" y="151804"/>
                </a:lnTo>
                <a:lnTo>
                  <a:pt x="17859" y="151804"/>
                </a:lnTo>
                <a:lnTo>
                  <a:pt x="17859" y="142875"/>
                </a:lnTo>
                <a:lnTo>
                  <a:pt x="17859" y="142875"/>
                </a:lnTo>
                <a:lnTo>
                  <a:pt x="17859" y="125015"/>
                </a:lnTo>
                <a:lnTo>
                  <a:pt x="17859" y="116085"/>
                </a:lnTo>
                <a:lnTo>
                  <a:pt x="17859" y="107156"/>
                </a:lnTo>
                <a:lnTo>
                  <a:pt x="17859" y="89296"/>
                </a:lnTo>
                <a:lnTo>
                  <a:pt x="17859" y="80367"/>
                </a:lnTo>
                <a:lnTo>
                  <a:pt x="17859" y="62507"/>
                </a:lnTo>
                <a:lnTo>
                  <a:pt x="17859" y="44648"/>
                </a:lnTo>
                <a:lnTo>
                  <a:pt x="17859" y="35718"/>
                </a:lnTo>
                <a:lnTo>
                  <a:pt x="17859" y="26789"/>
                </a:lnTo>
                <a:lnTo>
                  <a:pt x="26789" y="17859"/>
                </a:lnTo>
                <a:lnTo>
                  <a:pt x="26789" y="8929"/>
                </a:lnTo>
                <a:lnTo>
                  <a:pt x="35719" y="8929"/>
                </a:lnTo>
                <a:lnTo>
                  <a:pt x="35719" y="0"/>
                </a:lnTo>
                <a:lnTo>
                  <a:pt x="44649" y="0"/>
                </a:lnTo>
                <a:lnTo>
                  <a:pt x="44649" y="0"/>
                </a:lnTo>
                <a:lnTo>
                  <a:pt x="53578" y="0"/>
                </a:lnTo>
                <a:lnTo>
                  <a:pt x="62508" y="0"/>
                </a:lnTo>
                <a:lnTo>
                  <a:pt x="62508" y="0"/>
                </a:lnTo>
                <a:lnTo>
                  <a:pt x="71438" y="8929"/>
                </a:lnTo>
                <a:lnTo>
                  <a:pt x="80367" y="8929"/>
                </a:lnTo>
                <a:lnTo>
                  <a:pt x="80367" y="8929"/>
                </a:lnTo>
                <a:lnTo>
                  <a:pt x="80367" y="8929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1" name="Freeform 120"/>
          <p:cNvSpPr/>
          <p:nvPr/>
        </p:nvSpPr>
        <p:spPr>
          <a:xfrm>
            <a:off x="5429250" y="2643188"/>
            <a:ext cx="133946" cy="142876"/>
          </a:xfrm>
          <a:custGeom>
            <a:avLst/>
            <a:gdLst/>
            <a:ahLst/>
            <a:cxnLst/>
            <a:rect l="0" t="0" r="0" b="0"/>
            <a:pathLst>
              <a:path w="133946" h="142876">
                <a:moveTo>
                  <a:pt x="62508" y="17859"/>
                </a:moveTo>
                <a:lnTo>
                  <a:pt x="62508" y="8929"/>
                </a:lnTo>
                <a:lnTo>
                  <a:pt x="62508" y="8929"/>
                </a:lnTo>
                <a:lnTo>
                  <a:pt x="62508" y="8929"/>
                </a:lnTo>
                <a:lnTo>
                  <a:pt x="62508" y="0"/>
                </a:lnTo>
                <a:lnTo>
                  <a:pt x="53578" y="0"/>
                </a:lnTo>
                <a:lnTo>
                  <a:pt x="53578" y="0"/>
                </a:lnTo>
                <a:lnTo>
                  <a:pt x="44648" y="0"/>
                </a:lnTo>
                <a:lnTo>
                  <a:pt x="44648" y="0"/>
                </a:lnTo>
                <a:lnTo>
                  <a:pt x="35719" y="0"/>
                </a:lnTo>
                <a:lnTo>
                  <a:pt x="26789" y="8929"/>
                </a:lnTo>
                <a:lnTo>
                  <a:pt x="26789" y="17859"/>
                </a:lnTo>
                <a:lnTo>
                  <a:pt x="17859" y="26789"/>
                </a:lnTo>
                <a:lnTo>
                  <a:pt x="8930" y="35718"/>
                </a:lnTo>
                <a:lnTo>
                  <a:pt x="0" y="44648"/>
                </a:lnTo>
                <a:lnTo>
                  <a:pt x="0" y="62507"/>
                </a:lnTo>
                <a:lnTo>
                  <a:pt x="0" y="71437"/>
                </a:lnTo>
                <a:lnTo>
                  <a:pt x="0" y="80367"/>
                </a:lnTo>
                <a:lnTo>
                  <a:pt x="0" y="89296"/>
                </a:lnTo>
                <a:lnTo>
                  <a:pt x="0" y="98226"/>
                </a:lnTo>
                <a:lnTo>
                  <a:pt x="0" y="107156"/>
                </a:lnTo>
                <a:lnTo>
                  <a:pt x="8930" y="107156"/>
                </a:lnTo>
                <a:lnTo>
                  <a:pt x="17859" y="107156"/>
                </a:lnTo>
                <a:lnTo>
                  <a:pt x="26789" y="107156"/>
                </a:lnTo>
                <a:lnTo>
                  <a:pt x="44648" y="107156"/>
                </a:lnTo>
                <a:lnTo>
                  <a:pt x="53578" y="107156"/>
                </a:lnTo>
                <a:lnTo>
                  <a:pt x="62508" y="98226"/>
                </a:lnTo>
                <a:lnTo>
                  <a:pt x="71438" y="89296"/>
                </a:lnTo>
                <a:lnTo>
                  <a:pt x="71438" y="89296"/>
                </a:lnTo>
                <a:lnTo>
                  <a:pt x="80367" y="80367"/>
                </a:lnTo>
                <a:lnTo>
                  <a:pt x="89297" y="62507"/>
                </a:lnTo>
                <a:lnTo>
                  <a:pt x="89297" y="53578"/>
                </a:lnTo>
                <a:lnTo>
                  <a:pt x="98227" y="44648"/>
                </a:lnTo>
                <a:lnTo>
                  <a:pt x="98227" y="35718"/>
                </a:lnTo>
                <a:lnTo>
                  <a:pt x="98227" y="26789"/>
                </a:lnTo>
                <a:lnTo>
                  <a:pt x="98227" y="26789"/>
                </a:lnTo>
                <a:lnTo>
                  <a:pt x="98227" y="26789"/>
                </a:lnTo>
                <a:lnTo>
                  <a:pt x="98227" y="26789"/>
                </a:lnTo>
                <a:lnTo>
                  <a:pt x="98227" y="26789"/>
                </a:lnTo>
                <a:lnTo>
                  <a:pt x="98227" y="26789"/>
                </a:lnTo>
                <a:lnTo>
                  <a:pt x="98227" y="26789"/>
                </a:lnTo>
                <a:lnTo>
                  <a:pt x="98227" y="35718"/>
                </a:lnTo>
                <a:lnTo>
                  <a:pt x="98227" y="35718"/>
                </a:lnTo>
                <a:lnTo>
                  <a:pt x="98227" y="53578"/>
                </a:lnTo>
                <a:lnTo>
                  <a:pt x="98227" y="62507"/>
                </a:lnTo>
                <a:lnTo>
                  <a:pt x="107156" y="80367"/>
                </a:lnTo>
                <a:lnTo>
                  <a:pt x="107156" y="89296"/>
                </a:lnTo>
                <a:lnTo>
                  <a:pt x="116086" y="107156"/>
                </a:lnTo>
                <a:lnTo>
                  <a:pt x="116086" y="116085"/>
                </a:lnTo>
                <a:lnTo>
                  <a:pt x="125016" y="125015"/>
                </a:lnTo>
                <a:lnTo>
                  <a:pt x="133945" y="133945"/>
                </a:lnTo>
                <a:lnTo>
                  <a:pt x="133945" y="142875"/>
                </a:lnTo>
                <a:lnTo>
                  <a:pt x="133945" y="142875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2" name="Freeform 121"/>
          <p:cNvSpPr/>
          <p:nvPr/>
        </p:nvSpPr>
        <p:spPr>
          <a:xfrm>
            <a:off x="5625703" y="2509242"/>
            <a:ext cx="125016" cy="267892"/>
          </a:xfrm>
          <a:custGeom>
            <a:avLst/>
            <a:gdLst/>
            <a:ahLst/>
            <a:cxnLst/>
            <a:rect l="0" t="0" r="0" b="0"/>
            <a:pathLst>
              <a:path w="125016" h="267892">
                <a:moveTo>
                  <a:pt x="80367" y="0"/>
                </a:moveTo>
                <a:lnTo>
                  <a:pt x="80367" y="0"/>
                </a:lnTo>
                <a:lnTo>
                  <a:pt x="80367" y="0"/>
                </a:lnTo>
                <a:lnTo>
                  <a:pt x="80367" y="0"/>
                </a:lnTo>
                <a:lnTo>
                  <a:pt x="89297" y="0"/>
                </a:lnTo>
                <a:lnTo>
                  <a:pt x="89297" y="0"/>
                </a:lnTo>
                <a:lnTo>
                  <a:pt x="89297" y="0"/>
                </a:lnTo>
                <a:lnTo>
                  <a:pt x="80367" y="8930"/>
                </a:lnTo>
                <a:lnTo>
                  <a:pt x="80367" y="8930"/>
                </a:lnTo>
                <a:lnTo>
                  <a:pt x="80367" y="26789"/>
                </a:lnTo>
                <a:lnTo>
                  <a:pt x="80367" y="35719"/>
                </a:lnTo>
                <a:lnTo>
                  <a:pt x="80367" y="53578"/>
                </a:lnTo>
                <a:lnTo>
                  <a:pt x="71437" y="71438"/>
                </a:lnTo>
                <a:lnTo>
                  <a:pt x="71437" y="89297"/>
                </a:lnTo>
                <a:lnTo>
                  <a:pt x="71437" y="107156"/>
                </a:lnTo>
                <a:lnTo>
                  <a:pt x="80367" y="125016"/>
                </a:lnTo>
                <a:lnTo>
                  <a:pt x="80367" y="133946"/>
                </a:lnTo>
                <a:lnTo>
                  <a:pt x="89297" y="151805"/>
                </a:lnTo>
                <a:lnTo>
                  <a:pt x="89297" y="169664"/>
                </a:lnTo>
                <a:lnTo>
                  <a:pt x="98226" y="178594"/>
                </a:lnTo>
                <a:lnTo>
                  <a:pt x="98226" y="187524"/>
                </a:lnTo>
                <a:lnTo>
                  <a:pt x="107156" y="196453"/>
                </a:lnTo>
                <a:lnTo>
                  <a:pt x="107156" y="205383"/>
                </a:lnTo>
                <a:lnTo>
                  <a:pt x="116086" y="214313"/>
                </a:lnTo>
                <a:lnTo>
                  <a:pt x="116086" y="214313"/>
                </a:lnTo>
                <a:lnTo>
                  <a:pt x="125015" y="214313"/>
                </a:lnTo>
                <a:lnTo>
                  <a:pt x="125015" y="214313"/>
                </a:lnTo>
                <a:lnTo>
                  <a:pt x="125015" y="214313"/>
                </a:lnTo>
                <a:lnTo>
                  <a:pt x="125015" y="214313"/>
                </a:lnTo>
                <a:lnTo>
                  <a:pt x="125015" y="205383"/>
                </a:lnTo>
                <a:lnTo>
                  <a:pt x="125015" y="205383"/>
                </a:lnTo>
                <a:lnTo>
                  <a:pt x="125015" y="196453"/>
                </a:lnTo>
                <a:lnTo>
                  <a:pt x="125015" y="187524"/>
                </a:lnTo>
                <a:lnTo>
                  <a:pt x="125015" y="178594"/>
                </a:lnTo>
                <a:lnTo>
                  <a:pt x="116086" y="169664"/>
                </a:lnTo>
                <a:lnTo>
                  <a:pt x="116086" y="160735"/>
                </a:lnTo>
                <a:lnTo>
                  <a:pt x="107156" y="151805"/>
                </a:lnTo>
                <a:lnTo>
                  <a:pt x="98226" y="151805"/>
                </a:lnTo>
                <a:lnTo>
                  <a:pt x="89297" y="142875"/>
                </a:lnTo>
                <a:lnTo>
                  <a:pt x="80367" y="142875"/>
                </a:lnTo>
                <a:lnTo>
                  <a:pt x="71437" y="142875"/>
                </a:lnTo>
                <a:lnTo>
                  <a:pt x="62508" y="142875"/>
                </a:lnTo>
                <a:lnTo>
                  <a:pt x="53578" y="151805"/>
                </a:lnTo>
                <a:lnTo>
                  <a:pt x="44648" y="151805"/>
                </a:lnTo>
                <a:lnTo>
                  <a:pt x="35718" y="160735"/>
                </a:lnTo>
                <a:lnTo>
                  <a:pt x="26789" y="169664"/>
                </a:lnTo>
                <a:lnTo>
                  <a:pt x="17859" y="178594"/>
                </a:lnTo>
                <a:lnTo>
                  <a:pt x="8929" y="187524"/>
                </a:lnTo>
                <a:lnTo>
                  <a:pt x="8929" y="196453"/>
                </a:lnTo>
                <a:lnTo>
                  <a:pt x="8929" y="214313"/>
                </a:lnTo>
                <a:lnTo>
                  <a:pt x="0" y="223242"/>
                </a:lnTo>
                <a:lnTo>
                  <a:pt x="0" y="232172"/>
                </a:lnTo>
                <a:lnTo>
                  <a:pt x="8929" y="241102"/>
                </a:lnTo>
                <a:lnTo>
                  <a:pt x="8929" y="250031"/>
                </a:lnTo>
                <a:lnTo>
                  <a:pt x="17859" y="250031"/>
                </a:lnTo>
                <a:lnTo>
                  <a:pt x="26789" y="258961"/>
                </a:lnTo>
                <a:lnTo>
                  <a:pt x="35718" y="258961"/>
                </a:lnTo>
                <a:lnTo>
                  <a:pt x="53578" y="258961"/>
                </a:lnTo>
                <a:lnTo>
                  <a:pt x="62508" y="267891"/>
                </a:lnTo>
                <a:lnTo>
                  <a:pt x="80367" y="258961"/>
                </a:lnTo>
                <a:lnTo>
                  <a:pt x="89297" y="258961"/>
                </a:lnTo>
                <a:lnTo>
                  <a:pt x="98226" y="258961"/>
                </a:lnTo>
                <a:lnTo>
                  <a:pt x="107156" y="250031"/>
                </a:lnTo>
                <a:lnTo>
                  <a:pt x="107156" y="241102"/>
                </a:lnTo>
                <a:lnTo>
                  <a:pt x="107156" y="241102"/>
                </a:lnTo>
                <a:lnTo>
                  <a:pt x="107156" y="241102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3" name="Freeform 122"/>
          <p:cNvSpPr/>
          <p:nvPr/>
        </p:nvSpPr>
        <p:spPr>
          <a:xfrm>
            <a:off x="5822156" y="2661047"/>
            <a:ext cx="1" cy="98227"/>
          </a:xfrm>
          <a:custGeom>
            <a:avLst/>
            <a:gdLst/>
            <a:ahLst/>
            <a:cxnLst/>
            <a:rect l="0" t="0" r="0" b="0"/>
            <a:pathLst>
              <a:path w="1" h="98227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8930"/>
                </a:lnTo>
                <a:lnTo>
                  <a:pt x="0" y="17859"/>
                </a:lnTo>
                <a:lnTo>
                  <a:pt x="0" y="26789"/>
                </a:lnTo>
                <a:lnTo>
                  <a:pt x="0" y="35719"/>
                </a:lnTo>
                <a:lnTo>
                  <a:pt x="0" y="44648"/>
                </a:lnTo>
                <a:lnTo>
                  <a:pt x="0" y="62508"/>
                </a:lnTo>
                <a:lnTo>
                  <a:pt x="0" y="71437"/>
                </a:lnTo>
                <a:lnTo>
                  <a:pt x="0" y="80367"/>
                </a:lnTo>
                <a:lnTo>
                  <a:pt x="0" y="89297"/>
                </a:lnTo>
                <a:lnTo>
                  <a:pt x="0" y="98226"/>
                </a:lnTo>
                <a:lnTo>
                  <a:pt x="0" y="98226"/>
                </a:lnTo>
                <a:lnTo>
                  <a:pt x="0" y="98226"/>
                </a:lnTo>
                <a:lnTo>
                  <a:pt x="0" y="98226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4" name="Freeform 123"/>
          <p:cNvSpPr/>
          <p:nvPr/>
        </p:nvSpPr>
        <p:spPr>
          <a:xfrm>
            <a:off x="5804296" y="2562820"/>
            <a:ext cx="1" cy="1"/>
          </a:xfrm>
          <a:custGeom>
            <a:avLst/>
            <a:gdLst/>
            <a:ahLst/>
            <a:cxnLst/>
            <a:rect l="0" t="0" r="0" b="0"/>
            <a:pathLst>
              <a:path w="1" h="1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5" name="Freeform 124"/>
          <p:cNvSpPr/>
          <p:nvPr/>
        </p:nvSpPr>
        <p:spPr>
          <a:xfrm>
            <a:off x="5875734" y="2616398"/>
            <a:ext cx="80368" cy="116087"/>
          </a:xfrm>
          <a:custGeom>
            <a:avLst/>
            <a:gdLst/>
            <a:ahLst/>
            <a:cxnLst/>
            <a:rect l="0" t="0" r="0" b="0"/>
            <a:pathLst>
              <a:path w="80368" h="116087">
                <a:moveTo>
                  <a:pt x="0" y="80368"/>
                </a:moveTo>
                <a:lnTo>
                  <a:pt x="0" y="80368"/>
                </a:lnTo>
                <a:lnTo>
                  <a:pt x="0" y="80368"/>
                </a:lnTo>
                <a:lnTo>
                  <a:pt x="0" y="80368"/>
                </a:lnTo>
                <a:lnTo>
                  <a:pt x="8930" y="80368"/>
                </a:lnTo>
                <a:lnTo>
                  <a:pt x="17859" y="80368"/>
                </a:lnTo>
                <a:lnTo>
                  <a:pt x="26789" y="71438"/>
                </a:lnTo>
                <a:lnTo>
                  <a:pt x="26789" y="71438"/>
                </a:lnTo>
                <a:lnTo>
                  <a:pt x="35719" y="62508"/>
                </a:lnTo>
                <a:lnTo>
                  <a:pt x="44648" y="62508"/>
                </a:lnTo>
                <a:lnTo>
                  <a:pt x="44648" y="53579"/>
                </a:lnTo>
                <a:lnTo>
                  <a:pt x="53578" y="44649"/>
                </a:lnTo>
                <a:lnTo>
                  <a:pt x="62508" y="44649"/>
                </a:lnTo>
                <a:lnTo>
                  <a:pt x="62508" y="35719"/>
                </a:lnTo>
                <a:lnTo>
                  <a:pt x="71437" y="26790"/>
                </a:lnTo>
                <a:lnTo>
                  <a:pt x="80367" y="17860"/>
                </a:lnTo>
                <a:lnTo>
                  <a:pt x="80367" y="17860"/>
                </a:lnTo>
                <a:lnTo>
                  <a:pt x="80367" y="8930"/>
                </a:lnTo>
                <a:lnTo>
                  <a:pt x="80367" y="8930"/>
                </a:lnTo>
                <a:lnTo>
                  <a:pt x="80367" y="8930"/>
                </a:lnTo>
                <a:lnTo>
                  <a:pt x="80367" y="0"/>
                </a:lnTo>
                <a:lnTo>
                  <a:pt x="71437" y="0"/>
                </a:lnTo>
                <a:lnTo>
                  <a:pt x="62508" y="0"/>
                </a:lnTo>
                <a:lnTo>
                  <a:pt x="62508" y="0"/>
                </a:lnTo>
                <a:lnTo>
                  <a:pt x="53578" y="0"/>
                </a:lnTo>
                <a:lnTo>
                  <a:pt x="44648" y="0"/>
                </a:lnTo>
                <a:lnTo>
                  <a:pt x="35719" y="8930"/>
                </a:lnTo>
                <a:lnTo>
                  <a:pt x="35719" y="17860"/>
                </a:lnTo>
                <a:lnTo>
                  <a:pt x="26789" y="17860"/>
                </a:lnTo>
                <a:lnTo>
                  <a:pt x="17859" y="26790"/>
                </a:lnTo>
                <a:lnTo>
                  <a:pt x="17859" y="35719"/>
                </a:lnTo>
                <a:lnTo>
                  <a:pt x="17859" y="44649"/>
                </a:lnTo>
                <a:lnTo>
                  <a:pt x="8930" y="53579"/>
                </a:lnTo>
                <a:lnTo>
                  <a:pt x="8930" y="62508"/>
                </a:lnTo>
                <a:lnTo>
                  <a:pt x="8930" y="71438"/>
                </a:lnTo>
                <a:lnTo>
                  <a:pt x="8930" y="71438"/>
                </a:lnTo>
                <a:lnTo>
                  <a:pt x="8930" y="80368"/>
                </a:lnTo>
                <a:lnTo>
                  <a:pt x="8930" y="89297"/>
                </a:lnTo>
                <a:lnTo>
                  <a:pt x="17859" y="98227"/>
                </a:lnTo>
                <a:lnTo>
                  <a:pt x="26789" y="98227"/>
                </a:lnTo>
                <a:lnTo>
                  <a:pt x="35719" y="107157"/>
                </a:lnTo>
                <a:lnTo>
                  <a:pt x="53578" y="107157"/>
                </a:lnTo>
                <a:lnTo>
                  <a:pt x="62508" y="107157"/>
                </a:lnTo>
                <a:lnTo>
                  <a:pt x="71437" y="116086"/>
                </a:lnTo>
                <a:lnTo>
                  <a:pt x="71437" y="116086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6" name="Freeform 125"/>
          <p:cNvSpPr/>
          <p:nvPr/>
        </p:nvSpPr>
        <p:spPr>
          <a:xfrm>
            <a:off x="6036468" y="2625328"/>
            <a:ext cx="89298" cy="116087"/>
          </a:xfrm>
          <a:custGeom>
            <a:avLst/>
            <a:gdLst/>
            <a:ahLst/>
            <a:cxnLst/>
            <a:rect l="0" t="0" r="0" b="0"/>
            <a:pathLst>
              <a:path w="89298" h="116087">
                <a:moveTo>
                  <a:pt x="8930" y="8930"/>
                </a:moveTo>
                <a:lnTo>
                  <a:pt x="8930" y="8930"/>
                </a:lnTo>
                <a:lnTo>
                  <a:pt x="8930" y="8930"/>
                </a:lnTo>
                <a:lnTo>
                  <a:pt x="8930" y="17860"/>
                </a:lnTo>
                <a:lnTo>
                  <a:pt x="8930" y="26789"/>
                </a:lnTo>
                <a:lnTo>
                  <a:pt x="8930" y="35719"/>
                </a:lnTo>
                <a:lnTo>
                  <a:pt x="8930" y="53578"/>
                </a:lnTo>
                <a:lnTo>
                  <a:pt x="0" y="71438"/>
                </a:lnTo>
                <a:lnTo>
                  <a:pt x="0" y="80367"/>
                </a:lnTo>
                <a:lnTo>
                  <a:pt x="0" y="89297"/>
                </a:lnTo>
                <a:lnTo>
                  <a:pt x="0" y="98227"/>
                </a:lnTo>
                <a:lnTo>
                  <a:pt x="0" y="107156"/>
                </a:lnTo>
                <a:lnTo>
                  <a:pt x="0" y="107156"/>
                </a:lnTo>
                <a:lnTo>
                  <a:pt x="0" y="107156"/>
                </a:lnTo>
                <a:lnTo>
                  <a:pt x="0" y="116086"/>
                </a:lnTo>
                <a:lnTo>
                  <a:pt x="0" y="116086"/>
                </a:lnTo>
                <a:lnTo>
                  <a:pt x="0" y="116086"/>
                </a:lnTo>
                <a:lnTo>
                  <a:pt x="0" y="107156"/>
                </a:lnTo>
                <a:lnTo>
                  <a:pt x="0" y="107156"/>
                </a:lnTo>
                <a:lnTo>
                  <a:pt x="0" y="98227"/>
                </a:lnTo>
                <a:lnTo>
                  <a:pt x="8930" y="89297"/>
                </a:lnTo>
                <a:lnTo>
                  <a:pt x="8930" y="80367"/>
                </a:lnTo>
                <a:lnTo>
                  <a:pt x="17860" y="62508"/>
                </a:lnTo>
                <a:lnTo>
                  <a:pt x="17860" y="53578"/>
                </a:lnTo>
                <a:lnTo>
                  <a:pt x="26789" y="35719"/>
                </a:lnTo>
                <a:lnTo>
                  <a:pt x="26789" y="26789"/>
                </a:lnTo>
                <a:lnTo>
                  <a:pt x="26789" y="17860"/>
                </a:lnTo>
                <a:lnTo>
                  <a:pt x="35719" y="8930"/>
                </a:lnTo>
                <a:lnTo>
                  <a:pt x="44649" y="8930"/>
                </a:lnTo>
                <a:lnTo>
                  <a:pt x="44649" y="0"/>
                </a:lnTo>
                <a:lnTo>
                  <a:pt x="53578" y="0"/>
                </a:lnTo>
                <a:lnTo>
                  <a:pt x="53578" y="0"/>
                </a:lnTo>
                <a:lnTo>
                  <a:pt x="62508" y="0"/>
                </a:lnTo>
                <a:lnTo>
                  <a:pt x="62508" y="0"/>
                </a:lnTo>
                <a:lnTo>
                  <a:pt x="71438" y="8930"/>
                </a:lnTo>
                <a:lnTo>
                  <a:pt x="71438" y="8930"/>
                </a:lnTo>
                <a:lnTo>
                  <a:pt x="80368" y="26789"/>
                </a:lnTo>
                <a:lnTo>
                  <a:pt x="80368" y="35719"/>
                </a:lnTo>
                <a:lnTo>
                  <a:pt x="80368" y="53578"/>
                </a:lnTo>
                <a:lnTo>
                  <a:pt x="80368" y="62508"/>
                </a:lnTo>
                <a:lnTo>
                  <a:pt x="89297" y="80367"/>
                </a:lnTo>
                <a:lnTo>
                  <a:pt x="89297" y="89297"/>
                </a:lnTo>
                <a:lnTo>
                  <a:pt x="89297" y="98227"/>
                </a:lnTo>
                <a:lnTo>
                  <a:pt x="89297" y="107156"/>
                </a:lnTo>
                <a:lnTo>
                  <a:pt x="80368" y="107156"/>
                </a:lnTo>
                <a:lnTo>
                  <a:pt x="80368" y="116086"/>
                </a:lnTo>
                <a:lnTo>
                  <a:pt x="80368" y="116086"/>
                </a:lnTo>
                <a:lnTo>
                  <a:pt x="80368" y="116086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7" name="Freeform 126"/>
          <p:cNvSpPr/>
          <p:nvPr/>
        </p:nvSpPr>
        <p:spPr>
          <a:xfrm>
            <a:off x="6232921" y="2482453"/>
            <a:ext cx="62509" cy="258962"/>
          </a:xfrm>
          <a:custGeom>
            <a:avLst/>
            <a:gdLst/>
            <a:ahLst/>
            <a:cxnLst/>
            <a:rect l="0" t="0" r="0" b="0"/>
            <a:pathLst>
              <a:path w="62509" h="258962">
                <a:moveTo>
                  <a:pt x="0" y="8930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8930" y="0"/>
                </a:lnTo>
                <a:lnTo>
                  <a:pt x="8930" y="0"/>
                </a:lnTo>
                <a:lnTo>
                  <a:pt x="8930" y="8930"/>
                </a:lnTo>
                <a:lnTo>
                  <a:pt x="0" y="8930"/>
                </a:lnTo>
                <a:lnTo>
                  <a:pt x="0" y="17860"/>
                </a:lnTo>
                <a:lnTo>
                  <a:pt x="0" y="35719"/>
                </a:lnTo>
                <a:lnTo>
                  <a:pt x="0" y="44649"/>
                </a:lnTo>
                <a:lnTo>
                  <a:pt x="0" y="62508"/>
                </a:lnTo>
                <a:lnTo>
                  <a:pt x="0" y="89297"/>
                </a:lnTo>
                <a:lnTo>
                  <a:pt x="0" y="107156"/>
                </a:lnTo>
                <a:lnTo>
                  <a:pt x="8930" y="125016"/>
                </a:lnTo>
                <a:lnTo>
                  <a:pt x="8930" y="142875"/>
                </a:lnTo>
                <a:lnTo>
                  <a:pt x="17860" y="160735"/>
                </a:lnTo>
                <a:lnTo>
                  <a:pt x="17860" y="178594"/>
                </a:lnTo>
                <a:lnTo>
                  <a:pt x="26790" y="196453"/>
                </a:lnTo>
                <a:lnTo>
                  <a:pt x="35719" y="205383"/>
                </a:lnTo>
                <a:lnTo>
                  <a:pt x="35719" y="223242"/>
                </a:lnTo>
                <a:lnTo>
                  <a:pt x="44649" y="232172"/>
                </a:lnTo>
                <a:lnTo>
                  <a:pt x="53579" y="241102"/>
                </a:lnTo>
                <a:lnTo>
                  <a:pt x="53579" y="250031"/>
                </a:lnTo>
                <a:lnTo>
                  <a:pt x="62508" y="258961"/>
                </a:lnTo>
                <a:lnTo>
                  <a:pt x="62508" y="258961"/>
                </a:lnTo>
                <a:lnTo>
                  <a:pt x="62508" y="258961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8" name="Freeform 127"/>
          <p:cNvSpPr/>
          <p:nvPr/>
        </p:nvSpPr>
        <p:spPr>
          <a:xfrm>
            <a:off x="6143625" y="2589609"/>
            <a:ext cx="107157" cy="8931"/>
          </a:xfrm>
          <a:custGeom>
            <a:avLst/>
            <a:gdLst/>
            <a:ahLst/>
            <a:cxnLst/>
            <a:rect l="0" t="0" r="0" b="0"/>
            <a:pathLst>
              <a:path w="107157" h="8931">
                <a:moveTo>
                  <a:pt x="0" y="8930"/>
                </a:moveTo>
                <a:lnTo>
                  <a:pt x="0" y="8930"/>
                </a:lnTo>
                <a:lnTo>
                  <a:pt x="0" y="8930"/>
                </a:lnTo>
                <a:lnTo>
                  <a:pt x="0" y="8930"/>
                </a:lnTo>
                <a:lnTo>
                  <a:pt x="0" y="8930"/>
                </a:lnTo>
                <a:lnTo>
                  <a:pt x="0" y="8930"/>
                </a:lnTo>
                <a:lnTo>
                  <a:pt x="0" y="8930"/>
                </a:lnTo>
                <a:lnTo>
                  <a:pt x="0" y="8930"/>
                </a:lnTo>
                <a:lnTo>
                  <a:pt x="8929" y="8930"/>
                </a:lnTo>
                <a:lnTo>
                  <a:pt x="17859" y="0"/>
                </a:lnTo>
                <a:lnTo>
                  <a:pt x="26789" y="0"/>
                </a:lnTo>
                <a:lnTo>
                  <a:pt x="44648" y="0"/>
                </a:lnTo>
                <a:lnTo>
                  <a:pt x="71437" y="0"/>
                </a:lnTo>
                <a:lnTo>
                  <a:pt x="107156" y="8930"/>
                </a:lnTo>
                <a:lnTo>
                  <a:pt x="107156" y="8930"/>
                </a:lnTo>
                <a:lnTo>
                  <a:pt x="107156" y="893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9" name="Freeform 128"/>
          <p:cNvSpPr/>
          <p:nvPr/>
        </p:nvSpPr>
        <p:spPr>
          <a:xfrm>
            <a:off x="4036218" y="3178969"/>
            <a:ext cx="267892" cy="44649"/>
          </a:xfrm>
          <a:custGeom>
            <a:avLst/>
            <a:gdLst/>
            <a:ahLst/>
            <a:cxnLst/>
            <a:rect l="0" t="0" r="0" b="0"/>
            <a:pathLst>
              <a:path w="267892" h="44649">
                <a:moveTo>
                  <a:pt x="0" y="44648"/>
                </a:moveTo>
                <a:lnTo>
                  <a:pt x="0" y="44648"/>
                </a:lnTo>
                <a:lnTo>
                  <a:pt x="0" y="44648"/>
                </a:lnTo>
                <a:lnTo>
                  <a:pt x="0" y="44648"/>
                </a:lnTo>
                <a:lnTo>
                  <a:pt x="0" y="44648"/>
                </a:lnTo>
                <a:lnTo>
                  <a:pt x="0" y="44648"/>
                </a:lnTo>
                <a:lnTo>
                  <a:pt x="8930" y="44648"/>
                </a:lnTo>
                <a:lnTo>
                  <a:pt x="17860" y="44648"/>
                </a:lnTo>
                <a:lnTo>
                  <a:pt x="26789" y="44648"/>
                </a:lnTo>
                <a:lnTo>
                  <a:pt x="35719" y="44648"/>
                </a:lnTo>
                <a:lnTo>
                  <a:pt x="53578" y="35718"/>
                </a:lnTo>
                <a:lnTo>
                  <a:pt x="71438" y="35718"/>
                </a:lnTo>
                <a:lnTo>
                  <a:pt x="98227" y="26789"/>
                </a:lnTo>
                <a:lnTo>
                  <a:pt x="116086" y="26789"/>
                </a:lnTo>
                <a:lnTo>
                  <a:pt x="142875" y="17859"/>
                </a:lnTo>
                <a:lnTo>
                  <a:pt x="160735" y="17859"/>
                </a:lnTo>
                <a:lnTo>
                  <a:pt x="178594" y="8929"/>
                </a:lnTo>
                <a:lnTo>
                  <a:pt x="196453" y="8929"/>
                </a:lnTo>
                <a:lnTo>
                  <a:pt x="214313" y="8929"/>
                </a:lnTo>
                <a:lnTo>
                  <a:pt x="232172" y="8929"/>
                </a:lnTo>
                <a:lnTo>
                  <a:pt x="250032" y="0"/>
                </a:lnTo>
                <a:lnTo>
                  <a:pt x="258961" y="0"/>
                </a:lnTo>
                <a:lnTo>
                  <a:pt x="267891" y="0"/>
                </a:lnTo>
                <a:lnTo>
                  <a:pt x="267891" y="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0" name="Freeform 129"/>
          <p:cNvSpPr/>
          <p:nvPr/>
        </p:nvSpPr>
        <p:spPr>
          <a:xfrm>
            <a:off x="4348757" y="3027164"/>
            <a:ext cx="312540" cy="321469"/>
          </a:xfrm>
          <a:custGeom>
            <a:avLst/>
            <a:gdLst/>
            <a:ahLst/>
            <a:cxnLst/>
            <a:rect l="0" t="0" r="0" b="0"/>
            <a:pathLst>
              <a:path w="312540" h="321469">
                <a:moveTo>
                  <a:pt x="214313" y="35719"/>
                </a:moveTo>
                <a:lnTo>
                  <a:pt x="205383" y="35719"/>
                </a:lnTo>
                <a:lnTo>
                  <a:pt x="205383" y="26789"/>
                </a:lnTo>
                <a:lnTo>
                  <a:pt x="205383" y="17859"/>
                </a:lnTo>
                <a:lnTo>
                  <a:pt x="196454" y="17859"/>
                </a:lnTo>
                <a:lnTo>
                  <a:pt x="196454" y="8930"/>
                </a:lnTo>
                <a:lnTo>
                  <a:pt x="187524" y="0"/>
                </a:lnTo>
                <a:lnTo>
                  <a:pt x="178594" y="0"/>
                </a:lnTo>
                <a:lnTo>
                  <a:pt x="169664" y="0"/>
                </a:lnTo>
                <a:lnTo>
                  <a:pt x="151805" y="0"/>
                </a:lnTo>
                <a:lnTo>
                  <a:pt x="133946" y="8930"/>
                </a:lnTo>
                <a:lnTo>
                  <a:pt x="125016" y="17859"/>
                </a:lnTo>
                <a:lnTo>
                  <a:pt x="107157" y="26789"/>
                </a:lnTo>
                <a:lnTo>
                  <a:pt x="80368" y="44648"/>
                </a:lnTo>
                <a:lnTo>
                  <a:pt x="62508" y="62508"/>
                </a:lnTo>
                <a:lnTo>
                  <a:pt x="44649" y="80367"/>
                </a:lnTo>
                <a:lnTo>
                  <a:pt x="26789" y="107156"/>
                </a:lnTo>
                <a:lnTo>
                  <a:pt x="17860" y="133945"/>
                </a:lnTo>
                <a:lnTo>
                  <a:pt x="8930" y="151805"/>
                </a:lnTo>
                <a:lnTo>
                  <a:pt x="0" y="178594"/>
                </a:lnTo>
                <a:lnTo>
                  <a:pt x="0" y="205383"/>
                </a:lnTo>
                <a:lnTo>
                  <a:pt x="0" y="223242"/>
                </a:lnTo>
                <a:lnTo>
                  <a:pt x="0" y="241101"/>
                </a:lnTo>
                <a:lnTo>
                  <a:pt x="0" y="267890"/>
                </a:lnTo>
                <a:lnTo>
                  <a:pt x="8930" y="276820"/>
                </a:lnTo>
                <a:lnTo>
                  <a:pt x="17860" y="294679"/>
                </a:lnTo>
                <a:lnTo>
                  <a:pt x="26789" y="303609"/>
                </a:lnTo>
                <a:lnTo>
                  <a:pt x="35719" y="312539"/>
                </a:lnTo>
                <a:lnTo>
                  <a:pt x="53579" y="321468"/>
                </a:lnTo>
                <a:lnTo>
                  <a:pt x="71438" y="321468"/>
                </a:lnTo>
                <a:lnTo>
                  <a:pt x="89297" y="321468"/>
                </a:lnTo>
                <a:lnTo>
                  <a:pt x="107157" y="321468"/>
                </a:lnTo>
                <a:lnTo>
                  <a:pt x="125016" y="321468"/>
                </a:lnTo>
                <a:lnTo>
                  <a:pt x="142875" y="312539"/>
                </a:lnTo>
                <a:lnTo>
                  <a:pt x="160735" y="303609"/>
                </a:lnTo>
                <a:lnTo>
                  <a:pt x="178594" y="294679"/>
                </a:lnTo>
                <a:lnTo>
                  <a:pt x="196454" y="285750"/>
                </a:lnTo>
                <a:lnTo>
                  <a:pt x="214313" y="276820"/>
                </a:lnTo>
                <a:lnTo>
                  <a:pt x="223243" y="258961"/>
                </a:lnTo>
                <a:lnTo>
                  <a:pt x="241102" y="250031"/>
                </a:lnTo>
                <a:lnTo>
                  <a:pt x="258961" y="241101"/>
                </a:lnTo>
                <a:lnTo>
                  <a:pt x="267891" y="223242"/>
                </a:lnTo>
                <a:lnTo>
                  <a:pt x="285750" y="223242"/>
                </a:lnTo>
                <a:lnTo>
                  <a:pt x="294680" y="214312"/>
                </a:lnTo>
                <a:lnTo>
                  <a:pt x="303610" y="205383"/>
                </a:lnTo>
                <a:lnTo>
                  <a:pt x="312539" y="205383"/>
                </a:lnTo>
                <a:lnTo>
                  <a:pt x="312539" y="196453"/>
                </a:lnTo>
                <a:lnTo>
                  <a:pt x="312539" y="196453"/>
                </a:lnTo>
                <a:lnTo>
                  <a:pt x="312539" y="196453"/>
                </a:lnTo>
                <a:lnTo>
                  <a:pt x="312539" y="196453"/>
                </a:lnTo>
                <a:lnTo>
                  <a:pt x="312539" y="196453"/>
                </a:lnTo>
                <a:lnTo>
                  <a:pt x="303610" y="187523"/>
                </a:lnTo>
                <a:lnTo>
                  <a:pt x="303610" y="187523"/>
                </a:lnTo>
                <a:lnTo>
                  <a:pt x="294680" y="187523"/>
                </a:lnTo>
                <a:lnTo>
                  <a:pt x="276821" y="187523"/>
                </a:lnTo>
                <a:lnTo>
                  <a:pt x="267891" y="178594"/>
                </a:lnTo>
                <a:lnTo>
                  <a:pt x="250032" y="178594"/>
                </a:lnTo>
                <a:lnTo>
                  <a:pt x="232172" y="178594"/>
                </a:lnTo>
                <a:lnTo>
                  <a:pt x="223243" y="178594"/>
                </a:lnTo>
                <a:lnTo>
                  <a:pt x="205383" y="187523"/>
                </a:lnTo>
                <a:lnTo>
                  <a:pt x="196454" y="187523"/>
                </a:lnTo>
                <a:lnTo>
                  <a:pt x="187524" y="187523"/>
                </a:lnTo>
                <a:lnTo>
                  <a:pt x="178594" y="187523"/>
                </a:lnTo>
                <a:lnTo>
                  <a:pt x="178594" y="187523"/>
                </a:lnTo>
                <a:lnTo>
                  <a:pt x="178594" y="187523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1" name="Freeform 130"/>
          <p:cNvSpPr/>
          <p:nvPr/>
        </p:nvSpPr>
        <p:spPr>
          <a:xfrm>
            <a:off x="4634507" y="3170039"/>
            <a:ext cx="169665" cy="178594"/>
          </a:xfrm>
          <a:custGeom>
            <a:avLst/>
            <a:gdLst/>
            <a:ahLst/>
            <a:cxnLst/>
            <a:rect l="0" t="0" r="0" b="0"/>
            <a:pathLst>
              <a:path w="169665" h="178594">
                <a:moveTo>
                  <a:pt x="98227" y="35719"/>
                </a:moveTo>
                <a:lnTo>
                  <a:pt x="98227" y="35719"/>
                </a:lnTo>
                <a:lnTo>
                  <a:pt x="98227" y="35719"/>
                </a:lnTo>
                <a:lnTo>
                  <a:pt x="107157" y="26789"/>
                </a:lnTo>
                <a:lnTo>
                  <a:pt x="107157" y="26789"/>
                </a:lnTo>
                <a:lnTo>
                  <a:pt x="107157" y="17859"/>
                </a:lnTo>
                <a:lnTo>
                  <a:pt x="107157" y="8930"/>
                </a:lnTo>
                <a:lnTo>
                  <a:pt x="98227" y="8930"/>
                </a:lnTo>
                <a:lnTo>
                  <a:pt x="98227" y="0"/>
                </a:lnTo>
                <a:lnTo>
                  <a:pt x="89297" y="0"/>
                </a:lnTo>
                <a:lnTo>
                  <a:pt x="80368" y="0"/>
                </a:lnTo>
                <a:lnTo>
                  <a:pt x="71438" y="8930"/>
                </a:lnTo>
                <a:lnTo>
                  <a:pt x="53579" y="17859"/>
                </a:lnTo>
                <a:lnTo>
                  <a:pt x="44649" y="26789"/>
                </a:lnTo>
                <a:lnTo>
                  <a:pt x="35719" y="35719"/>
                </a:lnTo>
                <a:lnTo>
                  <a:pt x="26789" y="44648"/>
                </a:lnTo>
                <a:lnTo>
                  <a:pt x="17860" y="53578"/>
                </a:lnTo>
                <a:lnTo>
                  <a:pt x="8930" y="62508"/>
                </a:lnTo>
                <a:lnTo>
                  <a:pt x="0" y="80367"/>
                </a:lnTo>
                <a:lnTo>
                  <a:pt x="0" y="89297"/>
                </a:lnTo>
                <a:lnTo>
                  <a:pt x="0" y="98226"/>
                </a:lnTo>
                <a:lnTo>
                  <a:pt x="0" y="107156"/>
                </a:lnTo>
                <a:lnTo>
                  <a:pt x="8930" y="116086"/>
                </a:lnTo>
                <a:lnTo>
                  <a:pt x="8930" y="116086"/>
                </a:lnTo>
                <a:lnTo>
                  <a:pt x="17860" y="116086"/>
                </a:lnTo>
                <a:lnTo>
                  <a:pt x="26789" y="116086"/>
                </a:lnTo>
                <a:lnTo>
                  <a:pt x="35719" y="116086"/>
                </a:lnTo>
                <a:lnTo>
                  <a:pt x="44649" y="107156"/>
                </a:lnTo>
                <a:lnTo>
                  <a:pt x="53579" y="98226"/>
                </a:lnTo>
                <a:lnTo>
                  <a:pt x="62508" y="89297"/>
                </a:lnTo>
                <a:lnTo>
                  <a:pt x="71438" y="80367"/>
                </a:lnTo>
                <a:lnTo>
                  <a:pt x="80368" y="71437"/>
                </a:lnTo>
                <a:lnTo>
                  <a:pt x="89297" y="62508"/>
                </a:lnTo>
                <a:lnTo>
                  <a:pt x="89297" y="44648"/>
                </a:lnTo>
                <a:lnTo>
                  <a:pt x="98227" y="35719"/>
                </a:lnTo>
                <a:lnTo>
                  <a:pt x="98227" y="17859"/>
                </a:lnTo>
                <a:lnTo>
                  <a:pt x="107157" y="17859"/>
                </a:lnTo>
                <a:lnTo>
                  <a:pt x="107157" y="8930"/>
                </a:lnTo>
                <a:lnTo>
                  <a:pt x="98227" y="0"/>
                </a:lnTo>
                <a:lnTo>
                  <a:pt x="98227" y="0"/>
                </a:lnTo>
                <a:lnTo>
                  <a:pt x="98227" y="0"/>
                </a:lnTo>
                <a:lnTo>
                  <a:pt x="98227" y="0"/>
                </a:lnTo>
                <a:lnTo>
                  <a:pt x="98227" y="8930"/>
                </a:lnTo>
                <a:lnTo>
                  <a:pt x="98227" y="17859"/>
                </a:lnTo>
                <a:lnTo>
                  <a:pt x="98227" y="26789"/>
                </a:lnTo>
                <a:lnTo>
                  <a:pt x="98227" y="35719"/>
                </a:lnTo>
                <a:lnTo>
                  <a:pt x="98227" y="53578"/>
                </a:lnTo>
                <a:lnTo>
                  <a:pt x="98227" y="71437"/>
                </a:lnTo>
                <a:lnTo>
                  <a:pt x="98227" y="80367"/>
                </a:lnTo>
                <a:lnTo>
                  <a:pt x="107157" y="98226"/>
                </a:lnTo>
                <a:lnTo>
                  <a:pt x="107157" y="116086"/>
                </a:lnTo>
                <a:lnTo>
                  <a:pt x="116086" y="125015"/>
                </a:lnTo>
                <a:lnTo>
                  <a:pt x="125016" y="142875"/>
                </a:lnTo>
                <a:lnTo>
                  <a:pt x="133946" y="151804"/>
                </a:lnTo>
                <a:lnTo>
                  <a:pt x="133946" y="160734"/>
                </a:lnTo>
                <a:lnTo>
                  <a:pt x="142875" y="169664"/>
                </a:lnTo>
                <a:lnTo>
                  <a:pt x="151805" y="169664"/>
                </a:lnTo>
                <a:lnTo>
                  <a:pt x="160735" y="178593"/>
                </a:lnTo>
                <a:lnTo>
                  <a:pt x="169664" y="178593"/>
                </a:lnTo>
                <a:lnTo>
                  <a:pt x="169664" y="178593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2" name="Freeform 131"/>
          <p:cNvSpPr/>
          <p:nvPr/>
        </p:nvSpPr>
        <p:spPr>
          <a:xfrm>
            <a:off x="4866679" y="3000375"/>
            <a:ext cx="17861" cy="312540"/>
          </a:xfrm>
          <a:custGeom>
            <a:avLst/>
            <a:gdLst/>
            <a:ahLst/>
            <a:cxnLst/>
            <a:rect l="0" t="0" r="0" b="0"/>
            <a:pathLst>
              <a:path w="17861" h="312540">
                <a:moveTo>
                  <a:pt x="8930" y="0"/>
                </a:moveTo>
                <a:lnTo>
                  <a:pt x="8930" y="0"/>
                </a:lnTo>
                <a:lnTo>
                  <a:pt x="8930" y="0"/>
                </a:lnTo>
                <a:lnTo>
                  <a:pt x="8930" y="0"/>
                </a:lnTo>
                <a:lnTo>
                  <a:pt x="8930" y="0"/>
                </a:lnTo>
                <a:lnTo>
                  <a:pt x="8930" y="0"/>
                </a:lnTo>
                <a:lnTo>
                  <a:pt x="8930" y="0"/>
                </a:lnTo>
                <a:lnTo>
                  <a:pt x="8930" y="0"/>
                </a:lnTo>
                <a:lnTo>
                  <a:pt x="8930" y="8929"/>
                </a:lnTo>
                <a:lnTo>
                  <a:pt x="8930" y="17859"/>
                </a:lnTo>
                <a:lnTo>
                  <a:pt x="8930" y="35719"/>
                </a:lnTo>
                <a:lnTo>
                  <a:pt x="0" y="53578"/>
                </a:lnTo>
                <a:lnTo>
                  <a:pt x="0" y="71437"/>
                </a:lnTo>
                <a:lnTo>
                  <a:pt x="0" y="89297"/>
                </a:lnTo>
                <a:lnTo>
                  <a:pt x="0" y="107156"/>
                </a:lnTo>
                <a:lnTo>
                  <a:pt x="0" y="133945"/>
                </a:lnTo>
                <a:lnTo>
                  <a:pt x="0" y="151804"/>
                </a:lnTo>
                <a:lnTo>
                  <a:pt x="0" y="169664"/>
                </a:lnTo>
                <a:lnTo>
                  <a:pt x="0" y="187523"/>
                </a:lnTo>
                <a:lnTo>
                  <a:pt x="8930" y="214312"/>
                </a:lnTo>
                <a:lnTo>
                  <a:pt x="8930" y="232172"/>
                </a:lnTo>
                <a:lnTo>
                  <a:pt x="8930" y="250031"/>
                </a:lnTo>
                <a:lnTo>
                  <a:pt x="8930" y="258961"/>
                </a:lnTo>
                <a:lnTo>
                  <a:pt x="8930" y="276820"/>
                </a:lnTo>
                <a:lnTo>
                  <a:pt x="17860" y="285750"/>
                </a:lnTo>
                <a:lnTo>
                  <a:pt x="17860" y="294679"/>
                </a:lnTo>
                <a:lnTo>
                  <a:pt x="17860" y="303609"/>
                </a:lnTo>
                <a:lnTo>
                  <a:pt x="17860" y="312539"/>
                </a:lnTo>
                <a:lnTo>
                  <a:pt x="17860" y="312539"/>
                </a:lnTo>
                <a:lnTo>
                  <a:pt x="17860" y="312539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3" name="Freeform 132"/>
          <p:cNvSpPr/>
          <p:nvPr/>
        </p:nvSpPr>
        <p:spPr>
          <a:xfrm>
            <a:off x="4768453" y="3134320"/>
            <a:ext cx="133946" cy="35720"/>
          </a:xfrm>
          <a:custGeom>
            <a:avLst/>
            <a:gdLst/>
            <a:ahLst/>
            <a:cxnLst/>
            <a:rect l="0" t="0" r="0" b="0"/>
            <a:pathLst>
              <a:path w="133946" h="35720">
                <a:moveTo>
                  <a:pt x="0" y="35719"/>
                </a:moveTo>
                <a:lnTo>
                  <a:pt x="0" y="35719"/>
                </a:lnTo>
                <a:lnTo>
                  <a:pt x="8929" y="35719"/>
                </a:lnTo>
                <a:lnTo>
                  <a:pt x="8929" y="35719"/>
                </a:lnTo>
                <a:lnTo>
                  <a:pt x="17859" y="26789"/>
                </a:lnTo>
                <a:lnTo>
                  <a:pt x="26789" y="26789"/>
                </a:lnTo>
                <a:lnTo>
                  <a:pt x="44648" y="26789"/>
                </a:lnTo>
                <a:lnTo>
                  <a:pt x="62508" y="17859"/>
                </a:lnTo>
                <a:lnTo>
                  <a:pt x="80367" y="17859"/>
                </a:lnTo>
                <a:lnTo>
                  <a:pt x="107156" y="8930"/>
                </a:lnTo>
                <a:lnTo>
                  <a:pt x="125016" y="8930"/>
                </a:lnTo>
                <a:lnTo>
                  <a:pt x="133945" y="0"/>
                </a:lnTo>
                <a:lnTo>
                  <a:pt x="133945" y="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4" name="Freeform 133"/>
          <p:cNvSpPr/>
          <p:nvPr/>
        </p:nvSpPr>
        <p:spPr>
          <a:xfrm>
            <a:off x="4947047" y="3098601"/>
            <a:ext cx="142876" cy="178595"/>
          </a:xfrm>
          <a:custGeom>
            <a:avLst/>
            <a:gdLst/>
            <a:ahLst/>
            <a:cxnLst/>
            <a:rect l="0" t="0" r="0" b="0"/>
            <a:pathLst>
              <a:path w="142876" h="178595">
                <a:moveTo>
                  <a:pt x="53578" y="107157"/>
                </a:moveTo>
                <a:lnTo>
                  <a:pt x="53578" y="107157"/>
                </a:lnTo>
                <a:lnTo>
                  <a:pt x="53578" y="107157"/>
                </a:lnTo>
                <a:lnTo>
                  <a:pt x="53578" y="107157"/>
                </a:lnTo>
                <a:lnTo>
                  <a:pt x="53578" y="107157"/>
                </a:lnTo>
                <a:lnTo>
                  <a:pt x="62508" y="107157"/>
                </a:lnTo>
                <a:lnTo>
                  <a:pt x="71437" y="107157"/>
                </a:lnTo>
                <a:lnTo>
                  <a:pt x="71437" y="107157"/>
                </a:lnTo>
                <a:lnTo>
                  <a:pt x="80367" y="107157"/>
                </a:lnTo>
                <a:lnTo>
                  <a:pt x="89297" y="98227"/>
                </a:lnTo>
                <a:lnTo>
                  <a:pt x="107156" y="89297"/>
                </a:lnTo>
                <a:lnTo>
                  <a:pt x="116086" y="89297"/>
                </a:lnTo>
                <a:lnTo>
                  <a:pt x="125016" y="80368"/>
                </a:lnTo>
                <a:lnTo>
                  <a:pt x="125016" y="62508"/>
                </a:lnTo>
                <a:lnTo>
                  <a:pt x="133945" y="53578"/>
                </a:lnTo>
                <a:lnTo>
                  <a:pt x="142875" y="44649"/>
                </a:lnTo>
                <a:lnTo>
                  <a:pt x="142875" y="35719"/>
                </a:lnTo>
                <a:lnTo>
                  <a:pt x="142875" y="26789"/>
                </a:lnTo>
                <a:lnTo>
                  <a:pt x="142875" y="17860"/>
                </a:lnTo>
                <a:lnTo>
                  <a:pt x="142875" y="8930"/>
                </a:lnTo>
                <a:lnTo>
                  <a:pt x="133945" y="8930"/>
                </a:lnTo>
                <a:lnTo>
                  <a:pt x="125016" y="0"/>
                </a:lnTo>
                <a:lnTo>
                  <a:pt x="116086" y="0"/>
                </a:lnTo>
                <a:lnTo>
                  <a:pt x="107156" y="8930"/>
                </a:lnTo>
                <a:lnTo>
                  <a:pt x="89297" y="8930"/>
                </a:lnTo>
                <a:lnTo>
                  <a:pt x="80367" y="17860"/>
                </a:lnTo>
                <a:lnTo>
                  <a:pt x="62508" y="35719"/>
                </a:lnTo>
                <a:lnTo>
                  <a:pt x="53578" y="44649"/>
                </a:lnTo>
                <a:lnTo>
                  <a:pt x="35719" y="62508"/>
                </a:lnTo>
                <a:lnTo>
                  <a:pt x="26789" y="71438"/>
                </a:lnTo>
                <a:lnTo>
                  <a:pt x="17859" y="89297"/>
                </a:lnTo>
                <a:lnTo>
                  <a:pt x="8930" y="107157"/>
                </a:lnTo>
                <a:lnTo>
                  <a:pt x="8930" y="116086"/>
                </a:lnTo>
                <a:lnTo>
                  <a:pt x="0" y="125016"/>
                </a:lnTo>
                <a:lnTo>
                  <a:pt x="8930" y="142875"/>
                </a:lnTo>
                <a:lnTo>
                  <a:pt x="8930" y="151805"/>
                </a:lnTo>
                <a:lnTo>
                  <a:pt x="17859" y="160735"/>
                </a:lnTo>
                <a:lnTo>
                  <a:pt x="26789" y="169664"/>
                </a:lnTo>
                <a:lnTo>
                  <a:pt x="35719" y="169664"/>
                </a:lnTo>
                <a:lnTo>
                  <a:pt x="53578" y="178594"/>
                </a:lnTo>
                <a:lnTo>
                  <a:pt x="62508" y="178594"/>
                </a:lnTo>
                <a:lnTo>
                  <a:pt x="80367" y="178594"/>
                </a:lnTo>
                <a:lnTo>
                  <a:pt x="89297" y="169664"/>
                </a:lnTo>
                <a:lnTo>
                  <a:pt x="107156" y="169664"/>
                </a:lnTo>
                <a:lnTo>
                  <a:pt x="125016" y="169664"/>
                </a:lnTo>
                <a:lnTo>
                  <a:pt x="133945" y="160735"/>
                </a:lnTo>
                <a:lnTo>
                  <a:pt x="142875" y="160735"/>
                </a:lnTo>
                <a:lnTo>
                  <a:pt x="142875" y="160735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5" name="Freeform 134"/>
          <p:cNvSpPr/>
          <p:nvPr/>
        </p:nvSpPr>
        <p:spPr>
          <a:xfrm>
            <a:off x="5107781" y="2991445"/>
            <a:ext cx="142876" cy="285751"/>
          </a:xfrm>
          <a:custGeom>
            <a:avLst/>
            <a:gdLst/>
            <a:ahLst/>
            <a:cxnLst/>
            <a:rect l="0" t="0" r="0" b="0"/>
            <a:pathLst>
              <a:path w="142876" h="285751">
                <a:moveTo>
                  <a:pt x="142875" y="0"/>
                </a:moveTo>
                <a:lnTo>
                  <a:pt x="142875" y="0"/>
                </a:lnTo>
                <a:lnTo>
                  <a:pt x="142875" y="0"/>
                </a:lnTo>
                <a:lnTo>
                  <a:pt x="142875" y="0"/>
                </a:lnTo>
                <a:lnTo>
                  <a:pt x="142875" y="0"/>
                </a:lnTo>
                <a:lnTo>
                  <a:pt x="142875" y="8930"/>
                </a:lnTo>
                <a:lnTo>
                  <a:pt x="142875" y="17859"/>
                </a:lnTo>
                <a:lnTo>
                  <a:pt x="142875" y="26789"/>
                </a:lnTo>
                <a:lnTo>
                  <a:pt x="142875" y="44649"/>
                </a:lnTo>
                <a:lnTo>
                  <a:pt x="133946" y="53578"/>
                </a:lnTo>
                <a:lnTo>
                  <a:pt x="133946" y="71438"/>
                </a:lnTo>
                <a:lnTo>
                  <a:pt x="133946" y="89297"/>
                </a:lnTo>
                <a:lnTo>
                  <a:pt x="125016" y="107156"/>
                </a:lnTo>
                <a:lnTo>
                  <a:pt x="125016" y="125016"/>
                </a:lnTo>
                <a:lnTo>
                  <a:pt x="125016" y="151805"/>
                </a:lnTo>
                <a:lnTo>
                  <a:pt x="125016" y="169664"/>
                </a:lnTo>
                <a:lnTo>
                  <a:pt x="125016" y="187524"/>
                </a:lnTo>
                <a:lnTo>
                  <a:pt x="125016" y="196453"/>
                </a:lnTo>
                <a:lnTo>
                  <a:pt x="125016" y="214313"/>
                </a:lnTo>
                <a:lnTo>
                  <a:pt x="125016" y="223242"/>
                </a:lnTo>
                <a:lnTo>
                  <a:pt x="133946" y="232172"/>
                </a:lnTo>
                <a:lnTo>
                  <a:pt x="133946" y="232172"/>
                </a:lnTo>
                <a:lnTo>
                  <a:pt x="133946" y="241102"/>
                </a:lnTo>
                <a:lnTo>
                  <a:pt x="133946" y="241102"/>
                </a:lnTo>
                <a:lnTo>
                  <a:pt x="133946" y="241102"/>
                </a:lnTo>
                <a:lnTo>
                  <a:pt x="133946" y="232172"/>
                </a:lnTo>
                <a:lnTo>
                  <a:pt x="142875" y="223242"/>
                </a:lnTo>
                <a:lnTo>
                  <a:pt x="133946" y="214313"/>
                </a:lnTo>
                <a:lnTo>
                  <a:pt x="133946" y="205383"/>
                </a:lnTo>
                <a:lnTo>
                  <a:pt x="133946" y="187524"/>
                </a:lnTo>
                <a:lnTo>
                  <a:pt x="125016" y="178594"/>
                </a:lnTo>
                <a:lnTo>
                  <a:pt x="125016" y="169664"/>
                </a:lnTo>
                <a:lnTo>
                  <a:pt x="116086" y="160734"/>
                </a:lnTo>
                <a:lnTo>
                  <a:pt x="107157" y="151805"/>
                </a:lnTo>
                <a:lnTo>
                  <a:pt x="98227" y="142875"/>
                </a:lnTo>
                <a:lnTo>
                  <a:pt x="89297" y="142875"/>
                </a:lnTo>
                <a:lnTo>
                  <a:pt x="80367" y="142875"/>
                </a:lnTo>
                <a:lnTo>
                  <a:pt x="71438" y="142875"/>
                </a:lnTo>
                <a:lnTo>
                  <a:pt x="53578" y="142875"/>
                </a:lnTo>
                <a:lnTo>
                  <a:pt x="44649" y="151805"/>
                </a:lnTo>
                <a:lnTo>
                  <a:pt x="35719" y="160734"/>
                </a:lnTo>
                <a:lnTo>
                  <a:pt x="26789" y="169664"/>
                </a:lnTo>
                <a:lnTo>
                  <a:pt x="17860" y="187524"/>
                </a:lnTo>
                <a:lnTo>
                  <a:pt x="8930" y="196453"/>
                </a:lnTo>
                <a:lnTo>
                  <a:pt x="8930" y="214313"/>
                </a:lnTo>
                <a:lnTo>
                  <a:pt x="0" y="223242"/>
                </a:lnTo>
                <a:lnTo>
                  <a:pt x="0" y="232172"/>
                </a:lnTo>
                <a:lnTo>
                  <a:pt x="0" y="250031"/>
                </a:lnTo>
                <a:lnTo>
                  <a:pt x="8930" y="258961"/>
                </a:lnTo>
                <a:lnTo>
                  <a:pt x="17860" y="267891"/>
                </a:lnTo>
                <a:lnTo>
                  <a:pt x="26789" y="276820"/>
                </a:lnTo>
                <a:lnTo>
                  <a:pt x="44649" y="285750"/>
                </a:lnTo>
                <a:lnTo>
                  <a:pt x="62508" y="285750"/>
                </a:lnTo>
                <a:lnTo>
                  <a:pt x="71438" y="285750"/>
                </a:lnTo>
                <a:lnTo>
                  <a:pt x="89297" y="285750"/>
                </a:lnTo>
                <a:lnTo>
                  <a:pt x="107157" y="285750"/>
                </a:lnTo>
                <a:lnTo>
                  <a:pt x="116086" y="285750"/>
                </a:lnTo>
                <a:lnTo>
                  <a:pt x="116086" y="28575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6" name="Freeform 135"/>
          <p:cNvSpPr/>
          <p:nvPr/>
        </p:nvSpPr>
        <p:spPr>
          <a:xfrm>
            <a:off x="5500688" y="3089672"/>
            <a:ext cx="160734" cy="205383"/>
          </a:xfrm>
          <a:custGeom>
            <a:avLst/>
            <a:gdLst/>
            <a:ahLst/>
            <a:cxnLst/>
            <a:rect l="0" t="0" r="0" b="0"/>
            <a:pathLst>
              <a:path w="160734" h="205383">
                <a:moveTo>
                  <a:pt x="71437" y="44648"/>
                </a:moveTo>
                <a:lnTo>
                  <a:pt x="71437" y="44648"/>
                </a:lnTo>
                <a:lnTo>
                  <a:pt x="80366" y="44648"/>
                </a:lnTo>
                <a:lnTo>
                  <a:pt x="80366" y="35718"/>
                </a:lnTo>
                <a:lnTo>
                  <a:pt x="89296" y="26789"/>
                </a:lnTo>
                <a:lnTo>
                  <a:pt x="89296" y="17859"/>
                </a:lnTo>
                <a:lnTo>
                  <a:pt x="98226" y="17859"/>
                </a:lnTo>
                <a:lnTo>
                  <a:pt x="98226" y="8929"/>
                </a:lnTo>
                <a:lnTo>
                  <a:pt x="98226" y="8929"/>
                </a:lnTo>
                <a:lnTo>
                  <a:pt x="98226" y="0"/>
                </a:lnTo>
                <a:lnTo>
                  <a:pt x="98226" y="0"/>
                </a:lnTo>
                <a:lnTo>
                  <a:pt x="89296" y="0"/>
                </a:lnTo>
                <a:lnTo>
                  <a:pt x="80366" y="8929"/>
                </a:lnTo>
                <a:lnTo>
                  <a:pt x="80366" y="8929"/>
                </a:lnTo>
                <a:lnTo>
                  <a:pt x="71437" y="17859"/>
                </a:lnTo>
                <a:lnTo>
                  <a:pt x="62507" y="26789"/>
                </a:lnTo>
                <a:lnTo>
                  <a:pt x="53578" y="44648"/>
                </a:lnTo>
                <a:lnTo>
                  <a:pt x="35718" y="53578"/>
                </a:lnTo>
                <a:lnTo>
                  <a:pt x="26789" y="71437"/>
                </a:lnTo>
                <a:lnTo>
                  <a:pt x="17859" y="89297"/>
                </a:lnTo>
                <a:lnTo>
                  <a:pt x="8929" y="98226"/>
                </a:lnTo>
                <a:lnTo>
                  <a:pt x="8929" y="116086"/>
                </a:lnTo>
                <a:lnTo>
                  <a:pt x="0" y="133945"/>
                </a:lnTo>
                <a:lnTo>
                  <a:pt x="0" y="142875"/>
                </a:lnTo>
                <a:lnTo>
                  <a:pt x="0" y="160734"/>
                </a:lnTo>
                <a:lnTo>
                  <a:pt x="0" y="169664"/>
                </a:lnTo>
                <a:lnTo>
                  <a:pt x="8929" y="178593"/>
                </a:lnTo>
                <a:lnTo>
                  <a:pt x="17859" y="187523"/>
                </a:lnTo>
                <a:lnTo>
                  <a:pt x="26789" y="196453"/>
                </a:lnTo>
                <a:lnTo>
                  <a:pt x="44648" y="205382"/>
                </a:lnTo>
                <a:lnTo>
                  <a:pt x="53578" y="205382"/>
                </a:lnTo>
                <a:lnTo>
                  <a:pt x="71437" y="205382"/>
                </a:lnTo>
                <a:lnTo>
                  <a:pt x="89296" y="205382"/>
                </a:lnTo>
                <a:lnTo>
                  <a:pt x="107155" y="196453"/>
                </a:lnTo>
                <a:lnTo>
                  <a:pt x="125015" y="196453"/>
                </a:lnTo>
                <a:lnTo>
                  <a:pt x="142874" y="187523"/>
                </a:lnTo>
                <a:lnTo>
                  <a:pt x="151804" y="178593"/>
                </a:lnTo>
                <a:lnTo>
                  <a:pt x="160733" y="178593"/>
                </a:lnTo>
                <a:lnTo>
                  <a:pt x="160733" y="178593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7" name="Freeform 136"/>
          <p:cNvSpPr/>
          <p:nvPr/>
        </p:nvSpPr>
        <p:spPr>
          <a:xfrm>
            <a:off x="5715000" y="2946797"/>
            <a:ext cx="116087" cy="294680"/>
          </a:xfrm>
          <a:custGeom>
            <a:avLst/>
            <a:gdLst/>
            <a:ahLst/>
            <a:cxnLst/>
            <a:rect l="0" t="0" r="0" b="0"/>
            <a:pathLst>
              <a:path w="116087" h="294680">
                <a:moveTo>
                  <a:pt x="8929" y="0"/>
                </a:moveTo>
                <a:lnTo>
                  <a:pt x="8929" y="0"/>
                </a:lnTo>
                <a:lnTo>
                  <a:pt x="8929" y="8929"/>
                </a:lnTo>
                <a:lnTo>
                  <a:pt x="8929" y="17859"/>
                </a:lnTo>
                <a:lnTo>
                  <a:pt x="8929" y="26789"/>
                </a:lnTo>
                <a:lnTo>
                  <a:pt x="0" y="53578"/>
                </a:lnTo>
                <a:lnTo>
                  <a:pt x="8929" y="71437"/>
                </a:lnTo>
                <a:lnTo>
                  <a:pt x="8929" y="89297"/>
                </a:lnTo>
                <a:lnTo>
                  <a:pt x="8929" y="107156"/>
                </a:lnTo>
                <a:lnTo>
                  <a:pt x="8929" y="133945"/>
                </a:lnTo>
                <a:lnTo>
                  <a:pt x="8929" y="151804"/>
                </a:lnTo>
                <a:lnTo>
                  <a:pt x="8929" y="178593"/>
                </a:lnTo>
                <a:lnTo>
                  <a:pt x="8929" y="196453"/>
                </a:lnTo>
                <a:lnTo>
                  <a:pt x="8929" y="223242"/>
                </a:lnTo>
                <a:lnTo>
                  <a:pt x="8929" y="241101"/>
                </a:lnTo>
                <a:lnTo>
                  <a:pt x="0" y="258961"/>
                </a:lnTo>
                <a:lnTo>
                  <a:pt x="0" y="267890"/>
                </a:lnTo>
                <a:lnTo>
                  <a:pt x="0" y="276820"/>
                </a:lnTo>
                <a:lnTo>
                  <a:pt x="0" y="285750"/>
                </a:lnTo>
                <a:lnTo>
                  <a:pt x="0" y="294679"/>
                </a:lnTo>
                <a:lnTo>
                  <a:pt x="0" y="294679"/>
                </a:lnTo>
                <a:lnTo>
                  <a:pt x="0" y="294679"/>
                </a:lnTo>
                <a:lnTo>
                  <a:pt x="0" y="294679"/>
                </a:lnTo>
                <a:lnTo>
                  <a:pt x="0" y="294679"/>
                </a:lnTo>
                <a:lnTo>
                  <a:pt x="0" y="294679"/>
                </a:lnTo>
                <a:lnTo>
                  <a:pt x="0" y="285750"/>
                </a:lnTo>
                <a:lnTo>
                  <a:pt x="0" y="267890"/>
                </a:lnTo>
                <a:lnTo>
                  <a:pt x="0" y="258961"/>
                </a:lnTo>
                <a:lnTo>
                  <a:pt x="0" y="241101"/>
                </a:lnTo>
                <a:lnTo>
                  <a:pt x="0" y="223242"/>
                </a:lnTo>
                <a:lnTo>
                  <a:pt x="0" y="205382"/>
                </a:lnTo>
                <a:lnTo>
                  <a:pt x="8929" y="187523"/>
                </a:lnTo>
                <a:lnTo>
                  <a:pt x="17859" y="178593"/>
                </a:lnTo>
                <a:lnTo>
                  <a:pt x="26789" y="160734"/>
                </a:lnTo>
                <a:lnTo>
                  <a:pt x="26789" y="151804"/>
                </a:lnTo>
                <a:lnTo>
                  <a:pt x="44648" y="142875"/>
                </a:lnTo>
                <a:lnTo>
                  <a:pt x="53578" y="133945"/>
                </a:lnTo>
                <a:lnTo>
                  <a:pt x="62507" y="133945"/>
                </a:lnTo>
                <a:lnTo>
                  <a:pt x="71437" y="133945"/>
                </a:lnTo>
                <a:lnTo>
                  <a:pt x="80367" y="133945"/>
                </a:lnTo>
                <a:lnTo>
                  <a:pt x="89296" y="142875"/>
                </a:lnTo>
                <a:lnTo>
                  <a:pt x="89296" y="142875"/>
                </a:lnTo>
                <a:lnTo>
                  <a:pt x="98226" y="160734"/>
                </a:lnTo>
                <a:lnTo>
                  <a:pt x="98226" y="169664"/>
                </a:lnTo>
                <a:lnTo>
                  <a:pt x="107156" y="178593"/>
                </a:lnTo>
                <a:lnTo>
                  <a:pt x="107156" y="196453"/>
                </a:lnTo>
                <a:lnTo>
                  <a:pt x="107156" y="214312"/>
                </a:lnTo>
                <a:lnTo>
                  <a:pt x="107156" y="223242"/>
                </a:lnTo>
                <a:lnTo>
                  <a:pt x="107156" y="241101"/>
                </a:lnTo>
                <a:lnTo>
                  <a:pt x="107156" y="250031"/>
                </a:lnTo>
                <a:lnTo>
                  <a:pt x="107156" y="267890"/>
                </a:lnTo>
                <a:lnTo>
                  <a:pt x="107156" y="276820"/>
                </a:lnTo>
                <a:lnTo>
                  <a:pt x="107156" y="285750"/>
                </a:lnTo>
                <a:lnTo>
                  <a:pt x="116086" y="294679"/>
                </a:lnTo>
                <a:lnTo>
                  <a:pt x="116086" y="294679"/>
                </a:lnTo>
                <a:lnTo>
                  <a:pt x="116086" y="294679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8" name="Freeform 137"/>
          <p:cNvSpPr/>
          <p:nvPr/>
        </p:nvSpPr>
        <p:spPr>
          <a:xfrm>
            <a:off x="5875734" y="3089672"/>
            <a:ext cx="98228" cy="125016"/>
          </a:xfrm>
          <a:custGeom>
            <a:avLst/>
            <a:gdLst/>
            <a:ahLst/>
            <a:cxnLst/>
            <a:rect l="0" t="0" r="0" b="0"/>
            <a:pathLst>
              <a:path w="98228" h="125016">
                <a:moveTo>
                  <a:pt x="80367" y="35718"/>
                </a:moveTo>
                <a:lnTo>
                  <a:pt x="80367" y="35718"/>
                </a:lnTo>
                <a:lnTo>
                  <a:pt x="80367" y="35718"/>
                </a:lnTo>
                <a:lnTo>
                  <a:pt x="80367" y="26789"/>
                </a:lnTo>
                <a:lnTo>
                  <a:pt x="80367" y="17859"/>
                </a:lnTo>
                <a:lnTo>
                  <a:pt x="89297" y="17859"/>
                </a:lnTo>
                <a:lnTo>
                  <a:pt x="89297" y="8929"/>
                </a:lnTo>
                <a:lnTo>
                  <a:pt x="89297" y="0"/>
                </a:lnTo>
                <a:lnTo>
                  <a:pt x="80367" y="0"/>
                </a:lnTo>
                <a:lnTo>
                  <a:pt x="80367" y="0"/>
                </a:lnTo>
                <a:lnTo>
                  <a:pt x="80367" y="0"/>
                </a:lnTo>
                <a:lnTo>
                  <a:pt x="71437" y="8929"/>
                </a:lnTo>
                <a:lnTo>
                  <a:pt x="62508" y="17859"/>
                </a:lnTo>
                <a:lnTo>
                  <a:pt x="44648" y="26789"/>
                </a:lnTo>
                <a:lnTo>
                  <a:pt x="35719" y="35718"/>
                </a:lnTo>
                <a:lnTo>
                  <a:pt x="26789" y="44648"/>
                </a:lnTo>
                <a:lnTo>
                  <a:pt x="17859" y="62507"/>
                </a:lnTo>
                <a:lnTo>
                  <a:pt x="17859" y="71437"/>
                </a:lnTo>
                <a:lnTo>
                  <a:pt x="8930" y="89297"/>
                </a:lnTo>
                <a:lnTo>
                  <a:pt x="0" y="98226"/>
                </a:lnTo>
                <a:lnTo>
                  <a:pt x="0" y="107156"/>
                </a:lnTo>
                <a:lnTo>
                  <a:pt x="0" y="107156"/>
                </a:lnTo>
                <a:lnTo>
                  <a:pt x="8930" y="116086"/>
                </a:lnTo>
                <a:lnTo>
                  <a:pt x="17859" y="116086"/>
                </a:lnTo>
                <a:lnTo>
                  <a:pt x="17859" y="125015"/>
                </a:lnTo>
                <a:lnTo>
                  <a:pt x="26789" y="125015"/>
                </a:lnTo>
                <a:lnTo>
                  <a:pt x="35719" y="116086"/>
                </a:lnTo>
                <a:lnTo>
                  <a:pt x="44648" y="116086"/>
                </a:lnTo>
                <a:lnTo>
                  <a:pt x="53578" y="107156"/>
                </a:lnTo>
                <a:lnTo>
                  <a:pt x="53578" y="98226"/>
                </a:lnTo>
                <a:lnTo>
                  <a:pt x="62508" y="80367"/>
                </a:lnTo>
                <a:lnTo>
                  <a:pt x="71437" y="71437"/>
                </a:lnTo>
                <a:lnTo>
                  <a:pt x="80367" y="53578"/>
                </a:lnTo>
                <a:lnTo>
                  <a:pt x="89297" y="44648"/>
                </a:lnTo>
                <a:lnTo>
                  <a:pt x="89297" y="35718"/>
                </a:lnTo>
                <a:lnTo>
                  <a:pt x="89297" y="26789"/>
                </a:lnTo>
                <a:lnTo>
                  <a:pt x="89297" y="17859"/>
                </a:lnTo>
                <a:lnTo>
                  <a:pt x="98227" y="17859"/>
                </a:lnTo>
                <a:lnTo>
                  <a:pt x="98227" y="17859"/>
                </a:lnTo>
                <a:lnTo>
                  <a:pt x="98227" y="17859"/>
                </a:lnTo>
                <a:lnTo>
                  <a:pt x="98227" y="26789"/>
                </a:lnTo>
                <a:lnTo>
                  <a:pt x="98227" y="26789"/>
                </a:lnTo>
                <a:lnTo>
                  <a:pt x="98227" y="44648"/>
                </a:lnTo>
                <a:lnTo>
                  <a:pt x="98227" y="53578"/>
                </a:lnTo>
                <a:lnTo>
                  <a:pt x="98227" y="71437"/>
                </a:lnTo>
                <a:lnTo>
                  <a:pt x="98227" y="80367"/>
                </a:lnTo>
                <a:lnTo>
                  <a:pt x="98227" y="89297"/>
                </a:lnTo>
                <a:lnTo>
                  <a:pt x="98227" y="98226"/>
                </a:lnTo>
                <a:lnTo>
                  <a:pt x="98227" y="98226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9" name="Freeform 138"/>
          <p:cNvSpPr/>
          <p:nvPr/>
        </p:nvSpPr>
        <p:spPr>
          <a:xfrm>
            <a:off x="6027539" y="3053953"/>
            <a:ext cx="107157" cy="160735"/>
          </a:xfrm>
          <a:custGeom>
            <a:avLst/>
            <a:gdLst/>
            <a:ahLst/>
            <a:cxnLst/>
            <a:rect l="0" t="0" r="0" b="0"/>
            <a:pathLst>
              <a:path w="107157" h="160735">
                <a:moveTo>
                  <a:pt x="0" y="8930"/>
                </a:moveTo>
                <a:lnTo>
                  <a:pt x="0" y="8930"/>
                </a:lnTo>
                <a:lnTo>
                  <a:pt x="0" y="8930"/>
                </a:lnTo>
                <a:lnTo>
                  <a:pt x="0" y="8930"/>
                </a:lnTo>
                <a:lnTo>
                  <a:pt x="8929" y="17859"/>
                </a:lnTo>
                <a:lnTo>
                  <a:pt x="8929" y="26789"/>
                </a:lnTo>
                <a:lnTo>
                  <a:pt x="8929" y="35719"/>
                </a:lnTo>
                <a:lnTo>
                  <a:pt x="8929" y="53578"/>
                </a:lnTo>
                <a:lnTo>
                  <a:pt x="8929" y="71437"/>
                </a:lnTo>
                <a:lnTo>
                  <a:pt x="8929" y="89297"/>
                </a:lnTo>
                <a:lnTo>
                  <a:pt x="8929" y="98226"/>
                </a:lnTo>
                <a:lnTo>
                  <a:pt x="8929" y="116086"/>
                </a:lnTo>
                <a:lnTo>
                  <a:pt x="8929" y="133945"/>
                </a:lnTo>
                <a:lnTo>
                  <a:pt x="8929" y="142875"/>
                </a:lnTo>
                <a:lnTo>
                  <a:pt x="8929" y="142875"/>
                </a:lnTo>
                <a:lnTo>
                  <a:pt x="8929" y="151805"/>
                </a:lnTo>
                <a:lnTo>
                  <a:pt x="8929" y="151805"/>
                </a:lnTo>
                <a:lnTo>
                  <a:pt x="8929" y="151805"/>
                </a:lnTo>
                <a:lnTo>
                  <a:pt x="8929" y="151805"/>
                </a:lnTo>
                <a:lnTo>
                  <a:pt x="8929" y="151805"/>
                </a:lnTo>
                <a:lnTo>
                  <a:pt x="8929" y="142875"/>
                </a:lnTo>
                <a:lnTo>
                  <a:pt x="8929" y="133945"/>
                </a:lnTo>
                <a:lnTo>
                  <a:pt x="8929" y="116086"/>
                </a:lnTo>
                <a:lnTo>
                  <a:pt x="8929" y="107156"/>
                </a:lnTo>
                <a:lnTo>
                  <a:pt x="17859" y="89297"/>
                </a:lnTo>
                <a:lnTo>
                  <a:pt x="17859" y="71437"/>
                </a:lnTo>
                <a:lnTo>
                  <a:pt x="26789" y="53578"/>
                </a:lnTo>
                <a:lnTo>
                  <a:pt x="26789" y="35719"/>
                </a:lnTo>
                <a:lnTo>
                  <a:pt x="35718" y="26789"/>
                </a:lnTo>
                <a:lnTo>
                  <a:pt x="35718" y="8930"/>
                </a:lnTo>
                <a:lnTo>
                  <a:pt x="44648" y="0"/>
                </a:lnTo>
                <a:lnTo>
                  <a:pt x="53578" y="0"/>
                </a:lnTo>
                <a:lnTo>
                  <a:pt x="53578" y="0"/>
                </a:lnTo>
                <a:lnTo>
                  <a:pt x="62507" y="0"/>
                </a:lnTo>
                <a:lnTo>
                  <a:pt x="71437" y="0"/>
                </a:lnTo>
                <a:lnTo>
                  <a:pt x="71437" y="0"/>
                </a:lnTo>
                <a:lnTo>
                  <a:pt x="80367" y="8930"/>
                </a:lnTo>
                <a:lnTo>
                  <a:pt x="89297" y="17859"/>
                </a:lnTo>
                <a:lnTo>
                  <a:pt x="89297" y="35719"/>
                </a:lnTo>
                <a:lnTo>
                  <a:pt x="98226" y="53578"/>
                </a:lnTo>
                <a:lnTo>
                  <a:pt x="98226" y="62508"/>
                </a:lnTo>
                <a:lnTo>
                  <a:pt x="98226" y="80367"/>
                </a:lnTo>
                <a:lnTo>
                  <a:pt x="98226" y="98226"/>
                </a:lnTo>
                <a:lnTo>
                  <a:pt x="107156" y="107156"/>
                </a:lnTo>
                <a:lnTo>
                  <a:pt x="107156" y="125016"/>
                </a:lnTo>
                <a:lnTo>
                  <a:pt x="107156" y="133945"/>
                </a:lnTo>
                <a:lnTo>
                  <a:pt x="107156" y="142875"/>
                </a:lnTo>
                <a:lnTo>
                  <a:pt x="107156" y="151805"/>
                </a:lnTo>
                <a:lnTo>
                  <a:pt x="107156" y="160734"/>
                </a:lnTo>
                <a:lnTo>
                  <a:pt x="107156" y="160734"/>
                </a:lnTo>
                <a:lnTo>
                  <a:pt x="107156" y="160734"/>
                </a:lnTo>
                <a:lnTo>
                  <a:pt x="107156" y="160734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0" name="Freeform 139"/>
          <p:cNvSpPr/>
          <p:nvPr/>
        </p:nvSpPr>
        <p:spPr>
          <a:xfrm>
            <a:off x="6197203" y="3053953"/>
            <a:ext cx="107157" cy="151806"/>
          </a:xfrm>
          <a:custGeom>
            <a:avLst/>
            <a:gdLst/>
            <a:ahLst/>
            <a:cxnLst/>
            <a:rect l="0" t="0" r="0" b="0"/>
            <a:pathLst>
              <a:path w="107157" h="151806">
                <a:moveTo>
                  <a:pt x="0" y="44648"/>
                </a:moveTo>
                <a:lnTo>
                  <a:pt x="0" y="44648"/>
                </a:lnTo>
                <a:lnTo>
                  <a:pt x="0" y="44648"/>
                </a:lnTo>
                <a:lnTo>
                  <a:pt x="0" y="44648"/>
                </a:lnTo>
                <a:lnTo>
                  <a:pt x="0" y="44648"/>
                </a:lnTo>
                <a:lnTo>
                  <a:pt x="0" y="53578"/>
                </a:lnTo>
                <a:lnTo>
                  <a:pt x="0" y="53578"/>
                </a:lnTo>
                <a:lnTo>
                  <a:pt x="8929" y="62508"/>
                </a:lnTo>
                <a:lnTo>
                  <a:pt x="8929" y="71437"/>
                </a:lnTo>
                <a:lnTo>
                  <a:pt x="8929" y="80367"/>
                </a:lnTo>
                <a:lnTo>
                  <a:pt x="8929" y="89297"/>
                </a:lnTo>
                <a:lnTo>
                  <a:pt x="8929" y="98226"/>
                </a:lnTo>
                <a:lnTo>
                  <a:pt x="8929" y="116086"/>
                </a:lnTo>
                <a:lnTo>
                  <a:pt x="0" y="125016"/>
                </a:lnTo>
                <a:lnTo>
                  <a:pt x="0" y="133945"/>
                </a:lnTo>
                <a:lnTo>
                  <a:pt x="0" y="142875"/>
                </a:lnTo>
                <a:lnTo>
                  <a:pt x="0" y="142875"/>
                </a:lnTo>
                <a:lnTo>
                  <a:pt x="0" y="142875"/>
                </a:lnTo>
                <a:lnTo>
                  <a:pt x="0" y="151805"/>
                </a:lnTo>
                <a:lnTo>
                  <a:pt x="0" y="151805"/>
                </a:lnTo>
                <a:lnTo>
                  <a:pt x="0" y="151805"/>
                </a:lnTo>
                <a:lnTo>
                  <a:pt x="0" y="142875"/>
                </a:lnTo>
                <a:lnTo>
                  <a:pt x="0" y="142875"/>
                </a:lnTo>
                <a:lnTo>
                  <a:pt x="0" y="133945"/>
                </a:lnTo>
                <a:lnTo>
                  <a:pt x="0" y="125016"/>
                </a:lnTo>
                <a:lnTo>
                  <a:pt x="0" y="116086"/>
                </a:lnTo>
                <a:lnTo>
                  <a:pt x="0" y="98226"/>
                </a:lnTo>
                <a:lnTo>
                  <a:pt x="8929" y="80367"/>
                </a:lnTo>
                <a:lnTo>
                  <a:pt x="8929" y="62508"/>
                </a:lnTo>
                <a:lnTo>
                  <a:pt x="8929" y="44648"/>
                </a:lnTo>
                <a:lnTo>
                  <a:pt x="8929" y="35719"/>
                </a:lnTo>
                <a:lnTo>
                  <a:pt x="17859" y="26789"/>
                </a:lnTo>
                <a:lnTo>
                  <a:pt x="17859" y="17859"/>
                </a:lnTo>
                <a:lnTo>
                  <a:pt x="26789" y="8930"/>
                </a:lnTo>
                <a:lnTo>
                  <a:pt x="26789" y="8930"/>
                </a:lnTo>
                <a:lnTo>
                  <a:pt x="35718" y="0"/>
                </a:lnTo>
                <a:lnTo>
                  <a:pt x="35718" y="0"/>
                </a:lnTo>
                <a:lnTo>
                  <a:pt x="44648" y="0"/>
                </a:lnTo>
                <a:lnTo>
                  <a:pt x="53578" y="0"/>
                </a:lnTo>
                <a:lnTo>
                  <a:pt x="62508" y="8930"/>
                </a:lnTo>
                <a:lnTo>
                  <a:pt x="71437" y="17859"/>
                </a:lnTo>
                <a:lnTo>
                  <a:pt x="80367" y="26789"/>
                </a:lnTo>
                <a:lnTo>
                  <a:pt x="89297" y="35719"/>
                </a:lnTo>
                <a:lnTo>
                  <a:pt x="98226" y="44648"/>
                </a:lnTo>
                <a:lnTo>
                  <a:pt x="98226" y="53578"/>
                </a:lnTo>
                <a:lnTo>
                  <a:pt x="107156" y="71437"/>
                </a:lnTo>
                <a:lnTo>
                  <a:pt x="107156" y="80367"/>
                </a:lnTo>
                <a:lnTo>
                  <a:pt x="107156" y="89297"/>
                </a:lnTo>
                <a:lnTo>
                  <a:pt x="98226" y="98226"/>
                </a:lnTo>
                <a:lnTo>
                  <a:pt x="98226" y="107156"/>
                </a:lnTo>
                <a:lnTo>
                  <a:pt x="98226" y="116086"/>
                </a:lnTo>
                <a:lnTo>
                  <a:pt x="98226" y="125016"/>
                </a:lnTo>
                <a:lnTo>
                  <a:pt x="98226" y="125016"/>
                </a:lnTo>
                <a:lnTo>
                  <a:pt x="98226" y="125016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1" name="Freeform 140"/>
          <p:cNvSpPr/>
          <p:nvPr/>
        </p:nvSpPr>
        <p:spPr>
          <a:xfrm>
            <a:off x="6331148" y="3027164"/>
            <a:ext cx="116087" cy="133946"/>
          </a:xfrm>
          <a:custGeom>
            <a:avLst/>
            <a:gdLst/>
            <a:ahLst/>
            <a:cxnLst/>
            <a:rect l="0" t="0" r="0" b="0"/>
            <a:pathLst>
              <a:path w="116087" h="133946">
                <a:moveTo>
                  <a:pt x="0" y="71437"/>
                </a:moveTo>
                <a:lnTo>
                  <a:pt x="0" y="71437"/>
                </a:lnTo>
                <a:lnTo>
                  <a:pt x="0" y="71437"/>
                </a:lnTo>
                <a:lnTo>
                  <a:pt x="0" y="80367"/>
                </a:lnTo>
                <a:lnTo>
                  <a:pt x="0" y="80367"/>
                </a:lnTo>
                <a:lnTo>
                  <a:pt x="8930" y="80367"/>
                </a:lnTo>
                <a:lnTo>
                  <a:pt x="17859" y="80367"/>
                </a:lnTo>
                <a:lnTo>
                  <a:pt x="26789" y="80367"/>
                </a:lnTo>
                <a:lnTo>
                  <a:pt x="35719" y="80367"/>
                </a:lnTo>
                <a:lnTo>
                  <a:pt x="44648" y="80367"/>
                </a:lnTo>
                <a:lnTo>
                  <a:pt x="53578" y="71437"/>
                </a:lnTo>
                <a:lnTo>
                  <a:pt x="62508" y="71437"/>
                </a:lnTo>
                <a:lnTo>
                  <a:pt x="71438" y="62508"/>
                </a:lnTo>
                <a:lnTo>
                  <a:pt x="71438" y="62508"/>
                </a:lnTo>
                <a:lnTo>
                  <a:pt x="80367" y="53578"/>
                </a:lnTo>
                <a:lnTo>
                  <a:pt x="89297" y="53578"/>
                </a:lnTo>
                <a:lnTo>
                  <a:pt x="89297" y="44648"/>
                </a:lnTo>
                <a:lnTo>
                  <a:pt x="98227" y="35719"/>
                </a:lnTo>
                <a:lnTo>
                  <a:pt x="107156" y="26789"/>
                </a:lnTo>
                <a:lnTo>
                  <a:pt x="107156" y="26789"/>
                </a:lnTo>
                <a:lnTo>
                  <a:pt x="107156" y="17859"/>
                </a:lnTo>
                <a:lnTo>
                  <a:pt x="116086" y="8930"/>
                </a:lnTo>
                <a:lnTo>
                  <a:pt x="116086" y="8930"/>
                </a:lnTo>
                <a:lnTo>
                  <a:pt x="116086" y="8930"/>
                </a:lnTo>
                <a:lnTo>
                  <a:pt x="107156" y="0"/>
                </a:lnTo>
                <a:lnTo>
                  <a:pt x="107156" y="0"/>
                </a:lnTo>
                <a:lnTo>
                  <a:pt x="98227" y="0"/>
                </a:lnTo>
                <a:lnTo>
                  <a:pt x="98227" y="0"/>
                </a:lnTo>
                <a:lnTo>
                  <a:pt x="89297" y="8930"/>
                </a:lnTo>
                <a:lnTo>
                  <a:pt x="80367" y="8930"/>
                </a:lnTo>
                <a:lnTo>
                  <a:pt x="62508" y="17859"/>
                </a:lnTo>
                <a:lnTo>
                  <a:pt x="53578" y="26789"/>
                </a:lnTo>
                <a:lnTo>
                  <a:pt x="53578" y="35719"/>
                </a:lnTo>
                <a:lnTo>
                  <a:pt x="44648" y="44648"/>
                </a:lnTo>
                <a:lnTo>
                  <a:pt x="35719" y="53578"/>
                </a:lnTo>
                <a:lnTo>
                  <a:pt x="26789" y="62508"/>
                </a:lnTo>
                <a:lnTo>
                  <a:pt x="17859" y="71437"/>
                </a:lnTo>
                <a:lnTo>
                  <a:pt x="8930" y="80367"/>
                </a:lnTo>
                <a:lnTo>
                  <a:pt x="8930" y="89297"/>
                </a:lnTo>
                <a:lnTo>
                  <a:pt x="8930" y="98226"/>
                </a:lnTo>
                <a:lnTo>
                  <a:pt x="8930" y="107156"/>
                </a:lnTo>
                <a:lnTo>
                  <a:pt x="17859" y="116086"/>
                </a:lnTo>
                <a:lnTo>
                  <a:pt x="35719" y="116086"/>
                </a:lnTo>
                <a:lnTo>
                  <a:pt x="53578" y="125015"/>
                </a:lnTo>
                <a:lnTo>
                  <a:pt x="71438" y="133945"/>
                </a:lnTo>
                <a:lnTo>
                  <a:pt x="89297" y="133945"/>
                </a:lnTo>
                <a:lnTo>
                  <a:pt x="98227" y="133945"/>
                </a:lnTo>
                <a:lnTo>
                  <a:pt x="98227" y="133945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2" name="Freeform 141"/>
          <p:cNvSpPr/>
          <p:nvPr/>
        </p:nvSpPr>
        <p:spPr>
          <a:xfrm>
            <a:off x="6536530" y="2920008"/>
            <a:ext cx="17861" cy="258962"/>
          </a:xfrm>
          <a:custGeom>
            <a:avLst/>
            <a:gdLst/>
            <a:ahLst/>
            <a:cxnLst/>
            <a:rect l="0" t="0" r="0" b="0"/>
            <a:pathLst>
              <a:path w="17861" h="258962">
                <a:moveTo>
                  <a:pt x="17860" y="0"/>
                </a:moveTo>
                <a:lnTo>
                  <a:pt x="17860" y="0"/>
                </a:lnTo>
                <a:lnTo>
                  <a:pt x="17860" y="0"/>
                </a:lnTo>
                <a:lnTo>
                  <a:pt x="17860" y="8929"/>
                </a:lnTo>
                <a:lnTo>
                  <a:pt x="8930" y="8929"/>
                </a:lnTo>
                <a:lnTo>
                  <a:pt x="8930" y="17859"/>
                </a:lnTo>
                <a:lnTo>
                  <a:pt x="8930" y="35718"/>
                </a:lnTo>
                <a:lnTo>
                  <a:pt x="8930" y="53578"/>
                </a:lnTo>
                <a:lnTo>
                  <a:pt x="8930" y="62507"/>
                </a:lnTo>
                <a:lnTo>
                  <a:pt x="8930" y="80367"/>
                </a:lnTo>
                <a:lnTo>
                  <a:pt x="0" y="98226"/>
                </a:lnTo>
                <a:lnTo>
                  <a:pt x="0" y="116086"/>
                </a:lnTo>
                <a:lnTo>
                  <a:pt x="0" y="133945"/>
                </a:lnTo>
                <a:lnTo>
                  <a:pt x="0" y="151804"/>
                </a:lnTo>
                <a:lnTo>
                  <a:pt x="0" y="169664"/>
                </a:lnTo>
                <a:lnTo>
                  <a:pt x="0" y="187523"/>
                </a:lnTo>
                <a:lnTo>
                  <a:pt x="0" y="205382"/>
                </a:lnTo>
                <a:lnTo>
                  <a:pt x="0" y="214312"/>
                </a:lnTo>
                <a:lnTo>
                  <a:pt x="0" y="223242"/>
                </a:lnTo>
                <a:lnTo>
                  <a:pt x="0" y="241101"/>
                </a:lnTo>
                <a:lnTo>
                  <a:pt x="0" y="250031"/>
                </a:lnTo>
                <a:lnTo>
                  <a:pt x="0" y="250031"/>
                </a:lnTo>
                <a:lnTo>
                  <a:pt x="8930" y="258961"/>
                </a:lnTo>
                <a:lnTo>
                  <a:pt x="8930" y="258961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3" name="Freeform 142"/>
          <p:cNvSpPr/>
          <p:nvPr/>
        </p:nvSpPr>
        <p:spPr>
          <a:xfrm>
            <a:off x="6616898" y="3018234"/>
            <a:ext cx="98227" cy="160736"/>
          </a:xfrm>
          <a:custGeom>
            <a:avLst/>
            <a:gdLst/>
            <a:ahLst/>
            <a:cxnLst/>
            <a:rect l="0" t="0" r="0" b="0"/>
            <a:pathLst>
              <a:path w="98227" h="160736">
                <a:moveTo>
                  <a:pt x="71437" y="44649"/>
                </a:moveTo>
                <a:lnTo>
                  <a:pt x="71437" y="44649"/>
                </a:lnTo>
                <a:lnTo>
                  <a:pt x="71437" y="44649"/>
                </a:lnTo>
                <a:lnTo>
                  <a:pt x="80367" y="35719"/>
                </a:lnTo>
                <a:lnTo>
                  <a:pt x="89297" y="35719"/>
                </a:lnTo>
                <a:lnTo>
                  <a:pt x="89297" y="26789"/>
                </a:lnTo>
                <a:lnTo>
                  <a:pt x="98226" y="17860"/>
                </a:lnTo>
                <a:lnTo>
                  <a:pt x="98226" y="8930"/>
                </a:lnTo>
                <a:lnTo>
                  <a:pt x="89297" y="8930"/>
                </a:lnTo>
                <a:lnTo>
                  <a:pt x="89297" y="8930"/>
                </a:lnTo>
                <a:lnTo>
                  <a:pt x="80367" y="8930"/>
                </a:lnTo>
                <a:lnTo>
                  <a:pt x="80367" y="0"/>
                </a:lnTo>
                <a:lnTo>
                  <a:pt x="62507" y="0"/>
                </a:lnTo>
                <a:lnTo>
                  <a:pt x="53578" y="8930"/>
                </a:lnTo>
                <a:lnTo>
                  <a:pt x="44648" y="8930"/>
                </a:lnTo>
                <a:lnTo>
                  <a:pt x="35718" y="8930"/>
                </a:lnTo>
                <a:lnTo>
                  <a:pt x="26789" y="8930"/>
                </a:lnTo>
                <a:lnTo>
                  <a:pt x="17859" y="17860"/>
                </a:lnTo>
                <a:lnTo>
                  <a:pt x="8929" y="26789"/>
                </a:lnTo>
                <a:lnTo>
                  <a:pt x="0" y="26789"/>
                </a:lnTo>
                <a:lnTo>
                  <a:pt x="0" y="35719"/>
                </a:lnTo>
                <a:lnTo>
                  <a:pt x="0" y="35719"/>
                </a:lnTo>
                <a:lnTo>
                  <a:pt x="0" y="44649"/>
                </a:lnTo>
                <a:lnTo>
                  <a:pt x="8929" y="53578"/>
                </a:lnTo>
                <a:lnTo>
                  <a:pt x="8929" y="53578"/>
                </a:lnTo>
                <a:lnTo>
                  <a:pt x="17859" y="62508"/>
                </a:lnTo>
                <a:lnTo>
                  <a:pt x="26789" y="62508"/>
                </a:lnTo>
                <a:lnTo>
                  <a:pt x="35718" y="71438"/>
                </a:lnTo>
                <a:lnTo>
                  <a:pt x="44648" y="71438"/>
                </a:lnTo>
                <a:lnTo>
                  <a:pt x="62507" y="80367"/>
                </a:lnTo>
                <a:lnTo>
                  <a:pt x="71437" y="80367"/>
                </a:lnTo>
                <a:lnTo>
                  <a:pt x="80367" y="89297"/>
                </a:lnTo>
                <a:lnTo>
                  <a:pt x="89297" y="89297"/>
                </a:lnTo>
                <a:lnTo>
                  <a:pt x="89297" y="98227"/>
                </a:lnTo>
                <a:lnTo>
                  <a:pt x="98226" y="107156"/>
                </a:lnTo>
                <a:lnTo>
                  <a:pt x="98226" y="116086"/>
                </a:lnTo>
                <a:lnTo>
                  <a:pt x="98226" y="116086"/>
                </a:lnTo>
                <a:lnTo>
                  <a:pt x="98226" y="125016"/>
                </a:lnTo>
                <a:lnTo>
                  <a:pt x="98226" y="133945"/>
                </a:lnTo>
                <a:lnTo>
                  <a:pt x="98226" y="142875"/>
                </a:lnTo>
                <a:lnTo>
                  <a:pt x="98226" y="142875"/>
                </a:lnTo>
                <a:lnTo>
                  <a:pt x="89297" y="151805"/>
                </a:lnTo>
                <a:lnTo>
                  <a:pt x="80367" y="151805"/>
                </a:lnTo>
                <a:lnTo>
                  <a:pt x="71437" y="160735"/>
                </a:lnTo>
                <a:lnTo>
                  <a:pt x="71437" y="160735"/>
                </a:lnTo>
                <a:lnTo>
                  <a:pt x="62507" y="160735"/>
                </a:lnTo>
                <a:lnTo>
                  <a:pt x="53578" y="160735"/>
                </a:lnTo>
                <a:lnTo>
                  <a:pt x="53578" y="160735"/>
                </a:lnTo>
                <a:lnTo>
                  <a:pt x="44648" y="160735"/>
                </a:lnTo>
                <a:lnTo>
                  <a:pt x="35718" y="151805"/>
                </a:lnTo>
                <a:lnTo>
                  <a:pt x="26789" y="151805"/>
                </a:lnTo>
                <a:lnTo>
                  <a:pt x="17859" y="142875"/>
                </a:lnTo>
                <a:lnTo>
                  <a:pt x="17859" y="142875"/>
                </a:lnTo>
                <a:lnTo>
                  <a:pt x="17859" y="142875"/>
                </a:lnTo>
                <a:lnTo>
                  <a:pt x="17859" y="142875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4" name="Freeform 143"/>
          <p:cNvSpPr/>
          <p:nvPr/>
        </p:nvSpPr>
        <p:spPr>
          <a:xfrm>
            <a:off x="803672" y="2687836"/>
            <a:ext cx="26790" cy="321469"/>
          </a:xfrm>
          <a:custGeom>
            <a:avLst/>
            <a:gdLst/>
            <a:ahLst/>
            <a:cxnLst/>
            <a:rect l="0" t="0" r="0" b="0"/>
            <a:pathLst>
              <a:path w="26790" h="321469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8930"/>
                </a:lnTo>
                <a:lnTo>
                  <a:pt x="0" y="17859"/>
                </a:lnTo>
                <a:lnTo>
                  <a:pt x="0" y="35719"/>
                </a:lnTo>
                <a:lnTo>
                  <a:pt x="8930" y="44648"/>
                </a:lnTo>
                <a:lnTo>
                  <a:pt x="8930" y="62508"/>
                </a:lnTo>
                <a:lnTo>
                  <a:pt x="8930" y="89297"/>
                </a:lnTo>
                <a:lnTo>
                  <a:pt x="8930" y="116086"/>
                </a:lnTo>
                <a:lnTo>
                  <a:pt x="8930" y="133945"/>
                </a:lnTo>
                <a:lnTo>
                  <a:pt x="8930" y="160734"/>
                </a:lnTo>
                <a:lnTo>
                  <a:pt x="17859" y="187523"/>
                </a:lnTo>
                <a:lnTo>
                  <a:pt x="8930" y="214312"/>
                </a:lnTo>
                <a:lnTo>
                  <a:pt x="17859" y="241101"/>
                </a:lnTo>
                <a:lnTo>
                  <a:pt x="17859" y="258961"/>
                </a:lnTo>
                <a:lnTo>
                  <a:pt x="17859" y="276820"/>
                </a:lnTo>
                <a:lnTo>
                  <a:pt x="17859" y="294679"/>
                </a:lnTo>
                <a:lnTo>
                  <a:pt x="17859" y="303609"/>
                </a:lnTo>
                <a:lnTo>
                  <a:pt x="17859" y="312539"/>
                </a:lnTo>
                <a:lnTo>
                  <a:pt x="26789" y="321468"/>
                </a:lnTo>
                <a:lnTo>
                  <a:pt x="26789" y="321468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5" name="Freeform 144"/>
          <p:cNvSpPr/>
          <p:nvPr/>
        </p:nvSpPr>
        <p:spPr>
          <a:xfrm>
            <a:off x="803672" y="2643188"/>
            <a:ext cx="125016" cy="35719"/>
          </a:xfrm>
          <a:custGeom>
            <a:avLst/>
            <a:gdLst/>
            <a:ahLst/>
            <a:cxnLst/>
            <a:rect l="0" t="0" r="0" b="0"/>
            <a:pathLst>
              <a:path w="125016" h="35719">
                <a:moveTo>
                  <a:pt x="0" y="35718"/>
                </a:moveTo>
                <a:lnTo>
                  <a:pt x="0" y="35718"/>
                </a:lnTo>
                <a:lnTo>
                  <a:pt x="0" y="35718"/>
                </a:lnTo>
                <a:lnTo>
                  <a:pt x="0" y="35718"/>
                </a:lnTo>
                <a:lnTo>
                  <a:pt x="0" y="35718"/>
                </a:lnTo>
                <a:lnTo>
                  <a:pt x="0" y="35718"/>
                </a:lnTo>
                <a:lnTo>
                  <a:pt x="0" y="35718"/>
                </a:lnTo>
                <a:lnTo>
                  <a:pt x="0" y="26789"/>
                </a:lnTo>
                <a:lnTo>
                  <a:pt x="17859" y="26789"/>
                </a:lnTo>
                <a:lnTo>
                  <a:pt x="26789" y="26789"/>
                </a:lnTo>
                <a:lnTo>
                  <a:pt x="35719" y="17859"/>
                </a:lnTo>
                <a:lnTo>
                  <a:pt x="44648" y="17859"/>
                </a:lnTo>
                <a:lnTo>
                  <a:pt x="62508" y="8929"/>
                </a:lnTo>
                <a:lnTo>
                  <a:pt x="80367" y="8929"/>
                </a:lnTo>
                <a:lnTo>
                  <a:pt x="89297" y="8929"/>
                </a:lnTo>
                <a:lnTo>
                  <a:pt x="107156" y="0"/>
                </a:lnTo>
                <a:lnTo>
                  <a:pt x="116086" y="0"/>
                </a:lnTo>
                <a:lnTo>
                  <a:pt x="125015" y="0"/>
                </a:lnTo>
                <a:lnTo>
                  <a:pt x="125015" y="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6" name="Freeform 145"/>
          <p:cNvSpPr/>
          <p:nvPr/>
        </p:nvSpPr>
        <p:spPr>
          <a:xfrm>
            <a:off x="812602" y="2839640"/>
            <a:ext cx="71438" cy="17861"/>
          </a:xfrm>
          <a:custGeom>
            <a:avLst/>
            <a:gdLst/>
            <a:ahLst/>
            <a:cxnLst/>
            <a:rect l="0" t="0" r="0" b="0"/>
            <a:pathLst>
              <a:path w="71438" h="17861">
                <a:moveTo>
                  <a:pt x="0" y="17860"/>
                </a:moveTo>
                <a:lnTo>
                  <a:pt x="0" y="17860"/>
                </a:lnTo>
                <a:lnTo>
                  <a:pt x="0" y="17860"/>
                </a:lnTo>
                <a:lnTo>
                  <a:pt x="8929" y="17860"/>
                </a:lnTo>
                <a:lnTo>
                  <a:pt x="8929" y="17860"/>
                </a:lnTo>
                <a:lnTo>
                  <a:pt x="17859" y="17860"/>
                </a:lnTo>
                <a:lnTo>
                  <a:pt x="17859" y="17860"/>
                </a:lnTo>
                <a:lnTo>
                  <a:pt x="26789" y="8930"/>
                </a:lnTo>
                <a:lnTo>
                  <a:pt x="35718" y="8930"/>
                </a:lnTo>
                <a:lnTo>
                  <a:pt x="53578" y="8930"/>
                </a:lnTo>
                <a:lnTo>
                  <a:pt x="62507" y="0"/>
                </a:lnTo>
                <a:lnTo>
                  <a:pt x="71437" y="0"/>
                </a:lnTo>
                <a:lnTo>
                  <a:pt x="71437" y="0"/>
                </a:lnTo>
                <a:lnTo>
                  <a:pt x="71437" y="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7" name="Freeform 146"/>
          <p:cNvSpPr/>
          <p:nvPr/>
        </p:nvSpPr>
        <p:spPr>
          <a:xfrm>
            <a:off x="821531" y="2928937"/>
            <a:ext cx="151806" cy="35720"/>
          </a:xfrm>
          <a:custGeom>
            <a:avLst/>
            <a:gdLst/>
            <a:ahLst/>
            <a:cxnLst/>
            <a:rect l="0" t="0" r="0" b="0"/>
            <a:pathLst>
              <a:path w="151806" h="35720">
                <a:moveTo>
                  <a:pt x="0" y="35719"/>
                </a:moveTo>
                <a:lnTo>
                  <a:pt x="0" y="35719"/>
                </a:lnTo>
                <a:lnTo>
                  <a:pt x="0" y="35719"/>
                </a:lnTo>
                <a:lnTo>
                  <a:pt x="0" y="35719"/>
                </a:lnTo>
                <a:lnTo>
                  <a:pt x="0" y="35719"/>
                </a:lnTo>
                <a:lnTo>
                  <a:pt x="0" y="35719"/>
                </a:lnTo>
                <a:lnTo>
                  <a:pt x="8930" y="35719"/>
                </a:lnTo>
                <a:lnTo>
                  <a:pt x="17860" y="35719"/>
                </a:lnTo>
                <a:lnTo>
                  <a:pt x="26789" y="26789"/>
                </a:lnTo>
                <a:lnTo>
                  <a:pt x="44649" y="26789"/>
                </a:lnTo>
                <a:lnTo>
                  <a:pt x="62508" y="26789"/>
                </a:lnTo>
                <a:lnTo>
                  <a:pt x="80367" y="17860"/>
                </a:lnTo>
                <a:lnTo>
                  <a:pt x="98227" y="17860"/>
                </a:lnTo>
                <a:lnTo>
                  <a:pt x="116086" y="8930"/>
                </a:lnTo>
                <a:lnTo>
                  <a:pt x="125016" y="8930"/>
                </a:lnTo>
                <a:lnTo>
                  <a:pt x="151805" y="0"/>
                </a:lnTo>
                <a:lnTo>
                  <a:pt x="151805" y="0"/>
                </a:lnTo>
                <a:lnTo>
                  <a:pt x="151805" y="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8" name="Freeform 147"/>
          <p:cNvSpPr/>
          <p:nvPr/>
        </p:nvSpPr>
        <p:spPr>
          <a:xfrm>
            <a:off x="1009055" y="2661047"/>
            <a:ext cx="8930" cy="232173"/>
          </a:xfrm>
          <a:custGeom>
            <a:avLst/>
            <a:gdLst/>
            <a:ahLst/>
            <a:cxnLst/>
            <a:rect l="0" t="0" r="0" b="0"/>
            <a:pathLst>
              <a:path w="8930" h="232173">
                <a:moveTo>
                  <a:pt x="0" y="0"/>
                </a:moveTo>
                <a:lnTo>
                  <a:pt x="0" y="0"/>
                </a:lnTo>
                <a:lnTo>
                  <a:pt x="0" y="8930"/>
                </a:lnTo>
                <a:lnTo>
                  <a:pt x="0" y="17859"/>
                </a:lnTo>
                <a:lnTo>
                  <a:pt x="0" y="26789"/>
                </a:lnTo>
                <a:lnTo>
                  <a:pt x="0" y="44648"/>
                </a:lnTo>
                <a:lnTo>
                  <a:pt x="0" y="53578"/>
                </a:lnTo>
                <a:lnTo>
                  <a:pt x="0" y="71437"/>
                </a:lnTo>
                <a:lnTo>
                  <a:pt x="8929" y="89297"/>
                </a:lnTo>
                <a:lnTo>
                  <a:pt x="8929" y="107156"/>
                </a:lnTo>
                <a:lnTo>
                  <a:pt x="8929" y="133945"/>
                </a:lnTo>
                <a:lnTo>
                  <a:pt x="8929" y="151804"/>
                </a:lnTo>
                <a:lnTo>
                  <a:pt x="0" y="169664"/>
                </a:lnTo>
                <a:lnTo>
                  <a:pt x="0" y="187523"/>
                </a:lnTo>
                <a:lnTo>
                  <a:pt x="0" y="196453"/>
                </a:lnTo>
                <a:lnTo>
                  <a:pt x="0" y="214312"/>
                </a:lnTo>
                <a:lnTo>
                  <a:pt x="0" y="223242"/>
                </a:lnTo>
                <a:lnTo>
                  <a:pt x="0" y="232172"/>
                </a:lnTo>
                <a:lnTo>
                  <a:pt x="0" y="232172"/>
                </a:lnTo>
                <a:lnTo>
                  <a:pt x="0" y="232172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9" name="Freeform 148"/>
          <p:cNvSpPr/>
          <p:nvPr/>
        </p:nvSpPr>
        <p:spPr>
          <a:xfrm>
            <a:off x="1080492" y="2839640"/>
            <a:ext cx="26790" cy="17861"/>
          </a:xfrm>
          <a:custGeom>
            <a:avLst/>
            <a:gdLst/>
            <a:ahLst/>
            <a:cxnLst/>
            <a:rect l="0" t="0" r="0" b="0"/>
            <a:pathLst>
              <a:path w="26790" h="17861">
                <a:moveTo>
                  <a:pt x="0" y="17860"/>
                </a:moveTo>
                <a:lnTo>
                  <a:pt x="0" y="8930"/>
                </a:lnTo>
                <a:lnTo>
                  <a:pt x="0" y="8930"/>
                </a:lnTo>
                <a:lnTo>
                  <a:pt x="0" y="8930"/>
                </a:lnTo>
                <a:lnTo>
                  <a:pt x="8930" y="8930"/>
                </a:lnTo>
                <a:lnTo>
                  <a:pt x="8930" y="0"/>
                </a:lnTo>
                <a:lnTo>
                  <a:pt x="17859" y="0"/>
                </a:lnTo>
                <a:lnTo>
                  <a:pt x="17859" y="0"/>
                </a:lnTo>
                <a:lnTo>
                  <a:pt x="26789" y="0"/>
                </a:lnTo>
                <a:lnTo>
                  <a:pt x="26789" y="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0" name="Freeform 149"/>
          <p:cNvSpPr/>
          <p:nvPr/>
        </p:nvSpPr>
        <p:spPr>
          <a:xfrm>
            <a:off x="1035844" y="2803922"/>
            <a:ext cx="80368" cy="116087"/>
          </a:xfrm>
          <a:custGeom>
            <a:avLst/>
            <a:gdLst/>
            <a:ahLst/>
            <a:cxnLst/>
            <a:rect l="0" t="0" r="0" b="0"/>
            <a:pathLst>
              <a:path w="80368" h="116087">
                <a:moveTo>
                  <a:pt x="80367" y="0"/>
                </a:moveTo>
                <a:lnTo>
                  <a:pt x="80367" y="0"/>
                </a:lnTo>
                <a:lnTo>
                  <a:pt x="80367" y="0"/>
                </a:lnTo>
                <a:lnTo>
                  <a:pt x="71437" y="0"/>
                </a:lnTo>
                <a:lnTo>
                  <a:pt x="62507" y="0"/>
                </a:lnTo>
                <a:lnTo>
                  <a:pt x="53578" y="0"/>
                </a:lnTo>
                <a:lnTo>
                  <a:pt x="53578" y="8929"/>
                </a:lnTo>
                <a:lnTo>
                  <a:pt x="44648" y="8929"/>
                </a:lnTo>
                <a:lnTo>
                  <a:pt x="35718" y="17859"/>
                </a:lnTo>
                <a:lnTo>
                  <a:pt x="26789" y="35718"/>
                </a:lnTo>
                <a:lnTo>
                  <a:pt x="17859" y="44648"/>
                </a:lnTo>
                <a:lnTo>
                  <a:pt x="8929" y="53578"/>
                </a:lnTo>
                <a:lnTo>
                  <a:pt x="8929" y="62507"/>
                </a:lnTo>
                <a:lnTo>
                  <a:pt x="0" y="71437"/>
                </a:lnTo>
                <a:lnTo>
                  <a:pt x="0" y="80367"/>
                </a:lnTo>
                <a:lnTo>
                  <a:pt x="0" y="89297"/>
                </a:lnTo>
                <a:lnTo>
                  <a:pt x="8929" y="98226"/>
                </a:lnTo>
                <a:lnTo>
                  <a:pt x="17859" y="107156"/>
                </a:lnTo>
                <a:lnTo>
                  <a:pt x="17859" y="116086"/>
                </a:lnTo>
                <a:lnTo>
                  <a:pt x="35718" y="116086"/>
                </a:lnTo>
                <a:lnTo>
                  <a:pt x="44648" y="116086"/>
                </a:lnTo>
                <a:lnTo>
                  <a:pt x="62507" y="116086"/>
                </a:lnTo>
                <a:lnTo>
                  <a:pt x="62507" y="116086"/>
                </a:lnTo>
                <a:lnTo>
                  <a:pt x="62507" y="116086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1" name="Freeform 150"/>
          <p:cNvSpPr/>
          <p:nvPr/>
        </p:nvSpPr>
        <p:spPr>
          <a:xfrm>
            <a:off x="1151930" y="2794992"/>
            <a:ext cx="89298" cy="125017"/>
          </a:xfrm>
          <a:custGeom>
            <a:avLst/>
            <a:gdLst/>
            <a:ahLst/>
            <a:cxnLst/>
            <a:rect l="0" t="0" r="0" b="0"/>
            <a:pathLst>
              <a:path w="89298" h="125017">
                <a:moveTo>
                  <a:pt x="89297" y="17859"/>
                </a:moveTo>
                <a:lnTo>
                  <a:pt x="89297" y="8930"/>
                </a:lnTo>
                <a:lnTo>
                  <a:pt x="89297" y="8930"/>
                </a:lnTo>
                <a:lnTo>
                  <a:pt x="89297" y="8930"/>
                </a:lnTo>
                <a:lnTo>
                  <a:pt x="89297" y="8930"/>
                </a:lnTo>
                <a:lnTo>
                  <a:pt x="89297" y="0"/>
                </a:lnTo>
                <a:lnTo>
                  <a:pt x="80367" y="0"/>
                </a:lnTo>
                <a:lnTo>
                  <a:pt x="71437" y="8930"/>
                </a:lnTo>
                <a:lnTo>
                  <a:pt x="62507" y="8930"/>
                </a:lnTo>
                <a:lnTo>
                  <a:pt x="53578" y="17859"/>
                </a:lnTo>
                <a:lnTo>
                  <a:pt x="44648" y="26789"/>
                </a:lnTo>
                <a:lnTo>
                  <a:pt x="35718" y="26789"/>
                </a:lnTo>
                <a:lnTo>
                  <a:pt x="17859" y="35719"/>
                </a:lnTo>
                <a:lnTo>
                  <a:pt x="17859" y="44648"/>
                </a:lnTo>
                <a:lnTo>
                  <a:pt x="8929" y="53578"/>
                </a:lnTo>
                <a:lnTo>
                  <a:pt x="8929" y="62508"/>
                </a:lnTo>
                <a:lnTo>
                  <a:pt x="8929" y="71437"/>
                </a:lnTo>
                <a:lnTo>
                  <a:pt x="0" y="80367"/>
                </a:lnTo>
                <a:lnTo>
                  <a:pt x="0" y="89297"/>
                </a:lnTo>
                <a:lnTo>
                  <a:pt x="0" y="98227"/>
                </a:lnTo>
                <a:lnTo>
                  <a:pt x="8929" y="107156"/>
                </a:lnTo>
                <a:lnTo>
                  <a:pt x="8929" y="107156"/>
                </a:lnTo>
                <a:lnTo>
                  <a:pt x="8929" y="116086"/>
                </a:lnTo>
                <a:lnTo>
                  <a:pt x="17859" y="116086"/>
                </a:lnTo>
                <a:lnTo>
                  <a:pt x="26789" y="125016"/>
                </a:lnTo>
                <a:lnTo>
                  <a:pt x="35718" y="125016"/>
                </a:lnTo>
                <a:lnTo>
                  <a:pt x="44648" y="116086"/>
                </a:lnTo>
                <a:lnTo>
                  <a:pt x="53578" y="116086"/>
                </a:lnTo>
                <a:lnTo>
                  <a:pt x="62507" y="107156"/>
                </a:lnTo>
                <a:lnTo>
                  <a:pt x="80367" y="98227"/>
                </a:lnTo>
                <a:lnTo>
                  <a:pt x="80367" y="98227"/>
                </a:lnTo>
                <a:lnTo>
                  <a:pt x="80367" y="98227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2" name="Freeform 151"/>
          <p:cNvSpPr/>
          <p:nvPr/>
        </p:nvSpPr>
        <p:spPr>
          <a:xfrm>
            <a:off x="1303734" y="2607469"/>
            <a:ext cx="26790" cy="285751"/>
          </a:xfrm>
          <a:custGeom>
            <a:avLst/>
            <a:gdLst/>
            <a:ahLst/>
            <a:cxnLst/>
            <a:rect l="0" t="0" r="0" b="0"/>
            <a:pathLst>
              <a:path w="26790" h="285751">
                <a:moveTo>
                  <a:pt x="8930" y="0"/>
                </a:moveTo>
                <a:lnTo>
                  <a:pt x="8930" y="0"/>
                </a:lnTo>
                <a:lnTo>
                  <a:pt x="8930" y="0"/>
                </a:lnTo>
                <a:lnTo>
                  <a:pt x="8930" y="0"/>
                </a:lnTo>
                <a:lnTo>
                  <a:pt x="8930" y="0"/>
                </a:lnTo>
                <a:lnTo>
                  <a:pt x="8930" y="0"/>
                </a:lnTo>
                <a:lnTo>
                  <a:pt x="8930" y="0"/>
                </a:lnTo>
                <a:lnTo>
                  <a:pt x="8930" y="8929"/>
                </a:lnTo>
                <a:lnTo>
                  <a:pt x="8930" y="17859"/>
                </a:lnTo>
                <a:lnTo>
                  <a:pt x="0" y="35719"/>
                </a:lnTo>
                <a:lnTo>
                  <a:pt x="0" y="44648"/>
                </a:lnTo>
                <a:lnTo>
                  <a:pt x="0" y="62508"/>
                </a:lnTo>
                <a:lnTo>
                  <a:pt x="0" y="80367"/>
                </a:lnTo>
                <a:lnTo>
                  <a:pt x="0" y="98226"/>
                </a:lnTo>
                <a:lnTo>
                  <a:pt x="0" y="116086"/>
                </a:lnTo>
                <a:lnTo>
                  <a:pt x="0" y="133945"/>
                </a:lnTo>
                <a:lnTo>
                  <a:pt x="0" y="151804"/>
                </a:lnTo>
                <a:lnTo>
                  <a:pt x="0" y="169664"/>
                </a:lnTo>
                <a:lnTo>
                  <a:pt x="8930" y="187523"/>
                </a:lnTo>
                <a:lnTo>
                  <a:pt x="8930" y="205382"/>
                </a:lnTo>
                <a:lnTo>
                  <a:pt x="17860" y="223242"/>
                </a:lnTo>
                <a:lnTo>
                  <a:pt x="17860" y="232171"/>
                </a:lnTo>
                <a:lnTo>
                  <a:pt x="17860" y="250031"/>
                </a:lnTo>
                <a:lnTo>
                  <a:pt x="26789" y="258960"/>
                </a:lnTo>
                <a:lnTo>
                  <a:pt x="26789" y="267890"/>
                </a:lnTo>
                <a:lnTo>
                  <a:pt x="26789" y="276820"/>
                </a:lnTo>
                <a:lnTo>
                  <a:pt x="26789" y="285750"/>
                </a:lnTo>
                <a:lnTo>
                  <a:pt x="26789" y="285750"/>
                </a:lnTo>
                <a:lnTo>
                  <a:pt x="26789" y="28575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3" name="Freeform 152"/>
          <p:cNvSpPr/>
          <p:nvPr/>
        </p:nvSpPr>
        <p:spPr>
          <a:xfrm>
            <a:off x="1250156" y="2732484"/>
            <a:ext cx="107158" cy="17861"/>
          </a:xfrm>
          <a:custGeom>
            <a:avLst/>
            <a:gdLst/>
            <a:ahLst/>
            <a:cxnLst/>
            <a:rect l="0" t="0" r="0" b="0"/>
            <a:pathLst>
              <a:path w="107158" h="17861">
                <a:moveTo>
                  <a:pt x="0" y="17860"/>
                </a:moveTo>
                <a:lnTo>
                  <a:pt x="0" y="17860"/>
                </a:lnTo>
                <a:lnTo>
                  <a:pt x="8930" y="17860"/>
                </a:lnTo>
                <a:lnTo>
                  <a:pt x="8930" y="17860"/>
                </a:lnTo>
                <a:lnTo>
                  <a:pt x="17860" y="8930"/>
                </a:lnTo>
                <a:lnTo>
                  <a:pt x="26789" y="8930"/>
                </a:lnTo>
                <a:lnTo>
                  <a:pt x="35719" y="8930"/>
                </a:lnTo>
                <a:lnTo>
                  <a:pt x="44649" y="8930"/>
                </a:lnTo>
                <a:lnTo>
                  <a:pt x="62508" y="8930"/>
                </a:lnTo>
                <a:lnTo>
                  <a:pt x="80367" y="0"/>
                </a:lnTo>
                <a:lnTo>
                  <a:pt x="89297" y="0"/>
                </a:lnTo>
                <a:lnTo>
                  <a:pt x="98227" y="0"/>
                </a:lnTo>
                <a:lnTo>
                  <a:pt x="107157" y="0"/>
                </a:lnTo>
                <a:lnTo>
                  <a:pt x="107157" y="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4" name="Freeform 153"/>
          <p:cNvSpPr/>
          <p:nvPr/>
        </p:nvSpPr>
        <p:spPr>
          <a:xfrm>
            <a:off x="1393031" y="2741414"/>
            <a:ext cx="35720" cy="125016"/>
          </a:xfrm>
          <a:custGeom>
            <a:avLst/>
            <a:gdLst/>
            <a:ahLst/>
            <a:cxnLst/>
            <a:rect l="0" t="0" r="0" b="0"/>
            <a:pathLst>
              <a:path w="35720" h="125016">
                <a:moveTo>
                  <a:pt x="8930" y="44649"/>
                </a:moveTo>
                <a:lnTo>
                  <a:pt x="8930" y="44649"/>
                </a:lnTo>
                <a:lnTo>
                  <a:pt x="0" y="53578"/>
                </a:lnTo>
                <a:lnTo>
                  <a:pt x="0" y="62508"/>
                </a:lnTo>
                <a:lnTo>
                  <a:pt x="0" y="71437"/>
                </a:lnTo>
                <a:lnTo>
                  <a:pt x="0" y="80367"/>
                </a:lnTo>
                <a:lnTo>
                  <a:pt x="0" y="89297"/>
                </a:lnTo>
                <a:lnTo>
                  <a:pt x="0" y="107156"/>
                </a:lnTo>
                <a:lnTo>
                  <a:pt x="0" y="116086"/>
                </a:lnTo>
                <a:lnTo>
                  <a:pt x="0" y="116086"/>
                </a:lnTo>
                <a:lnTo>
                  <a:pt x="0" y="125015"/>
                </a:lnTo>
                <a:lnTo>
                  <a:pt x="0" y="125015"/>
                </a:lnTo>
                <a:lnTo>
                  <a:pt x="0" y="125015"/>
                </a:lnTo>
                <a:lnTo>
                  <a:pt x="0" y="125015"/>
                </a:lnTo>
                <a:lnTo>
                  <a:pt x="0" y="125015"/>
                </a:lnTo>
                <a:lnTo>
                  <a:pt x="0" y="125015"/>
                </a:lnTo>
                <a:lnTo>
                  <a:pt x="0" y="125015"/>
                </a:lnTo>
                <a:lnTo>
                  <a:pt x="0" y="116086"/>
                </a:lnTo>
                <a:lnTo>
                  <a:pt x="0" y="107156"/>
                </a:lnTo>
                <a:lnTo>
                  <a:pt x="0" y="89297"/>
                </a:lnTo>
                <a:lnTo>
                  <a:pt x="0" y="80367"/>
                </a:lnTo>
                <a:lnTo>
                  <a:pt x="0" y="62508"/>
                </a:lnTo>
                <a:lnTo>
                  <a:pt x="0" y="53578"/>
                </a:lnTo>
                <a:lnTo>
                  <a:pt x="0" y="35719"/>
                </a:lnTo>
                <a:lnTo>
                  <a:pt x="0" y="26789"/>
                </a:lnTo>
                <a:lnTo>
                  <a:pt x="0" y="17859"/>
                </a:lnTo>
                <a:lnTo>
                  <a:pt x="8930" y="17859"/>
                </a:lnTo>
                <a:lnTo>
                  <a:pt x="8930" y="8930"/>
                </a:lnTo>
                <a:lnTo>
                  <a:pt x="17860" y="8930"/>
                </a:lnTo>
                <a:lnTo>
                  <a:pt x="17860" y="0"/>
                </a:lnTo>
                <a:lnTo>
                  <a:pt x="26789" y="0"/>
                </a:lnTo>
                <a:lnTo>
                  <a:pt x="35719" y="0"/>
                </a:lnTo>
                <a:lnTo>
                  <a:pt x="35719" y="0"/>
                </a:lnTo>
                <a:lnTo>
                  <a:pt x="35719" y="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5" name="Freeform 154"/>
          <p:cNvSpPr/>
          <p:nvPr/>
        </p:nvSpPr>
        <p:spPr>
          <a:xfrm>
            <a:off x="1446609" y="2759273"/>
            <a:ext cx="71439" cy="89298"/>
          </a:xfrm>
          <a:custGeom>
            <a:avLst/>
            <a:gdLst/>
            <a:ahLst/>
            <a:cxnLst/>
            <a:rect l="0" t="0" r="0" b="0"/>
            <a:pathLst>
              <a:path w="71439" h="89298">
                <a:moveTo>
                  <a:pt x="71438" y="17860"/>
                </a:moveTo>
                <a:lnTo>
                  <a:pt x="71438" y="17860"/>
                </a:lnTo>
                <a:lnTo>
                  <a:pt x="71438" y="17860"/>
                </a:lnTo>
                <a:lnTo>
                  <a:pt x="71438" y="8930"/>
                </a:lnTo>
                <a:lnTo>
                  <a:pt x="71438" y="8930"/>
                </a:lnTo>
                <a:lnTo>
                  <a:pt x="71438" y="0"/>
                </a:lnTo>
                <a:lnTo>
                  <a:pt x="62508" y="0"/>
                </a:lnTo>
                <a:lnTo>
                  <a:pt x="62508" y="0"/>
                </a:lnTo>
                <a:lnTo>
                  <a:pt x="53578" y="0"/>
                </a:lnTo>
                <a:lnTo>
                  <a:pt x="44649" y="0"/>
                </a:lnTo>
                <a:lnTo>
                  <a:pt x="35719" y="8930"/>
                </a:lnTo>
                <a:lnTo>
                  <a:pt x="26789" y="8930"/>
                </a:lnTo>
                <a:lnTo>
                  <a:pt x="17860" y="17860"/>
                </a:lnTo>
                <a:lnTo>
                  <a:pt x="8930" y="26790"/>
                </a:lnTo>
                <a:lnTo>
                  <a:pt x="8930" y="35719"/>
                </a:lnTo>
                <a:lnTo>
                  <a:pt x="0" y="53578"/>
                </a:lnTo>
                <a:lnTo>
                  <a:pt x="0" y="53578"/>
                </a:lnTo>
                <a:lnTo>
                  <a:pt x="0" y="71438"/>
                </a:lnTo>
                <a:lnTo>
                  <a:pt x="8930" y="80367"/>
                </a:lnTo>
                <a:lnTo>
                  <a:pt x="8930" y="80367"/>
                </a:lnTo>
                <a:lnTo>
                  <a:pt x="17860" y="89297"/>
                </a:lnTo>
                <a:lnTo>
                  <a:pt x="26789" y="89297"/>
                </a:lnTo>
                <a:lnTo>
                  <a:pt x="35719" y="89297"/>
                </a:lnTo>
                <a:lnTo>
                  <a:pt x="44649" y="89297"/>
                </a:lnTo>
                <a:lnTo>
                  <a:pt x="53578" y="89297"/>
                </a:lnTo>
                <a:lnTo>
                  <a:pt x="53578" y="80367"/>
                </a:lnTo>
                <a:lnTo>
                  <a:pt x="62508" y="80367"/>
                </a:lnTo>
                <a:lnTo>
                  <a:pt x="62508" y="71438"/>
                </a:lnTo>
                <a:lnTo>
                  <a:pt x="71438" y="53578"/>
                </a:lnTo>
                <a:lnTo>
                  <a:pt x="71438" y="44649"/>
                </a:lnTo>
                <a:lnTo>
                  <a:pt x="71438" y="35719"/>
                </a:lnTo>
                <a:lnTo>
                  <a:pt x="71438" y="17860"/>
                </a:lnTo>
                <a:lnTo>
                  <a:pt x="71438" y="8930"/>
                </a:lnTo>
                <a:lnTo>
                  <a:pt x="71438" y="0"/>
                </a:lnTo>
                <a:lnTo>
                  <a:pt x="71438" y="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6" name="Freeform 155"/>
          <p:cNvSpPr/>
          <p:nvPr/>
        </p:nvSpPr>
        <p:spPr>
          <a:xfrm>
            <a:off x="1553766" y="2741414"/>
            <a:ext cx="98227" cy="116087"/>
          </a:xfrm>
          <a:custGeom>
            <a:avLst/>
            <a:gdLst/>
            <a:ahLst/>
            <a:cxnLst/>
            <a:rect l="0" t="0" r="0" b="0"/>
            <a:pathLst>
              <a:path w="98227" h="116087">
                <a:moveTo>
                  <a:pt x="8929" y="17859"/>
                </a:moveTo>
                <a:lnTo>
                  <a:pt x="8929" y="17859"/>
                </a:lnTo>
                <a:lnTo>
                  <a:pt x="8929" y="17859"/>
                </a:lnTo>
                <a:lnTo>
                  <a:pt x="8929" y="17859"/>
                </a:lnTo>
                <a:lnTo>
                  <a:pt x="8929" y="26789"/>
                </a:lnTo>
                <a:lnTo>
                  <a:pt x="8929" y="35719"/>
                </a:lnTo>
                <a:lnTo>
                  <a:pt x="8929" y="44649"/>
                </a:lnTo>
                <a:lnTo>
                  <a:pt x="8929" y="53578"/>
                </a:lnTo>
                <a:lnTo>
                  <a:pt x="8929" y="71437"/>
                </a:lnTo>
                <a:lnTo>
                  <a:pt x="8929" y="80367"/>
                </a:lnTo>
                <a:lnTo>
                  <a:pt x="8929" y="89297"/>
                </a:lnTo>
                <a:lnTo>
                  <a:pt x="0" y="89297"/>
                </a:lnTo>
                <a:lnTo>
                  <a:pt x="0" y="98226"/>
                </a:lnTo>
                <a:lnTo>
                  <a:pt x="8929" y="98226"/>
                </a:lnTo>
                <a:lnTo>
                  <a:pt x="8929" y="98226"/>
                </a:lnTo>
                <a:lnTo>
                  <a:pt x="8929" y="98226"/>
                </a:lnTo>
                <a:lnTo>
                  <a:pt x="8929" y="98226"/>
                </a:lnTo>
                <a:lnTo>
                  <a:pt x="8929" y="98226"/>
                </a:lnTo>
                <a:lnTo>
                  <a:pt x="8929" y="89297"/>
                </a:lnTo>
                <a:lnTo>
                  <a:pt x="8929" y="80367"/>
                </a:lnTo>
                <a:lnTo>
                  <a:pt x="8929" y="71437"/>
                </a:lnTo>
                <a:lnTo>
                  <a:pt x="17859" y="53578"/>
                </a:lnTo>
                <a:lnTo>
                  <a:pt x="17859" y="44649"/>
                </a:lnTo>
                <a:lnTo>
                  <a:pt x="26789" y="35719"/>
                </a:lnTo>
                <a:lnTo>
                  <a:pt x="26789" y="17859"/>
                </a:lnTo>
                <a:lnTo>
                  <a:pt x="35718" y="8930"/>
                </a:lnTo>
                <a:lnTo>
                  <a:pt x="44648" y="8930"/>
                </a:lnTo>
                <a:lnTo>
                  <a:pt x="44648" y="0"/>
                </a:lnTo>
                <a:lnTo>
                  <a:pt x="53578" y="0"/>
                </a:lnTo>
                <a:lnTo>
                  <a:pt x="62507" y="0"/>
                </a:lnTo>
                <a:lnTo>
                  <a:pt x="62507" y="0"/>
                </a:lnTo>
                <a:lnTo>
                  <a:pt x="71437" y="8930"/>
                </a:lnTo>
                <a:lnTo>
                  <a:pt x="80367" y="17859"/>
                </a:lnTo>
                <a:lnTo>
                  <a:pt x="80367" y="26789"/>
                </a:lnTo>
                <a:lnTo>
                  <a:pt x="80367" y="35719"/>
                </a:lnTo>
                <a:lnTo>
                  <a:pt x="89296" y="44649"/>
                </a:lnTo>
                <a:lnTo>
                  <a:pt x="89296" y="62508"/>
                </a:lnTo>
                <a:lnTo>
                  <a:pt x="89296" y="71437"/>
                </a:lnTo>
                <a:lnTo>
                  <a:pt x="98226" y="89297"/>
                </a:lnTo>
                <a:lnTo>
                  <a:pt x="98226" y="98226"/>
                </a:lnTo>
                <a:lnTo>
                  <a:pt x="98226" y="107156"/>
                </a:lnTo>
                <a:lnTo>
                  <a:pt x="98226" y="116086"/>
                </a:lnTo>
                <a:lnTo>
                  <a:pt x="98226" y="116086"/>
                </a:lnTo>
                <a:lnTo>
                  <a:pt x="98226" y="116086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7" name="Freeform 156"/>
          <p:cNvSpPr/>
          <p:nvPr/>
        </p:nvSpPr>
        <p:spPr>
          <a:xfrm>
            <a:off x="1866304" y="2536031"/>
            <a:ext cx="26791" cy="303610"/>
          </a:xfrm>
          <a:custGeom>
            <a:avLst/>
            <a:gdLst/>
            <a:ahLst/>
            <a:cxnLst/>
            <a:rect l="0" t="0" r="0" b="0"/>
            <a:pathLst>
              <a:path w="26791" h="303610">
                <a:moveTo>
                  <a:pt x="8930" y="0"/>
                </a:moveTo>
                <a:lnTo>
                  <a:pt x="8930" y="0"/>
                </a:lnTo>
                <a:lnTo>
                  <a:pt x="8930" y="0"/>
                </a:lnTo>
                <a:lnTo>
                  <a:pt x="8930" y="0"/>
                </a:lnTo>
                <a:lnTo>
                  <a:pt x="8930" y="8930"/>
                </a:lnTo>
                <a:lnTo>
                  <a:pt x="8930" y="17860"/>
                </a:lnTo>
                <a:lnTo>
                  <a:pt x="8930" y="26789"/>
                </a:lnTo>
                <a:lnTo>
                  <a:pt x="8930" y="35719"/>
                </a:lnTo>
                <a:lnTo>
                  <a:pt x="8930" y="53578"/>
                </a:lnTo>
                <a:lnTo>
                  <a:pt x="8930" y="71438"/>
                </a:lnTo>
                <a:lnTo>
                  <a:pt x="8930" y="89297"/>
                </a:lnTo>
                <a:lnTo>
                  <a:pt x="0" y="107157"/>
                </a:lnTo>
                <a:lnTo>
                  <a:pt x="0" y="125016"/>
                </a:lnTo>
                <a:lnTo>
                  <a:pt x="0" y="142875"/>
                </a:lnTo>
                <a:lnTo>
                  <a:pt x="0" y="160735"/>
                </a:lnTo>
                <a:lnTo>
                  <a:pt x="8930" y="178594"/>
                </a:lnTo>
                <a:lnTo>
                  <a:pt x="8930" y="196453"/>
                </a:lnTo>
                <a:lnTo>
                  <a:pt x="8930" y="214313"/>
                </a:lnTo>
                <a:lnTo>
                  <a:pt x="17860" y="232172"/>
                </a:lnTo>
                <a:lnTo>
                  <a:pt x="17860" y="250032"/>
                </a:lnTo>
                <a:lnTo>
                  <a:pt x="17860" y="267891"/>
                </a:lnTo>
                <a:lnTo>
                  <a:pt x="17860" y="276820"/>
                </a:lnTo>
                <a:lnTo>
                  <a:pt x="17860" y="285750"/>
                </a:lnTo>
                <a:lnTo>
                  <a:pt x="17860" y="294680"/>
                </a:lnTo>
                <a:lnTo>
                  <a:pt x="26790" y="303609"/>
                </a:lnTo>
                <a:lnTo>
                  <a:pt x="26790" y="303609"/>
                </a:lnTo>
                <a:lnTo>
                  <a:pt x="26790" y="303609"/>
                </a:lnTo>
                <a:lnTo>
                  <a:pt x="26790" y="303609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8" name="Freeform 157"/>
          <p:cNvSpPr/>
          <p:nvPr/>
        </p:nvSpPr>
        <p:spPr>
          <a:xfrm>
            <a:off x="1812726" y="2696766"/>
            <a:ext cx="53579" cy="1"/>
          </a:xfrm>
          <a:custGeom>
            <a:avLst/>
            <a:gdLst/>
            <a:ahLst/>
            <a:cxnLst/>
            <a:rect l="0" t="0" r="0" b="0"/>
            <a:pathLst>
              <a:path w="53579" h="1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8930" y="0"/>
                </a:lnTo>
                <a:lnTo>
                  <a:pt x="17860" y="0"/>
                </a:lnTo>
                <a:lnTo>
                  <a:pt x="26789" y="0"/>
                </a:lnTo>
                <a:lnTo>
                  <a:pt x="44649" y="0"/>
                </a:lnTo>
                <a:lnTo>
                  <a:pt x="53578" y="0"/>
                </a:lnTo>
                <a:lnTo>
                  <a:pt x="53578" y="0"/>
                </a:lnTo>
                <a:lnTo>
                  <a:pt x="53578" y="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9" name="Freeform 158"/>
          <p:cNvSpPr/>
          <p:nvPr/>
        </p:nvSpPr>
        <p:spPr>
          <a:xfrm>
            <a:off x="1955601" y="2661047"/>
            <a:ext cx="35720" cy="142876"/>
          </a:xfrm>
          <a:custGeom>
            <a:avLst/>
            <a:gdLst/>
            <a:ahLst/>
            <a:cxnLst/>
            <a:rect l="0" t="0" r="0" b="0"/>
            <a:pathLst>
              <a:path w="35720" h="142876">
                <a:moveTo>
                  <a:pt x="0" y="62508"/>
                </a:moveTo>
                <a:lnTo>
                  <a:pt x="0" y="62508"/>
                </a:lnTo>
                <a:lnTo>
                  <a:pt x="0" y="62508"/>
                </a:lnTo>
                <a:lnTo>
                  <a:pt x="0" y="71437"/>
                </a:lnTo>
                <a:lnTo>
                  <a:pt x="0" y="89297"/>
                </a:lnTo>
                <a:lnTo>
                  <a:pt x="0" y="98226"/>
                </a:lnTo>
                <a:lnTo>
                  <a:pt x="0" y="107156"/>
                </a:lnTo>
                <a:lnTo>
                  <a:pt x="8930" y="116086"/>
                </a:lnTo>
                <a:lnTo>
                  <a:pt x="8930" y="125016"/>
                </a:lnTo>
                <a:lnTo>
                  <a:pt x="8930" y="133945"/>
                </a:lnTo>
                <a:lnTo>
                  <a:pt x="8930" y="133945"/>
                </a:lnTo>
                <a:lnTo>
                  <a:pt x="8930" y="142875"/>
                </a:lnTo>
                <a:lnTo>
                  <a:pt x="8930" y="142875"/>
                </a:lnTo>
                <a:lnTo>
                  <a:pt x="8930" y="142875"/>
                </a:lnTo>
                <a:lnTo>
                  <a:pt x="8930" y="142875"/>
                </a:lnTo>
                <a:lnTo>
                  <a:pt x="8930" y="142875"/>
                </a:lnTo>
                <a:lnTo>
                  <a:pt x="8930" y="142875"/>
                </a:lnTo>
                <a:lnTo>
                  <a:pt x="8930" y="133945"/>
                </a:lnTo>
                <a:lnTo>
                  <a:pt x="8930" y="125016"/>
                </a:lnTo>
                <a:lnTo>
                  <a:pt x="8930" y="116086"/>
                </a:lnTo>
                <a:lnTo>
                  <a:pt x="0" y="107156"/>
                </a:lnTo>
                <a:lnTo>
                  <a:pt x="0" y="98226"/>
                </a:lnTo>
                <a:lnTo>
                  <a:pt x="0" y="89297"/>
                </a:lnTo>
                <a:lnTo>
                  <a:pt x="0" y="71437"/>
                </a:lnTo>
                <a:lnTo>
                  <a:pt x="0" y="62508"/>
                </a:lnTo>
                <a:lnTo>
                  <a:pt x="0" y="44648"/>
                </a:lnTo>
                <a:lnTo>
                  <a:pt x="0" y="35719"/>
                </a:lnTo>
                <a:lnTo>
                  <a:pt x="0" y="26789"/>
                </a:lnTo>
                <a:lnTo>
                  <a:pt x="0" y="26789"/>
                </a:lnTo>
                <a:lnTo>
                  <a:pt x="8930" y="17859"/>
                </a:lnTo>
                <a:lnTo>
                  <a:pt x="8930" y="8930"/>
                </a:lnTo>
                <a:lnTo>
                  <a:pt x="17860" y="8930"/>
                </a:lnTo>
                <a:lnTo>
                  <a:pt x="17860" y="0"/>
                </a:lnTo>
                <a:lnTo>
                  <a:pt x="17860" y="0"/>
                </a:lnTo>
                <a:lnTo>
                  <a:pt x="26789" y="0"/>
                </a:lnTo>
                <a:lnTo>
                  <a:pt x="26789" y="8930"/>
                </a:lnTo>
                <a:lnTo>
                  <a:pt x="26789" y="8930"/>
                </a:lnTo>
                <a:lnTo>
                  <a:pt x="35719" y="8930"/>
                </a:lnTo>
                <a:lnTo>
                  <a:pt x="35719" y="893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0" name="Freeform 159"/>
          <p:cNvSpPr/>
          <p:nvPr/>
        </p:nvSpPr>
        <p:spPr>
          <a:xfrm>
            <a:off x="2018109" y="2678906"/>
            <a:ext cx="80368" cy="98228"/>
          </a:xfrm>
          <a:custGeom>
            <a:avLst/>
            <a:gdLst/>
            <a:ahLst/>
            <a:cxnLst/>
            <a:rect l="0" t="0" r="0" b="0"/>
            <a:pathLst>
              <a:path w="80368" h="98228">
                <a:moveTo>
                  <a:pt x="35719" y="35719"/>
                </a:moveTo>
                <a:lnTo>
                  <a:pt x="35719" y="35719"/>
                </a:lnTo>
                <a:lnTo>
                  <a:pt x="35719" y="35719"/>
                </a:lnTo>
                <a:lnTo>
                  <a:pt x="35719" y="26789"/>
                </a:lnTo>
                <a:lnTo>
                  <a:pt x="35719" y="26789"/>
                </a:lnTo>
                <a:lnTo>
                  <a:pt x="35719" y="26789"/>
                </a:lnTo>
                <a:lnTo>
                  <a:pt x="44649" y="17860"/>
                </a:lnTo>
                <a:lnTo>
                  <a:pt x="44649" y="17860"/>
                </a:lnTo>
                <a:lnTo>
                  <a:pt x="44649" y="8930"/>
                </a:lnTo>
                <a:lnTo>
                  <a:pt x="35719" y="8930"/>
                </a:lnTo>
                <a:lnTo>
                  <a:pt x="35719" y="0"/>
                </a:lnTo>
                <a:lnTo>
                  <a:pt x="35719" y="0"/>
                </a:lnTo>
                <a:lnTo>
                  <a:pt x="26789" y="0"/>
                </a:lnTo>
                <a:lnTo>
                  <a:pt x="26789" y="0"/>
                </a:lnTo>
                <a:lnTo>
                  <a:pt x="17860" y="0"/>
                </a:lnTo>
                <a:lnTo>
                  <a:pt x="17860" y="8930"/>
                </a:lnTo>
                <a:lnTo>
                  <a:pt x="17860" y="8930"/>
                </a:lnTo>
                <a:lnTo>
                  <a:pt x="8930" y="17860"/>
                </a:lnTo>
                <a:lnTo>
                  <a:pt x="8930" y="26789"/>
                </a:lnTo>
                <a:lnTo>
                  <a:pt x="8930" y="35719"/>
                </a:lnTo>
                <a:lnTo>
                  <a:pt x="8930" y="44649"/>
                </a:lnTo>
                <a:lnTo>
                  <a:pt x="0" y="53578"/>
                </a:lnTo>
                <a:lnTo>
                  <a:pt x="0" y="62508"/>
                </a:lnTo>
                <a:lnTo>
                  <a:pt x="0" y="71438"/>
                </a:lnTo>
                <a:lnTo>
                  <a:pt x="0" y="80367"/>
                </a:lnTo>
                <a:lnTo>
                  <a:pt x="0" y="80367"/>
                </a:lnTo>
                <a:lnTo>
                  <a:pt x="8930" y="89297"/>
                </a:lnTo>
                <a:lnTo>
                  <a:pt x="8930" y="89297"/>
                </a:lnTo>
                <a:lnTo>
                  <a:pt x="17860" y="98227"/>
                </a:lnTo>
                <a:lnTo>
                  <a:pt x="26789" y="98227"/>
                </a:lnTo>
                <a:lnTo>
                  <a:pt x="35719" y="98227"/>
                </a:lnTo>
                <a:lnTo>
                  <a:pt x="44649" y="89297"/>
                </a:lnTo>
                <a:lnTo>
                  <a:pt x="44649" y="89297"/>
                </a:lnTo>
                <a:lnTo>
                  <a:pt x="53578" y="80367"/>
                </a:lnTo>
                <a:lnTo>
                  <a:pt x="53578" y="71438"/>
                </a:lnTo>
                <a:lnTo>
                  <a:pt x="62508" y="62508"/>
                </a:lnTo>
                <a:lnTo>
                  <a:pt x="62508" y="53578"/>
                </a:lnTo>
                <a:lnTo>
                  <a:pt x="62508" y="44649"/>
                </a:lnTo>
                <a:lnTo>
                  <a:pt x="62508" y="26789"/>
                </a:lnTo>
                <a:lnTo>
                  <a:pt x="62508" y="17860"/>
                </a:lnTo>
                <a:lnTo>
                  <a:pt x="62508" y="8930"/>
                </a:lnTo>
                <a:lnTo>
                  <a:pt x="53578" y="0"/>
                </a:lnTo>
                <a:lnTo>
                  <a:pt x="53578" y="0"/>
                </a:lnTo>
                <a:lnTo>
                  <a:pt x="53578" y="0"/>
                </a:lnTo>
                <a:lnTo>
                  <a:pt x="53578" y="0"/>
                </a:lnTo>
                <a:lnTo>
                  <a:pt x="53578" y="0"/>
                </a:lnTo>
                <a:lnTo>
                  <a:pt x="53578" y="8930"/>
                </a:lnTo>
                <a:lnTo>
                  <a:pt x="53578" y="17860"/>
                </a:lnTo>
                <a:lnTo>
                  <a:pt x="53578" y="26789"/>
                </a:lnTo>
                <a:lnTo>
                  <a:pt x="62508" y="35719"/>
                </a:lnTo>
                <a:lnTo>
                  <a:pt x="62508" y="44649"/>
                </a:lnTo>
                <a:lnTo>
                  <a:pt x="71438" y="62508"/>
                </a:lnTo>
                <a:lnTo>
                  <a:pt x="71438" y="71438"/>
                </a:lnTo>
                <a:lnTo>
                  <a:pt x="80367" y="80367"/>
                </a:lnTo>
                <a:lnTo>
                  <a:pt x="80367" y="80367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1" name="Freeform 160"/>
          <p:cNvSpPr/>
          <p:nvPr/>
        </p:nvSpPr>
        <p:spPr>
          <a:xfrm>
            <a:off x="2134195" y="2669977"/>
            <a:ext cx="62509" cy="98227"/>
          </a:xfrm>
          <a:custGeom>
            <a:avLst/>
            <a:gdLst/>
            <a:ahLst/>
            <a:cxnLst/>
            <a:rect l="0" t="0" r="0" b="0"/>
            <a:pathLst>
              <a:path w="62509" h="98227">
                <a:moveTo>
                  <a:pt x="0" y="8929"/>
                </a:moveTo>
                <a:lnTo>
                  <a:pt x="0" y="17859"/>
                </a:lnTo>
                <a:lnTo>
                  <a:pt x="0" y="17859"/>
                </a:lnTo>
                <a:lnTo>
                  <a:pt x="0" y="35718"/>
                </a:lnTo>
                <a:lnTo>
                  <a:pt x="0" y="44648"/>
                </a:lnTo>
                <a:lnTo>
                  <a:pt x="0" y="62507"/>
                </a:lnTo>
                <a:lnTo>
                  <a:pt x="8930" y="71437"/>
                </a:lnTo>
                <a:lnTo>
                  <a:pt x="8930" y="80367"/>
                </a:lnTo>
                <a:lnTo>
                  <a:pt x="8930" y="89296"/>
                </a:lnTo>
                <a:lnTo>
                  <a:pt x="8930" y="98226"/>
                </a:lnTo>
                <a:lnTo>
                  <a:pt x="8930" y="98226"/>
                </a:lnTo>
                <a:lnTo>
                  <a:pt x="8930" y="98226"/>
                </a:lnTo>
                <a:lnTo>
                  <a:pt x="8930" y="98226"/>
                </a:lnTo>
                <a:lnTo>
                  <a:pt x="8930" y="98226"/>
                </a:lnTo>
                <a:lnTo>
                  <a:pt x="8930" y="98226"/>
                </a:lnTo>
                <a:lnTo>
                  <a:pt x="8930" y="89296"/>
                </a:lnTo>
                <a:lnTo>
                  <a:pt x="8930" y="89296"/>
                </a:lnTo>
                <a:lnTo>
                  <a:pt x="8930" y="71437"/>
                </a:lnTo>
                <a:lnTo>
                  <a:pt x="8930" y="62507"/>
                </a:lnTo>
                <a:lnTo>
                  <a:pt x="17859" y="44648"/>
                </a:lnTo>
                <a:lnTo>
                  <a:pt x="17859" y="26789"/>
                </a:lnTo>
                <a:lnTo>
                  <a:pt x="17859" y="17859"/>
                </a:lnTo>
                <a:lnTo>
                  <a:pt x="26789" y="8929"/>
                </a:lnTo>
                <a:lnTo>
                  <a:pt x="26789" y="8929"/>
                </a:lnTo>
                <a:lnTo>
                  <a:pt x="26789" y="0"/>
                </a:lnTo>
                <a:lnTo>
                  <a:pt x="35719" y="0"/>
                </a:lnTo>
                <a:lnTo>
                  <a:pt x="35719" y="0"/>
                </a:lnTo>
                <a:lnTo>
                  <a:pt x="44649" y="8929"/>
                </a:lnTo>
                <a:lnTo>
                  <a:pt x="44649" y="8929"/>
                </a:lnTo>
                <a:lnTo>
                  <a:pt x="53578" y="26789"/>
                </a:lnTo>
                <a:lnTo>
                  <a:pt x="53578" y="35718"/>
                </a:lnTo>
                <a:lnTo>
                  <a:pt x="62508" y="44648"/>
                </a:lnTo>
                <a:lnTo>
                  <a:pt x="62508" y="62507"/>
                </a:lnTo>
                <a:lnTo>
                  <a:pt x="62508" y="62507"/>
                </a:lnTo>
                <a:lnTo>
                  <a:pt x="62508" y="71437"/>
                </a:lnTo>
                <a:lnTo>
                  <a:pt x="62508" y="71437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2" name="Freeform 161"/>
          <p:cNvSpPr/>
          <p:nvPr/>
        </p:nvSpPr>
        <p:spPr>
          <a:xfrm>
            <a:off x="2214562" y="2661047"/>
            <a:ext cx="71439" cy="107157"/>
          </a:xfrm>
          <a:custGeom>
            <a:avLst/>
            <a:gdLst/>
            <a:ahLst/>
            <a:cxnLst/>
            <a:rect l="0" t="0" r="0" b="0"/>
            <a:pathLst>
              <a:path w="71439" h="107157">
                <a:moveTo>
                  <a:pt x="53578" y="8930"/>
                </a:moveTo>
                <a:lnTo>
                  <a:pt x="53578" y="8930"/>
                </a:lnTo>
                <a:lnTo>
                  <a:pt x="53578" y="8930"/>
                </a:lnTo>
                <a:lnTo>
                  <a:pt x="53578" y="0"/>
                </a:lnTo>
                <a:lnTo>
                  <a:pt x="53578" y="0"/>
                </a:lnTo>
                <a:lnTo>
                  <a:pt x="53578" y="0"/>
                </a:lnTo>
                <a:lnTo>
                  <a:pt x="53578" y="0"/>
                </a:lnTo>
                <a:lnTo>
                  <a:pt x="53578" y="0"/>
                </a:lnTo>
                <a:lnTo>
                  <a:pt x="44649" y="0"/>
                </a:lnTo>
                <a:lnTo>
                  <a:pt x="35719" y="0"/>
                </a:lnTo>
                <a:lnTo>
                  <a:pt x="35719" y="0"/>
                </a:lnTo>
                <a:lnTo>
                  <a:pt x="26789" y="8930"/>
                </a:lnTo>
                <a:lnTo>
                  <a:pt x="17860" y="17859"/>
                </a:lnTo>
                <a:lnTo>
                  <a:pt x="8930" y="26789"/>
                </a:lnTo>
                <a:lnTo>
                  <a:pt x="8930" y="26789"/>
                </a:lnTo>
                <a:lnTo>
                  <a:pt x="0" y="35719"/>
                </a:lnTo>
                <a:lnTo>
                  <a:pt x="0" y="35719"/>
                </a:lnTo>
                <a:lnTo>
                  <a:pt x="0" y="44648"/>
                </a:lnTo>
                <a:lnTo>
                  <a:pt x="0" y="44648"/>
                </a:lnTo>
                <a:lnTo>
                  <a:pt x="0" y="44648"/>
                </a:lnTo>
                <a:lnTo>
                  <a:pt x="8930" y="53578"/>
                </a:lnTo>
                <a:lnTo>
                  <a:pt x="17860" y="53578"/>
                </a:lnTo>
                <a:lnTo>
                  <a:pt x="17860" y="53578"/>
                </a:lnTo>
                <a:lnTo>
                  <a:pt x="26789" y="53578"/>
                </a:lnTo>
                <a:lnTo>
                  <a:pt x="35719" y="53578"/>
                </a:lnTo>
                <a:lnTo>
                  <a:pt x="44649" y="53578"/>
                </a:lnTo>
                <a:lnTo>
                  <a:pt x="53578" y="62508"/>
                </a:lnTo>
                <a:lnTo>
                  <a:pt x="53578" y="62508"/>
                </a:lnTo>
                <a:lnTo>
                  <a:pt x="62508" y="62508"/>
                </a:lnTo>
                <a:lnTo>
                  <a:pt x="62508" y="62508"/>
                </a:lnTo>
                <a:lnTo>
                  <a:pt x="62508" y="71437"/>
                </a:lnTo>
                <a:lnTo>
                  <a:pt x="71438" y="71437"/>
                </a:lnTo>
                <a:lnTo>
                  <a:pt x="71438" y="80367"/>
                </a:lnTo>
                <a:lnTo>
                  <a:pt x="71438" y="80367"/>
                </a:lnTo>
                <a:lnTo>
                  <a:pt x="71438" y="89297"/>
                </a:lnTo>
                <a:lnTo>
                  <a:pt x="62508" y="98226"/>
                </a:lnTo>
                <a:lnTo>
                  <a:pt x="62508" y="98226"/>
                </a:lnTo>
                <a:lnTo>
                  <a:pt x="53578" y="98226"/>
                </a:lnTo>
                <a:lnTo>
                  <a:pt x="53578" y="107156"/>
                </a:lnTo>
                <a:lnTo>
                  <a:pt x="44649" y="107156"/>
                </a:lnTo>
                <a:lnTo>
                  <a:pt x="35719" y="107156"/>
                </a:lnTo>
                <a:lnTo>
                  <a:pt x="26789" y="107156"/>
                </a:lnTo>
                <a:lnTo>
                  <a:pt x="26789" y="107156"/>
                </a:lnTo>
                <a:lnTo>
                  <a:pt x="17860" y="107156"/>
                </a:lnTo>
                <a:lnTo>
                  <a:pt x="8930" y="107156"/>
                </a:lnTo>
                <a:lnTo>
                  <a:pt x="8930" y="107156"/>
                </a:lnTo>
                <a:lnTo>
                  <a:pt x="8930" y="107156"/>
                </a:lnTo>
                <a:lnTo>
                  <a:pt x="8930" y="107156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3" name="Freeform 162"/>
          <p:cNvSpPr/>
          <p:nvPr/>
        </p:nvSpPr>
        <p:spPr>
          <a:xfrm>
            <a:off x="2330648" y="2616398"/>
            <a:ext cx="98228" cy="223243"/>
          </a:xfrm>
          <a:custGeom>
            <a:avLst/>
            <a:gdLst/>
            <a:ahLst/>
            <a:cxnLst/>
            <a:rect l="0" t="0" r="0" b="0"/>
            <a:pathLst>
              <a:path w="98228" h="223243">
                <a:moveTo>
                  <a:pt x="0" y="44649"/>
                </a:moveTo>
                <a:lnTo>
                  <a:pt x="0" y="44649"/>
                </a:lnTo>
                <a:lnTo>
                  <a:pt x="0" y="53579"/>
                </a:lnTo>
                <a:lnTo>
                  <a:pt x="0" y="53579"/>
                </a:lnTo>
                <a:lnTo>
                  <a:pt x="0" y="62508"/>
                </a:lnTo>
                <a:lnTo>
                  <a:pt x="0" y="71438"/>
                </a:lnTo>
                <a:lnTo>
                  <a:pt x="0" y="80368"/>
                </a:lnTo>
                <a:lnTo>
                  <a:pt x="8930" y="98227"/>
                </a:lnTo>
                <a:lnTo>
                  <a:pt x="8930" y="116086"/>
                </a:lnTo>
                <a:lnTo>
                  <a:pt x="8930" y="133946"/>
                </a:lnTo>
                <a:lnTo>
                  <a:pt x="8930" y="151805"/>
                </a:lnTo>
                <a:lnTo>
                  <a:pt x="8930" y="169665"/>
                </a:lnTo>
                <a:lnTo>
                  <a:pt x="8930" y="178594"/>
                </a:lnTo>
                <a:lnTo>
                  <a:pt x="8930" y="196453"/>
                </a:lnTo>
                <a:lnTo>
                  <a:pt x="8930" y="205383"/>
                </a:lnTo>
                <a:lnTo>
                  <a:pt x="8930" y="214313"/>
                </a:lnTo>
                <a:lnTo>
                  <a:pt x="8930" y="223242"/>
                </a:lnTo>
                <a:lnTo>
                  <a:pt x="8930" y="223242"/>
                </a:lnTo>
                <a:lnTo>
                  <a:pt x="8930" y="223242"/>
                </a:lnTo>
                <a:lnTo>
                  <a:pt x="8930" y="223242"/>
                </a:lnTo>
                <a:lnTo>
                  <a:pt x="8930" y="223242"/>
                </a:lnTo>
                <a:lnTo>
                  <a:pt x="8930" y="223242"/>
                </a:lnTo>
                <a:lnTo>
                  <a:pt x="8930" y="223242"/>
                </a:lnTo>
                <a:lnTo>
                  <a:pt x="8930" y="223242"/>
                </a:lnTo>
                <a:lnTo>
                  <a:pt x="8930" y="214313"/>
                </a:lnTo>
                <a:lnTo>
                  <a:pt x="8930" y="196453"/>
                </a:lnTo>
                <a:lnTo>
                  <a:pt x="8930" y="187524"/>
                </a:lnTo>
                <a:lnTo>
                  <a:pt x="8930" y="169665"/>
                </a:lnTo>
                <a:lnTo>
                  <a:pt x="8930" y="151805"/>
                </a:lnTo>
                <a:lnTo>
                  <a:pt x="8930" y="133946"/>
                </a:lnTo>
                <a:lnTo>
                  <a:pt x="8930" y="116086"/>
                </a:lnTo>
                <a:lnTo>
                  <a:pt x="8930" y="98227"/>
                </a:lnTo>
                <a:lnTo>
                  <a:pt x="8930" y="89297"/>
                </a:lnTo>
                <a:lnTo>
                  <a:pt x="8930" y="71438"/>
                </a:lnTo>
                <a:lnTo>
                  <a:pt x="8930" y="62508"/>
                </a:lnTo>
                <a:lnTo>
                  <a:pt x="17860" y="53579"/>
                </a:lnTo>
                <a:lnTo>
                  <a:pt x="17860" y="35719"/>
                </a:lnTo>
                <a:lnTo>
                  <a:pt x="26789" y="26790"/>
                </a:lnTo>
                <a:lnTo>
                  <a:pt x="26789" y="17860"/>
                </a:lnTo>
                <a:lnTo>
                  <a:pt x="35719" y="8930"/>
                </a:lnTo>
                <a:lnTo>
                  <a:pt x="44649" y="8930"/>
                </a:lnTo>
                <a:lnTo>
                  <a:pt x="44649" y="0"/>
                </a:lnTo>
                <a:lnTo>
                  <a:pt x="53578" y="0"/>
                </a:lnTo>
                <a:lnTo>
                  <a:pt x="62508" y="0"/>
                </a:lnTo>
                <a:lnTo>
                  <a:pt x="62508" y="0"/>
                </a:lnTo>
                <a:lnTo>
                  <a:pt x="71438" y="0"/>
                </a:lnTo>
                <a:lnTo>
                  <a:pt x="71438" y="8930"/>
                </a:lnTo>
                <a:lnTo>
                  <a:pt x="80367" y="17860"/>
                </a:lnTo>
                <a:lnTo>
                  <a:pt x="80367" y="35719"/>
                </a:lnTo>
                <a:lnTo>
                  <a:pt x="89297" y="44649"/>
                </a:lnTo>
                <a:lnTo>
                  <a:pt x="89297" y="62508"/>
                </a:lnTo>
                <a:lnTo>
                  <a:pt x="98227" y="71438"/>
                </a:lnTo>
                <a:lnTo>
                  <a:pt x="98227" y="80368"/>
                </a:lnTo>
                <a:lnTo>
                  <a:pt x="98227" y="89297"/>
                </a:lnTo>
                <a:lnTo>
                  <a:pt x="98227" y="98227"/>
                </a:lnTo>
                <a:lnTo>
                  <a:pt x="89297" y="107157"/>
                </a:lnTo>
                <a:lnTo>
                  <a:pt x="89297" y="116086"/>
                </a:lnTo>
                <a:lnTo>
                  <a:pt x="80367" y="116086"/>
                </a:lnTo>
                <a:lnTo>
                  <a:pt x="80367" y="125016"/>
                </a:lnTo>
                <a:lnTo>
                  <a:pt x="71438" y="125016"/>
                </a:lnTo>
                <a:lnTo>
                  <a:pt x="62508" y="125016"/>
                </a:lnTo>
                <a:lnTo>
                  <a:pt x="62508" y="125016"/>
                </a:lnTo>
                <a:lnTo>
                  <a:pt x="53578" y="125016"/>
                </a:lnTo>
                <a:lnTo>
                  <a:pt x="44649" y="125016"/>
                </a:lnTo>
                <a:lnTo>
                  <a:pt x="35719" y="116086"/>
                </a:lnTo>
                <a:lnTo>
                  <a:pt x="26789" y="116086"/>
                </a:lnTo>
                <a:lnTo>
                  <a:pt x="17860" y="116086"/>
                </a:lnTo>
                <a:lnTo>
                  <a:pt x="17860" y="116086"/>
                </a:lnTo>
                <a:lnTo>
                  <a:pt x="17860" y="116086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4" name="Freeform 163"/>
          <p:cNvSpPr/>
          <p:nvPr/>
        </p:nvSpPr>
        <p:spPr>
          <a:xfrm>
            <a:off x="2428875" y="2643188"/>
            <a:ext cx="89298" cy="98227"/>
          </a:xfrm>
          <a:custGeom>
            <a:avLst/>
            <a:gdLst/>
            <a:ahLst/>
            <a:cxnLst/>
            <a:rect l="0" t="0" r="0" b="0"/>
            <a:pathLst>
              <a:path w="89298" h="98227">
                <a:moveTo>
                  <a:pt x="89297" y="26789"/>
                </a:moveTo>
                <a:lnTo>
                  <a:pt x="89297" y="26789"/>
                </a:lnTo>
                <a:lnTo>
                  <a:pt x="89297" y="26789"/>
                </a:lnTo>
                <a:lnTo>
                  <a:pt x="80367" y="17859"/>
                </a:lnTo>
                <a:lnTo>
                  <a:pt x="80367" y="17859"/>
                </a:lnTo>
                <a:lnTo>
                  <a:pt x="80367" y="8929"/>
                </a:lnTo>
                <a:lnTo>
                  <a:pt x="80367" y="8929"/>
                </a:lnTo>
                <a:lnTo>
                  <a:pt x="71438" y="0"/>
                </a:lnTo>
                <a:lnTo>
                  <a:pt x="62508" y="0"/>
                </a:lnTo>
                <a:lnTo>
                  <a:pt x="53578" y="0"/>
                </a:lnTo>
                <a:lnTo>
                  <a:pt x="44648" y="0"/>
                </a:lnTo>
                <a:lnTo>
                  <a:pt x="35719" y="0"/>
                </a:lnTo>
                <a:lnTo>
                  <a:pt x="26789" y="8929"/>
                </a:lnTo>
                <a:lnTo>
                  <a:pt x="17859" y="8929"/>
                </a:lnTo>
                <a:lnTo>
                  <a:pt x="8929" y="17859"/>
                </a:lnTo>
                <a:lnTo>
                  <a:pt x="8929" y="26789"/>
                </a:lnTo>
                <a:lnTo>
                  <a:pt x="8929" y="35718"/>
                </a:lnTo>
                <a:lnTo>
                  <a:pt x="0" y="53578"/>
                </a:lnTo>
                <a:lnTo>
                  <a:pt x="8929" y="62507"/>
                </a:lnTo>
                <a:lnTo>
                  <a:pt x="8929" y="71437"/>
                </a:lnTo>
                <a:lnTo>
                  <a:pt x="8929" y="80367"/>
                </a:lnTo>
                <a:lnTo>
                  <a:pt x="17859" y="89296"/>
                </a:lnTo>
                <a:lnTo>
                  <a:pt x="17859" y="89296"/>
                </a:lnTo>
                <a:lnTo>
                  <a:pt x="26789" y="98226"/>
                </a:lnTo>
                <a:lnTo>
                  <a:pt x="35719" y="98226"/>
                </a:lnTo>
                <a:lnTo>
                  <a:pt x="44648" y="98226"/>
                </a:lnTo>
                <a:lnTo>
                  <a:pt x="53578" y="98226"/>
                </a:lnTo>
                <a:lnTo>
                  <a:pt x="53578" y="89296"/>
                </a:lnTo>
                <a:lnTo>
                  <a:pt x="62508" y="89296"/>
                </a:lnTo>
                <a:lnTo>
                  <a:pt x="71438" y="80367"/>
                </a:lnTo>
                <a:lnTo>
                  <a:pt x="71438" y="71437"/>
                </a:lnTo>
                <a:lnTo>
                  <a:pt x="71438" y="71437"/>
                </a:lnTo>
                <a:lnTo>
                  <a:pt x="71438" y="71437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5" name="Freeform 164"/>
          <p:cNvSpPr/>
          <p:nvPr/>
        </p:nvSpPr>
        <p:spPr>
          <a:xfrm>
            <a:off x="2527102" y="2634258"/>
            <a:ext cx="53579" cy="98227"/>
          </a:xfrm>
          <a:custGeom>
            <a:avLst/>
            <a:gdLst/>
            <a:ahLst/>
            <a:cxnLst/>
            <a:rect l="0" t="0" r="0" b="0"/>
            <a:pathLst>
              <a:path w="53579" h="98227">
                <a:moveTo>
                  <a:pt x="0" y="26789"/>
                </a:moveTo>
                <a:lnTo>
                  <a:pt x="0" y="26789"/>
                </a:lnTo>
                <a:lnTo>
                  <a:pt x="0" y="35719"/>
                </a:lnTo>
                <a:lnTo>
                  <a:pt x="0" y="35719"/>
                </a:lnTo>
                <a:lnTo>
                  <a:pt x="0" y="44648"/>
                </a:lnTo>
                <a:lnTo>
                  <a:pt x="8929" y="44648"/>
                </a:lnTo>
                <a:lnTo>
                  <a:pt x="8929" y="53578"/>
                </a:lnTo>
                <a:lnTo>
                  <a:pt x="8929" y="62508"/>
                </a:lnTo>
                <a:lnTo>
                  <a:pt x="8929" y="71437"/>
                </a:lnTo>
                <a:lnTo>
                  <a:pt x="8929" y="80367"/>
                </a:lnTo>
                <a:lnTo>
                  <a:pt x="17859" y="80367"/>
                </a:lnTo>
                <a:lnTo>
                  <a:pt x="17859" y="89297"/>
                </a:lnTo>
                <a:lnTo>
                  <a:pt x="17859" y="89297"/>
                </a:lnTo>
                <a:lnTo>
                  <a:pt x="17859" y="89297"/>
                </a:lnTo>
                <a:lnTo>
                  <a:pt x="17859" y="98226"/>
                </a:lnTo>
                <a:lnTo>
                  <a:pt x="17859" y="98226"/>
                </a:lnTo>
                <a:lnTo>
                  <a:pt x="17859" y="98226"/>
                </a:lnTo>
                <a:lnTo>
                  <a:pt x="17859" y="98226"/>
                </a:lnTo>
                <a:lnTo>
                  <a:pt x="8929" y="89297"/>
                </a:lnTo>
                <a:lnTo>
                  <a:pt x="8929" y="89297"/>
                </a:lnTo>
                <a:lnTo>
                  <a:pt x="8929" y="80367"/>
                </a:lnTo>
                <a:lnTo>
                  <a:pt x="8929" y="71437"/>
                </a:lnTo>
                <a:lnTo>
                  <a:pt x="8929" y="62508"/>
                </a:lnTo>
                <a:lnTo>
                  <a:pt x="8929" y="53578"/>
                </a:lnTo>
                <a:lnTo>
                  <a:pt x="8929" y="44648"/>
                </a:lnTo>
                <a:lnTo>
                  <a:pt x="8929" y="35719"/>
                </a:lnTo>
                <a:lnTo>
                  <a:pt x="17859" y="26789"/>
                </a:lnTo>
                <a:lnTo>
                  <a:pt x="17859" y="17859"/>
                </a:lnTo>
                <a:lnTo>
                  <a:pt x="26789" y="8930"/>
                </a:lnTo>
                <a:lnTo>
                  <a:pt x="26789" y="8930"/>
                </a:lnTo>
                <a:lnTo>
                  <a:pt x="35718" y="8930"/>
                </a:lnTo>
                <a:lnTo>
                  <a:pt x="44648" y="0"/>
                </a:lnTo>
                <a:lnTo>
                  <a:pt x="44648" y="0"/>
                </a:lnTo>
                <a:lnTo>
                  <a:pt x="53578" y="0"/>
                </a:lnTo>
                <a:lnTo>
                  <a:pt x="53578" y="8930"/>
                </a:lnTo>
                <a:lnTo>
                  <a:pt x="53578" y="893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6" name="Freeform 165"/>
          <p:cNvSpPr/>
          <p:nvPr/>
        </p:nvSpPr>
        <p:spPr>
          <a:xfrm>
            <a:off x="2661047" y="2509242"/>
            <a:ext cx="17860" cy="232173"/>
          </a:xfrm>
          <a:custGeom>
            <a:avLst/>
            <a:gdLst/>
            <a:ahLst/>
            <a:cxnLst/>
            <a:rect l="0" t="0" r="0" b="0"/>
            <a:pathLst>
              <a:path w="17860" h="232173">
                <a:moveTo>
                  <a:pt x="17859" y="0"/>
                </a:moveTo>
                <a:lnTo>
                  <a:pt x="8930" y="0"/>
                </a:lnTo>
                <a:lnTo>
                  <a:pt x="8930" y="0"/>
                </a:lnTo>
                <a:lnTo>
                  <a:pt x="8930" y="8930"/>
                </a:lnTo>
                <a:lnTo>
                  <a:pt x="8930" y="17860"/>
                </a:lnTo>
                <a:lnTo>
                  <a:pt x="8930" y="26789"/>
                </a:lnTo>
                <a:lnTo>
                  <a:pt x="8930" y="35719"/>
                </a:lnTo>
                <a:lnTo>
                  <a:pt x="0" y="53578"/>
                </a:lnTo>
                <a:lnTo>
                  <a:pt x="0" y="62508"/>
                </a:lnTo>
                <a:lnTo>
                  <a:pt x="0" y="80367"/>
                </a:lnTo>
                <a:lnTo>
                  <a:pt x="0" y="98227"/>
                </a:lnTo>
                <a:lnTo>
                  <a:pt x="0" y="116086"/>
                </a:lnTo>
                <a:lnTo>
                  <a:pt x="0" y="133946"/>
                </a:lnTo>
                <a:lnTo>
                  <a:pt x="0" y="142875"/>
                </a:lnTo>
                <a:lnTo>
                  <a:pt x="0" y="160735"/>
                </a:lnTo>
                <a:lnTo>
                  <a:pt x="0" y="178594"/>
                </a:lnTo>
                <a:lnTo>
                  <a:pt x="0" y="187524"/>
                </a:lnTo>
                <a:lnTo>
                  <a:pt x="0" y="205383"/>
                </a:lnTo>
                <a:lnTo>
                  <a:pt x="0" y="214313"/>
                </a:lnTo>
                <a:lnTo>
                  <a:pt x="0" y="223242"/>
                </a:lnTo>
                <a:lnTo>
                  <a:pt x="0" y="223242"/>
                </a:lnTo>
                <a:lnTo>
                  <a:pt x="0" y="232172"/>
                </a:lnTo>
                <a:lnTo>
                  <a:pt x="0" y="232172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7" name="Freeform 166"/>
          <p:cNvSpPr/>
          <p:nvPr/>
        </p:nvSpPr>
        <p:spPr>
          <a:xfrm>
            <a:off x="2580680" y="2607469"/>
            <a:ext cx="151805" cy="17860"/>
          </a:xfrm>
          <a:custGeom>
            <a:avLst/>
            <a:gdLst/>
            <a:ahLst/>
            <a:cxnLst/>
            <a:rect l="0" t="0" r="0" b="0"/>
            <a:pathLst>
              <a:path w="151805" h="17860">
                <a:moveTo>
                  <a:pt x="0" y="17859"/>
                </a:moveTo>
                <a:lnTo>
                  <a:pt x="0" y="17859"/>
                </a:lnTo>
                <a:lnTo>
                  <a:pt x="0" y="17859"/>
                </a:lnTo>
                <a:lnTo>
                  <a:pt x="8929" y="17859"/>
                </a:lnTo>
                <a:lnTo>
                  <a:pt x="8929" y="17859"/>
                </a:lnTo>
                <a:lnTo>
                  <a:pt x="17859" y="17859"/>
                </a:lnTo>
                <a:lnTo>
                  <a:pt x="26789" y="17859"/>
                </a:lnTo>
                <a:lnTo>
                  <a:pt x="44648" y="17859"/>
                </a:lnTo>
                <a:lnTo>
                  <a:pt x="62508" y="8929"/>
                </a:lnTo>
                <a:lnTo>
                  <a:pt x="80367" y="8929"/>
                </a:lnTo>
                <a:lnTo>
                  <a:pt x="98226" y="8929"/>
                </a:lnTo>
                <a:lnTo>
                  <a:pt x="116086" y="8929"/>
                </a:lnTo>
                <a:lnTo>
                  <a:pt x="125015" y="0"/>
                </a:lnTo>
                <a:lnTo>
                  <a:pt x="151804" y="0"/>
                </a:lnTo>
                <a:lnTo>
                  <a:pt x="151804" y="0"/>
                </a:lnTo>
                <a:lnTo>
                  <a:pt x="151804" y="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8" name="Freeform 167"/>
          <p:cNvSpPr/>
          <p:nvPr/>
        </p:nvSpPr>
        <p:spPr>
          <a:xfrm>
            <a:off x="2821781" y="2625328"/>
            <a:ext cx="125017" cy="142876"/>
          </a:xfrm>
          <a:custGeom>
            <a:avLst/>
            <a:gdLst/>
            <a:ahLst/>
            <a:cxnLst/>
            <a:rect l="0" t="0" r="0" b="0"/>
            <a:pathLst>
              <a:path w="125017" h="142876">
                <a:moveTo>
                  <a:pt x="98227" y="8930"/>
                </a:moveTo>
                <a:lnTo>
                  <a:pt x="98227" y="8930"/>
                </a:lnTo>
                <a:lnTo>
                  <a:pt x="98227" y="8930"/>
                </a:lnTo>
                <a:lnTo>
                  <a:pt x="98227" y="0"/>
                </a:lnTo>
                <a:lnTo>
                  <a:pt x="98227" y="0"/>
                </a:lnTo>
                <a:lnTo>
                  <a:pt x="98227" y="0"/>
                </a:lnTo>
                <a:lnTo>
                  <a:pt x="89297" y="0"/>
                </a:lnTo>
                <a:lnTo>
                  <a:pt x="80367" y="0"/>
                </a:lnTo>
                <a:lnTo>
                  <a:pt x="80367" y="0"/>
                </a:lnTo>
                <a:lnTo>
                  <a:pt x="71438" y="0"/>
                </a:lnTo>
                <a:lnTo>
                  <a:pt x="62508" y="8930"/>
                </a:lnTo>
                <a:lnTo>
                  <a:pt x="53578" y="17860"/>
                </a:lnTo>
                <a:lnTo>
                  <a:pt x="35719" y="26789"/>
                </a:lnTo>
                <a:lnTo>
                  <a:pt x="26789" y="35719"/>
                </a:lnTo>
                <a:lnTo>
                  <a:pt x="26789" y="44649"/>
                </a:lnTo>
                <a:lnTo>
                  <a:pt x="17859" y="62508"/>
                </a:lnTo>
                <a:lnTo>
                  <a:pt x="8930" y="71438"/>
                </a:lnTo>
                <a:lnTo>
                  <a:pt x="8930" y="80367"/>
                </a:lnTo>
                <a:lnTo>
                  <a:pt x="0" y="98227"/>
                </a:lnTo>
                <a:lnTo>
                  <a:pt x="0" y="107156"/>
                </a:lnTo>
                <a:lnTo>
                  <a:pt x="8930" y="116086"/>
                </a:lnTo>
                <a:lnTo>
                  <a:pt x="8930" y="125016"/>
                </a:lnTo>
                <a:lnTo>
                  <a:pt x="17859" y="133945"/>
                </a:lnTo>
                <a:lnTo>
                  <a:pt x="26789" y="133945"/>
                </a:lnTo>
                <a:lnTo>
                  <a:pt x="35719" y="142875"/>
                </a:lnTo>
                <a:lnTo>
                  <a:pt x="53578" y="142875"/>
                </a:lnTo>
                <a:lnTo>
                  <a:pt x="62508" y="142875"/>
                </a:lnTo>
                <a:lnTo>
                  <a:pt x="80367" y="142875"/>
                </a:lnTo>
                <a:lnTo>
                  <a:pt x="98227" y="142875"/>
                </a:lnTo>
                <a:lnTo>
                  <a:pt x="107156" y="142875"/>
                </a:lnTo>
                <a:lnTo>
                  <a:pt x="125016" y="133945"/>
                </a:lnTo>
                <a:lnTo>
                  <a:pt x="125016" y="133945"/>
                </a:lnTo>
                <a:lnTo>
                  <a:pt x="125016" y="133945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9" name="Freeform 168"/>
          <p:cNvSpPr/>
          <p:nvPr/>
        </p:nvSpPr>
        <p:spPr>
          <a:xfrm>
            <a:off x="2982515" y="2518172"/>
            <a:ext cx="98228" cy="214313"/>
          </a:xfrm>
          <a:custGeom>
            <a:avLst/>
            <a:gdLst/>
            <a:ahLst/>
            <a:cxnLst/>
            <a:rect l="0" t="0" r="0" b="0"/>
            <a:pathLst>
              <a:path w="98228" h="214313">
                <a:moveTo>
                  <a:pt x="44649" y="0"/>
                </a:moveTo>
                <a:lnTo>
                  <a:pt x="44649" y="0"/>
                </a:lnTo>
                <a:lnTo>
                  <a:pt x="35719" y="0"/>
                </a:lnTo>
                <a:lnTo>
                  <a:pt x="35719" y="8930"/>
                </a:lnTo>
                <a:lnTo>
                  <a:pt x="35719" y="17859"/>
                </a:lnTo>
                <a:lnTo>
                  <a:pt x="35719" y="26789"/>
                </a:lnTo>
                <a:lnTo>
                  <a:pt x="26789" y="44648"/>
                </a:lnTo>
                <a:lnTo>
                  <a:pt x="26789" y="62508"/>
                </a:lnTo>
                <a:lnTo>
                  <a:pt x="26789" y="80367"/>
                </a:lnTo>
                <a:lnTo>
                  <a:pt x="17860" y="98226"/>
                </a:lnTo>
                <a:lnTo>
                  <a:pt x="17860" y="125016"/>
                </a:lnTo>
                <a:lnTo>
                  <a:pt x="17860" y="142875"/>
                </a:lnTo>
                <a:lnTo>
                  <a:pt x="8930" y="160734"/>
                </a:lnTo>
                <a:lnTo>
                  <a:pt x="8930" y="169664"/>
                </a:lnTo>
                <a:lnTo>
                  <a:pt x="8930" y="187523"/>
                </a:lnTo>
                <a:lnTo>
                  <a:pt x="8930" y="187523"/>
                </a:lnTo>
                <a:lnTo>
                  <a:pt x="8930" y="196453"/>
                </a:lnTo>
                <a:lnTo>
                  <a:pt x="8930" y="205383"/>
                </a:lnTo>
                <a:lnTo>
                  <a:pt x="8930" y="214312"/>
                </a:lnTo>
                <a:lnTo>
                  <a:pt x="8930" y="214312"/>
                </a:lnTo>
                <a:lnTo>
                  <a:pt x="0" y="214312"/>
                </a:lnTo>
                <a:lnTo>
                  <a:pt x="0" y="214312"/>
                </a:lnTo>
                <a:lnTo>
                  <a:pt x="0" y="214312"/>
                </a:lnTo>
                <a:lnTo>
                  <a:pt x="0" y="214312"/>
                </a:lnTo>
                <a:lnTo>
                  <a:pt x="0" y="205383"/>
                </a:lnTo>
                <a:lnTo>
                  <a:pt x="0" y="196453"/>
                </a:lnTo>
                <a:lnTo>
                  <a:pt x="0" y="187523"/>
                </a:lnTo>
                <a:lnTo>
                  <a:pt x="0" y="178594"/>
                </a:lnTo>
                <a:lnTo>
                  <a:pt x="8930" y="169664"/>
                </a:lnTo>
                <a:lnTo>
                  <a:pt x="8930" y="160734"/>
                </a:lnTo>
                <a:lnTo>
                  <a:pt x="8930" y="142875"/>
                </a:lnTo>
                <a:lnTo>
                  <a:pt x="8930" y="133945"/>
                </a:lnTo>
                <a:lnTo>
                  <a:pt x="17860" y="125016"/>
                </a:lnTo>
                <a:lnTo>
                  <a:pt x="17860" y="116086"/>
                </a:lnTo>
                <a:lnTo>
                  <a:pt x="26789" y="107156"/>
                </a:lnTo>
                <a:lnTo>
                  <a:pt x="35719" y="107156"/>
                </a:lnTo>
                <a:lnTo>
                  <a:pt x="35719" y="107156"/>
                </a:lnTo>
                <a:lnTo>
                  <a:pt x="44649" y="107156"/>
                </a:lnTo>
                <a:lnTo>
                  <a:pt x="53579" y="107156"/>
                </a:lnTo>
                <a:lnTo>
                  <a:pt x="62508" y="107156"/>
                </a:lnTo>
                <a:lnTo>
                  <a:pt x="62508" y="107156"/>
                </a:lnTo>
                <a:lnTo>
                  <a:pt x="71438" y="107156"/>
                </a:lnTo>
                <a:lnTo>
                  <a:pt x="71438" y="116086"/>
                </a:lnTo>
                <a:lnTo>
                  <a:pt x="80368" y="125016"/>
                </a:lnTo>
                <a:lnTo>
                  <a:pt x="80368" y="133945"/>
                </a:lnTo>
                <a:lnTo>
                  <a:pt x="89297" y="142875"/>
                </a:lnTo>
                <a:lnTo>
                  <a:pt x="89297" y="151805"/>
                </a:lnTo>
                <a:lnTo>
                  <a:pt x="89297" y="160734"/>
                </a:lnTo>
                <a:lnTo>
                  <a:pt x="89297" y="169664"/>
                </a:lnTo>
                <a:lnTo>
                  <a:pt x="89297" y="178594"/>
                </a:lnTo>
                <a:lnTo>
                  <a:pt x="89297" y="187523"/>
                </a:lnTo>
                <a:lnTo>
                  <a:pt x="89297" y="196453"/>
                </a:lnTo>
                <a:lnTo>
                  <a:pt x="98227" y="205383"/>
                </a:lnTo>
                <a:lnTo>
                  <a:pt x="98227" y="214312"/>
                </a:lnTo>
                <a:lnTo>
                  <a:pt x="98227" y="214312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0" name="Freeform 169"/>
          <p:cNvSpPr/>
          <p:nvPr/>
        </p:nvSpPr>
        <p:spPr>
          <a:xfrm>
            <a:off x="3125390" y="2616398"/>
            <a:ext cx="80369" cy="98228"/>
          </a:xfrm>
          <a:custGeom>
            <a:avLst/>
            <a:gdLst/>
            <a:ahLst/>
            <a:cxnLst/>
            <a:rect l="0" t="0" r="0" b="0"/>
            <a:pathLst>
              <a:path w="80369" h="98228">
                <a:moveTo>
                  <a:pt x="80368" y="0"/>
                </a:moveTo>
                <a:lnTo>
                  <a:pt x="80368" y="0"/>
                </a:lnTo>
                <a:lnTo>
                  <a:pt x="80368" y="0"/>
                </a:lnTo>
                <a:lnTo>
                  <a:pt x="80368" y="0"/>
                </a:lnTo>
                <a:lnTo>
                  <a:pt x="71438" y="0"/>
                </a:lnTo>
                <a:lnTo>
                  <a:pt x="71438" y="0"/>
                </a:lnTo>
                <a:lnTo>
                  <a:pt x="62508" y="8930"/>
                </a:lnTo>
                <a:lnTo>
                  <a:pt x="53579" y="8930"/>
                </a:lnTo>
                <a:lnTo>
                  <a:pt x="44649" y="17860"/>
                </a:lnTo>
                <a:lnTo>
                  <a:pt x="35719" y="26790"/>
                </a:lnTo>
                <a:lnTo>
                  <a:pt x="26789" y="35719"/>
                </a:lnTo>
                <a:lnTo>
                  <a:pt x="17860" y="44649"/>
                </a:lnTo>
                <a:lnTo>
                  <a:pt x="8930" y="62508"/>
                </a:lnTo>
                <a:lnTo>
                  <a:pt x="0" y="62508"/>
                </a:lnTo>
                <a:lnTo>
                  <a:pt x="0" y="71438"/>
                </a:lnTo>
                <a:lnTo>
                  <a:pt x="0" y="80368"/>
                </a:lnTo>
                <a:lnTo>
                  <a:pt x="0" y="89297"/>
                </a:lnTo>
                <a:lnTo>
                  <a:pt x="0" y="98227"/>
                </a:lnTo>
                <a:lnTo>
                  <a:pt x="8930" y="98227"/>
                </a:lnTo>
                <a:lnTo>
                  <a:pt x="17860" y="98227"/>
                </a:lnTo>
                <a:lnTo>
                  <a:pt x="17860" y="98227"/>
                </a:lnTo>
                <a:lnTo>
                  <a:pt x="26789" y="89297"/>
                </a:lnTo>
                <a:lnTo>
                  <a:pt x="35719" y="89297"/>
                </a:lnTo>
                <a:lnTo>
                  <a:pt x="44649" y="80368"/>
                </a:lnTo>
                <a:lnTo>
                  <a:pt x="44649" y="71438"/>
                </a:lnTo>
                <a:lnTo>
                  <a:pt x="53579" y="71438"/>
                </a:lnTo>
                <a:lnTo>
                  <a:pt x="53579" y="62508"/>
                </a:lnTo>
                <a:lnTo>
                  <a:pt x="62508" y="53579"/>
                </a:lnTo>
                <a:lnTo>
                  <a:pt x="62508" y="44649"/>
                </a:lnTo>
                <a:lnTo>
                  <a:pt x="71438" y="35719"/>
                </a:lnTo>
                <a:lnTo>
                  <a:pt x="71438" y="26790"/>
                </a:lnTo>
                <a:lnTo>
                  <a:pt x="80368" y="26790"/>
                </a:lnTo>
                <a:lnTo>
                  <a:pt x="80368" y="17860"/>
                </a:lnTo>
                <a:lnTo>
                  <a:pt x="80368" y="17860"/>
                </a:lnTo>
                <a:lnTo>
                  <a:pt x="80368" y="17860"/>
                </a:lnTo>
                <a:lnTo>
                  <a:pt x="80368" y="17860"/>
                </a:lnTo>
                <a:lnTo>
                  <a:pt x="80368" y="17860"/>
                </a:lnTo>
                <a:lnTo>
                  <a:pt x="80368" y="26790"/>
                </a:lnTo>
                <a:lnTo>
                  <a:pt x="80368" y="35719"/>
                </a:lnTo>
                <a:lnTo>
                  <a:pt x="80368" y="44649"/>
                </a:lnTo>
                <a:lnTo>
                  <a:pt x="80368" y="53579"/>
                </a:lnTo>
                <a:lnTo>
                  <a:pt x="80368" y="62508"/>
                </a:lnTo>
                <a:lnTo>
                  <a:pt x="80368" y="71438"/>
                </a:lnTo>
                <a:lnTo>
                  <a:pt x="80368" y="80368"/>
                </a:lnTo>
                <a:lnTo>
                  <a:pt x="80368" y="89297"/>
                </a:lnTo>
                <a:lnTo>
                  <a:pt x="80368" y="89297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1" name="Freeform 170"/>
          <p:cNvSpPr/>
          <p:nvPr/>
        </p:nvSpPr>
        <p:spPr>
          <a:xfrm>
            <a:off x="3277195" y="2607469"/>
            <a:ext cx="8931" cy="107157"/>
          </a:xfrm>
          <a:custGeom>
            <a:avLst/>
            <a:gdLst/>
            <a:ahLst/>
            <a:cxnLst/>
            <a:rect l="0" t="0" r="0" b="0"/>
            <a:pathLst>
              <a:path w="8931" h="107157">
                <a:moveTo>
                  <a:pt x="8930" y="0"/>
                </a:moveTo>
                <a:lnTo>
                  <a:pt x="8930" y="0"/>
                </a:lnTo>
                <a:lnTo>
                  <a:pt x="8930" y="8929"/>
                </a:lnTo>
                <a:lnTo>
                  <a:pt x="0" y="17859"/>
                </a:lnTo>
                <a:lnTo>
                  <a:pt x="0" y="35719"/>
                </a:lnTo>
                <a:lnTo>
                  <a:pt x="0" y="44648"/>
                </a:lnTo>
                <a:lnTo>
                  <a:pt x="0" y="62508"/>
                </a:lnTo>
                <a:lnTo>
                  <a:pt x="0" y="71437"/>
                </a:lnTo>
                <a:lnTo>
                  <a:pt x="0" y="89297"/>
                </a:lnTo>
                <a:lnTo>
                  <a:pt x="0" y="98226"/>
                </a:lnTo>
                <a:lnTo>
                  <a:pt x="8930" y="98226"/>
                </a:lnTo>
                <a:lnTo>
                  <a:pt x="8930" y="107156"/>
                </a:lnTo>
                <a:lnTo>
                  <a:pt x="8930" y="107156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2" name="Freeform 171"/>
          <p:cNvSpPr/>
          <p:nvPr/>
        </p:nvSpPr>
        <p:spPr>
          <a:xfrm>
            <a:off x="3295054" y="2544961"/>
            <a:ext cx="1" cy="1"/>
          </a:xfrm>
          <a:custGeom>
            <a:avLst/>
            <a:gdLst/>
            <a:ahLst/>
            <a:cxnLst/>
            <a:rect l="0" t="0" r="0" b="0"/>
            <a:pathLst>
              <a:path w="1" h="1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3" name="Freeform 172"/>
          <p:cNvSpPr/>
          <p:nvPr/>
        </p:nvSpPr>
        <p:spPr>
          <a:xfrm>
            <a:off x="3303984" y="2571750"/>
            <a:ext cx="98228" cy="142876"/>
          </a:xfrm>
          <a:custGeom>
            <a:avLst/>
            <a:gdLst/>
            <a:ahLst/>
            <a:cxnLst/>
            <a:rect l="0" t="0" r="0" b="0"/>
            <a:pathLst>
              <a:path w="98228" h="142876">
                <a:moveTo>
                  <a:pt x="17859" y="26789"/>
                </a:moveTo>
                <a:lnTo>
                  <a:pt x="17859" y="26789"/>
                </a:lnTo>
                <a:lnTo>
                  <a:pt x="17859" y="35719"/>
                </a:lnTo>
                <a:lnTo>
                  <a:pt x="17859" y="44648"/>
                </a:lnTo>
                <a:lnTo>
                  <a:pt x="8930" y="62508"/>
                </a:lnTo>
                <a:lnTo>
                  <a:pt x="8930" y="71438"/>
                </a:lnTo>
                <a:lnTo>
                  <a:pt x="8930" y="89297"/>
                </a:lnTo>
                <a:lnTo>
                  <a:pt x="0" y="107156"/>
                </a:lnTo>
                <a:lnTo>
                  <a:pt x="0" y="116086"/>
                </a:lnTo>
                <a:lnTo>
                  <a:pt x="0" y="125016"/>
                </a:lnTo>
                <a:lnTo>
                  <a:pt x="0" y="133945"/>
                </a:lnTo>
                <a:lnTo>
                  <a:pt x="0" y="133945"/>
                </a:lnTo>
                <a:lnTo>
                  <a:pt x="0" y="142875"/>
                </a:lnTo>
                <a:lnTo>
                  <a:pt x="0" y="142875"/>
                </a:lnTo>
                <a:lnTo>
                  <a:pt x="0" y="142875"/>
                </a:lnTo>
                <a:lnTo>
                  <a:pt x="0" y="142875"/>
                </a:lnTo>
                <a:lnTo>
                  <a:pt x="0" y="142875"/>
                </a:lnTo>
                <a:lnTo>
                  <a:pt x="0" y="133945"/>
                </a:lnTo>
                <a:lnTo>
                  <a:pt x="0" y="125016"/>
                </a:lnTo>
                <a:lnTo>
                  <a:pt x="0" y="116086"/>
                </a:lnTo>
                <a:lnTo>
                  <a:pt x="8930" y="107156"/>
                </a:lnTo>
                <a:lnTo>
                  <a:pt x="8930" y="89297"/>
                </a:lnTo>
                <a:lnTo>
                  <a:pt x="8930" y="71438"/>
                </a:lnTo>
                <a:lnTo>
                  <a:pt x="17859" y="62508"/>
                </a:lnTo>
                <a:lnTo>
                  <a:pt x="17859" y="44648"/>
                </a:lnTo>
                <a:lnTo>
                  <a:pt x="26789" y="35719"/>
                </a:lnTo>
                <a:lnTo>
                  <a:pt x="26789" y="26789"/>
                </a:lnTo>
                <a:lnTo>
                  <a:pt x="35719" y="17859"/>
                </a:lnTo>
                <a:lnTo>
                  <a:pt x="35719" y="8930"/>
                </a:lnTo>
                <a:lnTo>
                  <a:pt x="44648" y="8930"/>
                </a:lnTo>
                <a:lnTo>
                  <a:pt x="44648" y="8930"/>
                </a:lnTo>
                <a:lnTo>
                  <a:pt x="53578" y="0"/>
                </a:lnTo>
                <a:lnTo>
                  <a:pt x="62508" y="0"/>
                </a:lnTo>
                <a:lnTo>
                  <a:pt x="62508" y="0"/>
                </a:lnTo>
                <a:lnTo>
                  <a:pt x="71437" y="8930"/>
                </a:lnTo>
                <a:lnTo>
                  <a:pt x="71437" y="8930"/>
                </a:lnTo>
                <a:lnTo>
                  <a:pt x="80367" y="17859"/>
                </a:lnTo>
                <a:lnTo>
                  <a:pt x="89297" y="26789"/>
                </a:lnTo>
                <a:lnTo>
                  <a:pt x="89297" y="35719"/>
                </a:lnTo>
                <a:lnTo>
                  <a:pt x="89297" y="44648"/>
                </a:lnTo>
                <a:lnTo>
                  <a:pt x="98227" y="53578"/>
                </a:lnTo>
                <a:lnTo>
                  <a:pt x="98227" y="71438"/>
                </a:lnTo>
                <a:lnTo>
                  <a:pt x="98227" y="80367"/>
                </a:lnTo>
                <a:lnTo>
                  <a:pt x="98227" y="98227"/>
                </a:lnTo>
                <a:lnTo>
                  <a:pt x="98227" y="107156"/>
                </a:lnTo>
                <a:lnTo>
                  <a:pt x="98227" y="116086"/>
                </a:lnTo>
                <a:lnTo>
                  <a:pt x="89297" y="125016"/>
                </a:lnTo>
                <a:lnTo>
                  <a:pt x="89297" y="133945"/>
                </a:lnTo>
                <a:lnTo>
                  <a:pt x="89297" y="133945"/>
                </a:lnTo>
                <a:lnTo>
                  <a:pt x="89297" y="133945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4" name="Freeform 173"/>
          <p:cNvSpPr/>
          <p:nvPr/>
        </p:nvSpPr>
        <p:spPr>
          <a:xfrm>
            <a:off x="3241476" y="2571750"/>
            <a:ext cx="17861" cy="142876"/>
          </a:xfrm>
          <a:custGeom>
            <a:avLst/>
            <a:gdLst/>
            <a:ahLst/>
            <a:cxnLst/>
            <a:rect l="0" t="0" r="0" b="0"/>
            <a:pathLst>
              <a:path w="17861" h="142876">
                <a:moveTo>
                  <a:pt x="17860" y="0"/>
                </a:moveTo>
                <a:lnTo>
                  <a:pt x="17860" y="0"/>
                </a:lnTo>
                <a:lnTo>
                  <a:pt x="17860" y="0"/>
                </a:lnTo>
                <a:lnTo>
                  <a:pt x="17860" y="0"/>
                </a:lnTo>
                <a:lnTo>
                  <a:pt x="17860" y="8930"/>
                </a:lnTo>
                <a:lnTo>
                  <a:pt x="17860" y="8930"/>
                </a:lnTo>
                <a:lnTo>
                  <a:pt x="17860" y="17859"/>
                </a:lnTo>
                <a:lnTo>
                  <a:pt x="17860" y="17859"/>
                </a:lnTo>
                <a:lnTo>
                  <a:pt x="17860" y="26789"/>
                </a:lnTo>
                <a:lnTo>
                  <a:pt x="17860" y="35719"/>
                </a:lnTo>
                <a:lnTo>
                  <a:pt x="17860" y="44648"/>
                </a:lnTo>
                <a:lnTo>
                  <a:pt x="17860" y="53578"/>
                </a:lnTo>
                <a:lnTo>
                  <a:pt x="17860" y="71438"/>
                </a:lnTo>
                <a:lnTo>
                  <a:pt x="17860" y="80367"/>
                </a:lnTo>
                <a:lnTo>
                  <a:pt x="8930" y="98227"/>
                </a:lnTo>
                <a:lnTo>
                  <a:pt x="8930" y="116086"/>
                </a:lnTo>
                <a:lnTo>
                  <a:pt x="8930" y="125016"/>
                </a:lnTo>
                <a:lnTo>
                  <a:pt x="0" y="133945"/>
                </a:lnTo>
                <a:lnTo>
                  <a:pt x="0" y="142875"/>
                </a:lnTo>
                <a:lnTo>
                  <a:pt x="0" y="142875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5" name="Freeform 174"/>
          <p:cNvSpPr/>
          <p:nvPr/>
        </p:nvSpPr>
        <p:spPr>
          <a:xfrm>
            <a:off x="3268265" y="2482453"/>
            <a:ext cx="1" cy="1"/>
          </a:xfrm>
          <a:custGeom>
            <a:avLst/>
            <a:gdLst/>
            <a:ahLst/>
            <a:cxnLst/>
            <a:rect l="0" t="0" r="0" b="0"/>
            <a:pathLst>
              <a:path w="1" h="1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6" name="Freeform 175"/>
          <p:cNvSpPr/>
          <p:nvPr/>
        </p:nvSpPr>
        <p:spPr>
          <a:xfrm>
            <a:off x="3268265" y="2500313"/>
            <a:ext cx="1" cy="1"/>
          </a:xfrm>
          <a:custGeom>
            <a:avLst/>
            <a:gdLst/>
            <a:ahLst/>
            <a:cxnLst/>
            <a:rect l="0" t="0" r="0" b="0"/>
            <a:pathLst>
              <a:path w="1" h="1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7" name="Freeform 176"/>
          <p:cNvSpPr/>
          <p:nvPr/>
        </p:nvSpPr>
        <p:spPr>
          <a:xfrm>
            <a:off x="3268265" y="2518172"/>
            <a:ext cx="1" cy="1"/>
          </a:xfrm>
          <a:custGeom>
            <a:avLst/>
            <a:gdLst/>
            <a:ahLst/>
            <a:cxnLst/>
            <a:rect l="0" t="0" r="0" b="0"/>
            <a:pathLst>
              <a:path w="1" h="1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8" name="Freeform 177"/>
          <p:cNvSpPr/>
          <p:nvPr/>
        </p:nvSpPr>
        <p:spPr>
          <a:xfrm>
            <a:off x="3232547" y="2518172"/>
            <a:ext cx="8930" cy="8931"/>
          </a:xfrm>
          <a:custGeom>
            <a:avLst/>
            <a:gdLst/>
            <a:ahLst/>
            <a:cxnLst/>
            <a:rect l="0" t="0" r="0" b="0"/>
            <a:pathLst>
              <a:path w="8930" h="8931">
                <a:moveTo>
                  <a:pt x="8929" y="0"/>
                </a:moveTo>
                <a:lnTo>
                  <a:pt x="8929" y="0"/>
                </a:lnTo>
                <a:lnTo>
                  <a:pt x="8929" y="0"/>
                </a:lnTo>
                <a:lnTo>
                  <a:pt x="8929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8930"/>
                </a:lnTo>
                <a:lnTo>
                  <a:pt x="0" y="8930"/>
                </a:lnTo>
                <a:lnTo>
                  <a:pt x="0" y="893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" name="Shape 69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x="563200" y="202175"/>
            <a:ext cx="4187600" cy="2693349"/>
          </a:xfrm>
          <a:prstGeom prst="rect">
            <a:avLst/>
          </a:prstGeom>
        </p:spPr>
      </p:pic>
      <p:pic>
        <p:nvPicPr>
          <p:cNvPr id="70" name="Shape 70"/>
          <p:cNvPicPr preferRelativeResize="0"/>
          <p:nvPr/>
        </p:nvPicPr>
        <p:blipFill>
          <a:blip r:embed="rId4"/>
          <a:stretch>
            <a:fillRect/>
          </a:stretch>
        </p:blipFill>
        <p:spPr>
          <a:xfrm>
            <a:off x="5139050" y="1697000"/>
            <a:ext cx="3537324" cy="3365674"/>
          </a:xfrm>
          <a:prstGeom prst="rect">
            <a:avLst/>
          </a:prstGeom>
        </p:spPr>
      </p:pic>
      <p:pic>
        <p:nvPicPr>
          <p:cNvPr id="71" name="Shape 71"/>
          <p:cNvPicPr preferRelativeResize="0"/>
          <p:nvPr/>
        </p:nvPicPr>
        <p:blipFill>
          <a:blip r:embed="rId5"/>
          <a:stretch>
            <a:fillRect/>
          </a:stretch>
        </p:blipFill>
        <p:spPr>
          <a:xfrm>
            <a:off x="1629849" y="2949075"/>
            <a:ext cx="2520349" cy="2113599"/>
          </a:xfrm>
          <a:prstGeom prst="rect">
            <a:avLst/>
          </a:prstGeom>
        </p:spPr>
      </p:pic>
      <p:sp>
        <p:nvSpPr>
          <p:cNvPr id="13" name="Freeform 12"/>
          <p:cNvSpPr/>
          <p:nvPr/>
        </p:nvSpPr>
        <p:spPr>
          <a:xfrm>
            <a:off x="821531" y="4018359"/>
            <a:ext cx="116087" cy="241103"/>
          </a:xfrm>
          <a:custGeom>
            <a:avLst/>
            <a:gdLst/>
            <a:ahLst/>
            <a:cxnLst/>
            <a:rect l="0" t="0" r="0" b="0"/>
            <a:pathLst>
              <a:path w="116087" h="241103">
                <a:moveTo>
                  <a:pt x="17860" y="35719"/>
                </a:moveTo>
                <a:lnTo>
                  <a:pt x="17860" y="35719"/>
                </a:lnTo>
                <a:lnTo>
                  <a:pt x="17860" y="35719"/>
                </a:lnTo>
                <a:lnTo>
                  <a:pt x="17860" y="44648"/>
                </a:lnTo>
                <a:lnTo>
                  <a:pt x="17860" y="62508"/>
                </a:lnTo>
                <a:lnTo>
                  <a:pt x="17860" y="71437"/>
                </a:lnTo>
                <a:lnTo>
                  <a:pt x="17860" y="89297"/>
                </a:lnTo>
                <a:lnTo>
                  <a:pt x="26789" y="98227"/>
                </a:lnTo>
                <a:lnTo>
                  <a:pt x="26789" y="116086"/>
                </a:lnTo>
                <a:lnTo>
                  <a:pt x="26789" y="133945"/>
                </a:lnTo>
                <a:lnTo>
                  <a:pt x="26789" y="151805"/>
                </a:lnTo>
                <a:lnTo>
                  <a:pt x="26789" y="169664"/>
                </a:lnTo>
                <a:lnTo>
                  <a:pt x="26789" y="187523"/>
                </a:lnTo>
                <a:lnTo>
                  <a:pt x="26789" y="196453"/>
                </a:lnTo>
                <a:lnTo>
                  <a:pt x="26789" y="214312"/>
                </a:lnTo>
                <a:lnTo>
                  <a:pt x="26789" y="214312"/>
                </a:lnTo>
                <a:lnTo>
                  <a:pt x="17860" y="223242"/>
                </a:lnTo>
                <a:lnTo>
                  <a:pt x="17860" y="232172"/>
                </a:lnTo>
                <a:lnTo>
                  <a:pt x="17860" y="232172"/>
                </a:lnTo>
                <a:lnTo>
                  <a:pt x="17860" y="241102"/>
                </a:lnTo>
                <a:lnTo>
                  <a:pt x="17860" y="241102"/>
                </a:lnTo>
                <a:lnTo>
                  <a:pt x="17860" y="232172"/>
                </a:lnTo>
                <a:lnTo>
                  <a:pt x="17860" y="232172"/>
                </a:lnTo>
                <a:lnTo>
                  <a:pt x="17860" y="223242"/>
                </a:lnTo>
                <a:lnTo>
                  <a:pt x="8930" y="214312"/>
                </a:lnTo>
                <a:lnTo>
                  <a:pt x="8930" y="196453"/>
                </a:lnTo>
                <a:lnTo>
                  <a:pt x="8930" y="178594"/>
                </a:lnTo>
                <a:lnTo>
                  <a:pt x="0" y="160734"/>
                </a:lnTo>
                <a:lnTo>
                  <a:pt x="0" y="151805"/>
                </a:lnTo>
                <a:lnTo>
                  <a:pt x="0" y="133945"/>
                </a:lnTo>
                <a:lnTo>
                  <a:pt x="0" y="116086"/>
                </a:lnTo>
                <a:lnTo>
                  <a:pt x="0" y="98227"/>
                </a:lnTo>
                <a:lnTo>
                  <a:pt x="0" y="80367"/>
                </a:lnTo>
                <a:lnTo>
                  <a:pt x="8930" y="71437"/>
                </a:lnTo>
                <a:lnTo>
                  <a:pt x="8930" y="62508"/>
                </a:lnTo>
                <a:lnTo>
                  <a:pt x="17860" y="44648"/>
                </a:lnTo>
                <a:lnTo>
                  <a:pt x="17860" y="35719"/>
                </a:lnTo>
                <a:lnTo>
                  <a:pt x="26789" y="26789"/>
                </a:lnTo>
                <a:lnTo>
                  <a:pt x="35719" y="17859"/>
                </a:lnTo>
                <a:lnTo>
                  <a:pt x="44649" y="8930"/>
                </a:lnTo>
                <a:lnTo>
                  <a:pt x="53578" y="8930"/>
                </a:lnTo>
                <a:lnTo>
                  <a:pt x="62508" y="0"/>
                </a:lnTo>
                <a:lnTo>
                  <a:pt x="62508" y="0"/>
                </a:lnTo>
                <a:lnTo>
                  <a:pt x="71438" y="0"/>
                </a:lnTo>
                <a:lnTo>
                  <a:pt x="80367" y="0"/>
                </a:lnTo>
                <a:lnTo>
                  <a:pt x="89297" y="8930"/>
                </a:lnTo>
                <a:lnTo>
                  <a:pt x="98227" y="8930"/>
                </a:lnTo>
                <a:lnTo>
                  <a:pt x="98227" y="17859"/>
                </a:lnTo>
                <a:lnTo>
                  <a:pt x="107156" y="26789"/>
                </a:lnTo>
                <a:lnTo>
                  <a:pt x="107156" y="35719"/>
                </a:lnTo>
                <a:lnTo>
                  <a:pt x="107156" y="44648"/>
                </a:lnTo>
                <a:lnTo>
                  <a:pt x="116086" y="53578"/>
                </a:lnTo>
                <a:lnTo>
                  <a:pt x="116086" y="62508"/>
                </a:lnTo>
                <a:lnTo>
                  <a:pt x="107156" y="71437"/>
                </a:lnTo>
                <a:lnTo>
                  <a:pt x="107156" y="80367"/>
                </a:lnTo>
                <a:lnTo>
                  <a:pt x="107156" y="89297"/>
                </a:lnTo>
                <a:lnTo>
                  <a:pt x="107156" y="98227"/>
                </a:lnTo>
                <a:lnTo>
                  <a:pt x="98227" y="107156"/>
                </a:lnTo>
                <a:lnTo>
                  <a:pt x="98227" y="116086"/>
                </a:lnTo>
                <a:lnTo>
                  <a:pt x="89297" y="116086"/>
                </a:lnTo>
                <a:lnTo>
                  <a:pt x="80367" y="116086"/>
                </a:lnTo>
                <a:lnTo>
                  <a:pt x="71438" y="125016"/>
                </a:lnTo>
                <a:lnTo>
                  <a:pt x="62508" y="125016"/>
                </a:lnTo>
                <a:lnTo>
                  <a:pt x="62508" y="125016"/>
                </a:lnTo>
                <a:lnTo>
                  <a:pt x="53578" y="116086"/>
                </a:lnTo>
                <a:lnTo>
                  <a:pt x="44649" y="116086"/>
                </a:lnTo>
                <a:lnTo>
                  <a:pt x="35719" y="107156"/>
                </a:lnTo>
                <a:lnTo>
                  <a:pt x="35719" y="107156"/>
                </a:lnTo>
                <a:lnTo>
                  <a:pt x="35719" y="107156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reeform 13"/>
          <p:cNvSpPr/>
          <p:nvPr/>
        </p:nvSpPr>
        <p:spPr>
          <a:xfrm>
            <a:off x="991195" y="4045148"/>
            <a:ext cx="89298" cy="196454"/>
          </a:xfrm>
          <a:custGeom>
            <a:avLst/>
            <a:gdLst/>
            <a:ahLst/>
            <a:cxnLst/>
            <a:rect l="0" t="0" r="0" b="0"/>
            <a:pathLst>
              <a:path w="89298" h="196454">
                <a:moveTo>
                  <a:pt x="8930" y="0"/>
                </a:moveTo>
                <a:lnTo>
                  <a:pt x="8930" y="0"/>
                </a:lnTo>
                <a:lnTo>
                  <a:pt x="8930" y="8930"/>
                </a:lnTo>
                <a:lnTo>
                  <a:pt x="8930" y="17859"/>
                </a:lnTo>
                <a:lnTo>
                  <a:pt x="8930" y="26789"/>
                </a:lnTo>
                <a:lnTo>
                  <a:pt x="8930" y="35719"/>
                </a:lnTo>
                <a:lnTo>
                  <a:pt x="0" y="53578"/>
                </a:lnTo>
                <a:lnTo>
                  <a:pt x="0" y="71438"/>
                </a:lnTo>
                <a:lnTo>
                  <a:pt x="0" y="80367"/>
                </a:lnTo>
                <a:lnTo>
                  <a:pt x="0" y="98227"/>
                </a:lnTo>
                <a:lnTo>
                  <a:pt x="0" y="116086"/>
                </a:lnTo>
                <a:lnTo>
                  <a:pt x="0" y="125016"/>
                </a:lnTo>
                <a:lnTo>
                  <a:pt x="0" y="142875"/>
                </a:lnTo>
                <a:lnTo>
                  <a:pt x="0" y="151805"/>
                </a:lnTo>
                <a:lnTo>
                  <a:pt x="0" y="160734"/>
                </a:lnTo>
                <a:lnTo>
                  <a:pt x="8930" y="169664"/>
                </a:lnTo>
                <a:lnTo>
                  <a:pt x="8930" y="178594"/>
                </a:lnTo>
                <a:lnTo>
                  <a:pt x="0" y="187523"/>
                </a:lnTo>
                <a:lnTo>
                  <a:pt x="0" y="187523"/>
                </a:lnTo>
                <a:lnTo>
                  <a:pt x="8930" y="187523"/>
                </a:lnTo>
                <a:lnTo>
                  <a:pt x="8930" y="196453"/>
                </a:lnTo>
                <a:lnTo>
                  <a:pt x="8930" y="187523"/>
                </a:lnTo>
                <a:lnTo>
                  <a:pt x="8930" y="187523"/>
                </a:lnTo>
                <a:lnTo>
                  <a:pt x="8930" y="187523"/>
                </a:lnTo>
                <a:lnTo>
                  <a:pt x="8930" y="178594"/>
                </a:lnTo>
                <a:lnTo>
                  <a:pt x="0" y="169664"/>
                </a:lnTo>
                <a:lnTo>
                  <a:pt x="0" y="160734"/>
                </a:lnTo>
                <a:lnTo>
                  <a:pt x="0" y="151805"/>
                </a:lnTo>
                <a:lnTo>
                  <a:pt x="0" y="133945"/>
                </a:lnTo>
                <a:lnTo>
                  <a:pt x="0" y="125016"/>
                </a:lnTo>
                <a:lnTo>
                  <a:pt x="0" y="116086"/>
                </a:lnTo>
                <a:lnTo>
                  <a:pt x="8930" y="107156"/>
                </a:lnTo>
                <a:lnTo>
                  <a:pt x="8930" y="98227"/>
                </a:lnTo>
                <a:lnTo>
                  <a:pt x="8930" y="80367"/>
                </a:lnTo>
                <a:lnTo>
                  <a:pt x="17860" y="80367"/>
                </a:lnTo>
                <a:lnTo>
                  <a:pt x="17860" y="62508"/>
                </a:lnTo>
                <a:lnTo>
                  <a:pt x="17860" y="53578"/>
                </a:lnTo>
                <a:lnTo>
                  <a:pt x="26789" y="53578"/>
                </a:lnTo>
                <a:lnTo>
                  <a:pt x="26789" y="44648"/>
                </a:lnTo>
                <a:lnTo>
                  <a:pt x="35719" y="35719"/>
                </a:lnTo>
                <a:lnTo>
                  <a:pt x="35719" y="35719"/>
                </a:lnTo>
                <a:lnTo>
                  <a:pt x="44649" y="26789"/>
                </a:lnTo>
                <a:lnTo>
                  <a:pt x="44649" y="26789"/>
                </a:lnTo>
                <a:lnTo>
                  <a:pt x="53578" y="26789"/>
                </a:lnTo>
                <a:lnTo>
                  <a:pt x="53578" y="26789"/>
                </a:lnTo>
                <a:lnTo>
                  <a:pt x="62508" y="35719"/>
                </a:lnTo>
                <a:lnTo>
                  <a:pt x="62508" y="35719"/>
                </a:lnTo>
                <a:lnTo>
                  <a:pt x="71438" y="44648"/>
                </a:lnTo>
                <a:lnTo>
                  <a:pt x="71438" y="53578"/>
                </a:lnTo>
                <a:lnTo>
                  <a:pt x="71438" y="62508"/>
                </a:lnTo>
                <a:lnTo>
                  <a:pt x="71438" y="71438"/>
                </a:lnTo>
                <a:lnTo>
                  <a:pt x="80367" y="80367"/>
                </a:lnTo>
                <a:lnTo>
                  <a:pt x="80367" y="98227"/>
                </a:lnTo>
                <a:lnTo>
                  <a:pt x="80367" y="107156"/>
                </a:lnTo>
                <a:lnTo>
                  <a:pt x="80367" y="116086"/>
                </a:lnTo>
                <a:lnTo>
                  <a:pt x="89297" y="125016"/>
                </a:lnTo>
                <a:lnTo>
                  <a:pt x="89297" y="133945"/>
                </a:lnTo>
                <a:lnTo>
                  <a:pt x="89297" y="142875"/>
                </a:lnTo>
                <a:lnTo>
                  <a:pt x="89297" y="151805"/>
                </a:lnTo>
                <a:lnTo>
                  <a:pt x="89297" y="160734"/>
                </a:lnTo>
                <a:lnTo>
                  <a:pt x="89297" y="160734"/>
                </a:lnTo>
                <a:lnTo>
                  <a:pt x="89297" y="169664"/>
                </a:lnTo>
                <a:lnTo>
                  <a:pt x="89297" y="169664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reeform 14"/>
          <p:cNvSpPr/>
          <p:nvPr/>
        </p:nvSpPr>
        <p:spPr>
          <a:xfrm>
            <a:off x="1107281" y="4098726"/>
            <a:ext cx="107157" cy="116087"/>
          </a:xfrm>
          <a:custGeom>
            <a:avLst/>
            <a:gdLst/>
            <a:ahLst/>
            <a:cxnLst/>
            <a:rect l="0" t="0" r="0" b="0"/>
            <a:pathLst>
              <a:path w="107157" h="116087">
                <a:moveTo>
                  <a:pt x="44649" y="17860"/>
                </a:moveTo>
                <a:lnTo>
                  <a:pt x="44649" y="17860"/>
                </a:lnTo>
                <a:lnTo>
                  <a:pt x="44649" y="17860"/>
                </a:lnTo>
                <a:lnTo>
                  <a:pt x="44649" y="8930"/>
                </a:lnTo>
                <a:lnTo>
                  <a:pt x="53578" y="8930"/>
                </a:lnTo>
                <a:lnTo>
                  <a:pt x="44649" y="0"/>
                </a:lnTo>
                <a:lnTo>
                  <a:pt x="53578" y="0"/>
                </a:lnTo>
                <a:lnTo>
                  <a:pt x="53578" y="0"/>
                </a:lnTo>
                <a:lnTo>
                  <a:pt x="44649" y="0"/>
                </a:lnTo>
                <a:lnTo>
                  <a:pt x="44649" y="0"/>
                </a:lnTo>
                <a:lnTo>
                  <a:pt x="44649" y="0"/>
                </a:lnTo>
                <a:lnTo>
                  <a:pt x="35719" y="0"/>
                </a:lnTo>
                <a:lnTo>
                  <a:pt x="26789" y="0"/>
                </a:lnTo>
                <a:lnTo>
                  <a:pt x="26789" y="0"/>
                </a:lnTo>
                <a:lnTo>
                  <a:pt x="17860" y="0"/>
                </a:lnTo>
                <a:lnTo>
                  <a:pt x="17860" y="8930"/>
                </a:lnTo>
                <a:lnTo>
                  <a:pt x="8930" y="17860"/>
                </a:lnTo>
                <a:lnTo>
                  <a:pt x="8930" y="26789"/>
                </a:lnTo>
                <a:lnTo>
                  <a:pt x="0" y="35719"/>
                </a:lnTo>
                <a:lnTo>
                  <a:pt x="0" y="53578"/>
                </a:lnTo>
                <a:lnTo>
                  <a:pt x="0" y="62508"/>
                </a:lnTo>
                <a:lnTo>
                  <a:pt x="0" y="71438"/>
                </a:lnTo>
                <a:lnTo>
                  <a:pt x="0" y="80367"/>
                </a:lnTo>
                <a:lnTo>
                  <a:pt x="0" y="89297"/>
                </a:lnTo>
                <a:lnTo>
                  <a:pt x="0" y="98227"/>
                </a:lnTo>
                <a:lnTo>
                  <a:pt x="8930" y="107156"/>
                </a:lnTo>
                <a:lnTo>
                  <a:pt x="8930" y="107156"/>
                </a:lnTo>
                <a:lnTo>
                  <a:pt x="17860" y="116086"/>
                </a:lnTo>
                <a:lnTo>
                  <a:pt x="35719" y="116086"/>
                </a:lnTo>
                <a:lnTo>
                  <a:pt x="44649" y="116086"/>
                </a:lnTo>
                <a:lnTo>
                  <a:pt x="53578" y="116086"/>
                </a:lnTo>
                <a:lnTo>
                  <a:pt x="62508" y="116086"/>
                </a:lnTo>
                <a:lnTo>
                  <a:pt x="71438" y="107156"/>
                </a:lnTo>
                <a:lnTo>
                  <a:pt x="80367" y="107156"/>
                </a:lnTo>
                <a:lnTo>
                  <a:pt x="89297" y="98227"/>
                </a:lnTo>
                <a:lnTo>
                  <a:pt x="89297" y="89297"/>
                </a:lnTo>
                <a:lnTo>
                  <a:pt x="98227" y="80367"/>
                </a:lnTo>
                <a:lnTo>
                  <a:pt x="98227" y="71438"/>
                </a:lnTo>
                <a:lnTo>
                  <a:pt x="107156" y="62508"/>
                </a:lnTo>
                <a:lnTo>
                  <a:pt x="107156" y="53578"/>
                </a:lnTo>
                <a:lnTo>
                  <a:pt x="107156" y="44649"/>
                </a:lnTo>
                <a:lnTo>
                  <a:pt x="107156" y="35719"/>
                </a:lnTo>
                <a:lnTo>
                  <a:pt x="107156" y="26789"/>
                </a:lnTo>
                <a:lnTo>
                  <a:pt x="98227" y="26789"/>
                </a:lnTo>
                <a:lnTo>
                  <a:pt x="98227" y="17860"/>
                </a:lnTo>
                <a:lnTo>
                  <a:pt x="89297" y="17860"/>
                </a:lnTo>
                <a:lnTo>
                  <a:pt x="89297" y="8930"/>
                </a:lnTo>
                <a:lnTo>
                  <a:pt x="89297" y="893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Freeform 15"/>
          <p:cNvSpPr/>
          <p:nvPr/>
        </p:nvSpPr>
        <p:spPr>
          <a:xfrm>
            <a:off x="1268016" y="4054078"/>
            <a:ext cx="98227" cy="178594"/>
          </a:xfrm>
          <a:custGeom>
            <a:avLst/>
            <a:gdLst/>
            <a:ahLst/>
            <a:cxnLst/>
            <a:rect l="0" t="0" r="0" b="0"/>
            <a:pathLst>
              <a:path w="98227" h="178594">
                <a:moveTo>
                  <a:pt x="8929" y="0"/>
                </a:moveTo>
                <a:lnTo>
                  <a:pt x="8929" y="0"/>
                </a:lnTo>
                <a:lnTo>
                  <a:pt x="8929" y="8929"/>
                </a:lnTo>
                <a:lnTo>
                  <a:pt x="8929" y="17859"/>
                </a:lnTo>
                <a:lnTo>
                  <a:pt x="8929" y="26789"/>
                </a:lnTo>
                <a:lnTo>
                  <a:pt x="8929" y="44648"/>
                </a:lnTo>
                <a:lnTo>
                  <a:pt x="8929" y="53578"/>
                </a:lnTo>
                <a:lnTo>
                  <a:pt x="17859" y="62508"/>
                </a:lnTo>
                <a:lnTo>
                  <a:pt x="8929" y="80367"/>
                </a:lnTo>
                <a:lnTo>
                  <a:pt x="8929" y="89297"/>
                </a:lnTo>
                <a:lnTo>
                  <a:pt x="8929" y="107156"/>
                </a:lnTo>
                <a:lnTo>
                  <a:pt x="8929" y="116086"/>
                </a:lnTo>
                <a:lnTo>
                  <a:pt x="8929" y="133945"/>
                </a:lnTo>
                <a:lnTo>
                  <a:pt x="8929" y="142875"/>
                </a:lnTo>
                <a:lnTo>
                  <a:pt x="8929" y="151804"/>
                </a:lnTo>
                <a:lnTo>
                  <a:pt x="8929" y="160734"/>
                </a:lnTo>
                <a:lnTo>
                  <a:pt x="8929" y="169664"/>
                </a:lnTo>
                <a:lnTo>
                  <a:pt x="8929" y="169664"/>
                </a:lnTo>
                <a:lnTo>
                  <a:pt x="8929" y="169664"/>
                </a:lnTo>
                <a:lnTo>
                  <a:pt x="8929" y="178593"/>
                </a:lnTo>
                <a:lnTo>
                  <a:pt x="0" y="178593"/>
                </a:lnTo>
                <a:lnTo>
                  <a:pt x="0" y="178593"/>
                </a:lnTo>
                <a:lnTo>
                  <a:pt x="0" y="169664"/>
                </a:lnTo>
                <a:lnTo>
                  <a:pt x="0" y="169664"/>
                </a:lnTo>
                <a:lnTo>
                  <a:pt x="8929" y="160734"/>
                </a:lnTo>
                <a:lnTo>
                  <a:pt x="8929" y="151804"/>
                </a:lnTo>
                <a:lnTo>
                  <a:pt x="8929" y="142875"/>
                </a:lnTo>
                <a:lnTo>
                  <a:pt x="8929" y="133945"/>
                </a:lnTo>
                <a:lnTo>
                  <a:pt x="8929" y="125015"/>
                </a:lnTo>
                <a:lnTo>
                  <a:pt x="8929" y="116086"/>
                </a:lnTo>
                <a:lnTo>
                  <a:pt x="8929" y="107156"/>
                </a:lnTo>
                <a:lnTo>
                  <a:pt x="17859" y="98226"/>
                </a:lnTo>
                <a:lnTo>
                  <a:pt x="17859" y="98226"/>
                </a:lnTo>
                <a:lnTo>
                  <a:pt x="17859" y="89297"/>
                </a:lnTo>
                <a:lnTo>
                  <a:pt x="26789" y="80367"/>
                </a:lnTo>
                <a:lnTo>
                  <a:pt x="35718" y="80367"/>
                </a:lnTo>
                <a:lnTo>
                  <a:pt x="44648" y="71437"/>
                </a:lnTo>
                <a:lnTo>
                  <a:pt x="44648" y="71437"/>
                </a:lnTo>
                <a:lnTo>
                  <a:pt x="53578" y="71437"/>
                </a:lnTo>
                <a:lnTo>
                  <a:pt x="62507" y="71437"/>
                </a:lnTo>
                <a:lnTo>
                  <a:pt x="71437" y="71437"/>
                </a:lnTo>
                <a:lnTo>
                  <a:pt x="71437" y="71437"/>
                </a:lnTo>
                <a:lnTo>
                  <a:pt x="80367" y="71437"/>
                </a:lnTo>
                <a:lnTo>
                  <a:pt x="80367" y="80367"/>
                </a:lnTo>
                <a:lnTo>
                  <a:pt x="89297" y="89297"/>
                </a:lnTo>
                <a:lnTo>
                  <a:pt x="89297" y="98226"/>
                </a:lnTo>
                <a:lnTo>
                  <a:pt x="89297" y="98226"/>
                </a:lnTo>
                <a:lnTo>
                  <a:pt x="98226" y="107156"/>
                </a:lnTo>
                <a:lnTo>
                  <a:pt x="98226" y="116086"/>
                </a:lnTo>
                <a:lnTo>
                  <a:pt x="98226" y="125015"/>
                </a:lnTo>
                <a:lnTo>
                  <a:pt x="98226" y="133945"/>
                </a:lnTo>
                <a:lnTo>
                  <a:pt x="98226" y="142875"/>
                </a:lnTo>
                <a:lnTo>
                  <a:pt x="98226" y="151804"/>
                </a:lnTo>
                <a:lnTo>
                  <a:pt x="89297" y="160734"/>
                </a:lnTo>
                <a:lnTo>
                  <a:pt x="80367" y="169664"/>
                </a:lnTo>
                <a:lnTo>
                  <a:pt x="80367" y="169664"/>
                </a:lnTo>
                <a:lnTo>
                  <a:pt x="71437" y="178593"/>
                </a:lnTo>
                <a:lnTo>
                  <a:pt x="71437" y="178593"/>
                </a:lnTo>
                <a:lnTo>
                  <a:pt x="62507" y="178593"/>
                </a:lnTo>
                <a:lnTo>
                  <a:pt x="62507" y="178593"/>
                </a:lnTo>
                <a:lnTo>
                  <a:pt x="53578" y="178593"/>
                </a:lnTo>
                <a:lnTo>
                  <a:pt x="44648" y="178593"/>
                </a:lnTo>
                <a:lnTo>
                  <a:pt x="44648" y="178593"/>
                </a:lnTo>
                <a:lnTo>
                  <a:pt x="35718" y="178593"/>
                </a:lnTo>
                <a:lnTo>
                  <a:pt x="26789" y="169664"/>
                </a:lnTo>
                <a:lnTo>
                  <a:pt x="17859" y="169664"/>
                </a:lnTo>
                <a:lnTo>
                  <a:pt x="17859" y="169664"/>
                </a:lnTo>
                <a:lnTo>
                  <a:pt x="17859" y="160734"/>
                </a:lnTo>
                <a:lnTo>
                  <a:pt x="8929" y="160734"/>
                </a:lnTo>
                <a:lnTo>
                  <a:pt x="8929" y="160734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Freeform 16"/>
          <p:cNvSpPr/>
          <p:nvPr/>
        </p:nvSpPr>
        <p:spPr>
          <a:xfrm>
            <a:off x="1419820" y="4152304"/>
            <a:ext cx="8931" cy="116087"/>
          </a:xfrm>
          <a:custGeom>
            <a:avLst/>
            <a:gdLst/>
            <a:ahLst/>
            <a:cxnLst/>
            <a:rect l="0" t="0" r="0" b="0"/>
            <a:pathLst>
              <a:path w="8931" h="116087">
                <a:moveTo>
                  <a:pt x="8930" y="0"/>
                </a:moveTo>
                <a:lnTo>
                  <a:pt x="8930" y="0"/>
                </a:lnTo>
                <a:lnTo>
                  <a:pt x="8930" y="8930"/>
                </a:lnTo>
                <a:lnTo>
                  <a:pt x="8930" y="17860"/>
                </a:lnTo>
                <a:lnTo>
                  <a:pt x="8930" y="17860"/>
                </a:lnTo>
                <a:lnTo>
                  <a:pt x="8930" y="26789"/>
                </a:lnTo>
                <a:lnTo>
                  <a:pt x="8930" y="44649"/>
                </a:lnTo>
                <a:lnTo>
                  <a:pt x="0" y="53578"/>
                </a:lnTo>
                <a:lnTo>
                  <a:pt x="0" y="62508"/>
                </a:lnTo>
                <a:lnTo>
                  <a:pt x="0" y="71438"/>
                </a:lnTo>
                <a:lnTo>
                  <a:pt x="0" y="80367"/>
                </a:lnTo>
                <a:lnTo>
                  <a:pt x="8930" y="89297"/>
                </a:lnTo>
                <a:lnTo>
                  <a:pt x="8930" y="98227"/>
                </a:lnTo>
                <a:lnTo>
                  <a:pt x="8930" y="107157"/>
                </a:lnTo>
                <a:lnTo>
                  <a:pt x="8930" y="107157"/>
                </a:lnTo>
                <a:lnTo>
                  <a:pt x="8930" y="107157"/>
                </a:lnTo>
                <a:lnTo>
                  <a:pt x="8930" y="116086"/>
                </a:lnTo>
                <a:lnTo>
                  <a:pt x="8930" y="116086"/>
                </a:lnTo>
                <a:lnTo>
                  <a:pt x="8930" y="116086"/>
                </a:lnTo>
                <a:lnTo>
                  <a:pt x="8930" y="116086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Freeform 17"/>
          <p:cNvSpPr/>
          <p:nvPr/>
        </p:nvSpPr>
        <p:spPr>
          <a:xfrm>
            <a:off x="1473398" y="4125515"/>
            <a:ext cx="133947" cy="125017"/>
          </a:xfrm>
          <a:custGeom>
            <a:avLst/>
            <a:gdLst/>
            <a:ahLst/>
            <a:cxnLst/>
            <a:rect l="0" t="0" r="0" b="0"/>
            <a:pathLst>
              <a:path w="133947" h="125017">
                <a:moveTo>
                  <a:pt x="80368" y="8930"/>
                </a:moveTo>
                <a:lnTo>
                  <a:pt x="80368" y="8930"/>
                </a:lnTo>
                <a:lnTo>
                  <a:pt x="80368" y="8930"/>
                </a:lnTo>
                <a:lnTo>
                  <a:pt x="80368" y="8930"/>
                </a:lnTo>
                <a:lnTo>
                  <a:pt x="80368" y="0"/>
                </a:lnTo>
                <a:lnTo>
                  <a:pt x="71438" y="0"/>
                </a:lnTo>
                <a:lnTo>
                  <a:pt x="71438" y="0"/>
                </a:lnTo>
                <a:lnTo>
                  <a:pt x="71438" y="0"/>
                </a:lnTo>
                <a:lnTo>
                  <a:pt x="62508" y="0"/>
                </a:lnTo>
                <a:lnTo>
                  <a:pt x="62508" y="8930"/>
                </a:lnTo>
                <a:lnTo>
                  <a:pt x="53578" y="8930"/>
                </a:lnTo>
                <a:lnTo>
                  <a:pt x="44649" y="8930"/>
                </a:lnTo>
                <a:lnTo>
                  <a:pt x="35719" y="17860"/>
                </a:lnTo>
                <a:lnTo>
                  <a:pt x="35719" y="26789"/>
                </a:lnTo>
                <a:lnTo>
                  <a:pt x="26789" y="26789"/>
                </a:lnTo>
                <a:lnTo>
                  <a:pt x="17860" y="35719"/>
                </a:lnTo>
                <a:lnTo>
                  <a:pt x="8930" y="44649"/>
                </a:lnTo>
                <a:lnTo>
                  <a:pt x="8930" y="53578"/>
                </a:lnTo>
                <a:lnTo>
                  <a:pt x="0" y="62508"/>
                </a:lnTo>
                <a:lnTo>
                  <a:pt x="0" y="71438"/>
                </a:lnTo>
                <a:lnTo>
                  <a:pt x="0" y="80367"/>
                </a:lnTo>
                <a:lnTo>
                  <a:pt x="0" y="80367"/>
                </a:lnTo>
                <a:lnTo>
                  <a:pt x="0" y="89297"/>
                </a:lnTo>
                <a:lnTo>
                  <a:pt x="8930" y="98227"/>
                </a:lnTo>
                <a:lnTo>
                  <a:pt x="8930" y="107156"/>
                </a:lnTo>
                <a:lnTo>
                  <a:pt x="17860" y="107156"/>
                </a:lnTo>
                <a:lnTo>
                  <a:pt x="26789" y="116086"/>
                </a:lnTo>
                <a:lnTo>
                  <a:pt x="35719" y="116086"/>
                </a:lnTo>
                <a:lnTo>
                  <a:pt x="44649" y="116086"/>
                </a:lnTo>
                <a:lnTo>
                  <a:pt x="62508" y="125016"/>
                </a:lnTo>
                <a:lnTo>
                  <a:pt x="71438" y="125016"/>
                </a:lnTo>
                <a:lnTo>
                  <a:pt x="80368" y="125016"/>
                </a:lnTo>
                <a:lnTo>
                  <a:pt x="89297" y="125016"/>
                </a:lnTo>
                <a:lnTo>
                  <a:pt x="107157" y="125016"/>
                </a:lnTo>
                <a:lnTo>
                  <a:pt x="107157" y="116086"/>
                </a:lnTo>
                <a:lnTo>
                  <a:pt x="116086" y="116086"/>
                </a:lnTo>
                <a:lnTo>
                  <a:pt x="125016" y="116086"/>
                </a:lnTo>
                <a:lnTo>
                  <a:pt x="125016" y="116086"/>
                </a:lnTo>
                <a:lnTo>
                  <a:pt x="133946" y="116086"/>
                </a:lnTo>
                <a:lnTo>
                  <a:pt x="133946" y="116086"/>
                </a:lnTo>
                <a:lnTo>
                  <a:pt x="133946" y="116086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Freeform 18"/>
          <p:cNvSpPr/>
          <p:nvPr/>
        </p:nvSpPr>
        <p:spPr>
          <a:xfrm>
            <a:off x="991195" y="4018359"/>
            <a:ext cx="8931" cy="133946"/>
          </a:xfrm>
          <a:custGeom>
            <a:avLst/>
            <a:gdLst/>
            <a:ahLst/>
            <a:cxnLst/>
            <a:rect l="0" t="0" r="0" b="0"/>
            <a:pathLst>
              <a:path w="8931" h="133946">
                <a:moveTo>
                  <a:pt x="8930" y="0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8930" y="8930"/>
                </a:lnTo>
                <a:lnTo>
                  <a:pt x="8930" y="8930"/>
                </a:lnTo>
                <a:lnTo>
                  <a:pt x="8930" y="17859"/>
                </a:lnTo>
                <a:lnTo>
                  <a:pt x="8930" y="17859"/>
                </a:lnTo>
                <a:lnTo>
                  <a:pt x="8930" y="26789"/>
                </a:lnTo>
                <a:lnTo>
                  <a:pt x="8930" y="26789"/>
                </a:lnTo>
                <a:lnTo>
                  <a:pt x="8930" y="35719"/>
                </a:lnTo>
                <a:lnTo>
                  <a:pt x="0" y="44648"/>
                </a:lnTo>
                <a:lnTo>
                  <a:pt x="0" y="44648"/>
                </a:lnTo>
                <a:lnTo>
                  <a:pt x="8930" y="53578"/>
                </a:lnTo>
                <a:lnTo>
                  <a:pt x="8930" y="62508"/>
                </a:lnTo>
                <a:lnTo>
                  <a:pt x="8930" y="71437"/>
                </a:lnTo>
                <a:lnTo>
                  <a:pt x="8930" y="80367"/>
                </a:lnTo>
                <a:lnTo>
                  <a:pt x="8930" y="80367"/>
                </a:lnTo>
                <a:lnTo>
                  <a:pt x="8930" y="89297"/>
                </a:lnTo>
                <a:lnTo>
                  <a:pt x="8930" y="107156"/>
                </a:lnTo>
                <a:lnTo>
                  <a:pt x="8930" y="107156"/>
                </a:lnTo>
                <a:lnTo>
                  <a:pt x="8930" y="116086"/>
                </a:lnTo>
                <a:lnTo>
                  <a:pt x="8930" y="125016"/>
                </a:lnTo>
                <a:lnTo>
                  <a:pt x="8930" y="133945"/>
                </a:lnTo>
                <a:lnTo>
                  <a:pt x="8930" y="133945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Freeform 19"/>
          <p:cNvSpPr/>
          <p:nvPr/>
        </p:nvSpPr>
        <p:spPr>
          <a:xfrm>
            <a:off x="1000125" y="3955851"/>
            <a:ext cx="8931" cy="116087"/>
          </a:xfrm>
          <a:custGeom>
            <a:avLst/>
            <a:gdLst/>
            <a:ahLst/>
            <a:cxnLst/>
            <a:rect l="0" t="0" r="0" b="0"/>
            <a:pathLst>
              <a:path w="8931" h="116087">
                <a:moveTo>
                  <a:pt x="8930" y="0"/>
                </a:moveTo>
                <a:lnTo>
                  <a:pt x="8930" y="0"/>
                </a:lnTo>
                <a:lnTo>
                  <a:pt x="8930" y="0"/>
                </a:lnTo>
                <a:lnTo>
                  <a:pt x="8930" y="8930"/>
                </a:lnTo>
                <a:lnTo>
                  <a:pt x="8930" y="8930"/>
                </a:lnTo>
                <a:lnTo>
                  <a:pt x="8930" y="8930"/>
                </a:lnTo>
                <a:lnTo>
                  <a:pt x="8930" y="17860"/>
                </a:lnTo>
                <a:lnTo>
                  <a:pt x="8930" y="26789"/>
                </a:lnTo>
                <a:lnTo>
                  <a:pt x="8930" y="35719"/>
                </a:lnTo>
                <a:lnTo>
                  <a:pt x="8930" y="44649"/>
                </a:lnTo>
                <a:lnTo>
                  <a:pt x="8930" y="53578"/>
                </a:lnTo>
                <a:lnTo>
                  <a:pt x="8930" y="62508"/>
                </a:lnTo>
                <a:lnTo>
                  <a:pt x="8930" y="71438"/>
                </a:lnTo>
                <a:lnTo>
                  <a:pt x="8930" y="80367"/>
                </a:lnTo>
                <a:lnTo>
                  <a:pt x="8930" y="89297"/>
                </a:lnTo>
                <a:lnTo>
                  <a:pt x="0" y="98227"/>
                </a:lnTo>
                <a:lnTo>
                  <a:pt x="0" y="107156"/>
                </a:lnTo>
                <a:lnTo>
                  <a:pt x="0" y="116086"/>
                </a:lnTo>
                <a:lnTo>
                  <a:pt x="0" y="116086"/>
                </a:lnTo>
                <a:lnTo>
                  <a:pt x="0" y="116086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Freeform 20"/>
          <p:cNvSpPr/>
          <p:nvPr/>
        </p:nvSpPr>
        <p:spPr>
          <a:xfrm>
            <a:off x="4000500" y="4661296"/>
            <a:ext cx="241102" cy="62509"/>
          </a:xfrm>
          <a:custGeom>
            <a:avLst/>
            <a:gdLst/>
            <a:ahLst/>
            <a:cxnLst/>
            <a:rect l="0" t="0" r="0" b="0"/>
            <a:pathLst>
              <a:path w="241102" h="62509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8929" y="0"/>
                </a:lnTo>
                <a:lnTo>
                  <a:pt x="17859" y="0"/>
                </a:lnTo>
                <a:lnTo>
                  <a:pt x="26789" y="0"/>
                </a:lnTo>
                <a:lnTo>
                  <a:pt x="44648" y="8930"/>
                </a:lnTo>
                <a:lnTo>
                  <a:pt x="62507" y="8930"/>
                </a:lnTo>
                <a:lnTo>
                  <a:pt x="80367" y="17860"/>
                </a:lnTo>
                <a:lnTo>
                  <a:pt x="107156" y="26790"/>
                </a:lnTo>
                <a:lnTo>
                  <a:pt x="125015" y="26790"/>
                </a:lnTo>
                <a:lnTo>
                  <a:pt x="151804" y="35719"/>
                </a:lnTo>
                <a:lnTo>
                  <a:pt x="169664" y="44649"/>
                </a:lnTo>
                <a:lnTo>
                  <a:pt x="196453" y="44649"/>
                </a:lnTo>
                <a:lnTo>
                  <a:pt x="214312" y="53579"/>
                </a:lnTo>
                <a:lnTo>
                  <a:pt x="223242" y="53579"/>
                </a:lnTo>
                <a:lnTo>
                  <a:pt x="232171" y="62508"/>
                </a:lnTo>
                <a:lnTo>
                  <a:pt x="241101" y="62508"/>
                </a:lnTo>
                <a:lnTo>
                  <a:pt x="241101" y="62508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Freeform 21"/>
          <p:cNvSpPr/>
          <p:nvPr/>
        </p:nvSpPr>
        <p:spPr>
          <a:xfrm>
            <a:off x="4304109" y="4697015"/>
            <a:ext cx="116087" cy="214314"/>
          </a:xfrm>
          <a:custGeom>
            <a:avLst/>
            <a:gdLst/>
            <a:ahLst/>
            <a:cxnLst/>
            <a:rect l="0" t="0" r="0" b="0"/>
            <a:pathLst>
              <a:path w="116087" h="214314">
                <a:moveTo>
                  <a:pt x="26789" y="0"/>
                </a:moveTo>
                <a:lnTo>
                  <a:pt x="26789" y="0"/>
                </a:lnTo>
                <a:lnTo>
                  <a:pt x="26789" y="0"/>
                </a:lnTo>
                <a:lnTo>
                  <a:pt x="26789" y="8930"/>
                </a:lnTo>
                <a:lnTo>
                  <a:pt x="26789" y="8930"/>
                </a:lnTo>
                <a:lnTo>
                  <a:pt x="26789" y="17860"/>
                </a:lnTo>
                <a:lnTo>
                  <a:pt x="26789" y="35719"/>
                </a:lnTo>
                <a:lnTo>
                  <a:pt x="26789" y="53578"/>
                </a:lnTo>
                <a:lnTo>
                  <a:pt x="26789" y="71438"/>
                </a:lnTo>
                <a:lnTo>
                  <a:pt x="26789" y="89297"/>
                </a:lnTo>
                <a:lnTo>
                  <a:pt x="26789" y="107156"/>
                </a:lnTo>
                <a:lnTo>
                  <a:pt x="17859" y="125016"/>
                </a:lnTo>
                <a:lnTo>
                  <a:pt x="17859" y="142875"/>
                </a:lnTo>
                <a:lnTo>
                  <a:pt x="17859" y="160735"/>
                </a:lnTo>
                <a:lnTo>
                  <a:pt x="8930" y="169664"/>
                </a:lnTo>
                <a:lnTo>
                  <a:pt x="8930" y="187524"/>
                </a:lnTo>
                <a:lnTo>
                  <a:pt x="8930" y="196454"/>
                </a:lnTo>
                <a:lnTo>
                  <a:pt x="8930" y="205383"/>
                </a:lnTo>
                <a:lnTo>
                  <a:pt x="0" y="214313"/>
                </a:lnTo>
                <a:lnTo>
                  <a:pt x="0" y="214313"/>
                </a:lnTo>
                <a:lnTo>
                  <a:pt x="0" y="214313"/>
                </a:lnTo>
                <a:lnTo>
                  <a:pt x="0" y="214313"/>
                </a:lnTo>
                <a:lnTo>
                  <a:pt x="0" y="214313"/>
                </a:lnTo>
                <a:lnTo>
                  <a:pt x="0" y="205383"/>
                </a:lnTo>
                <a:lnTo>
                  <a:pt x="0" y="187524"/>
                </a:lnTo>
                <a:lnTo>
                  <a:pt x="0" y="178594"/>
                </a:lnTo>
                <a:lnTo>
                  <a:pt x="0" y="160735"/>
                </a:lnTo>
                <a:lnTo>
                  <a:pt x="0" y="133946"/>
                </a:lnTo>
                <a:lnTo>
                  <a:pt x="0" y="116086"/>
                </a:lnTo>
                <a:lnTo>
                  <a:pt x="8930" y="98227"/>
                </a:lnTo>
                <a:lnTo>
                  <a:pt x="8930" y="71438"/>
                </a:lnTo>
                <a:lnTo>
                  <a:pt x="17859" y="53578"/>
                </a:lnTo>
                <a:lnTo>
                  <a:pt x="26789" y="44649"/>
                </a:lnTo>
                <a:lnTo>
                  <a:pt x="35719" y="26789"/>
                </a:lnTo>
                <a:lnTo>
                  <a:pt x="44648" y="17860"/>
                </a:lnTo>
                <a:lnTo>
                  <a:pt x="53578" y="8930"/>
                </a:lnTo>
                <a:lnTo>
                  <a:pt x="53578" y="0"/>
                </a:lnTo>
                <a:lnTo>
                  <a:pt x="62508" y="0"/>
                </a:lnTo>
                <a:lnTo>
                  <a:pt x="71437" y="0"/>
                </a:lnTo>
                <a:lnTo>
                  <a:pt x="80367" y="0"/>
                </a:lnTo>
                <a:lnTo>
                  <a:pt x="89297" y="0"/>
                </a:lnTo>
                <a:lnTo>
                  <a:pt x="98227" y="8930"/>
                </a:lnTo>
                <a:lnTo>
                  <a:pt x="107156" y="17860"/>
                </a:lnTo>
                <a:lnTo>
                  <a:pt x="107156" y="35719"/>
                </a:lnTo>
                <a:lnTo>
                  <a:pt x="116086" y="44649"/>
                </a:lnTo>
                <a:lnTo>
                  <a:pt x="116086" y="62508"/>
                </a:lnTo>
                <a:lnTo>
                  <a:pt x="116086" y="71438"/>
                </a:lnTo>
                <a:lnTo>
                  <a:pt x="116086" y="89297"/>
                </a:lnTo>
                <a:lnTo>
                  <a:pt x="116086" y="98227"/>
                </a:lnTo>
                <a:lnTo>
                  <a:pt x="116086" y="107156"/>
                </a:lnTo>
                <a:lnTo>
                  <a:pt x="107156" y="116086"/>
                </a:lnTo>
                <a:lnTo>
                  <a:pt x="107156" y="125016"/>
                </a:lnTo>
                <a:lnTo>
                  <a:pt x="107156" y="125016"/>
                </a:lnTo>
                <a:lnTo>
                  <a:pt x="98227" y="133946"/>
                </a:lnTo>
                <a:lnTo>
                  <a:pt x="89297" y="133946"/>
                </a:lnTo>
                <a:lnTo>
                  <a:pt x="80367" y="133946"/>
                </a:lnTo>
                <a:lnTo>
                  <a:pt x="71437" y="133946"/>
                </a:lnTo>
                <a:lnTo>
                  <a:pt x="62508" y="125016"/>
                </a:lnTo>
                <a:lnTo>
                  <a:pt x="53578" y="116086"/>
                </a:lnTo>
                <a:lnTo>
                  <a:pt x="53578" y="116086"/>
                </a:lnTo>
                <a:lnTo>
                  <a:pt x="44648" y="107156"/>
                </a:lnTo>
                <a:lnTo>
                  <a:pt x="44648" y="107156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Freeform 22"/>
          <p:cNvSpPr/>
          <p:nvPr/>
        </p:nvSpPr>
        <p:spPr>
          <a:xfrm>
            <a:off x="4491632" y="4634507"/>
            <a:ext cx="80369" cy="223244"/>
          </a:xfrm>
          <a:custGeom>
            <a:avLst/>
            <a:gdLst/>
            <a:ahLst/>
            <a:cxnLst/>
            <a:rect l="0" t="0" r="0" b="0"/>
            <a:pathLst>
              <a:path w="80369" h="223244">
                <a:moveTo>
                  <a:pt x="8930" y="0"/>
                </a:moveTo>
                <a:lnTo>
                  <a:pt x="8930" y="0"/>
                </a:lnTo>
                <a:lnTo>
                  <a:pt x="8930" y="8930"/>
                </a:lnTo>
                <a:lnTo>
                  <a:pt x="8930" y="8930"/>
                </a:lnTo>
                <a:lnTo>
                  <a:pt x="8930" y="17860"/>
                </a:lnTo>
                <a:lnTo>
                  <a:pt x="8930" y="26789"/>
                </a:lnTo>
                <a:lnTo>
                  <a:pt x="8930" y="35719"/>
                </a:lnTo>
                <a:lnTo>
                  <a:pt x="17860" y="53579"/>
                </a:lnTo>
                <a:lnTo>
                  <a:pt x="8930" y="71438"/>
                </a:lnTo>
                <a:lnTo>
                  <a:pt x="8930" y="89297"/>
                </a:lnTo>
                <a:lnTo>
                  <a:pt x="8930" y="107157"/>
                </a:lnTo>
                <a:lnTo>
                  <a:pt x="8930" y="125016"/>
                </a:lnTo>
                <a:lnTo>
                  <a:pt x="0" y="142875"/>
                </a:lnTo>
                <a:lnTo>
                  <a:pt x="0" y="151805"/>
                </a:lnTo>
                <a:lnTo>
                  <a:pt x="0" y="169664"/>
                </a:lnTo>
                <a:lnTo>
                  <a:pt x="0" y="178594"/>
                </a:lnTo>
                <a:lnTo>
                  <a:pt x="0" y="187524"/>
                </a:lnTo>
                <a:lnTo>
                  <a:pt x="0" y="196454"/>
                </a:lnTo>
                <a:lnTo>
                  <a:pt x="0" y="196454"/>
                </a:lnTo>
                <a:lnTo>
                  <a:pt x="0" y="196454"/>
                </a:lnTo>
                <a:lnTo>
                  <a:pt x="0" y="196454"/>
                </a:lnTo>
                <a:lnTo>
                  <a:pt x="0" y="196454"/>
                </a:lnTo>
                <a:lnTo>
                  <a:pt x="0" y="196454"/>
                </a:lnTo>
                <a:lnTo>
                  <a:pt x="0" y="196454"/>
                </a:lnTo>
                <a:lnTo>
                  <a:pt x="0" y="187524"/>
                </a:lnTo>
                <a:lnTo>
                  <a:pt x="0" y="178594"/>
                </a:lnTo>
                <a:lnTo>
                  <a:pt x="0" y="160735"/>
                </a:lnTo>
                <a:lnTo>
                  <a:pt x="0" y="151805"/>
                </a:lnTo>
                <a:lnTo>
                  <a:pt x="0" y="133946"/>
                </a:lnTo>
                <a:lnTo>
                  <a:pt x="8930" y="125016"/>
                </a:lnTo>
                <a:lnTo>
                  <a:pt x="8930" y="107157"/>
                </a:lnTo>
                <a:lnTo>
                  <a:pt x="17860" y="98227"/>
                </a:lnTo>
                <a:lnTo>
                  <a:pt x="26789" y="89297"/>
                </a:lnTo>
                <a:lnTo>
                  <a:pt x="35719" y="89297"/>
                </a:lnTo>
                <a:lnTo>
                  <a:pt x="44649" y="80368"/>
                </a:lnTo>
                <a:lnTo>
                  <a:pt x="44649" y="89297"/>
                </a:lnTo>
                <a:lnTo>
                  <a:pt x="53579" y="89297"/>
                </a:lnTo>
                <a:lnTo>
                  <a:pt x="62508" y="89297"/>
                </a:lnTo>
                <a:lnTo>
                  <a:pt x="62508" y="98227"/>
                </a:lnTo>
                <a:lnTo>
                  <a:pt x="71438" y="107157"/>
                </a:lnTo>
                <a:lnTo>
                  <a:pt x="71438" y="125016"/>
                </a:lnTo>
                <a:lnTo>
                  <a:pt x="71438" y="133946"/>
                </a:lnTo>
                <a:lnTo>
                  <a:pt x="80368" y="151805"/>
                </a:lnTo>
                <a:lnTo>
                  <a:pt x="80368" y="160735"/>
                </a:lnTo>
                <a:lnTo>
                  <a:pt x="71438" y="178594"/>
                </a:lnTo>
                <a:lnTo>
                  <a:pt x="71438" y="187524"/>
                </a:lnTo>
                <a:lnTo>
                  <a:pt x="71438" y="205383"/>
                </a:lnTo>
                <a:lnTo>
                  <a:pt x="71438" y="214313"/>
                </a:lnTo>
                <a:lnTo>
                  <a:pt x="71438" y="214313"/>
                </a:lnTo>
                <a:lnTo>
                  <a:pt x="71438" y="223243"/>
                </a:lnTo>
                <a:lnTo>
                  <a:pt x="71438" y="223243"/>
                </a:lnTo>
                <a:lnTo>
                  <a:pt x="71438" y="223243"/>
                </a:lnTo>
                <a:lnTo>
                  <a:pt x="71438" y="223243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Freeform 23"/>
          <p:cNvSpPr/>
          <p:nvPr/>
        </p:nvSpPr>
        <p:spPr>
          <a:xfrm>
            <a:off x="4634507" y="4741664"/>
            <a:ext cx="8931" cy="98227"/>
          </a:xfrm>
          <a:custGeom>
            <a:avLst/>
            <a:gdLst/>
            <a:ahLst/>
            <a:cxnLst/>
            <a:rect l="0" t="0" r="0" b="0"/>
            <a:pathLst>
              <a:path w="8931" h="98227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8930" y="8929"/>
                </a:lnTo>
                <a:lnTo>
                  <a:pt x="8930" y="17859"/>
                </a:lnTo>
                <a:lnTo>
                  <a:pt x="8930" y="26789"/>
                </a:lnTo>
                <a:lnTo>
                  <a:pt x="8930" y="44648"/>
                </a:lnTo>
                <a:lnTo>
                  <a:pt x="8930" y="53578"/>
                </a:lnTo>
                <a:lnTo>
                  <a:pt x="8930" y="71437"/>
                </a:lnTo>
                <a:lnTo>
                  <a:pt x="0" y="89297"/>
                </a:lnTo>
                <a:lnTo>
                  <a:pt x="0" y="98226"/>
                </a:lnTo>
                <a:lnTo>
                  <a:pt x="0" y="98226"/>
                </a:lnTo>
                <a:lnTo>
                  <a:pt x="0" y="98226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Freeform 24"/>
          <p:cNvSpPr/>
          <p:nvPr/>
        </p:nvSpPr>
        <p:spPr>
          <a:xfrm>
            <a:off x="4688086" y="4616648"/>
            <a:ext cx="26790" cy="223243"/>
          </a:xfrm>
          <a:custGeom>
            <a:avLst/>
            <a:gdLst/>
            <a:ahLst/>
            <a:cxnLst/>
            <a:rect l="0" t="0" r="0" b="0"/>
            <a:pathLst>
              <a:path w="26790" h="223243">
                <a:moveTo>
                  <a:pt x="0" y="0"/>
                </a:moveTo>
                <a:lnTo>
                  <a:pt x="0" y="0"/>
                </a:lnTo>
                <a:lnTo>
                  <a:pt x="8929" y="8930"/>
                </a:lnTo>
                <a:lnTo>
                  <a:pt x="8929" y="8930"/>
                </a:lnTo>
                <a:lnTo>
                  <a:pt x="8929" y="8930"/>
                </a:lnTo>
                <a:lnTo>
                  <a:pt x="8929" y="17859"/>
                </a:lnTo>
                <a:lnTo>
                  <a:pt x="8929" y="35719"/>
                </a:lnTo>
                <a:lnTo>
                  <a:pt x="17859" y="44648"/>
                </a:lnTo>
                <a:lnTo>
                  <a:pt x="17859" y="62508"/>
                </a:lnTo>
                <a:lnTo>
                  <a:pt x="17859" y="80367"/>
                </a:lnTo>
                <a:lnTo>
                  <a:pt x="17859" y="98227"/>
                </a:lnTo>
                <a:lnTo>
                  <a:pt x="17859" y="116086"/>
                </a:lnTo>
                <a:lnTo>
                  <a:pt x="17859" y="133945"/>
                </a:lnTo>
                <a:lnTo>
                  <a:pt x="17859" y="151805"/>
                </a:lnTo>
                <a:lnTo>
                  <a:pt x="17859" y="160734"/>
                </a:lnTo>
                <a:lnTo>
                  <a:pt x="26789" y="178594"/>
                </a:lnTo>
                <a:lnTo>
                  <a:pt x="26789" y="196453"/>
                </a:lnTo>
                <a:lnTo>
                  <a:pt x="26789" y="205383"/>
                </a:lnTo>
                <a:lnTo>
                  <a:pt x="17859" y="214313"/>
                </a:lnTo>
                <a:lnTo>
                  <a:pt x="17859" y="223242"/>
                </a:lnTo>
                <a:lnTo>
                  <a:pt x="17859" y="223242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Freeform 25"/>
          <p:cNvSpPr/>
          <p:nvPr/>
        </p:nvSpPr>
        <p:spPr>
          <a:xfrm>
            <a:off x="4768453" y="4616648"/>
            <a:ext cx="17860" cy="258962"/>
          </a:xfrm>
          <a:custGeom>
            <a:avLst/>
            <a:gdLst/>
            <a:ahLst/>
            <a:cxnLst/>
            <a:rect l="0" t="0" r="0" b="0"/>
            <a:pathLst>
              <a:path w="17860" h="258962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8930"/>
                </a:lnTo>
                <a:lnTo>
                  <a:pt x="0" y="17859"/>
                </a:lnTo>
                <a:lnTo>
                  <a:pt x="0" y="26789"/>
                </a:lnTo>
                <a:lnTo>
                  <a:pt x="0" y="44648"/>
                </a:lnTo>
                <a:lnTo>
                  <a:pt x="0" y="62508"/>
                </a:lnTo>
                <a:lnTo>
                  <a:pt x="0" y="80367"/>
                </a:lnTo>
                <a:lnTo>
                  <a:pt x="0" y="98227"/>
                </a:lnTo>
                <a:lnTo>
                  <a:pt x="0" y="116086"/>
                </a:lnTo>
                <a:lnTo>
                  <a:pt x="0" y="133945"/>
                </a:lnTo>
                <a:lnTo>
                  <a:pt x="0" y="151805"/>
                </a:lnTo>
                <a:lnTo>
                  <a:pt x="0" y="178594"/>
                </a:lnTo>
                <a:lnTo>
                  <a:pt x="8929" y="187523"/>
                </a:lnTo>
                <a:lnTo>
                  <a:pt x="8929" y="205383"/>
                </a:lnTo>
                <a:lnTo>
                  <a:pt x="8929" y="223242"/>
                </a:lnTo>
                <a:lnTo>
                  <a:pt x="8929" y="232172"/>
                </a:lnTo>
                <a:lnTo>
                  <a:pt x="17859" y="241102"/>
                </a:lnTo>
                <a:lnTo>
                  <a:pt x="17859" y="250031"/>
                </a:lnTo>
                <a:lnTo>
                  <a:pt x="17859" y="258961"/>
                </a:lnTo>
                <a:lnTo>
                  <a:pt x="17859" y="258961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Freeform 26"/>
          <p:cNvSpPr/>
          <p:nvPr/>
        </p:nvSpPr>
        <p:spPr>
          <a:xfrm>
            <a:off x="4830961" y="4777382"/>
            <a:ext cx="1" cy="71439"/>
          </a:xfrm>
          <a:custGeom>
            <a:avLst/>
            <a:gdLst/>
            <a:ahLst/>
            <a:cxnLst/>
            <a:rect l="0" t="0" r="0" b="0"/>
            <a:pathLst>
              <a:path w="1" h="71439">
                <a:moveTo>
                  <a:pt x="0" y="0"/>
                </a:moveTo>
                <a:lnTo>
                  <a:pt x="0" y="0"/>
                </a:lnTo>
                <a:lnTo>
                  <a:pt x="0" y="8930"/>
                </a:lnTo>
                <a:lnTo>
                  <a:pt x="0" y="26789"/>
                </a:lnTo>
                <a:lnTo>
                  <a:pt x="0" y="44649"/>
                </a:lnTo>
                <a:lnTo>
                  <a:pt x="0" y="53579"/>
                </a:lnTo>
                <a:lnTo>
                  <a:pt x="0" y="62508"/>
                </a:lnTo>
                <a:lnTo>
                  <a:pt x="0" y="71438"/>
                </a:lnTo>
                <a:lnTo>
                  <a:pt x="0" y="71438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Freeform 27"/>
          <p:cNvSpPr/>
          <p:nvPr/>
        </p:nvSpPr>
        <p:spPr>
          <a:xfrm>
            <a:off x="4866679" y="4732734"/>
            <a:ext cx="1" cy="1"/>
          </a:xfrm>
          <a:custGeom>
            <a:avLst/>
            <a:gdLst/>
            <a:ahLst/>
            <a:cxnLst/>
            <a:rect l="0" t="0" r="0" b="0"/>
            <a:pathLst>
              <a:path w="1" h="1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Freeform 28"/>
          <p:cNvSpPr/>
          <p:nvPr/>
        </p:nvSpPr>
        <p:spPr>
          <a:xfrm>
            <a:off x="4884539" y="4759523"/>
            <a:ext cx="125017" cy="107157"/>
          </a:xfrm>
          <a:custGeom>
            <a:avLst/>
            <a:gdLst/>
            <a:ahLst/>
            <a:cxnLst/>
            <a:rect l="0" t="0" r="0" b="0"/>
            <a:pathLst>
              <a:path w="125017" h="107157">
                <a:moveTo>
                  <a:pt x="80367" y="0"/>
                </a:moveTo>
                <a:lnTo>
                  <a:pt x="80367" y="0"/>
                </a:lnTo>
                <a:lnTo>
                  <a:pt x="80367" y="0"/>
                </a:lnTo>
                <a:lnTo>
                  <a:pt x="80367" y="0"/>
                </a:lnTo>
                <a:lnTo>
                  <a:pt x="71438" y="0"/>
                </a:lnTo>
                <a:lnTo>
                  <a:pt x="71438" y="0"/>
                </a:lnTo>
                <a:lnTo>
                  <a:pt x="62508" y="0"/>
                </a:lnTo>
                <a:lnTo>
                  <a:pt x="53578" y="0"/>
                </a:lnTo>
                <a:lnTo>
                  <a:pt x="44649" y="8930"/>
                </a:lnTo>
                <a:lnTo>
                  <a:pt x="26789" y="17859"/>
                </a:lnTo>
                <a:lnTo>
                  <a:pt x="17859" y="26789"/>
                </a:lnTo>
                <a:lnTo>
                  <a:pt x="8930" y="35719"/>
                </a:lnTo>
                <a:lnTo>
                  <a:pt x="0" y="44648"/>
                </a:lnTo>
                <a:lnTo>
                  <a:pt x="0" y="53578"/>
                </a:lnTo>
                <a:lnTo>
                  <a:pt x="8930" y="62508"/>
                </a:lnTo>
                <a:lnTo>
                  <a:pt x="8930" y="71438"/>
                </a:lnTo>
                <a:lnTo>
                  <a:pt x="17859" y="89297"/>
                </a:lnTo>
                <a:lnTo>
                  <a:pt x="26789" y="89297"/>
                </a:lnTo>
                <a:lnTo>
                  <a:pt x="44649" y="98227"/>
                </a:lnTo>
                <a:lnTo>
                  <a:pt x="62508" y="98227"/>
                </a:lnTo>
                <a:lnTo>
                  <a:pt x="80367" y="107156"/>
                </a:lnTo>
                <a:lnTo>
                  <a:pt x="89297" y="98227"/>
                </a:lnTo>
                <a:lnTo>
                  <a:pt x="107156" y="98227"/>
                </a:lnTo>
                <a:lnTo>
                  <a:pt x="116086" y="98227"/>
                </a:lnTo>
                <a:lnTo>
                  <a:pt x="116086" y="89297"/>
                </a:lnTo>
                <a:lnTo>
                  <a:pt x="125016" y="89297"/>
                </a:lnTo>
                <a:lnTo>
                  <a:pt x="125016" y="89297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Freeform 29"/>
          <p:cNvSpPr/>
          <p:nvPr/>
        </p:nvSpPr>
        <p:spPr>
          <a:xfrm>
            <a:off x="4616648" y="4741664"/>
            <a:ext cx="62509" cy="196454"/>
          </a:xfrm>
          <a:custGeom>
            <a:avLst/>
            <a:gdLst/>
            <a:ahLst/>
            <a:cxnLst/>
            <a:rect l="0" t="0" r="0" b="0"/>
            <a:pathLst>
              <a:path w="62509" h="196454">
                <a:moveTo>
                  <a:pt x="62508" y="0"/>
                </a:moveTo>
                <a:lnTo>
                  <a:pt x="62508" y="0"/>
                </a:lnTo>
                <a:lnTo>
                  <a:pt x="62508" y="0"/>
                </a:lnTo>
                <a:lnTo>
                  <a:pt x="53578" y="0"/>
                </a:lnTo>
                <a:lnTo>
                  <a:pt x="53578" y="8929"/>
                </a:lnTo>
                <a:lnTo>
                  <a:pt x="53578" y="8929"/>
                </a:lnTo>
                <a:lnTo>
                  <a:pt x="53578" y="17859"/>
                </a:lnTo>
                <a:lnTo>
                  <a:pt x="53578" y="26789"/>
                </a:lnTo>
                <a:lnTo>
                  <a:pt x="53578" y="35718"/>
                </a:lnTo>
                <a:lnTo>
                  <a:pt x="53578" y="44648"/>
                </a:lnTo>
                <a:lnTo>
                  <a:pt x="53578" y="53578"/>
                </a:lnTo>
                <a:lnTo>
                  <a:pt x="44648" y="71437"/>
                </a:lnTo>
                <a:lnTo>
                  <a:pt x="44648" y="80367"/>
                </a:lnTo>
                <a:lnTo>
                  <a:pt x="35719" y="98226"/>
                </a:lnTo>
                <a:lnTo>
                  <a:pt x="35719" y="107156"/>
                </a:lnTo>
                <a:lnTo>
                  <a:pt x="26789" y="125015"/>
                </a:lnTo>
                <a:lnTo>
                  <a:pt x="26789" y="142875"/>
                </a:lnTo>
                <a:lnTo>
                  <a:pt x="17859" y="160734"/>
                </a:lnTo>
                <a:lnTo>
                  <a:pt x="8930" y="169664"/>
                </a:lnTo>
                <a:lnTo>
                  <a:pt x="0" y="187524"/>
                </a:lnTo>
                <a:lnTo>
                  <a:pt x="0" y="187524"/>
                </a:lnTo>
                <a:lnTo>
                  <a:pt x="0" y="196453"/>
                </a:lnTo>
                <a:lnTo>
                  <a:pt x="0" y="196453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Freeform 30"/>
          <p:cNvSpPr/>
          <p:nvPr/>
        </p:nvSpPr>
        <p:spPr>
          <a:xfrm>
            <a:off x="4616648" y="4741664"/>
            <a:ext cx="35720" cy="89298"/>
          </a:xfrm>
          <a:custGeom>
            <a:avLst/>
            <a:gdLst/>
            <a:ahLst/>
            <a:cxnLst/>
            <a:rect l="0" t="0" r="0" b="0"/>
            <a:pathLst>
              <a:path w="35720" h="89298">
                <a:moveTo>
                  <a:pt x="0" y="0"/>
                </a:moveTo>
                <a:lnTo>
                  <a:pt x="0" y="0"/>
                </a:lnTo>
                <a:lnTo>
                  <a:pt x="0" y="8929"/>
                </a:lnTo>
                <a:lnTo>
                  <a:pt x="0" y="8929"/>
                </a:lnTo>
                <a:lnTo>
                  <a:pt x="0" y="8929"/>
                </a:lnTo>
                <a:lnTo>
                  <a:pt x="8930" y="17859"/>
                </a:lnTo>
                <a:lnTo>
                  <a:pt x="8930" y="26789"/>
                </a:lnTo>
                <a:lnTo>
                  <a:pt x="17859" y="44648"/>
                </a:lnTo>
                <a:lnTo>
                  <a:pt x="26789" y="53578"/>
                </a:lnTo>
                <a:lnTo>
                  <a:pt x="26789" y="71437"/>
                </a:lnTo>
                <a:lnTo>
                  <a:pt x="35719" y="80367"/>
                </a:lnTo>
                <a:lnTo>
                  <a:pt x="35719" y="89297"/>
                </a:lnTo>
                <a:lnTo>
                  <a:pt x="35719" y="89297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Freeform 31"/>
          <p:cNvSpPr/>
          <p:nvPr/>
        </p:nvSpPr>
        <p:spPr>
          <a:xfrm>
            <a:off x="3348632" y="3384351"/>
            <a:ext cx="44650" cy="35720"/>
          </a:xfrm>
          <a:custGeom>
            <a:avLst/>
            <a:gdLst/>
            <a:ahLst/>
            <a:cxnLst/>
            <a:rect l="0" t="0" r="0" b="0"/>
            <a:pathLst>
              <a:path w="44650" h="35720">
                <a:moveTo>
                  <a:pt x="0" y="35719"/>
                </a:moveTo>
                <a:lnTo>
                  <a:pt x="0" y="35719"/>
                </a:lnTo>
                <a:lnTo>
                  <a:pt x="0" y="35719"/>
                </a:lnTo>
                <a:lnTo>
                  <a:pt x="0" y="35719"/>
                </a:lnTo>
                <a:lnTo>
                  <a:pt x="0" y="26789"/>
                </a:lnTo>
                <a:lnTo>
                  <a:pt x="8930" y="26789"/>
                </a:lnTo>
                <a:lnTo>
                  <a:pt x="17860" y="17860"/>
                </a:lnTo>
                <a:lnTo>
                  <a:pt x="35719" y="8930"/>
                </a:lnTo>
                <a:lnTo>
                  <a:pt x="44649" y="0"/>
                </a:lnTo>
                <a:lnTo>
                  <a:pt x="44649" y="0"/>
                </a:lnTo>
                <a:lnTo>
                  <a:pt x="44649" y="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Freeform 32"/>
          <p:cNvSpPr/>
          <p:nvPr/>
        </p:nvSpPr>
        <p:spPr>
          <a:xfrm>
            <a:off x="3500437" y="3250406"/>
            <a:ext cx="89298" cy="196454"/>
          </a:xfrm>
          <a:custGeom>
            <a:avLst/>
            <a:gdLst/>
            <a:ahLst/>
            <a:cxnLst/>
            <a:rect l="0" t="0" r="0" b="0"/>
            <a:pathLst>
              <a:path w="89298" h="196454">
                <a:moveTo>
                  <a:pt x="71438" y="0"/>
                </a:moveTo>
                <a:lnTo>
                  <a:pt x="71438" y="0"/>
                </a:lnTo>
                <a:lnTo>
                  <a:pt x="62508" y="0"/>
                </a:lnTo>
                <a:lnTo>
                  <a:pt x="62508" y="8930"/>
                </a:lnTo>
                <a:lnTo>
                  <a:pt x="53578" y="8930"/>
                </a:lnTo>
                <a:lnTo>
                  <a:pt x="44649" y="17859"/>
                </a:lnTo>
                <a:lnTo>
                  <a:pt x="35719" y="26789"/>
                </a:lnTo>
                <a:lnTo>
                  <a:pt x="26789" y="35719"/>
                </a:lnTo>
                <a:lnTo>
                  <a:pt x="17859" y="44648"/>
                </a:lnTo>
                <a:lnTo>
                  <a:pt x="17859" y="53578"/>
                </a:lnTo>
                <a:lnTo>
                  <a:pt x="8930" y="62508"/>
                </a:lnTo>
                <a:lnTo>
                  <a:pt x="0" y="71437"/>
                </a:lnTo>
                <a:lnTo>
                  <a:pt x="0" y="80367"/>
                </a:lnTo>
                <a:lnTo>
                  <a:pt x="0" y="89297"/>
                </a:lnTo>
                <a:lnTo>
                  <a:pt x="0" y="98226"/>
                </a:lnTo>
                <a:lnTo>
                  <a:pt x="0" y="98226"/>
                </a:lnTo>
                <a:lnTo>
                  <a:pt x="8930" y="107156"/>
                </a:lnTo>
                <a:lnTo>
                  <a:pt x="8930" y="107156"/>
                </a:lnTo>
                <a:lnTo>
                  <a:pt x="17859" y="107156"/>
                </a:lnTo>
                <a:lnTo>
                  <a:pt x="26789" y="107156"/>
                </a:lnTo>
                <a:lnTo>
                  <a:pt x="35719" y="98226"/>
                </a:lnTo>
                <a:lnTo>
                  <a:pt x="44649" y="98226"/>
                </a:lnTo>
                <a:lnTo>
                  <a:pt x="53578" y="89297"/>
                </a:lnTo>
                <a:lnTo>
                  <a:pt x="53578" y="80367"/>
                </a:lnTo>
                <a:lnTo>
                  <a:pt x="62508" y="71437"/>
                </a:lnTo>
                <a:lnTo>
                  <a:pt x="71438" y="71437"/>
                </a:lnTo>
                <a:lnTo>
                  <a:pt x="71438" y="62508"/>
                </a:lnTo>
                <a:lnTo>
                  <a:pt x="80367" y="53578"/>
                </a:lnTo>
                <a:lnTo>
                  <a:pt x="80367" y="44648"/>
                </a:lnTo>
                <a:lnTo>
                  <a:pt x="80367" y="35719"/>
                </a:lnTo>
                <a:lnTo>
                  <a:pt x="89297" y="35719"/>
                </a:lnTo>
                <a:lnTo>
                  <a:pt x="89297" y="26789"/>
                </a:lnTo>
                <a:lnTo>
                  <a:pt x="89297" y="17859"/>
                </a:lnTo>
                <a:lnTo>
                  <a:pt x="89297" y="17859"/>
                </a:lnTo>
                <a:lnTo>
                  <a:pt x="89297" y="17859"/>
                </a:lnTo>
                <a:lnTo>
                  <a:pt x="80367" y="17859"/>
                </a:lnTo>
                <a:lnTo>
                  <a:pt x="80367" y="17859"/>
                </a:lnTo>
                <a:lnTo>
                  <a:pt x="80367" y="17859"/>
                </a:lnTo>
                <a:lnTo>
                  <a:pt x="71438" y="17859"/>
                </a:lnTo>
                <a:lnTo>
                  <a:pt x="71438" y="26789"/>
                </a:lnTo>
                <a:lnTo>
                  <a:pt x="62508" y="35719"/>
                </a:lnTo>
                <a:lnTo>
                  <a:pt x="62508" y="44648"/>
                </a:lnTo>
                <a:lnTo>
                  <a:pt x="53578" y="53578"/>
                </a:lnTo>
                <a:lnTo>
                  <a:pt x="53578" y="71437"/>
                </a:lnTo>
                <a:lnTo>
                  <a:pt x="44649" y="80367"/>
                </a:lnTo>
                <a:lnTo>
                  <a:pt x="44649" y="98226"/>
                </a:lnTo>
                <a:lnTo>
                  <a:pt x="35719" y="107156"/>
                </a:lnTo>
                <a:lnTo>
                  <a:pt x="35719" y="125015"/>
                </a:lnTo>
                <a:lnTo>
                  <a:pt x="35719" y="133945"/>
                </a:lnTo>
                <a:lnTo>
                  <a:pt x="35719" y="142875"/>
                </a:lnTo>
                <a:lnTo>
                  <a:pt x="26789" y="151805"/>
                </a:lnTo>
                <a:lnTo>
                  <a:pt x="26789" y="160734"/>
                </a:lnTo>
                <a:lnTo>
                  <a:pt x="26789" y="169664"/>
                </a:lnTo>
                <a:lnTo>
                  <a:pt x="35719" y="178594"/>
                </a:lnTo>
                <a:lnTo>
                  <a:pt x="35719" y="178594"/>
                </a:lnTo>
                <a:lnTo>
                  <a:pt x="35719" y="187523"/>
                </a:lnTo>
                <a:lnTo>
                  <a:pt x="44649" y="187523"/>
                </a:lnTo>
                <a:lnTo>
                  <a:pt x="53578" y="196453"/>
                </a:lnTo>
                <a:lnTo>
                  <a:pt x="53578" y="196453"/>
                </a:lnTo>
                <a:lnTo>
                  <a:pt x="71438" y="196453"/>
                </a:lnTo>
                <a:lnTo>
                  <a:pt x="71438" y="196453"/>
                </a:lnTo>
                <a:lnTo>
                  <a:pt x="80367" y="187523"/>
                </a:lnTo>
                <a:lnTo>
                  <a:pt x="80367" y="187523"/>
                </a:lnTo>
                <a:lnTo>
                  <a:pt x="80367" y="187523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Freeform 33"/>
          <p:cNvSpPr/>
          <p:nvPr/>
        </p:nvSpPr>
        <p:spPr>
          <a:xfrm>
            <a:off x="3634382" y="3241476"/>
            <a:ext cx="62509" cy="98228"/>
          </a:xfrm>
          <a:custGeom>
            <a:avLst/>
            <a:gdLst/>
            <a:ahLst/>
            <a:cxnLst/>
            <a:rect l="0" t="0" r="0" b="0"/>
            <a:pathLst>
              <a:path w="62509" h="98228">
                <a:moveTo>
                  <a:pt x="17860" y="0"/>
                </a:moveTo>
                <a:lnTo>
                  <a:pt x="17860" y="0"/>
                </a:lnTo>
                <a:lnTo>
                  <a:pt x="17860" y="0"/>
                </a:lnTo>
                <a:lnTo>
                  <a:pt x="17860" y="0"/>
                </a:lnTo>
                <a:lnTo>
                  <a:pt x="17860" y="8930"/>
                </a:lnTo>
                <a:lnTo>
                  <a:pt x="8930" y="17860"/>
                </a:lnTo>
                <a:lnTo>
                  <a:pt x="8930" y="26789"/>
                </a:lnTo>
                <a:lnTo>
                  <a:pt x="8930" y="35719"/>
                </a:lnTo>
                <a:lnTo>
                  <a:pt x="0" y="53578"/>
                </a:lnTo>
                <a:lnTo>
                  <a:pt x="0" y="62508"/>
                </a:lnTo>
                <a:lnTo>
                  <a:pt x="0" y="71438"/>
                </a:lnTo>
                <a:lnTo>
                  <a:pt x="0" y="80367"/>
                </a:lnTo>
                <a:lnTo>
                  <a:pt x="0" y="89297"/>
                </a:lnTo>
                <a:lnTo>
                  <a:pt x="0" y="98227"/>
                </a:lnTo>
                <a:lnTo>
                  <a:pt x="0" y="98227"/>
                </a:lnTo>
                <a:lnTo>
                  <a:pt x="8930" y="98227"/>
                </a:lnTo>
                <a:lnTo>
                  <a:pt x="17860" y="98227"/>
                </a:lnTo>
                <a:lnTo>
                  <a:pt x="17860" y="98227"/>
                </a:lnTo>
                <a:lnTo>
                  <a:pt x="26789" y="98227"/>
                </a:lnTo>
                <a:lnTo>
                  <a:pt x="26789" y="89297"/>
                </a:lnTo>
                <a:lnTo>
                  <a:pt x="35719" y="80367"/>
                </a:lnTo>
                <a:lnTo>
                  <a:pt x="44649" y="71438"/>
                </a:lnTo>
                <a:lnTo>
                  <a:pt x="44649" y="62508"/>
                </a:lnTo>
                <a:lnTo>
                  <a:pt x="53579" y="53578"/>
                </a:lnTo>
                <a:lnTo>
                  <a:pt x="53579" y="44649"/>
                </a:lnTo>
                <a:lnTo>
                  <a:pt x="53579" y="35719"/>
                </a:lnTo>
                <a:lnTo>
                  <a:pt x="62508" y="26789"/>
                </a:lnTo>
                <a:lnTo>
                  <a:pt x="62508" y="17860"/>
                </a:lnTo>
                <a:lnTo>
                  <a:pt x="62508" y="17860"/>
                </a:lnTo>
                <a:lnTo>
                  <a:pt x="62508" y="8930"/>
                </a:lnTo>
                <a:lnTo>
                  <a:pt x="53579" y="8930"/>
                </a:lnTo>
                <a:lnTo>
                  <a:pt x="53579" y="8930"/>
                </a:lnTo>
                <a:lnTo>
                  <a:pt x="53579" y="8930"/>
                </a:lnTo>
                <a:lnTo>
                  <a:pt x="53579" y="17860"/>
                </a:lnTo>
                <a:lnTo>
                  <a:pt x="53579" y="26789"/>
                </a:lnTo>
                <a:lnTo>
                  <a:pt x="44649" y="35719"/>
                </a:lnTo>
                <a:lnTo>
                  <a:pt x="44649" y="44649"/>
                </a:lnTo>
                <a:lnTo>
                  <a:pt x="44649" y="53578"/>
                </a:lnTo>
                <a:lnTo>
                  <a:pt x="44649" y="62508"/>
                </a:lnTo>
                <a:lnTo>
                  <a:pt x="53579" y="71438"/>
                </a:lnTo>
                <a:lnTo>
                  <a:pt x="53579" y="80367"/>
                </a:lnTo>
                <a:lnTo>
                  <a:pt x="62508" y="98227"/>
                </a:lnTo>
                <a:lnTo>
                  <a:pt x="62508" y="98227"/>
                </a:lnTo>
                <a:lnTo>
                  <a:pt x="62508" y="98227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Freeform 34"/>
          <p:cNvSpPr/>
          <p:nvPr/>
        </p:nvSpPr>
        <p:spPr>
          <a:xfrm>
            <a:off x="3723679" y="3241476"/>
            <a:ext cx="80368" cy="80368"/>
          </a:xfrm>
          <a:custGeom>
            <a:avLst/>
            <a:gdLst/>
            <a:ahLst/>
            <a:cxnLst/>
            <a:rect l="0" t="0" r="0" b="0"/>
            <a:pathLst>
              <a:path w="80368" h="80368">
                <a:moveTo>
                  <a:pt x="62508" y="17860"/>
                </a:moveTo>
                <a:lnTo>
                  <a:pt x="62508" y="17860"/>
                </a:lnTo>
                <a:lnTo>
                  <a:pt x="62508" y="17860"/>
                </a:lnTo>
                <a:lnTo>
                  <a:pt x="62508" y="8930"/>
                </a:lnTo>
                <a:lnTo>
                  <a:pt x="62508" y="8930"/>
                </a:lnTo>
                <a:lnTo>
                  <a:pt x="62508" y="8930"/>
                </a:lnTo>
                <a:lnTo>
                  <a:pt x="62508" y="0"/>
                </a:lnTo>
                <a:lnTo>
                  <a:pt x="62508" y="0"/>
                </a:lnTo>
                <a:lnTo>
                  <a:pt x="53578" y="0"/>
                </a:lnTo>
                <a:lnTo>
                  <a:pt x="53578" y="0"/>
                </a:lnTo>
                <a:lnTo>
                  <a:pt x="44649" y="0"/>
                </a:lnTo>
                <a:lnTo>
                  <a:pt x="44649" y="0"/>
                </a:lnTo>
                <a:lnTo>
                  <a:pt x="35719" y="8930"/>
                </a:lnTo>
                <a:lnTo>
                  <a:pt x="35719" y="8930"/>
                </a:lnTo>
                <a:lnTo>
                  <a:pt x="26789" y="17860"/>
                </a:lnTo>
                <a:lnTo>
                  <a:pt x="17860" y="26789"/>
                </a:lnTo>
                <a:lnTo>
                  <a:pt x="17860" y="26789"/>
                </a:lnTo>
                <a:lnTo>
                  <a:pt x="8930" y="35719"/>
                </a:lnTo>
                <a:lnTo>
                  <a:pt x="8930" y="44649"/>
                </a:lnTo>
                <a:lnTo>
                  <a:pt x="0" y="53578"/>
                </a:lnTo>
                <a:lnTo>
                  <a:pt x="0" y="62508"/>
                </a:lnTo>
                <a:lnTo>
                  <a:pt x="0" y="71438"/>
                </a:lnTo>
                <a:lnTo>
                  <a:pt x="0" y="71438"/>
                </a:lnTo>
                <a:lnTo>
                  <a:pt x="0" y="80367"/>
                </a:lnTo>
                <a:lnTo>
                  <a:pt x="0" y="80367"/>
                </a:lnTo>
                <a:lnTo>
                  <a:pt x="8930" y="80367"/>
                </a:lnTo>
                <a:lnTo>
                  <a:pt x="8930" y="80367"/>
                </a:lnTo>
                <a:lnTo>
                  <a:pt x="17860" y="80367"/>
                </a:lnTo>
                <a:lnTo>
                  <a:pt x="26789" y="80367"/>
                </a:lnTo>
                <a:lnTo>
                  <a:pt x="35719" y="71438"/>
                </a:lnTo>
                <a:lnTo>
                  <a:pt x="44649" y="71438"/>
                </a:lnTo>
                <a:lnTo>
                  <a:pt x="44649" y="62508"/>
                </a:lnTo>
                <a:lnTo>
                  <a:pt x="53578" y="53578"/>
                </a:lnTo>
                <a:lnTo>
                  <a:pt x="62508" y="44649"/>
                </a:lnTo>
                <a:lnTo>
                  <a:pt x="62508" y="35719"/>
                </a:lnTo>
                <a:lnTo>
                  <a:pt x="62508" y="26789"/>
                </a:lnTo>
                <a:lnTo>
                  <a:pt x="71438" y="17860"/>
                </a:lnTo>
                <a:lnTo>
                  <a:pt x="71438" y="17860"/>
                </a:lnTo>
                <a:lnTo>
                  <a:pt x="71438" y="8930"/>
                </a:lnTo>
                <a:lnTo>
                  <a:pt x="71438" y="0"/>
                </a:lnTo>
                <a:lnTo>
                  <a:pt x="71438" y="0"/>
                </a:lnTo>
                <a:lnTo>
                  <a:pt x="71438" y="0"/>
                </a:lnTo>
                <a:lnTo>
                  <a:pt x="71438" y="0"/>
                </a:lnTo>
                <a:lnTo>
                  <a:pt x="71438" y="0"/>
                </a:lnTo>
                <a:lnTo>
                  <a:pt x="71438" y="0"/>
                </a:lnTo>
                <a:lnTo>
                  <a:pt x="71438" y="8930"/>
                </a:lnTo>
                <a:lnTo>
                  <a:pt x="71438" y="17860"/>
                </a:lnTo>
                <a:lnTo>
                  <a:pt x="71438" y="26789"/>
                </a:lnTo>
                <a:lnTo>
                  <a:pt x="71438" y="35719"/>
                </a:lnTo>
                <a:lnTo>
                  <a:pt x="71438" y="44649"/>
                </a:lnTo>
                <a:lnTo>
                  <a:pt x="71438" y="53578"/>
                </a:lnTo>
                <a:lnTo>
                  <a:pt x="80367" y="62508"/>
                </a:lnTo>
                <a:lnTo>
                  <a:pt x="80367" y="80367"/>
                </a:lnTo>
                <a:lnTo>
                  <a:pt x="80367" y="80367"/>
                </a:lnTo>
                <a:lnTo>
                  <a:pt x="80367" y="80367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Freeform 35"/>
          <p:cNvSpPr/>
          <p:nvPr/>
        </p:nvSpPr>
        <p:spPr>
          <a:xfrm>
            <a:off x="3848695" y="3223617"/>
            <a:ext cx="71438" cy="80368"/>
          </a:xfrm>
          <a:custGeom>
            <a:avLst/>
            <a:gdLst/>
            <a:ahLst/>
            <a:cxnLst/>
            <a:rect l="0" t="0" r="0" b="0"/>
            <a:pathLst>
              <a:path w="71438" h="80368">
                <a:moveTo>
                  <a:pt x="8930" y="17859"/>
                </a:moveTo>
                <a:lnTo>
                  <a:pt x="8930" y="17859"/>
                </a:lnTo>
                <a:lnTo>
                  <a:pt x="0" y="26789"/>
                </a:lnTo>
                <a:lnTo>
                  <a:pt x="0" y="35719"/>
                </a:lnTo>
                <a:lnTo>
                  <a:pt x="0" y="44648"/>
                </a:lnTo>
                <a:lnTo>
                  <a:pt x="0" y="53578"/>
                </a:lnTo>
                <a:lnTo>
                  <a:pt x="8930" y="62508"/>
                </a:lnTo>
                <a:lnTo>
                  <a:pt x="8930" y="71437"/>
                </a:lnTo>
                <a:lnTo>
                  <a:pt x="8930" y="71437"/>
                </a:lnTo>
                <a:lnTo>
                  <a:pt x="8930" y="71437"/>
                </a:lnTo>
                <a:lnTo>
                  <a:pt x="17859" y="80367"/>
                </a:lnTo>
                <a:lnTo>
                  <a:pt x="17859" y="80367"/>
                </a:lnTo>
                <a:lnTo>
                  <a:pt x="17859" y="80367"/>
                </a:lnTo>
                <a:lnTo>
                  <a:pt x="17859" y="80367"/>
                </a:lnTo>
                <a:lnTo>
                  <a:pt x="17859" y="80367"/>
                </a:lnTo>
                <a:lnTo>
                  <a:pt x="17859" y="71437"/>
                </a:lnTo>
                <a:lnTo>
                  <a:pt x="17859" y="71437"/>
                </a:lnTo>
                <a:lnTo>
                  <a:pt x="17859" y="62508"/>
                </a:lnTo>
                <a:lnTo>
                  <a:pt x="17859" y="53578"/>
                </a:lnTo>
                <a:lnTo>
                  <a:pt x="17859" y="44648"/>
                </a:lnTo>
                <a:lnTo>
                  <a:pt x="26789" y="35719"/>
                </a:lnTo>
                <a:lnTo>
                  <a:pt x="26789" y="26789"/>
                </a:lnTo>
                <a:lnTo>
                  <a:pt x="26789" y="17859"/>
                </a:lnTo>
                <a:lnTo>
                  <a:pt x="35719" y="8930"/>
                </a:lnTo>
                <a:lnTo>
                  <a:pt x="35719" y="0"/>
                </a:lnTo>
                <a:lnTo>
                  <a:pt x="44648" y="0"/>
                </a:lnTo>
                <a:lnTo>
                  <a:pt x="44648" y="0"/>
                </a:lnTo>
                <a:lnTo>
                  <a:pt x="53578" y="0"/>
                </a:lnTo>
                <a:lnTo>
                  <a:pt x="62508" y="8930"/>
                </a:lnTo>
                <a:lnTo>
                  <a:pt x="62508" y="8930"/>
                </a:lnTo>
                <a:lnTo>
                  <a:pt x="71437" y="17859"/>
                </a:lnTo>
                <a:lnTo>
                  <a:pt x="71437" y="17859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Freeform 36"/>
          <p:cNvSpPr/>
          <p:nvPr/>
        </p:nvSpPr>
        <p:spPr>
          <a:xfrm>
            <a:off x="3991570" y="3107531"/>
            <a:ext cx="17860" cy="187524"/>
          </a:xfrm>
          <a:custGeom>
            <a:avLst/>
            <a:gdLst/>
            <a:ahLst/>
            <a:cxnLst/>
            <a:rect l="0" t="0" r="0" b="0"/>
            <a:pathLst>
              <a:path w="17860" h="187524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8930" y="0"/>
                </a:lnTo>
                <a:lnTo>
                  <a:pt x="8930" y="0"/>
                </a:lnTo>
                <a:lnTo>
                  <a:pt x="8930" y="8930"/>
                </a:lnTo>
                <a:lnTo>
                  <a:pt x="8930" y="26789"/>
                </a:lnTo>
                <a:lnTo>
                  <a:pt x="8930" y="35719"/>
                </a:lnTo>
                <a:lnTo>
                  <a:pt x="8930" y="53578"/>
                </a:lnTo>
                <a:lnTo>
                  <a:pt x="8930" y="71438"/>
                </a:lnTo>
                <a:lnTo>
                  <a:pt x="8930" y="89297"/>
                </a:lnTo>
                <a:lnTo>
                  <a:pt x="8930" y="107156"/>
                </a:lnTo>
                <a:lnTo>
                  <a:pt x="8930" y="125016"/>
                </a:lnTo>
                <a:lnTo>
                  <a:pt x="8930" y="133945"/>
                </a:lnTo>
                <a:lnTo>
                  <a:pt x="17859" y="151805"/>
                </a:lnTo>
                <a:lnTo>
                  <a:pt x="17859" y="160734"/>
                </a:lnTo>
                <a:lnTo>
                  <a:pt x="17859" y="178594"/>
                </a:lnTo>
                <a:lnTo>
                  <a:pt x="17859" y="187523"/>
                </a:lnTo>
                <a:lnTo>
                  <a:pt x="17859" y="187523"/>
                </a:lnTo>
                <a:lnTo>
                  <a:pt x="17859" y="187523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Freeform 37"/>
          <p:cNvSpPr/>
          <p:nvPr/>
        </p:nvSpPr>
        <p:spPr>
          <a:xfrm>
            <a:off x="3920132" y="3214687"/>
            <a:ext cx="80369" cy="17861"/>
          </a:xfrm>
          <a:custGeom>
            <a:avLst/>
            <a:gdLst/>
            <a:ahLst/>
            <a:cxnLst/>
            <a:rect l="0" t="0" r="0" b="0"/>
            <a:pathLst>
              <a:path w="80369" h="17861">
                <a:moveTo>
                  <a:pt x="0" y="17860"/>
                </a:moveTo>
                <a:lnTo>
                  <a:pt x="0" y="8930"/>
                </a:lnTo>
                <a:lnTo>
                  <a:pt x="0" y="8930"/>
                </a:lnTo>
                <a:lnTo>
                  <a:pt x="0" y="8930"/>
                </a:lnTo>
                <a:lnTo>
                  <a:pt x="0" y="8930"/>
                </a:lnTo>
                <a:lnTo>
                  <a:pt x="0" y="8930"/>
                </a:lnTo>
                <a:lnTo>
                  <a:pt x="8930" y="8930"/>
                </a:lnTo>
                <a:lnTo>
                  <a:pt x="17860" y="0"/>
                </a:lnTo>
                <a:lnTo>
                  <a:pt x="26789" y="0"/>
                </a:lnTo>
                <a:lnTo>
                  <a:pt x="35719" y="0"/>
                </a:lnTo>
                <a:lnTo>
                  <a:pt x="53579" y="0"/>
                </a:lnTo>
                <a:lnTo>
                  <a:pt x="71438" y="0"/>
                </a:lnTo>
                <a:lnTo>
                  <a:pt x="80368" y="0"/>
                </a:lnTo>
                <a:lnTo>
                  <a:pt x="80368" y="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Freeform 38"/>
          <p:cNvSpPr/>
          <p:nvPr/>
        </p:nvSpPr>
        <p:spPr>
          <a:xfrm>
            <a:off x="4071937" y="3170039"/>
            <a:ext cx="116087" cy="116087"/>
          </a:xfrm>
          <a:custGeom>
            <a:avLst/>
            <a:gdLst/>
            <a:ahLst/>
            <a:cxnLst/>
            <a:rect l="0" t="0" r="0" b="0"/>
            <a:pathLst>
              <a:path w="116087" h="116087">
                <a:moveTo>
                  <a:pt x="17859" y="71437"/>
                </a:moveTo>
                <a:lnTo>
                  <a:pt x="17859" y="71437"/>
                </a:lnTo>
                <a:lnTo>
                  <a:pt x="17859" y="71437"/>
                </a:lnTo>
                <a:lnTo>
                  <a:pt x="17859" y="71437"/>
                </a:lnTo>
                <a:lnTo>
                  <a:pt x="17859" y="71437"/>
                </a:lnTo>
                <a:lnTo>
                  <a:pt x="26789" y="71437"/>
                </a:lnTo>
                <a:lnTo>
                  <a:pt x="35719" y="62508"/>
                </a:lnTo>
                <a:lnTo>
                  <a:pt x="44649" y="62508"/>
                </a:lnTo>
                <a:lnTo>
                  <a:pt x="53578" y="53578"/>
                </a:lnTo>
                <a:lnTo>
                  <a:pt x="62508" y="44648"/>
                </a:lnTo>
                <a:lnTo>
                  <a:pt x="62508" y="35719"/>
                </a:lnTo>
                <a:lnTo>
                  <a:pt x="71438" y="26789"/>
                </a:lnTo>
                <a:lnTo>
                  <a:pt x="80367" y="17859"/>
                </a:lnTo>
                <a:lnTo>
                  <a:pt x="80367" y="17859"/>
                </a:lnTo>
                <a:lnTo>
                  <a:pt x="89297" y="8930"/>
                </a:lnTo>
                <a:lnTo>
                  <a:pt x="89297" y="0"/>
                </a:lnTo>
                <a:lnTo>
                  <a:pt x="89297" y="0"/>
                </a:lnTo>
                <a:lnTo>
                  <a:pt x="89297" y="0"/>
                </a:lnTo>
                <a:lnTo>
                  <a:pt x="80367" y="0"/>
                </a:lnTo>
                <a:lnTo>
                  <a:pt x="80367" y="0"/>
                </a:lnTo>
                <a:lnTo>
                  <a:pt x="71438" y="0"/>
                </a:lnTo>
                <a:lnTo>
                  <a:pt x="62508" y="8930"/>
                </a:lnTo>
                <a:lnTo>
                  <a:pt x="53578" y="17859"/>
                </a:lnTo>
                <a:lnTo>
                  <a:pt x="35719" y="26789"/>
                </a:lnTo>
                <a:lnTo>
                  <a:pt x="26789" y="35719"/>
                </a:lnTo>
                <a:lnTo>
                  <a:pt x="17859" y="44648"/>
                </a:lnTo>
                <a:lnTo>
                  <a:pt x="8930" y="53578"/>
                </a:lnTo>
                <a:lnTo>
                  <a:pt x="8930" y="62508"/>
                </a:lnTo>
                <a:lnTo>
                  <a:pt x="0" y="71437"/>
                </a:lnTo>
                <a:lnTo>
                  <a:pt x="8930" y="80367"/>
                </a:lnTo>
                <a:lnTo>
                  <a:pt x="8930" y="89297"/>
                </a:lnTo>
                <a:lnTo>
                  <a:pt x="17859" y="98226"/>
                </a:lnTo>
                <a:lnTo>
                  <a:pt x="26789" y="107156"/>
                </a:lnTo>
                <a:lnTo>
                  <a:pt x="44649" y="107156"/>
                </a:lnTo>
                <a:lnTo>
                  <a:pt x="53578" y="116086"/>
                </a:lnTo>
                <a:lnTo>
                  <a:pt x="71438" y="116086"/>
                </a:lnTo>
                <a:lnTo>
                  <a:pt x="89297" y="107156"/>
                </a:lnTo>
                <a:lnTo>
                  <a:pt x="98227" y="107156"/>
                </a:lnTo>
                <a:lnTo>
                  <a:pt x="107156" y="98226"/>
                </a:lnTo>
                <a:lnTo>
                  <a:pt x="107156" y="98226"/>
                </a:lnTo>
                <a:lnTo>
                  <a:pt x="116086" y="98226"/>
                </a:lnTo>
                <a:lnTo>
                  <a:pt x="116086" y="98226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Freeform 39"/>
          <p:cNvSpPr/>
          <p:nvPr/>
        </p:nvSpPr>
        <p:spPr>
          <a:xfrm>
            <a:off x="4205882" y="3134320"/>
            <a:ext cx="383978" cy="133946"/>
          </a:xfrm>
          <a:custGeom>
            <a:avLst/>
            <a:gdLst/>
            <a:ahLst/>
            <a:cxnLst/>
            <a:rect l="0" t="0" r="0" b="0"/>
            <a:pathLst>
              <a:path w="383978" h="133946">
                <a:moveTo>
                  <a:pt x="17860" y="26789"/>
                </a:moveTo>
                <a:lnTo>
                  <a:pt x="17860" y="26789"/>
                </a:lnTo>
                <a:lnTo>
                  <a:pt x="17860" y="26789"/>
                </a:lnTo>
                <a:lnTo>
                  <a:pt x="17860" y="26789"/>
                </a:lnTo>
                <a:lnTo>
                  <a:pt x="17860" y="26789"/>
                </a:lnTo>
                <a:lnTo>
                  <a:pt x="17860" y="35719"/>
                </a:lnTo>
                <a:lnTo>
                  <a:pt x="17860" y="44649"/>
                </a:lnTo>
                <a:lnTo>
                  <a:pt x="17860" y="53578"/>
                </a:lnTo>
                <a:lnTo>
                  <a:pt x="8930" y="62508"/>
                </a:lnTo>
                <a:lnTo>
                  <a:pt x="8930" y="80367"/>
                </a:lnTo>
                <a:lnTo>
                  <a:pt x="8930" y="89297"/>
                </a:lnTo>
                <a:lnTo>
                  <a:pt x="0" y="107156"/>
                </a:lnTo>
                <a:lnTo>
                  <a:pt x="0" y="116086"/>
                </a:lnTo>
                <a:lnTo>
                  <a:pt x="0" y="125016"/>
                </a:lnTo>
                <a:lnTo>
                  <a:pt x="0" y="125016"/>
                </a:lnTo>
                <a:lnTo>
                  <a:pt x="0" y="125016"/>
                </a:lnTo>
                <a:lnTo>
                  <a:pt x="0" y="133945"/>
                </a:lnTo>
                <a:lnTo>
                  <a:pt x="0" y="125016"/>
                </a:lnTo>
                <a:lnTo>
                  <a:pt x="0" y="125016"/>
                </a:lnTo>
                <a:lnTo>
                  <a:pt x="0" y="116086"/>
                </a:lnTo>
                <a:lnTo>
                  <a:pt x="8930" y="107156"/>
                </a:lnTo>
                <a:lnTo>
                  <a:pt x="8930" y="98227"/>
                </a:lnTo>
                <a:lnTo>
                  <a:pt x="17860" y="80367"/>
                </a:lnTo>
                <a:lnTo>
                  <a:pt x="26789" y="62508"/>
                </a:lnTo>
                <a:lnTo>
                  <a:pt x="26789" y="53578"/>
                </a:lnTo>
                <a:lnTo>
                  <a:pt x="35719" y="44649"/>
                </a:lnTo>
                <a:lnTo>
                  <a:pt x="44649" y="35719"/>
                </a:lnTo>
                <a:lnTo>
                  <a:pt x="53579" y="35719"/>
                </a:lnTo>
                <a:lnTo>
                  <a:pt x="53579" y="35719"/>
                </a:lnTo>
                <a:lnTo>
                  <a:pt x="62508" y="35719"/>
                </a:lnTo>
                <a:lnTo>
                  <a:pt x="62508" y="35719"/>
                </a:lnTo>
                <a:lnTo>
                  <a:pt x="71438" y="44649"/>
                </a:lnTo>
                <a:lnTo>
                  <a:pt x="80368" y="53578"/>
                </a:lnTo>
                <a:lnTo>
                  <a:pt x="80368" y="62508"/>
                </a:lnTo>
                <a:lnTo>
                  <a:pt x="80368" y="71438"/>
                </a:lnTo>
                <a:lnTo>
                  <a:pt x="80368" y="89297"/>
                </a:lnTo>
                <a:lnTo>
                  <a:pt x="80368" y="98227"/>
                </a:lnTo>
                <a:lnTo>
                  <a:pt x="80368" y="107156"/>
                </a:lnTo>
                <a:lnTo>
                  <a:pt x="80368" y="116086"/>
                </a:lnTo>
                <a:lnTo>
                  <a:pt x="80368" y="116086"/>
                </a:lnTo>
                <a:lnTo>
                  <a:pt x="80368" y="125016"/>
                </a:lnTo>
                <a:lnTo>
                  <a:pt x="80368" y="125016"/>
                </a:lnTo>
                <a:lnTo>
                  <a:pt x="89297" y="125016"/>
                </a:lnTo>
                <a:lnTo>
                  <a:pt x="89297" y="125016"/>
                </a:lnTo>
                <a:lnTo>
                  <a:pt x="98227" y="116086"/>
                </a:lnTo>
                <a:lnTo>
                  <a:pt x="107157" y="107156"/>
                </a:lnTo>
                <a:lnTo>
                  <a:pt x="116086" y="107156"/>
                </a:lnTo>
                <a:lnTo>
                  <a:pt x="125016" y="89297"/>
                </a:lnTo>
                <a:lnTo>
                  <a:pt x="133946" y="80367"/>
                </a:lnTo>
                <a:lnTo>
                  <a:pt x="142875" y="62508"/>
                </a:lnTo>
                <a:lnTo>
                  <a:pt x="151805" y="53578"/>
                </a:lnTo>
                <a:lnTo>
                  <a:pt x="160735" y="44649"/>
                </a:lnTo>
                <a:lnTo>
                  <a:pt x="160735" y="35719"/>
                </a:lnTo>
                <a:lnTo>
                  <a:pt x="169664" y="35719"/>
                </a:lnTo>
                <a:lnTo>
                  <a:pt x="169664" y="35719"/>
                </a:lnTo>
                <a:lnTo>
                  <a:pt x="169664" y="35719"/>
                </a:lnTo>
                <a:lnTo>
                  <a:pt x="169664" y="26789"/>
                </a:lnTo>
                <a:lnTo>
                  <a:pt x="169664" y="26789"/>
                </a:lnTo>
                <a:lnTo>
                  <a:pt x="169664" y="35719"/>
                </a:lnTo>
                <a:lnTo>
                  <a:pt x="160735" y="35719"/>
                </a:lnTo>
                <a:lnTo>
                  <a:pt x="151805" y="44649"/>
                </a:lnTo>
                <a:lnTo>
                  <a:pt x="151805" y="53578"/>
                </a:lnTo>
                <a:lnTo>
                  <a:pt x="142875" y="62508"/>
                </a:lnTo>
                <a:lnTo>
                  <a:pt x="142875" y="71438"/>
                </a:lnTo>
                <a:lnTo>
                  <a:pt x="142875" y="80367"/>
                </a:lnTo>
                <a:lnTo>
                  <a:pt x="142875" y="89297"/>
                </a:lnTo>
                <a:lnTo>
                  <a:pt x="142875" y="98227"/>
                </a:lnTo>
                <a:lnTo>
                  <a:pt x="142875" y="98227"/>
                </a:lnTo>
                <a:lnTo>
                  <a:pt x="151805" y="107156"/>
                </a:lnTo>
                <a:lnTo>
                  <a:pt x="151805" y="107156"/>
                </a:lnTo>
                <a:lnTo>
                  <a:pt x="160735" y="107156"/>
                </a:lnTo>
                <a:lnTo>
                  <a:pt x="160735" y="98227"/>
                </a:lnTo>
                <a:lnTo>
                  <a:pt x="169664" y="98227"/>
                </a:lnTo>
                <a:lnTo>
                  <a:pt x="169664" y="89297"/>
                </a:lnTo>
                <a:lnTo>
                  <a:pt x="169664" y="80367"/>
                </a:lnTo>
                <a:lnTo>
                  <a:pt x="178594" y="71438"/>
                </a:lnTo>
                <a:lnTo>
                  <a:pt x="178594" y="53578"/>
                </a:lnTo>
                <a:lnTo>
                  <a:pt x="187524" y="44649"/>
                </a:lnTo>
                <a:lnTo>
                  <a:pt x="187524" y="26789"/>
                </a:lnTo>
                <a:lnTo>
                  <a:pt x="187524" y="26789"/>
                </a:lnTo>
                <a:lnTo>
                  <a:pt x="187524" y="17859"/>
                </a:lnTo>
                <a:lnTo>
                  <a:pt x="196454" y="17859"/>
                </a:lnTo>
                <a:lnTo>
                  <a:pt x="196454" y="17859"/>
                </a:lnTo>
                <a:lnTo>
                  <a:pt x="196454" y="17859"/>
                </a:lnTo>
                <a:lnTo>
                  <a:pt x="196454" y="17859"/>
                </a:lnTo>
                <a:lnTo>
                  <a:pt x="196454" y="17859"/>
                </a:lnTo>
                <a:lnTo>
                  <a:pt x="196454" y="26789"/>
                </a:lnTo>
                <a:lnTo>
                  <a:pt x="196454" y="35719"/>
                </a:lnTo>
                <a:lnTo>
                  <a:pt x="205383" y="53578"/>
                </a:lnTo>
                <a:lnTo>
                  <a:pt x="205383" y="62508"/>
                </a:lnTo>
                <a:lnTo>
                  <a:pt x="205383" y="80367"/>
                </a:lnTo>
                <a:lnTo>
                  <a:pt x="214313" y="89297"/>
                </a:lnTo>
                <a:lnTo>
                  <a:pt x="214313" y="107156"/>
                </a:lnTo>
                <a:lnTo>
                  <a:pt x="223243" y="116086"/>
                </a:lnTo>
                <a:lnTo>
                  <a:pt x="223243" y="116086"/>
                </a:lnTo>
                <a:lnTo>
                  <a:pt x="232172" y="125016"/>
                </a:lnTo>
                <a:lnTo>
                  <a:pt x="232172" y="133945"/>
                </a:lnTo>
                <a:lnTo>
                  <a:pt x="232172" y="133945"/>
                </a:lnTo>
                <a:lnTo>
                  <a:pt x="232172" y="133945"/>
                </a:lnTo>
                <a:lnTo>
                  <a:pt x="241102" y="125016"/>
                </a:lnTo>
                <a:lnTo>
                  <a:pt x="241102" y="125016"/>
                </a:lnTo>
                <a:lnTo>
                  <a:pt x="241102" y="116086"/>
                </a:lnTo>
                <a:lnTo>
                  <a:pt x="250032" y="107156"/>
                </a:lnTo>
                <a:lnTo>
                  <a:pt x="250032" y="89297"/>
                </a:lnTo>
                <a:lnTo>
                  <a:pt x="250032" y="80367"/>
                </a:lnTo>
                <a:lnTo>
                  <a:pt x="258961" y="71438"/>
                </a:lnTo>
                <a:lnTo>
                  <a:pt x="258961" y="62508"/>
                </a:lnTo>
                <a:lnTo>
                  <a:pt x="258961" y="53578"/>
                </a:lnTo>
                <a:lnTo>
                  <a:pt x="267891" y="53578"/>
                </a:lnTo>
                <a:lnTo>
                  <a:pt x="267891" y="53578"/>
                </a:lnTo>
                <a:lnTo>
                  <a:pt x="267891" y="53578"/>
                </a:lnTo>
                <a:lnTo>
                  <a:pt x="267891" y="53578"/>
                </a:lnTo>
                <a:lnTo>
                  <a:pt x="267891" y="62508"/>
                </a:lnTo>
                <a:lnTo>
                  <a:pt x="276821" y="62508"/>
                </a:lnTo>
                <a:lnTo>
                  <a:pt x="276821" y="71438"/>
                </a:lnTo>
                <a:lnTo>
                  <a:pt x="285750" y="80367"/>
                </a:lnTo>
                <a:lnTo>
                  <a:pt x="285750" y="89297"/>
                </a:lnTo>
                <a:lnTo>
                  <a:pt x="285750" y="98227"/>
                </a:lnTo>
                <a:lnTo>
                  <a:pt x="285750" y="107156"/>
                </a:lnTo>
                <a:lnTo>
                  <a:pt x="294680" y="107156"/>
                </a:lnTo>
                <a:lnTo>
                  <a:pt x="294680" y="107156"/>
                </a:lnTo>
                <a:lnTo>
                  <a:pt x="294680" y="107156"/>
                </a:lnTo>
                <a:lnTo>
                  <a:pt x="294680" y="107156"/>
                </a:lnTo>
                <a:lnTo>
                  <a:pt x="294680" y="107156"/>
                </a:lnTo>
                <a:lnTo>
                  <a:pt x="294680" y="98227"/>
                </a:lnTo>
                <a:lnTo>
                  <a:pt x="294680" y="89297"/>
                </a:lnTo>
                <a:lnTo>
                  <a:pt x="294680" y="71438"/>
                </a:lnTo>
                <a:lnTo>
                  <a:pt x="303610" y="62508"/>
                </a:lnTo>
                <a:lnTo>
                  <a:pt x="312539" y="44649"/>
                </a:lnTo>
                <a:lnTo>
                  <a:pt x="321469" y="26789"/>
                </a:lnTo>
                <a:lnTo>
                  <a:pt x="330399" y="17859"/>
                </a:lnTo>
                <a:lnTo>
                  <a:pt x="339329" y="8930"/>
                </a:lnTo>
                <a:lnTo>
                  <a:pt x="357188" y="8930"/>
                </a:lnTo>
                <a:lnTo>
                  <a:pt x="366118" y="0"/>
                </a:lnTo>
                <a:lnTo>
                  <a:pt x="375047" y="0"/>
                </a:lnTo>
                <a:lnTo>
                  <a:pt x="383977" y="0"/>
                </a:lnTo>
                <a:lnTo>
                  <a:pt x="383977" y="8930"/>
                </a:lnTo>
                <a:lnTo>
                  <a:pt x="383977" y="893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Freeform 40"/>
          <p:cNvSpPr/>
          <p:nvPr/>
        </p:nvSpPr>
        <p:spPr>
          <a:xfrm>
            <a:off x="4580929" y="3098601"/>
            <a:ext cx="169665" cy="223243"/>
          </a:xfrm>
          <a:custGeom>
            <a:avLst/>
            <a:gdLst/>
            <a:ahLst/>
            <a:cxnLst/>
            <a:rect l="0" t="0" r="0" b="0"/>
            <a:pathLst>
              <a:path w="169665" h="223243">
                <a:moveTo>
                  <a:pt x="125016" y="35719"/>
                </a:moveTo>
                <a:lnTo>
                  <a:pt x="125016" y="35719"/>
                </a:lnTo>
                <a:lnTo>
                  <a:pt x="133946" y="26789"/>
                </a:lnTo>
                <a:lnTo>
                  <a:pt x="142875" y="26789"/>
                </a:lnTo>
                <a:lnTo>
                  <a:pt x="151805" y="17860"/>
                </a:lnTo>
                <a:lnTo>
                  <a:pt x="160735" y="8930"/>
                </a:lnTo>
                <a:lnTo>
                  <a:pt x="169664" y="8930"/>
                </a:lnTo>
                <a:lnTo>
                  <a:pt x="169664" y="8930"/>
                </a:lnTo>
                <a:lnTo>
                  <a:pt x="169664" y="8930"/>
                </a:lnTo>
                <a:lnTo>
                  <a:pt x="169664" y="8930"/>
                </a:lnTo>
                <a:lnTo>
                  <a:pt x="169664" y="17860"/>
                </a:lnTo>
                <a:lnTo>
                  <a:pt x="169664" y="26789"/>
                </a:lnTo>
                <a:lnTo>
                  <a:pt x="160735" y="44649"/>
                </a:lnTo>
                <a:lnTo>
                  <a:pt x="151805" y="62508"/>
                </a:lnTo>
                <a:lnTo>
                  <a:pt x="142875" y="80368"/>
                </a:lnTo>
                <a:lnTo>
                  <a:pt x="125016" y="107157"/>
                </a:lnTo>
                <a:lnTo>
                  <a:pt x="98227" y="125016"/>
                </a:lnTo>
                <a:lnTo>
                  <a:pt x="80367" y="151805"/>
                </a:lnTo>
                <a:lnTo>
                  <a:pt x="62508" y="169664"/>
                </a:lnTo>
                <a:lnTo>
                  <a:pt x="44649" y="187524"/>
                </a:lnTo>
                <a:lnTo>
                  <a:pt x="35719" y="196453"/>
                </a:lnTo>
                <a:lnTo>
                  <a:pt x="17860" y="205383"/>
                </a:lnTo>
                <a:lnTo>
                  <a:pt x="17860" y="214313"/>
                </a:lnTo>
                <a:lnTo>
                  <a:pt x="8930" y="223242"/>
                </a:lnTo>
                <a:lnTo>
                  <a:pt x="8930" y="223242"/>
                </a:lnTo>
                <a:lnTo>
                  <a:pt x="0" y="223242"/>
                </a:lnTo>
                <a:lnTo>
                  <a:pt x="0" y="223242"/>
                </a:lnTo>
                <a:lnTo>
                  <a:pt x="0" y="223242"/>
                </a:lnTo>
                <a:lnTo>
                  <a:pt x="0" y="214313"/>
                </a:lnTo>
                <a:lnTo>
                  <a:pt x="0" y="196453"/>
                </a:lnTo>
                <a:lnTo>
                  <a:pt x="0" y="178594"/>
                </a:lnTo>
                <a:lnTo>
                  <a:pt x="0" y="160735"/>
                </a:lnTo>
                <a:lnTo>
                  <a:pt x="0" y="133946"/>
                </a:lnTo>
                <a:lnTo>
                  <a:pt x="8930" y="107157"/>
                </a:lnTo>
                <a:lnTo>
                  <a:pt x="8930" y="80368"/>
                </a:lnTo>
                <a:lnTo>
                  <a:pt x="8930" y="53578"/>
                </a:lnTo>
                <a:lnTo>
                  <a:pt x="8930" y="26789"/>
                </a:lnTo>
                <a:lnTo>
                  <a:pt x="17860" y="17860"/>
                </a:lnTo>
                <a:lnTo>
                  <a:pt x="17860" y="8930"/>
                </a:lnTo>
                <a:lnTo>
                  <a:pt x="17860" y="8930"/>
                </a:lnTo>
                <a:lnTo>
                  <a:pt x="17860" y="0"/>
                </a:lnTo>
                <a:lnTo>
                  <a:pt x="26789" y="8930"/>
                </a:lnTo>
                <a:lnTo>
                  <a:pt x="26789" y="8930"/>
                </a:lnTo>
                <a:lnTo>
                  <a:pt x="35719" y="17860"/>
                </a:lnTo>
                <a:lnTo>
                  <a:pt x="44649" y="26789"/>
                </a:lnTo>
                <a:lnTo>
                  <a:pt x="62508" y="35719"/>
                </a:lnTo>
                <a:lnTo>
                  <a:pt x="71438" y="44649"/>
                </a:lnTo>
                <a:lnTo>
                  <a:pt x="80367" y="62508"/>
                </a:lnTo>
                <a:lnTo>
                  <a:pt x="80367" y="89297"/>
                </a:lnTo>
                <a:lnTo>
                  <a:pt x="89297" y="107157"/>
                </a:lnTo>
                <a:lnTo>
                  <a:pt x="89297" y="125016"/>
                </a:lnTo>
                <a:lnTo>
                  <a:pt x="98227" y="142875"/>
                </a:lnTo>
                <a:lnTo>
                  <a:pt x="98227" y="142875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" name="Shape 76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x="178900" y="0"/>
            <a:ext cx="4018850" cy="3195700"/>
          </a:xfrm>
          <a:prstGeom prst="rect">
            <a:avLst/>
          </a:prstGeom>
        </p:spPr>
      </p:pic>
      <p:pic>
        <p:nvPicPr>
          <p:cNvPr id="77" name="Shape 77"/>
          <p:cNvPicPr preferRelativeResize="0"/>
          <p:nvPr/>
        </p:nvPicPr>
        <p:blipFill>
          <a:blip r:embed="rId4"/>
          <a:stretch>
            <a:fillRect/>
          </a:stretch>
        </p:blipFill>
        <p:spPr>
          <a:xfrm>
            <a:off x="4197745" y="2079050"/>
            <a:ext cx="4569654" cy="3195700"/>
          </a:xfrm>
          <a:prstGeom prst="rect">
            <a:avLst/>
          </a:prstGeom>
        </p:spPr>
      </p:pic>
      <p:sp>
        <p:nvSpPr>
          <p:cNvPr id="2" name="Freeform 1"/>
          <p:cNvSpPr/>
          <p:nvPr/>
        </p:nvSpPr>
        <p:spPr>
          <a:xfrm>
            <a:off x="4929188" y="428625"/>
            <a:ext cx="232172" cy="482204"/>
          </a:xfrm>
          <a:custGeom>
            <a:avLst/>
            <a:gdLst/>
            <a:ahLst/>
            <a:cxnLst/>
            <a:rect l="0" t="0" r="0" b="0"/>
            <a:pathLst>
              <a:path w="232172" h="482204">
                <a:moveTo>
                  <a:pt x="232171" y="0"/>
                </a:moveTo>
                <a:lnTo>
                  <a:pt x="232171" y="8930"/>
                </a:lnTo>
                <a:lnTo>
                  <a:pt x="232171" y="17859"/>
                </a:lnTo>
                <a:lnTo>
                  <a:pt x="223242" y="26789"/>
                </a:lnTo>
                <a:lnTo>
                  <a:pt x="223242" y="53578"/>
                </a:lnTo>
                <a:lnTo>
                  <a:pt x="223242" y="71437"/>
                </a:lnTo>
                <a:lnTo>
                  <a:pt x="223242" y="98227"/>
                </a:lnTo>
                <a:lnTo>
                  <a:pt x="223242" y="125016"/>
                </a:lnTo>
                <a:lnTo>
                  <a:pt x="223242" y="142875"/>
                </a:lnTo>
                <a:lnTo>
                  <a:pt x="223242" y="160734"/>
                </a:lnTo>
                <a:lnTo>
                  <a:pt x="223242" y="178594"/>
                </a:lnTo>
                <a:lnTo>
                  <a:pt x="232171" y="187523"/>
                </a:lnTo>
                <a:lnTo>
                  <a:pt x="232171" y="187523"/>
                </a:lnTo>
                <a:lnTo>
                  <a:pt x="232171" y="187523"/>
                </a:lnTo>
                <a:lnTo>
                  <a:pt x="232171" y="169664"/>
                </a:lnTo>
                <a:lnTo>
                  <a:pt x="223242" y="160734"/>
                </a:lnTo>
                <a:lnTo>
                  <a:pt x="223242" y="142875"/>
                </a:lnTo>
                <a:lnTo>
                  <a:pt x="214312" y="125016"/>
                </a:lnTo>
                <a:lnTo>
                  <a:pt x="205382" y="107156"/>
                </a:lnTo>
                <a:lnTo>
                  <a:pt x="205382" y="89297"/>
                </a:lnTo>
                <a:lnTo>
                  <a:pt x="196453" y="80367"/>
                </a:lnTo>
                <a:lnTo>
                  <a:pt x="187523" y="71437"/>
                </a:lnTo>
                <a:lnTo>
                  <a:pt x="178593" y="62508"/>
                </a:lnTo>
                <a:lnTo>
                  <a:pt x="169664" y="62508"/>
                </a:lnTo>
                <a:lnTo>
                  <a:pt x="151804" y="71437"/>
                </a:lnTo>
                <a:lnTo>
                  <a:pt x="142875" y="80367"/>
                </a:lnTo>
                <a:lnTo>
                  <a:pt x="125015" y="98227"/>
                </a:lnTo>
                <a:lnTo>
                  <a:pt x="98226" y="125016"/>
                </a:lnTo>
                <a:lnTo>
                  <a:pt x="80367" y="151805"/>
                </a:lnTo>
                <a:lnTo>
                  <a:pt x="62507" y="187523"/>
                </a:lnTo>
                <a:lnTo>
                  <a:pt x="35718" y="232172"/>
                </a:lnTo>
                <a:lnTo>
                  <a:pt x="17859" y="267891"/>
                </a:lnTo>
                <a:lnTo>
                  <a:pt x="8929" y="303609"/>
                </a:lnTo>
                <a:lnTo>
                  <a:pt x="0" y="339328"/>
                </a:lnTo>
                <a:lnTo>
                  <a:pt x="0" y="375047"/>
                </a:lnTo>
                <a:lnTo>
                  <a:pt x="0" y="401836"/>
                </a:lnTo>
                <a:lnTo>
                  <a:pt x="8929" y="428625"/>
                </a:lnTo>
                <a:lnTo>
                  <a:pt x="17859" y="446484"/>
                </a:lnTo>
                <a:lnTo>
                  <a:pt x="35718" y="464344"/>
                </a:lnTo>
                <a:lnTo>
                  <a:pt x="53578" y="473273"/>
                </a:lnTo>
                <a:lnTo>
                  <a:pt x="71437" y="482203"/>
                </a:lnTo>
                <a:lnTo>
                  <a:pt x="98226" y="482203"/>
                </a:lnTo>
                <a:lnTo>
                  <a:pt x="125015" y="482203"/>
                </a:lnTo>
                <a:lnTo>
                  <a:pt x="151804" y="473273"/>
                </a:lnTo>
                <a:lnTo>
                  <a:pt x="169664" y="473273"/>
                </a:lnTo>
                <a:lnTo>
                  <a:pt x="169664" y="473273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Freeform 2"/>
          <p:cNvSpPr/>
          <p:nvPr/>
        </p:nvSpPr>
        <p:spPr>
          <a:xfrm>
            <a:off x="5241727" y="553641"/>
            <a:ext cx="142876" cy="330399"/>
          </a:xfrm>
          <a:custGeom>
            <a:avLst/>
            <a:gdLst/>
            <a:ahLst/>
            <a:cxnLst/>
            <a:rect l="0" t="0" r="0" b="0"/>
            <a:pathLst>
              <a:path w="142876" h="330399">
                <a:moveTo>
                  <a:pt x="17859" y="71437"/>
                </a:moveTo>
                <a:lnTo>
                  <a:pt x="17859" y="71437"/>
                </a:lnTo>
                <a:lnTo>
                  <a:pt x="8929" y="80367"/>
                </a:lnTo>
                <a:lnTo>
                  <a:pt x="8929" y="89297"/>
                </a:lnTo>
                <a:lnTo>
                  <a:pt x="8929" y="116086"/>
                </a:lnTo>
                <a:lnTo>
                  <a:pt x="0" y="133945"/>
                </a:lnTo>
                <a:lnTo>
                  <a:pt x="0" y="160734"/>
                </a:lnTo>
                <a:lnTo>
                  <a:pt x="0" y="187523"/>
                </a:lnTo>
                <a:lnTo>
                  <a:pt x="0" y="214312"/>
                </a:lnTo>
                <a:lnTo>
                  <a:pt x="0" y="250031"/>
                </a:lnTo>
                <a:lnTo>
                  <a:pt x="8929" y="276820"/>
                </a:lnTo>
                <a:lnTo>
                  <a:pt x="8929" y="303609"/>
                </a:lnTo>
                <a:lnTo>
                  <a:pt x="17859" y="312539"/>
                </a:lnTo>
                <a:lnTo>
                  <a:pt x="17859" y="330398"/>
                </a:lnTo>
                <a:lnTo>
                  <a:pt x="26789" y="330398"/>
                </a:lnTo>
                <a:lnTo>
                  <a:pt x="35718" y="330398"/>
                </a:lnTo>
                <a:lnTo>
                  <a:pt x="44648" y="321468"/>
                </a:lnTo>
                <a:lnTo>
                  <a:pt x="53578" y="303609"/>
                </a:lnTo>
                <a:lnTo>
                  <a:pt x="71437" y="285750"/>
                </a:lnTo>
                <a:lnTo>
                  <a:pt x="80367" y="258961"/>
                </a:lnTo>
                <a:lnTo>
                  <a:pt x="98226" y="232171"/>
                </a:lnTo>
                <a:lnTo>
                  <a:pt x="107156" y="205382"/>
                </a:lnTo>
                <a:lnTo>
                  <a:pt x="116086" y="169664"/>
                </a:lnTo>
                <a:lnTo>
                  <a:pt x="125015" y="133945"/>
                </a:lnTo>
                <a:lnTo>
                  <a:pt x="133945" y="107156"/>
                </a:lnTo>
                <a:lnTo>
                  <a:pt x="142875" y="71437"/>
                </a:lnTo>
                <a:lnTo>
                  <a:pt x="142875" y="53578"/>
                </a:lnTo>
                <a:lnTo>
                  <a:pt x="133945" y="26789"/>
                </a:lnTo>
                <a:lnTo>
                  <a:pt x="133945" y="17859"/>
                </a:lnTo>
                <a:lnTo>
                  <a:pt x="125015" y="8929"/>
                </a:lnTo>
                <a:lnTo>
                  <a:pt x="107156" y="0"/>
                </a:lnTo>
                <a:lnTo>
                  <a:pt x="98226" y="0"/>
                </a:lnTo>
                <a:lnTo>
                  <a:pt x="89296" y="0"/>
                </a:lnTo>
                <a:lnTo>
                  <a:pt x="89296" y="8929"/>
                </a:lnTo>
                <a:lnTo>
                  <a:pt x="89296" y="8929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Freeform 3"/>
          <p:cNvSpPr/>
          <p:nvPr/>
        </p:nvSpPr>
        <p:spPr>
          <a:xfrm>
            <a:off x="5491758" y="794742"/>
            <a:ext cx="303610" cy="285751"/>
          </a:xfrm>
          <a:custGeom>
            <a:avLst/>
            <a:gdLst/>
            <a:ahLst/>
            <a:cxnLst/>
            <a:rect l="0" t="0" r="0" b="0"/>
            <a:pathLst>
              <a:path w="303610" h="285751">
                <a:moveTo>
                  <a:pt x="8930" y="26789"/>
                </a:moveTo>
                <a:lnTo>
                  <a:pt x="8930" y="26789"/>
                </a:lnTo>
                <a:lnTo>
                  <a:pt x="8930" y="26789"/>
                </a:lnTo>
                <a:lnTo>
                  <a:pt x="8930" y="26789"/>
                </a:lnTo>
                <a:lnTo>
                  <a:pt x="8930" y="17860"/>
                </a:lnTo>
                <a:lnTo>
                  <a:pt x="8930" y="8930"/>
                </a:lnTo>
                <a:lnTo>
                  <a:pt x="17859" y="8930"/>
                </a:lnTo>
                <a:lnTo>
                  <a:pt x="35719" y="0"/>
                </a:lnTo>
                <a:lnTo>
                  <a:pt x="44648" y="0"/>
                </a:lnTo>
                <a:lnTo>
                  <a:pt x="53578" y="0"/>
                </a:lnTo>
                <a:lnTo>
                  <a:pt x="71437" y="0"/>
                </a:lnTo>
                <a:lnTo>
                  <a:pt x="80367" y="8930"/>
                </a:lnTo>
                <a:lnTo>
                  <a:pt x="98226" y="26789"/>
                </a:lnTo>
                <a:lnTo>
                  <a:pt x="107156" y="44649"/>
                </a:lnTo>
                <a:lnTo>
                  <a:pt x="116085" y="62508"/>
                </a:lnTo>
                <a:lnTo>
                  <a:pt x="125015" y="89297"/>
                </a:lnTo>
                <a:lnTo>
                  <a:pt x="125015" y="125016"/>
                </a:lnTo>
                <a:lnTo>
                  <a:pt x="125015" y="160734"/>
                </a:lnTo>
                <a:lnTo>
                  <a:pt x="107156" y="187524"/>
                </a:lnTo>
                <a:lnTo>
                  <a:pt x="98226" y="223242"/>
                </a:lnTo>
                <a:lnTo>
                  <a:pt x="80367" y="241102"/>
                </a:lnTo>
                <a:lnTo>
                  <a:pt x="53578" y="267891"/>
                </a:lnTo>
                <a:lnTo>
                  <a:pt x="44648" y="276820"/>
                </a:lnTo>
                <a:lnTo>
                  <a:pt x="26789" y="285750"/>
                </a:lnTo>
                <a:lnTo>
                  <a:pt x="17859" y="285750"/>
                </a:lnTo>
                <a:lnTo>
                  <a:pt x="8930" y="276820"/>
                </a:lnTo>
                <a:lnTo>
                  <a:pt x="0" y="276820"/>
                </a:lnTo>
                <a:lnTo>
                  <a:pt x="0" y="267891"/>
                </a:lnTo>
                <a:lnTo>
                  <a:pt x="0" y="250031"/>
                </a:lnTo>
                <a:lnTo>
                  <a:pt x="8930" y="241102"/>
                </a:lnTo>
                <a:lnTo>
                  <a:pt x="17859" y="232172"/>
                </a:lnTo>
                <a:lnTo>
                  <a:pt x="44648" y="223242"/>
                </a:lnTo>
                <a:lnTo>
                  <a:pt x="71437" y="214313"/>
                </a:lnTo>
                <a:lnTo>
                  <a:pt x="89296" y="214313"/>
                </a:lnTo>
                <a:lnTo>
                  <a:pt x="125015" y="214313"/>
                </a:lnTo>
                <a:lnTo>
                  <a:pt x="151804" y="223242"/>
                </a:lnTo>
                <a:lnTo>
                  <a:pt x="178593" y="223242"/>
                </a:lnTo>
                <a:lnTo>
                  <a:pt x="205382" y="232172"/>
                </a:lnTo>
                <a:lnTo>
                  <a:pt x="232171" y="241102"/>
                </a:lnTo>
                <a:lnTo>
                  <a:pt x="258960" y="250031"/>
                </a:lnTo>
                <a:lnTo>
                  <a:pt x="276820" y="258961"/>
                </a:lnTo>
                <a:lnTo>
                  <a:pt x="285749" y="267891"/>
                </a:lnTo>
                <a:lnTo>
                  <a:pt x="294679" y="276820"/>
                </a:lnTo>
                <a:lnTo>
                  <a:pt x="303609" y="276820"/>
                </a:lnTo>
                <a:lnTo>
                  <a:pt x="303609" y="27682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reeform 4"/>
          <p:cNvSpPr/>
          <p:nvPr/>
        </p:nvSpPr>
        <p:spPr>
          <a:xfrm>
            <a:off x="5982890" y="508992"/>
            <a:ext cx="8931" cy="410767"/>
          </a:xfrm>
          <a:custGeom>
            <a:avLst/>
            <a:gdLst/>
            <a:ahLst/>
            <a:cxnLst/>
            <a:rect l="0" t="0" r="0" b="0"/>
            <a:pathLst>
              <a:path w="8931" h="410767">
                <a:moveTo>
                  <a:pt x="8930" y="0"/>
                </a:moveTo>
                <a:lnTo>
                  <a:pt x="8930" y="0"/>
                </a:lnTo>
                <a:lnTo>
                  <a:pt x="8930" y="0"/>
                </a:lnTo>
                <a:lnTo>
                  <a:pt x="8930" y="17860"/>
                </a:lnTo>
                <a:lnTo>
                  <a:pt x="8930" y="26789"/>
                </a:lnTo>
                <a:lnTo>
                  <a:pt x="8930" y="53578"/>
                </a:lnTo>
                <a:lnTo>
                  <a:pt x="8930" y="80367"/>
                </a:lnTo>
                <a:lnTo>
                  <a:pt x="8930" y="116086"/>
                </a:lnTo>
                <a:lnTo>
                  <a:pt x="0" y="151805"/>
                </a:lnTo>
                <a:lnTo>
                  <a:pt x="0" y="178594"/>
                </a:lnTo>
                <a:lnTo>
                  <a:pt x="0" y="214313"/>
                </a:lnTo>
                <a:lnTo>
                  <a:pt x="0" y="241102"/>
                </a:lnTo>
                <a:lnTo>
                  <a:pt x="0" y="267891"/>
                </a:lnTo>
                <a:lnTo>
                  <a:pt x="0" y="303610"/>
                </a:lnTo>
                <a:lnTo>
                  <a:pt x="0" y="330399"/>
                </a:lnTo>
                <a:lnTo>
                  <a:pt x="8930" y="348258"/>
                </a:lnTo>
                <a:lnTo>
                  <a:pt x="8930" y="375047"/>
                </a:lnTo>
                <a:lnTo>
                  <a:pt x="8930" y="392906"/>
                </a:lnTo>
                <a:lnTo>
                  <a:pt x="8930" y="401836"/>
                </a:lnTo>
                <a:lnTo>
                  <a:pt x="8930" y="410766"/>
                </a:lnTo>
                <a:lnTo>
                  <a:pt x="8930" y="410766"/>
                </a:lnTo>
                <a:lnTo>
                  <a:pt x="8930" y="410766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reeform 5"/>
          <p:cNvSpPr/>
          <p:nvPr/>
        </p:nvSpPr>
        <p:spPr>
          <a:xfrm>
            <a:off x="5866804" y="696516"/>
            <a:ext cx="357189" cy="26790"/>
          </a:xfrm>
          <a:custGeom>
            <a:avLst/>
            <a:gdLst/>
            <a:ahLst/>
            <a:cxnLst/>
            <a:rect l="0" t="0" r="0" b="0"/>
            <a:pathLst>
              <a:path w="357189" h="26790">
                <a:moveTo>
                  <a:pt x="0" y="26789"/>
                </a:moveTo>
                <a:lnTo>
                  <a:pt x="0" y="26789"/>
                </a:lnTo>
                <a:lnTo>
                  <a:pt x="0" y="26789"/>
                </a:lnTo>
                <a:lnTo>
                  <a:pt x="8930" y="26789"/>
                </a:lnTo>
                <a:lnTo>
                  <a:pt x="26789" y="17859"/>
                </a:lnTo>
                <a:lnTo>
                  <a:pt x="53578" y="17859"/>
                </a:lnTo>
                <a:lnTo>
                  <a:pt x="89297" y="17859"/>
                </a:lnTo>
                <a:lnTo>
                  <a:pt x="125016" y="8929"/>
                </a:lnTo>
                <a:lnTo>
                  <a:pt x="160735" y="8929"/>
                </a:lnTo>
                <a:lnTo>
                  <a:pt x="205383" y="0"/>
                </a:lnTo>
                <a:lnTo>
                  <a:pt x="241102" y="0"/>
                </a:lnTo>
                <a:lnTo>
                  <a:pt x="267891" y="0"/>
                </a:lnTo>
                <a:lnTo>
                  <a:pt x="294680" y="0"/>
                </a:lnTo>
                <a:lnTo>
                  <a:pt x="330399" y="0"/>
                </a:lnTo>
                <a:lnTo>
                  <a:pt x="357188" y="8929"/>
                </a:lnTo>
                <a:lnTo>
                  <a:pt x="357188" y="8929"/>
                </a:lnTo>
                <a:lnTo>
                  <a:pt x="357188" y="8929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reeform 6"/>
          <p:cNvSpPr/>
          <p:nvPr/>
        </p:nvSpPr>
        <p:spPr>
          <a:xfrm>
            <a:off x="6447234" y="562570"/>
            <a:ext cx="17860" cy="330400"/>
          </a:xfrm>
          <a:custGeom>
            <a:avLst/>
            <a:gdLst/>
            <a:ahLst/>
            <a:cxnLst/>
            <a:rect l="0" t="0" r="0" b="0"/>
            <a:pathLst>
              <a:path w="17860" h="330400">
                <a:moveTo>
                  <a:pt x="17859" y="0"/>
                </a:moveTo>
                <a:lnTo>
                  <a:pt x="17859" y="0"/>
                </a:lnTo>
                <a:lnTo>
                  <a:pt x="17859" y="8930"/>
                </a:lnTo>
                <a:lnTo>
                  <a:pt x="17859" y="26789"/>
                </a:lnTo>
                <a:lnTo>
                  <a:pt x="17859" y="44649"/>
                </a:lnTo>
                <a:lnTo>
                  <a:pt x="17859" y="71438"/>
                </a:lnTo>
                <a:lnTo>
                  <a:pt x="17859" y="107157"/>
                </a:lnTo>
                <a:lnTo>
                  <a:pt x="17859" y="133946"/>
                </a:lnTo>
                <a:lnTo>
                  <a:pt x="8930" y="169664"/>
                </a:lnTo>
                <a:lnTo>
                  <a:pt x="8930" y="205383"/>
                </a:lnTo>
                <a:lnTo>
                  <a:pt x="8930" y="232172"/>
                </a:lnTo>
                <a:lnTo>
                  <a:pt x="0" y="258961"/>
                </a:lnTo>
                <a:lnTo>
                  <a:pt x="0" y="285750"/>
                </a:lnTo>
                <a:lnTo>
                  <a:pt x="0" y="303610"/>
                </a:lnTo>
                <a:lnTo>
                  <a:pt x="0" y="321469"/>
                </a:lnTo>
                <a:lnTo>
                  <a:pt x="0" y="330399"/>
                </a:lnTo>
                <a:lnTo>
                  <a:pt x="0" y="330399"/>
                </a:lnTo>
                <a:lnTo>
                  <a:pt x="0" y="330399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6590109" y="562570"/>
            <a:ext cx="26790" cy="348259"/>
          </a:xfrm>
          <a:custGeom>
            <a:avLst/>
            <a:gdLst/>
            <a:ahLst/>
            <a:cxnLst/>
            <a:rect l="0" t="0" r="0" b="0"/>
            <a:pathLst>
              <a:path w="26790" h="348259">
                <a:moveTo>
                  <a:pt x="26789" y="0"/>
                </a:moveTo>
                <a:lnTo>
                  <a:pt x="26789" y="0"/>
                </a:lnTo>
                <a:lnTo>
                  <a:pt x="17859" y="0"/>
                </a:lnTo>
                <a:lnTo>
                  <a:pt x="17859" y="17860"/>
                </a:lnTo>
                <a:lnTo>
                  <a:pt x="17859" y="35719"/>
                </a:lnTo>
                <a:lnTo>
                  <a:pt x="8929" y="53578"/>
                </a:lnTo>
                <a:lnTo>
                  <a:pt x="8929" y="89297"/>
                </a:lnTo>
                <a:lnTo>
                  <a:pt x="8929" y="125016"/>
                </a:lnTo>
                <a:lnTo>
                  <a:pt x="0" y="160735"/>
                </a:lnTo>
                <a:lnTo>
                  <a:pt x="0" y="196453"/>
                </a:lnTo>
                <a:lnTo>
                  <a:pt x="0" y="223242"/>
                </a:lnTo>
                <a:lnTo>
                  <a:pt x="0" y="258961"/>
                </a:lnTo>
                <a:lnTo>
                  <a:pt x="0" y="285750"/>
                </a:lnTo>
                <a:lnTo>
                  <a:pt x="0" y="303610"/>
                </a:lnTo>
                <a:lnTo>
                  <a:pt x="0" y="321469"/>
                </a:lnTo>
                <a:lnTo>
                  <a:pt x="8929" y="339328"/>
                </a:lnTo>
                <a:lnTo>
                  <a:pt x="8929" y="348258"/>
                </a:lnTo>
                <a:lnTo>
                  <a:pt x="8929" y="348258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8"/>
          <p:cNvSpPr/>
          <p:nvPr/>
        </p:nvSpPr>
        <p:spPr>
          <a:xfrm>
            <a:off x="6465093" y="741164"/>
            <a:ext cx="98228" cy="44649"/>
          </a:xfrm>
          <a:custGeom>
            <a:avLst/>
            <a:gdLst/>
            <a:ahLst/>
            <a:cxnLst/>
            <a:rect l="0" t="0" r="0" b="0"/>
            <a:pathLst>
              <a:path w="98228" h="44649">
                <a:moveTo>
                  <a:pt x="0" y="44648"/>
                </a:moveTo>
                <a:lnTo>
                  <a:pt x="0" y="35719"/>
                </a:lnTo>
                <a:lnTo>
                  <a:pt x="0" y="35719"/>
                </a:lnTo>
                <a:lnTo>
                  <a:pt x="8930" y="35719"/>
                </a:lnTo>
                <a:lnTo>
                  <a:pt x="26789" y="26789"/>
                </a:lnTo>
                <a:lnTo>
                  <a:pt x="53578" y="17859"/>
                </a:lnTo>
                <a:lnTo>
                  <a:pt x="80367" y="8930"/>
                </a:lnTo>
                <a:lnTo>
                  <a:pt x="98227" y="0"/>
                </a:lnTo>
                <a:lnTo>
                  <a:pt x="98227" y="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6688335" y="830461"/>
            <a:ext cx="276821" cy="294681"/>
          </a:xfrm>
          <a:custGeom>
            <a:avLst/>
            <a:gdLst/>
            <a:ahLst/>
            <a:cxnLst/>
            <a:rect l="0" t="0" r="0" b="0"/>
            <a:pathLst>
              <a:path w="276821" h="294681">
                <a:moveTo>
                  <a:pt x="35719" y="17859"/>
                </a:moveTo>
                <a:lnTo>
                  <a:pt x="35719" y="8930"/>
                </a:lnTo>
                <a:lnTo>
                  <a:pt x="35719" y="8930"/>
                </a:lnTo>
                <a:lnTo>
                  <a:pt x="35719" y="8930"/>
                </a:lnTo>
                <a:lnTo>
                  <a:pt x="44649" y="8930"/>
                </a:lnTo>
                <a:lnTo>
                  <a:pt x="53578" y="0"/>
                </a:lnTo>
                <a:lnTo>
                  <a:pt x="71438" y="8930"/>
                </a:lnTo>
                <a:lnTo>
                  <a:pt x="89297" y="8930"/>
                </a:lnTo>
                <a:lnTo>
                  <a:pt x="107156" y="26789"/>
                </a:lnTo>
                <a:lnTo>
                  <a:pt x="125016" y="44648"/>
                </a:lnTo>
                <a:lnTo>
                  <a:pt x="142875" y="62508"/>
                </a:lnTo>
                <a:lnTo>
                  <a:pt x="151805" y="89297"/>
                </a:lnTo>
                <a:lnTo>
                  <a:pt x="160735" y="125015"/>
                </a:lnTo>
                <a:lnTo>
                  <a:pt x="160735" y="160734"/>
                </a:lnTo>
                <a:lnTo>
                  <a:pt x="151805" y="187523"/>
                </a:lnTo>
                <a:lnTo>
                  <a:pt x="133945" y="223242"/>
                </a:lnTo>
                <a:lnTo>
                  <a:pt x="116086" y="250031"/>
                </a:lnTo>
                <a:lnTo>
                  <a:pt x="89297" y="267890"/>
                </a:lnTo>
                <a:lnTo>
                  <a:pt x="71438" y="276820"/>
                </a:lnTo>
                <a:lnTo>
                  <a:pt x="53578" y="285750"/>
                </a:lnTo>
                <a:lnTo>
                  <a:pt x="35719" y="285750"/>
                </a:lnTo>
                <a:lnTo>
                  <a:pt x="17860" y="276820"/>
                </a:lnTo>
                <a:lnTo>
                  <a:pt x="8930" y="276820"/>
                </a:lnTo>
                <a:lnTo>
                  <a:pt x="0" y="267890"/>
                </a:lnTo>
                <a:lnTo>
                  <a:pt x="0" y="258961"/>
                </a:lnTo>
                <a:lnTo>
                  <a:pt x="0" y="241101"/>
                </a:lnTo>
                <a:lnTo>
                  <a:pt x="8930" y="241101"/>
                </a:lnTo>
                <a:lnTo>
                  <a:pt x="26789" y="232172"/>
                </a:lnTo>
                <a:lnTo>
                  <a:pt x="44649" y="232172"/>
                </a:lnTo>
                <a:lnTo>
                  <a:pt x="71438" y="232172"/>
                </a:lnTo>
                <a:lnTo>
                  <a:pt x="98227" y="232172"/>
                </a:lnTo>
                <a:lnTo>
                  <a:pt x="125016" y="241101"/>
                </a:lnTo>
                <a:lnTo>
                  <a:pt x="151805" y="241101"/>
                </a:lnTo>
                <a:lnTo>
                  <a:pt x="178594" y="250031"/>
                </a:lnTo>
                <a:lnTo>
                  <a:pt x="205383" y="267890"/>
                </a:lnTo>
                <a:lnTo>
                  <a:pt x="223242" y="276820"/>
                </a:lnTo>
                <a:lnTo>
                  <a:pt x="250031" y="285750"/>
                </a:lnTo>
                <a:lnTo>
                  <a:pt x="258961" y="294680"/>
                </a:lnTo>
                <a:lnTo>
                  <a:pt x="267891" y="294680"/>
                </a:lnTo>
                <a:lnTo>
                  <a:pt x="276820" y="294680"/>
                </a:lnTo>
                <a:lnTo>
                  <a:pt x="276820" y="29468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 10"/>
          <p:cNvSpPr/>
          <p:nvPr/>
        </p:nvSpPr>
        <p:spPr>
          <a:xfrm>
            <a:off x="6991945" y="616148"/>
            <a:ext cx="133946" cy="276822"/>
          </a:xfrm>
          <a:custGeom>
            <a:avLst/>
            <a:gdLst/>
            <a:ahLst/>
            <a:cxnLst/>
            <a:rect l="0" t="0" r="0" b="0"/>
            <a:pathLst>
              <a:path w="133946" h="276822">
                <a:moveTo>
                  <a:pt x="26789" y="8930"/>
                </a:moveTo>
                <a:lnTo>
                  <a:pt x="26789" y="8930"/>
                </a:lnTo>
                <a:lnTo>
                  <a:pt x="26789" y="17860"/>
                </a:lnTo>
                <a:lnTo>
                  <a:pt x="26789" y="26790"/>
                </a:lnTo>
                <a:lnTo>
                  <a:pt x="26789" y="35719"/>
                </a:lnTo>
                <a:lnTo>
                  <a:pt x="26789" y="53579"/>
                </a:lnTo>
                <a:lnTo>
                  <a:pt x="17859" y="80368"/>
                </a:lnTo>
                <a:lnTo>
                  <a:pt x="17859" y="116086"/>
                </a:lnTo>
                <a:lnTo>
                  <a:pt x="8929" y="151805"/>
                </a:lnTo>
                <a:lnTo>
                  <a:pt x="0" y="178594"/>
                </a:lnTo>
                <a:lnTo>
                  <a:pt x="0" y="214313"/>
                </a:lnTo>
                <a:lnTo>
                  <a:pt x="0" y="232172"/>
                </a:lnTo>
                <a:lnTo>
                  <a:pt x="0" y="250032"/>
                </a:lnTo>
                <a:lnTo>
                  <a:pt x="8929" y="267891"/>
                </a:lnTo>
                <a:lnTo>
                  <a:pt x="17859" y="276821"/>
                </a:lnTo>
                <a:lnTo>
                  <a:pt x="26789" y="276821"/>
                </a:lnTo>
                <a:lnTo>
                  <a:pt x="35718" y="276821"/>
                </a:lnTo>
                <a:lnTo>
                  <a:pt x="44648" y="267891"/>
                </a:lnTo>
                <a:lnTo>
                  <a:pt x="62507" y="258961"/>
                </a:lnTo>
                <a:lnTo>
                  <a:pt x="71437" y="241102"/>
                </a:lnTo>
                <a:lnTo>
                  <a:pt x="89296" y="223243"/>
                </a:lnTo>
                <a:lnTo>
                  <a:pt x="107156" y="205383"/>
                </a:lnTo>
                <a:lnTo>
                  <a:pt x="116085" y="178594"/>
                </a:lnTo>
                <a:lnTo>
                  <a:pt x="125015" y="151805"/>
                </a:lnTo>
                <a:lnTo>
                  <a:pt x="133945" y="125016"/>
                </a:lnTo>
                <a:lnTo>
                  <a:pt x="125015" y="98227"/>
                </a:lnTo>
                <a:lnTo>
                  <a:pt x="125015" y="71438"/>
                </a:lnTo>
                <a:lnTo>
                  <a:pt x="107156" y="44649"/>
                </a:lnTo>
                <a:lnTo>
                  <a:pt x="98226" y="26790"/>
                </a:lnTo>
                <a:lnTo>
                  <a:pt x="80367" y="8930"/>
                </a:lnTo>
                <a:lnTo>
                  <a:pt x="62507" y="8930"/>
                </a:lnTo>
                <a:lnTo>
                  <a:pt x="53578" y="0"/>
                </a:lnTo>
                <a:lnTo>
                  <a:pt x="44648" y="0"/>
                </a:lnTo>
                <a:lnTo>
                  <a:pt x="44648" y="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 11"/>
          <p:cNvSpPr/>
          <p:nvPr/>
        </p:nvSpPr>
        <p:spPr>
          <a:xfrm>
            <a:off x="7295554" y="714375"/>
            <a:ext cx="267892" cy="17860"/>
          </a:xfrm>
          <a:custGeom>
            <a:avLst/>
            <a:gdLst/>
            <a:ahLst/>
            <a:cxnLst/>
            <a:rect l="0" t="0" r="0" b="0"/>
            <a:pathLst>
              <a:path w="267892" h="17860">
                <a:moveTo>
                  <a:pt x="0" y="17859"/>
                </a:moveTo>
                <a:lnTo>
                  <a:pt x="8930" y="17859"/>
                </a:lnTo>
                <a:lnTo>
                  <a:pt x="17859" y="8930"/>
                </a:lnTo>
                <a:lnTo>
                  <a:pt x="35719" y="8930"/>
                </a:lnTo>
                <a:lnTo>
                  <a:pt x="62508" y="8930"/>
                </a:lnTo>
                <a:lnTo>
                  <a:pt x="98226" y="8930"/>
                </a:lnTo>
                <a:lnTo>
                  <a:pt x="133945" y="8930"/>
                </a:lnTo>
                <a:lnTo>
                  <a:pt x="160734" y="0"/>
                </a:lnTo>
                <a:lnTo>
                  <a:pt x="196453" y="0"/>
                </a:lnTo>
                <a:lnTo>
                  <a:pt x="223242" y="8930"/>
                </a:lnTo>
                <a:lnTo>
                  <a:pt x="241101" y="8930"/>
                </a:lnTo>
                <a:lnTo>
                  <a:pt x="258961" y="8930"/>
                </a:lnTo>
                <a:lnTo>
                  <a:pt x="267891" y="17859"/>
                </a:lnTo>
                <a:lnTo>
                  <a:pt x="267891" y="17859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reeform 12"/>
          <p:cNvSpPr/>
          <p:nvPr/>
        </p:nvSpPr>
        <p:spPr>
          <a:xfrm>
            <a:off x="7688460" y="580430"/>
            <a:ext cx="89298" cy="321469"/>
          </a:xfrm>
          <a:custGeom>
            <a:avLst/>
            <a:gdLst/>
            <a:ahLst/>
            <a:cxnLst/>
            <a:rect l="0" t="0" r="0" b="0"/>
            <a:pathLst>
              <a:path w="89298" h="321469">
                <a:moveTo>
                  <a:pt x="44649" y="26789"/>
                </a:moveTo>
                <a:lnTo>
                  <a:pt x="44649" y="26789"/>
                </a:lnTo>
                <a:lnTo>
                  <a:pt x="44649" y="26789"/>
                </a:lnTo>
                <a:lnTo>
                  <a:pt x="44649" y="35718"/>
                </a:lnTo>
                <a:lnTo>
                  <a:pt x="44649" y="44648"/>
                </a:lnTo>
                <a:lnTo>
                  <a:pt x="53578" y="53578"/>
                </a:lnTo>
                <a:lnTo>
                  <a:pt x="53578" y="71437"/>
                </a:lnTo>
                <a:lnTo>
                  <a:pt x="53578" y="80367"/>
                </a:lnTo>
                <a:lnTo>
                  <a:pt x="53578" y="89297"/>
                </a:lnTo>
                <a:lnTo>
                  <a:pt x="62508" y="98226"/>
                </a:lnTo>
                <a:lnTo>
                  <a:pt x="62508" y="107156"/>
                </a:lnTo>
                <a:lnTo>
                  <a:pt x="62508" y="98226"/>
                </a:lnTo>
                <a:lnTo>
                  <a:pt x="62508" y="98226"/>
                </a:lnTo>
                <a:lnTo>
                  <a:pt x="62508" y="89297"/>
                </a:lnTo>
                <a:lnTo>
                  <a:pt x="71438" y="80367"/>
                </a:lnTo>
                <a:lnTo>
                  <a:pt x="71438" y="62508"/>
                </a:lnTo>
                <a:lnTo>
                  <a:pt x="80367" y="53578"/>
                </a:lnTo>
                <a:lnTo>
                  <a:pt x="89297" y="35718"/>
                </a:lnTo>
                <a:lnTo>
                  <a:pt x="89297" y="26789"/>
                </a:lnTo>
                <a:lnTo>
                  <a:pt x="89297" y="17859"/>
                </a:lnTo>
                <a:lnTo>
                  <a:pt x="89297" y="8929"/>
                </a:lnTo>
                <a:lnTo>
                  <a:pt x="89297" y="0"/>
                </a:lnTo>
                <a:lnTo>
                  <a:pt x="80367" y="0"/>
                </a:lnTo>
                <a:lnTo>
                  <a:pt x="80367" y="0"/>
                </a:lnTo>
                <a:lnTo>
                  <a:pt x="71438" y="8929"/>
                </a:lnTo>
                <a:lnTo>
                  <a:pt x="62508" y="17859"/>
                </a:lnTo>
                <a:lnTo>
                  <a:pt x="53578" y="26789"/>
                </a:lnTo>
                <a:lnTo>
                  <a:pt x="44649" y="44648"/>
                </a:lnTo>
                <a:lnTo>
                  <a:pt x="35719" y="71437"/>
                </a:lnTo>
                <a:lnTo>
                  <a:pt x="26789" y="98226"/>
                </a:lnTo>
                <a:lnTo>
                  <a:pt x="17860" y="125015"/>
                </a:lnTo>
                <a:lnTo>
                  <a:pt x="8930" y="142875"/>
                </a:lnTo>
                <a:lnTo>
                  <a:pt x="0" y="169664"/>
                </a:lnTo>
                <a:lnTo>
                  <a:pt x="0" y="196453"/>
                </a:lnTo>
                <a:lnTo>
                  <a:pt x="0" y="223242"/>
                </a:lnTo>
                <a:lnTo>
                  <a:pt x="8930" y="250031"/>
                </a:lnTo>
                <a:lnTo>
                  <a:pt x="8930" y="276820"/>
                </a:lnTo>
                <a:lnTo>
                  <a:pt x="17860" y="294679"/>
                </a:lnTo>
                <a:lnTo>
                  <a:pt x="26789" y="303609"/>
                </a:lnTo>
                <a:lnTo>
                  <a:pt x="26789" y="321468"/>
                </a:lnTo>
                <a:lnTo>
                  <a:pt x="44649" y="321468"/>
                </a:lnTo>
                <a:lnTo>
                  <a:pt x="53578" y="321468"/>
                </a:lnTo>
                <a:lnTo>
                  <a:pt x="62508" y="321468"/>
                </a:lnTo>
                <a:lnTo>
                  <a:pt x="71438" y="321468"/>
                </a:lnTo>
                <a:lnTo>
                  <a:pt x="71438" y="321468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reeform 13"/>
          <p:cNvSpPr/>
          <p:nvPr/>
        </p:nvSpPr>
        <p:spPr>
          <a:xfrm>
            <a:off x="7858124" y="821531"/>
            <a:ext cx="142876" cy="267892"/>
          </a:xfrm>
          <a:custGeom>
            <a:avLst/>
            <a:gdLst/>
            <a:ahLst/>
            <a:cxnLst/>
            <a:rect l="0" t="0" r="0" b="0"/>
            <a:pathLst>
              <a:path w="142876" h="267892">
                <a:moveTo>
                  <a:pt x="44649" y="0"/>
                </a:moveTo>
                <a:lnTo>
                  <a:pt x="35719" y="0"/>
                </a:lnTo>
                <a:lnTo>
                  <a:pt x="35719" y="8930"/>
                </a:lnTo>
                <a:lnTo>
                  <a:pt x="26789" y="26789"/>
                </a:lnTo>
                <a:lnTo>
                  <a:pt x="17860" y="44649"/>
                </a:lnTo>
                <a:lnTo>
                  <a:pt x="17860" y="62508"/>
                </a:lnTo>
                <a:lnTo>
                  <a:pt x="8930" y="80367"/>
                </a:lnTo>
                <a:lnTo>
                  <a:pt x="8930" y="107156"/>
                </a:lnTo>
                <a:lnTo>
                  <a:pt x="0" y="125016"/>
                </a:lnTo>
                <a:lnTo>
                  <a:pt x="0" y="142875"/>
                </a:lnTo>
                <a:lnTo>
                  <a:pt x="0" y="169664"/>
                </a:lnTo>
                <a:lnTo>
                  <a:pt x="8930" y="178594"/>
                </a:lnTo>
                <a:lnTo>
                  <a:pt x="8930" y="187524"/>
                </a:lnTo>
                <a:lnTo>
                  <a:pt x="26789" y="196453"/>
                </a:lnTo>
                <a:lnTo>
                  <a:pt x="35719" y="205383"/>
                </a:lnTo>
                <a:lnTo>
                  <a:pt x="44649" y="205383"/>
                </a:lnTo>
                <a:lnTo>
                  <a:pt x="53578" y="205383"/>
                </a:lnTo>
                <a:lnTo>
                  <a:pt x="71438" y="205383"/>
                </a:lnTo>
                <a:lnTo>
                  <a:pt x="89297" y="196453"/>
                </a:lnTo>
                <a:lnTo>
                  <a:pt x="107156" y="187524"/>
                </a:lnTo>
                <a:lnTo>
                  <a:pt x="116086" y="169664"/>
                </a:lnTo>
                <a:lnTo>
                  <a:pt x="133946" y="160735"/>
                </a:lnTo>
                <a:lnTo>
                  <a:pt x="142875" y="151805"/>
                </a:lnTo>
                <a:lnTo>
                  <a:pt x="142875" y="142875"/>
                </a:lnTo>
                <a:lnTo>
                  <a:pt x="142875" y="133945"/>
                </a:lnTo>
                <a:lnTo>
                  <a:pt x="142875" y="133945"/>
                </a:lnTo>
                <a:lnTo>
                  <a:pt x="142875" y="125016"/>
                </a:lnTo>
                <a:lnTo>
                  <a:pt x="133946" y="125016"/>
                </a:lnTo>
                <a:lnTo>
                  <a:pt x="125016" y="133945"/>
                </a:lnTo>
                <a:lnTo>
                  <a:pt x="107156" y="142875"/>
                </a:lnTo>
                <a:lnTo>
                  <a:pt x="89297" y="151805"/>
                </a:lnTo>
                <a:lnTo>
                  <a:pt x="80367" y="169664"/>
                </a:lnTo>
                <a:lnTo>
                  <a:pt x="62508" y="196453"/>
                </a:lnTo>
                <a:lnTo>
                  <a:pt x="53578" y="214313"/>
                </a:lnTo>
                <a:lnTo>
                  <a:pt x="44649" y="232172"/>
                </a:lnTo>
                <a:lnTo>
                  <a:pt x="35719" y="250031"/>
                </a:lnTo>
                <a:lnTo>
                  <a:pt x="35719" y="258961"/>
                </a:lnTo>
                <a:lnTo>
                  <a:pt x="35719" y="267891"/>
                </a:lnTo>
                <a:lnTo>
                  <a:pt x="35719" y="267891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reeform 14"/>
          <p:cNvSpPr/>
          <p:nvPr/>
        </p:nvSpPr>
        <p:spPr>
          <a:xfrm>
            <a:off x="8126015" y="482203"/>
            <a:ext cx="187524" cy="312540"/>
          </a:xfrm>
          <a:custGeom>
            <a:avLst/>
            <a:gdLst/>
            <a:ahLst/>
            <a:cxnLst/>
            <a:rect l="0" t="0" r="0" b="0"/>
            <a:pathLst>
              <a:path w="187524" h="312540">
                <a:moveTo>
                  <a:pt x="0" y="312539"/>
                </a:moveTo>
                <a:lnTo>
                  <a:pt x="8930" y="303609"/>
                </a:lnTo>
                <a:lnTo>
                  <a:pt x="8930" y="294680"/>
                </a:lnTo>
                <a:lnTo>
                  <a:pt x="17859" y="285750"/>
                </a:lnTo>
                <a:lnTo>
                  <a:pt x="26789" y="267891"/>
                </a:lnTo>
                <a:lnTo>
                  <a:pt x="44648" y="250031"/>
                </a:lnTo>
                <a:lnTo>
                  <a:pt x="62508" y="241102"/>
                </a:lnTo>
                <a:lnTo>
                  <a:pt x="80367" y="214313"/>
                </a:lnTo>
                <a:lnTo>
                  <a:pt x="98226" y="196453"/>
                </a:lnTo>
                <a:lnTo>
                  <a:pt x="125015" y="178594"/>
                </a:lnTo>
                <a:lnTo>
                  <a:pt x="142875" y="160735"/>
                </a:lnTo>
                <a:lnTo>
                  <a:pt x="160734" y="142875"/>
                </a:lnTo>
                <a:lnTo>
                  <a:pt x="169664" y="125016"/>
                </a:lnTo>
                <a:lnTo>
                  <a:pt x="178594" y="107156"/>
                </a:lnTo>
                <a:lnTo>
                  <a:pt x="187523" y="98227"/>
                </a:lnTo>
                <a:lnTo>
                  <a:pt x="187523" y="80367"/>
                </a:lnTo>
                <a:lnTo>
                  <a:pt x="187523" y="71438"/>
                </a:lnTo>
                <a:lnTo>
                  <a:pt x="187523" y="62508"/>
                </a:lnTo>
                <a:lnTo>
                  <a:pt x="178594" y="53578"/>
                </a:lnTo>
                <a:lnTo>
                  <a:pt x="169664" y="44649"/>
                </a:lnTo>
                <a:lnTo>
                  <a:pt x="151805" y="44649"/>
                </a:lnTo>
                <a:lnTo>
                  <a:pt x="133945" y="35719"/>
                </a:lnTo>
                <a:lnTo>
                  <a:pt x="116086" y="35719"/>
                </a:lnTo>
                <a:lnTo>
                  <a:pt x="98226" y="35719"/>
                </a:lnTo>
                <a:lnTo>
                  <a:pt x="89297" y="26789"/>
                </a:lnTo>
                <a:lnTo>
                  <a:pt x="80367" y="26789"/>
                </a:lnTo>
                <a:lnTo>
                  <a:pt x="80367" y="26789"/>
                </a:lnTo>
                <a:lnTo>
                  <a:pt x="80367" y="26789"/>
                </a:lnTo>
                <a:lnTo>
                  <a:pt x="80367" y="17859"/>
                </a:lnTo>
                <a:lnTo>
                  <a:pt x="89297" y="17859"/>
                </a:lnTo>
                <a:lnTo>
                  <a:pt x="98226" y="8930"/>
                </a:lnTo>
                <a:lnTo>
                  <a:pt x="116086" y="8930"/>
                </a:lnTo>
                <a:lnTo>
                  <a:pt x="133945" y="0"/>
                </a:lnTo>
                <a:lnTo>
                  <a:pt x="151805" y="0"/>
                </a:lnTo>
                <a:lnTo>
                  <a:pt x="169664" y="8930"/>
                </a:lnTo>
                <a:lnTo>
                  <a:pt x="178594" y="8930"/>
                </a:lnTo>
                <a:lnTo>
                  <a:pt x="178594" y="26789"/>
                </a:lnTo>
                <a:lnTo>
                  <a:pt x="187523" y="35719"/>
                </a:lnTo>
                <a:lnTo>
                  <a:pt x="187523" y="53578"/>
                </a:lnTo>
                <a:lnTo>
                  <a:pt x="187523" y="80367"/>
                </a:lnTo>
                <a:lnTo>
                  <a:pt x="187523" y="98227"/>
                </a:lnTo>
                <a:lnTo>
                  <a:pt x="178594" y="116086"/>
                </a:lnTo>
                <a:lnTo>
                  <a:pt x="178594" y="142875"/>
                </a:lnTo>
                <a:lnTo>
                  <a:pt x="178594" y="142875"/>
                </a:lnTo>
                <a:lnTo>
                  <a:pt x="178594" y="142875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Freeform 15"/>
          <p:cNvSpPr/>
          <p:nvPr/>
        </p:nvSpPr>
        <p:spPr>
          <a:xfrm>
            <a:off x="8384976" y="535781"/>
            <a:ext cx="205384" cy="419696"/>
          </a:xfrm>
          <a:custGeom>
            <a:avLst/>
            <a:gdLst/>
            <a:ahLst/>
            <a:cxnLst/>
            <a:rect l="0" t="0" r="0" b="0"/>
            <a:pathLst>
              <a:path w="205384" h="419696">
                <a:moveTo>
                  <a:pt x="107156" y="26789"/>
                </a:moveTo>
                <a:lnTo>
                  <a:pt x="107156" y="26789"/>
                </a:lnTo>
                <a:lnTo>
                  <a:pt x="98226" y="35719"/>
                </a:lnTo>
                <a:lnTo>
                  <a:pt x="89297" y="53578"/>
                </a:lnTo>
                <a:lnTo>
                  <a:pt x="80367" y="80367"/>
                </a:lnTo>
                <a:lnTo>
                  <a:pt x="62508" y="116086"/>
                </a:lnTo>
                <a:lnTo>
                  <a:pt x="53578" y="151805"/>
                </a:lnTo>
                <a:lnTo>
                  <a:pt x="35719" y="187524"/>
                </a:lnTo>
                <a:lnTo>
                  <a:pt x="17859" y="223242"/>
                </a:lnTo>
                <a:lnTo>
                  <a:pt x="8929" y="267891"/>
                </a:lnTo>
                <a:lnTo>
                  <a:pt x="0" y="303610"/>
                </a:lnTo>
                <a:lnTo>
                  <a:pt x="0" y="339328"/>
                </a:lnTo>
                <a:lnTo>
                  <a:pt x="0" y="366117"/>
                </a:lnTo>
                <a:lnTo>
                  <a:pt x="0" y="383977"/>
                </a:lnTo>
                <a:lnTo>
                  <a:pt x="8929" y="401836"/>
                </a:lnTo>
                <a:lnTo>
                  <a:pt x="17859" y="410766"/>
                </a:lnTo>
                <a:lnTo>
                  <a:pt x="26789" y="419695"/>
                </a:lnTo>
                <a:lnTo>
                  <a:pt x="35719" y="410766"/>
                </a:lnTo>
                <a:lnTo>
                  <a:pt x="44648" y="410766"/>
                </a:lnTo>
                <a:lnTo>
                  <a:pt x="62508" y="392906"/>
                </a:lnTo>
                <a:lnTo>
                  <a:pt x="80367" y="375047"/>
                </a:lnTo>
                <a:lnTo>
                  <a:pt x="98226" y="357188"/>
                </a:lnTo>
                <a:lnTo>
                  <a:pt x="125015" y="330399"/>
                </a:lnTo>
                <a:lnTo>
                  <a:pt x="142875" y="294680"/>
                </a:lnTo>
                <a:lnTo>
                  <a:pt x="160734" y="267891"/>
                </a:lnTo>
                <a:lnTo>
                  <a:pt x="178594" y="232172"/>
                </a:lnTo>
                <a:lnTo>
                  <a:pt x="187523" y="196453"/>
                </a:lnTo>
                <a:lnTo>
                  <a:pt x="196453" y="160735"/>
                </a:lnTo>
                <a:lnTo>
                  <a:pt x="205383" y="133946"/>
                </a:lnTo>
                <a:lnTo>
                  <a:pt x="205383" y="107157"/>
                </a:lnTo>
                <a:lnTo>
                  <a:pt x="205383" y="80367"/>
                </a:lnTo>
                <a:lnTo>
                  <a:pt x="196453" y="53578"/>
                </a:lnTo>
                <a:lnTo>
                  <a:pt x="187523" y="35719"/>
                </a:lnTo>
                <a:lnTo>
                  <a:pt x="187523" y="17860"/>
                </a:lnTo>
                <a:lnTo>
                  <a:pt x="169664" y="8930"/>
                </a:lnTo>
                <a:lnTo>
                  <a:pt x="160734" y="0"/>
                </a:lnTo>
                <a:lnTo>
                  <a:pt x="160734" y="0"/>
                </a:lnTo>
                <a:lnTo>
                  <a:pt x="160734" y="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Freeform 16"/>
          <p:cNvSpPr/>
          <p:nvPr/>
        </p:nvSpPr>
        <p:spPr>
          <a:xfrm>
            <a:off x="8626077" y="875109"/>
            <a:ext cx="142876" cy="205384"/>
          </a:xfrm>
          <a:custGeom>
            <a:avLst/>
            <a:gdLst/>
            <a:ahLst/>
            <a:cxnLst/>
            <a:rect l="0" t="0" r="0" b="0"/>
            <a:pathLst>
              <a:path w="142876" h="205384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8930" y="0"/>
                </a:lnTo>
                <a:lnTo>
                  <a:pt x="26789" y="0"/>
                </a:lnTo>
                <a:lnTo>
                  <a:pt x="44649" y="0"/>
                </a:lnTo>
                <a:lnTo>
                  <a:pt x="62508" y="0"/>
                </a:lnTo>
                <a:lnTo>
                  <a:pt x="89297" y="8930"/>
                </a:lnTo>
                <a:lnTo>
                  <a:pt x="98227" y="17860"/>
                </a:lnTo>
                <a:lnTo>
                  <a:pt x="107157" y="26789"/>
                </a:lnTo>
                <a:lnTo>
                  <a:pt x="116086" y="44649"/>
                </a:lnTo>
                <a:lnTo>
                  <a:pt x="107157" y="62508"/>
                </a:lnTo>
                <a:lnTo>
                  <a:pt x="107157" y="89297"/>
                </a:lnTo>
                <a:lnTo>
                  <a:pt x="98227" y="116086"/>
                </a:lnTo>
                <a:lnTo>
                  <a:pt x="80368" y="142875"/>
                </a:lnTo>
                <a:lnTo>
                  <a:pt x="71438" y="169664"/>
                </a:lnTo>
                <a:lnTo>
                  <a:pt x="62508" y="187524"/>
                </a:lnTo>
                <a:lnTo>
                  <a:pt x="53578" y="196453"/>
                </a:lnTo>
                <a:lnTo>
                  <a:pt x="53578" y="205383"/>
                </a:lnTo>
                <a:lnTo>
                  <a:pt x="53578" y="205383"/>
                </a:lnTo>
                <a:lnTo>
                  <a:pt x="62508" y="196453"/>
                </a:lnTo>
                <a:lnTo>
                  <a:pt x="71438" y="187524"/>
                </a:lnTo>
                <a:lnTo>
                  <a:pt x="98227" y="160735"/>
                </a:lnTo>
                <a:lnTo>
                  <a:pt x="125016" y="142875"/>
                </a:lnTo>
                <a:lnTo>
                  <a:pt x="142875" y="125016"/>
                </a:lnTo>
                <a:lnTo>
                  <a:pt x="142875" y="125016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Freeform 17"/>
          <p:cNvSpPr/>
          <p:nvPr/>
        </p:nvSpPr>
        <p:spPr>
          <a:xfrm>
            <a:off x="8527851" y="116086"/>
            <a:ext cx="205384" cy="330399"/>
          </a:xfrm>
          <a:custGeom>
            <a:avLst/>
            <a:gdLst/>
            <a:ahLst/>
            <a:cxnLst/>
            <a:rect l="0" t="0" r="0" b="0"/>
            <a:pathLst>
              <a:path w="205384" h="330399">
                <a:moveTo>
                  <a:pt x="187523" y="330398"/>
                </a:moveTo>
                <a:lnTo>
                  <a:pt x="196453" y="321469"/>
                </a:lnTo>
                <a:lnTo>
                  <a:pt x="196453" y="312539"/>
                </a:lnTo>
                <a:lnTo>
                  <a:pt x="196453" y="294680"/>
                </a:lnTo>
                <a:lnTo>
                  <a:pt x="205383" y="276820"/>
                </a:lnTo>
                <a:lnTo>
                  <a:pt x="205383" y="267891"/>
                </a:lnTo>
                <a:lnTo>
                  <a:pt x="196453" y="258961"/>
                </a:lnTo>
                <a:lnTo>
                  <a:pt x="187523" y="250031"/>
                </a:lnTo>
                <a:lnTo>
                  <a:pt x="160734" y="250031"/>
                </a:lnTo>
                <a:lnTo>
                  <a:pt x="133945" y="258961"/>
                </a:lnTo>
                <a:lnTo>
                  <a:pt x="98226" y="258961"/>
                </a:lnTo>
                <a:lnTo>
                  <a:pt x="71437" y="267891"/>
                </a:lnTo>
                <a:lnTo>
                  <a:pt x="44648" y="267891"/>
                </a:lnTo>
                <a:lnTo>
                  <a:pt x="17859" y="258961"/>
                </a:lnTo>
                <a:lnTo>
                  <a:pt x="8929" y="258961"/>
                </a:lnTo>
                <a:lnTo>
                  <a:pt x="0" y="241101"/>
                </a:lnTo>
                <a:lnTo>
                  <a:pt x="0" y="232172"/>
                </a:lnTo>
                <a:lnTo>
                  <a:pt x="8929" y="214312"/>
                </a:lnTo>
                <a:lnTo>
                  <a:pt x="17859" y="196453"/>
                </a:lnTo>
                <a:lnTo>
                  <a:pt x="26789" y="178594"/>
                </a:lnTo>
                <a:lnTo>
                  <a:pt x="44648" y="169664"/>
                </a:lnTo>
                <a:lnTo>
                  <a:pt x="62508" y="151805"/>
                </a:lnTo>
                <a:lnTo>
                  <a:pt x="80367" y="142875"/>
                </a:lnTo>
                <a:lnTo>
                  <a:pt x="89297" y="125016"/>
                </a:lnTo>
                <a:lnTo>
                  <a:pt x="98226" y="116086"/>
                </a:lnTo>
                <a:lnTo>
                  <a:pt x="98226" y="107156"/>
                </a:lnTo>
                <a:lnTo>
                  <a:pt x="98226" y="107156"/>
                </a:lnTo>
                <a:lnTo>
                  <a:pt x="98226" y="107156"/>
                </a:lnTo>
                <a:lnTo>
                  <a:pt x="80367" y="107156"/>
                </a:lnTo>
                <a:lnTo>
                  <a:pt x="62508" y="107156"/>
                </a:lnTo>
                <a:lnTo>
                  <a:pt x="35719" y="107156"/>
                </a:lnTo>
                <a:lnTo>
                  <a:pt x="17859" y="107156"/>
                </a:lnTo>
                <a:lnTo>
                  <a:pt x="0" y="107156"/>
                </a:lnTo>
                <a:lnTo>
                  <a:pt x="0" y="98226"/>
                </a:lnTo>
                <a:lnTo>
                  <a:pt x="0" y="89297"/>
                </a:lnTo>
                <a:lnTo>
                  <a:pt x="8929" y="71437"/>
                </a:lnTo>
                <a:lnTo>
                  <a:pt x="17859" y="53578"/>
                </a:lnTo>
                <a:lnTo>
                  <a:pt x="35719" y="35719"/>
                </a:lnTo>
                <a:lnTo>
                  <a:pt x="62508" y="26789"/>
                </a:lnTo>
                <a:lnTo>
                  <a:pt x="80367" y="17859"/>
                </a:lnTo>
                <a:lnTo>
                  <a:pt x="89297" y="8930"/>
                </a:lnTo>
                <a:lnTo>
                  <a:pt x="89297" y="0"/>
                </a:lnTo>
                <a:lnTo>
                  <a:pt x="89297" y="0"/>
                </a:lnTo>
                <a:lnTo>
                  <a:pt x="89297" y="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Freeform 18"/>
          <p:cNvSpPr/>
          <p:nvPr/>
        </p:nvSpPr>
        <p:spPr>
          <a:xfrm>
            <a:off x="6947296" y="589359"/>
            <a:ext cx="178595" cy="392908"/>
          </a:xfrm>
          <a:custGeom>
            <a:avLst/>
            <a:gdLst/>
            <a:ahLst/>
            <a:cxnLst/>
            <a:rect l="0" t="0" r="0" b="0"/>
            <a:pathLst>
              <a:path w="178595" h="392908">
                <a:moveTo>
                  <a:pt x="98227" y="17860"/>
                </a:moveTo>
                <a:lnTo>
                  <a:pt x="98227" y="26789"/>
                </a:lnTo>
                <a:lnTo>
                  <a:pt x="89297" y="35719"/>
                </a:lnTo>
                <a:lnTo>
                  <a:pt x="80367" y="44649"/>
                </a:lnTo>
                <a:lnTo>
                  <a:pt x="71438" y="71438"/>
                </a:lnTo>
                <a:lnTo>
                  <a:pt x="53578" y="89297"/>
                </a:lnTo>
                <a:lnTo>
                  <a:pt x="44649" y="107157"/>
                </a:lnTo>
                <a:lnTo>
                  <a:pt x="35719" y="133946"/>
                </a:lnTo>
                <a:lnTo>
                  <a:pt x="26789" y="160735"/>
                </a:lnTo>
                <a:lnTo>
                  <a:pt x="17859" y="187524"/>
                </a:lnTo>
                <a:lnTo>
                  <a:pt x="8930" y="205383"/>
                </a:lnTo>
                <a:lnTo>
                  <a:pt x="0" y="232172"/>
                </a:lnTo>
                <a:lnTo>
                  <a:pt x="0" y="250032"/>
                </a:lnTo>
                <a:lnTo>
                  <a:pt x="0" y="276821"/>
                </a:lnTo>
                <a:lnTo>
                  <a:pt x="0" y="294680"/>
                </a:lnTo>
                <a:lnTo>
                  <a:pt x="0" y="321469"/>
                </a:lnTo>
                <a:lnTo>
                  <a:pt x="8930" y="339328"/>
                </a:lnTo>
                <a:lnTo>
                  <a:pt x="17859" y="357188"/>
                </a:lnTo>
                <a:lnTo>
                  <a:pt x="26789" y="375047"/>
                </a:lnTo>
                <a:lnTo>
                  <a:pt x="35719" y="383977"/>
                </a:lnTo>
                <a:lnTo>
                  <a:pt x="44649" y="392907"/>
                </a:lnTo>
                <a:lnTo>
                  <a:pt x="62508" y="392907"/>
                </a:lnTo>
                <a:lnTo>
                  <a:pt x="71438" y="392907"/>
                </a:lnTo>
                <a:lnTo>
                  <a:pt x="89297" y="383977"/>
                </a:lnTo>
                <a:lnTo>
                  <a:pt x="107156" y="375047"/>
                </a:lnTo>
                <a:lnTo>
                  <a:pt x="116086" y="357188"/>
                </a:lnTo>
                <a:lnTo>
                  <a:pt x="125016" y="339328"/>
                </a:lnTo>
                <a:lnTo>
                  <a:pt x="133945" y="321469"/>
                </a:lnTo>
                <a:lnTo>
                  <a:pt x="142875" y="294680"/>
                </a:lnTo>
                <a:lnTo>
                  <a:pt x="151805" y="267891"/>
                </a:lnTo>
                <a:lnTo>
                  <a:pt x="160734" y="250032"/>
                </a:lnTo>
                <a:lnTo>
                  <a:pt x="160734" y="223243"/>
                </a:lnTo>
                <a:lnTo>
                  <a:pt x="169664" y="187524"/>
                </a:lnTo>
                <a:lnTo>
                  <a:pt x="178594" y="160735"/>
                </a:lnTo>
                <a:lnTo>
                  <a:pt x="178594" y="133946"/>
                </a:lnTo>
                <a:lnTo>
                  <a:pt x="178594" y="107157"/>
                </a:lnTo>
                <a:lnTo>
                  <a:pt x="178594" y="80368"/>
                </a:lnTo>
                <a:lnTo>
                  <a:pt x="178594" y="62508"/>
                </a:lnTo>
                <a:lnTo>
                  <a:pt x="169664" y="35719"/>
                </a:lnTo>
                <a:lnTo>
                  <a:pt x="169664" y="26789"/>
                </a:lnTo>
                <a:lnTo>
                  <a:pt x="160734" y="8930"/>
                </a:lnTo>
                <a:lnTo>
                  <a:pt x="160734" y="0"/>
                </a:lnTo>
                <a:lnTo>
                  <a:pt x="160734" y="0"/>
                </a:lnTo>
                <a:lnTo>
                  <a:pt x="160734" y="0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Freeform 19"/>
          <p:cNvSpPr/>
          <p:nvPr/>
        </p:nvSpPr>
        <p:spPr>
          <a:xfrm>
            <a:off x="6688335" y="794742"/>
            <a:ext cx="214314" cy="348259"/>
          </a:xfrm>
          <a:custGeom>
            <a:avLst/>
            <a:gdLst/>
            <a:ahLst/>
            <a:cxnLst/>
            <a:rect l="0" t="0" r="0" b="0"/>
            <a:pathLst>
              <a:path w="214314" h="348259">
                <a:moveTo>
                  <a:pt x="89297" y="0"/>
                </a:moveTo>
                <a:lnTo>
                  <a:pt x="89297" y="0"/>
                </a:lnTo>
                <a:lnTo>
                  <a:pt x="98227" y="0"/>
                </a:lnTo>
                <a:lnTo>
                  <a:pt x="107156" y="0"/>
                </a:lnTo>
                <a:lnTo>
                  <a:pt x="125016" y="0"/>
                </a:lnTo>
                <a:lnTo>
                  <a:pt x="133945" y="8930"/>
                </a:lnTo>
                <a:lnTo>
                  <a:pt x="151805" y="8930"/>
                </a:lnTo>
                <a:lnTo>
                  <a:pt x="160735" y="17860"/>
                </a:lnTo>
                <a:lnTo>
                  <a:pt x="169664" y="26789"/>
                </a:lnTo>
                <a:lnTo>
                  <a:pt x="178594" y="44649"/>
                </a:lnTo>
                <a:lnTo>
                  <a:pt x="187524" y="53578"/>
                </a:lnTo>
                <a:lnTo>
                  <a:pt x="196453" y="62508"/>
                </a:lnTo>
                <a:lnTo>
                  <a:pt x="205383" y="80367"/>
                </a:lnTo>
                <a:lnTo>
                  <a:pt x="205383" y="89297"/>
                </a:lnTo>
                <a:lnTo>
                  <a:pt x="205383" y="107156"/>
                </a:lnTo>
                <a:lnTo>
                  <a:pt x="205383" y="125016"/>
                </a:lnTo>
                <a:lnTo>
                  <a:pt x="205383" y="151805"/>
                </a:lnTo>
                <a:lnTo>
                  <a:pt x="196453" y="169664"/>
                </a:lnTo>
                <a:lnTo>
                  <a:pt x="187524" y="187524"/>
                </a:lnTo>
                <a:lnTo>
                  <a:pt x="169664" y="205383"/>
                </a:lnTo>
                <a:lnTo>
                  <a:pt x="160735" y="223242"/>
                </a:lnTo>
                <a:lnTo>
                  <a:pt x="142875" y="241102"/>
                </a:lnTo>
                <a:lnTo>
                  <a:pt x="125016" y="250031"/>
                </a:lnTo>
                <a:lnTo>
                  <a:pt x="107156" y="267891"/>
                </a:lnTo>
                <a:lnTo>
                  <a:pt x="98227" y="276820"/>
                </a:lnTo>
                <a:lnTo>
                  <a:pt x="80367" y="294680"/>
                </a:lnTo>
                <a:lnTo>
                  <a:pt x="62508" y="303609"/>
                </a:lnTo>
                <a:lnTo>
                  <a:pt x="44649" y="312539"/>
                </a:lnTo>
                <a:lnTo>
                  <a:pt x="35719" y="321469"/>
                </a:lnTo>
                <a:lnTo>
                  <a:pt x="26789" y="330399"/>
                </a:lnTo>
                <a:lnTo>
                  <a:pt x="8930" y="339328"/>
                </a:lnTo>
                <a:lnTo>
                  <a:pt x="8930" y="339328"/>
                </a:lnTo>
                <a:lnTo>
                  <a:pt x="0" y="348258"/>
                </a:lnTo>
                <a:lnTo>
                  <a:pt x="0" y="348258"/>
                </a:lnTo>
                <a:lnTo>
                  <a:pt x="0" y="348258"/>
                </a:lnTo>
                <a:lnTo>
                  <a:pt x="0" y="339328"/>
                </a:lnTo>
                <a:lnTo>
                  <a:pt x="8930" y="339328"/>
                </a:lnTo>
                <a:lnTo>
                  <a:pt x="17860" y="330399"/>
                </a:lnTo>
                <a:lnTo>
                  <a:pt x="35719" y="312539"/>
                </a:lnTo>
                <a:lnTo>
                  <a:pt x="53578" y="303609"/>
                </a:lnTo>
                <a:lnTo>
                  <a:pt x="71438" y="294680"/>
                </a:lnTo>
                <a:lnTo>
                  <a:pt x="89297" y="294680"/>
                </a:lnTo>
                <a:lnTo>
                  <a:pt x="116086" y="285750"/>
                </a:lnTo>
                <a:lnTo>
                  <a:pt x="133945" y="294680"/>
                </a:lnTo>
                <a:lnTo>
                  <a:pt x="151805" y="294680"/>
                </a:lnTo>
                <a:lnTo>
                  <a:pt x="169664" y="303609"/>
                </a:lnTo>
                <a:lnTo>
                  <a:pt x="187524" y="303609"/>
                </a:lnTo>
                <a:lnTo>
                  <a:pt x="196453" y="312539"/>
                </a:lnTo>
                <a:lnTo>
                  <a:pt x="205383" y="321469"/>
                </a:lnTo>
                <a:lnTo>
                  <a:pt x="214313" y="321469"/>
                </a:lnTo>
                <a:lnTo>
                  <a:pt x="214313" y="321469"/>
                </a:lnTo>
                <a:lnTo>
                  <a:pt x="214313" y="321469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Freeform 20"/>
          <p:cNvSpPr/>
          <p:nvPr/>
        </p:nvSpPr>
        <p:spPr>
          <a:xfrm>
            <a:off x="6438304" y="616148"/>
            <a:ext cx="8931" cy="357189"/>
          </a:xfrm>
          <a:custGeom>
            <a:avLst/>
            <a:gdLst/>
            <a:ahLst/>
            <a:cxnLst/>
            <a:rect l="0" t="0" r="0" b="0"/>
            <a:pathLst>
              <a:path w="8931" h="357189">
                <a:moveTo>
                  <a:pt x="8930" y="0"/>
                </a:moveTo>
                <a:lnTo>
                  <a:pt x="8930" y="8930"/>
                </a:lnTo>
                <a:lnTo>
                  <a:pt x="0" y="17860"/>
                </a:lnTo>
                <a:lnTo>
                  <a:pt x="0" y="44649"/>
                </a:lnTo>
                <a:lnTo>
                  <a:pt x="0" y="71438"/>
                </a:lnTo>
                <a:lnTo>
                  <a:pt x="0" y="98227"/>
                </a:lnTo>
                <a:lnTo>
                  <a:pt x="0" y="133946"/>
                </a:lnTo>
                <a:lnTo>
                  <a:pt x="0" y="160735"/>
                </a:lnTo>
                <a:lnTo>
                  <a:pt x="0" y="196454"/>
                </a:lnTo>
                <a:lnTo>
                  <a:pt x="0" y="232172"/>
                </a:lnTo>
                <a:lnTo>
                  <a:pt x="0" y="267891"/>
                </a:lnTo>
                <a:lnTo>
                  <a:pt x="0" y="294680"/>
                </a:lnTo>
                <a:lnTo>
                  <a:pt x="0" y="321469"/>
                </a:lnTo>
                <a:lnTo>
                  <a:pt x="0" y="339328"/>
                </a:lnTo>
                <a:lnTo>
                  <a:pt x="0" y="348258"/>
                </a:lnTo>
                <a:lnTo>
                  <a:pt x="0" y="357188"/>
                </a:lnTo>
                <a:lnTo>
                  <a:pt x="0" y="357188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Freeform 21"/>
          <p:cNvSpPr/>
          <p:nvPr/>
        </p:nvSpPr>
        <p:spPr>
          <a:xfrm>
            <a:off x="6652616" y="607219"/>
            <a:ext cx="62509" cy="348258"/>
          </a:xfrm>
          <a:custGeom>
            <a:avLst/>
            <a:gdLst/>
            <a:ahLst/>
            <a:cxnLst/>
            <a:rect l="0" t="0" r="0" b="0"/>
            <a:pathLst>
              <a:path w="62509" h="348258">
                <a:moveTo>
                  <a:pt x="62508" y="0"/>
                </a:moveTo>
                <a:lnTo>
                  <a:pt x="62508" y="0"/>
                </a:lnTo>
                <a:lnTo>
                  <a:pt x="53579" y="8929"/>
                </a:lnTo>
                <a:lnTo>
                  <a:pt x="53579" y="17859"/>
                </a:lnTo>
                <a:lnTo>
                  <a:pt x="35719" y="44648"/>
                </a:lnTo>
                <a:lnTo>
                  <a:pt x="26789" y="62508"/>
                </a:lnTo>
                <a:lnTo>
                  <a:pt x="26789" y="89297"/>
                </a:lnTo>
                <a:lnTo>
                  <a:pt x="17860" y="125015"/>
                </a:lnTo>
                <a:lnTo>
                  <a:pt x="17860" y="160734"/>
                </a:lnTo>
                <a:lnTo>
                  <a:pt x="8930" y="196453"/>
                </a:lnTo>
                <a:lnTo>
                  <a:pt x="8930" y="232172"/>
                </a:lnTo>
                <a:lnTo>
                  <a:pt x="0" y="267890"/>
                </a:lnTo>
                <a:lnTo>
                  <a:pt x="0" y="294679"/>
                </a:lnTo>
                <a:lnTo>
                  <a:pt x="0" y="321468"/>
                </a:lnTo>
                <a:lnTo>
                  <a:pt x="0" y="339328"/>
                </a:lnTo>
                <a:lnTo>
                  <a:pt x="0" y="348257"/>
                </a:lnTo>
                <a:lnTo>
                  <a:pt x="0" y="348257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Freeform 22"/>
          <p:cNvSpPr/>
          <p:nvPr/>
        </p:nvSpPr>
        <p:spPr>
          <a:xfrm>
            <a:off x="6509741" y="794742"/>
            <a:ext cx="160736" cy="17861"/>
          </a:xfrm>
          <a:custGeom>
            <a:avLst/>
            <a:gdLst/>
            <a:ahLst/>
            <a:cxnLst/>
            <a:rect l="0" t="0" r="0" b="0"/>
            <a:pathLst>
              <a:path w="160736" h="17861">
                <a:moveTo>
                  <a:pt x="0" y="17860"/>
                </a:moveTo>
                <a:lnTo>
                  <a:pt x="0" y="8930"/>
                </a:lnTo>
                <a:lnTo>
                  <a:pt x="8930" y="8930"/>
                </a:lnTo>
                <a:lnTo>
                  <a:pt x="26789" y="8930"/>
                </a:lnTo>
                <a:lnTo>
                  <a:pt x="53579" y="0"/>
                </a:lnTo>
                <a:lnTo>
                  <a:pt x="80368" y="0"/>
                </a:lnTo>
                <a:lnTo>
                  <a:pt x="116086" y="0"/>
                </a:lnTo>
                <a:lnTo>
                  <a:pt x="142875" y="0"/>
                </a:lnTo>
                <a:lnTo>
                  <a:pt x="160735" y="0"/>
                </a:lnTo>
                <a:lnTo>
                  <a:pt x="160735" y="0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Freeform 23"/>
          <p:cNvSpPr/>
          <p:nvPr/>
        </p:nvSpPr>
        <p:spPr>
          <a:xfrm>
            <a:off x="8268890" y="562570"/>
            <a:ext cx="375048" cy="508993"/>
          </a:xfrm>
          <a:custGeom>
            <a:avLst/>
            <a:gdLst/>
            <a:ahLst/>
            <a:cxnLst/>
            <a:rect l="0" t="0" r="0" b="0"/>
            <a:pathLst>
              <a:path w="375048" h="508993">
                <a:moveTo>
                  <a:pt x="276820" y="26789"/>
                </a:moveTo>
                <a:lnTo>
                  <a:pt x="276820" y="17860"/>
                </a:lnTo>
                <a:lnTo>
                  <a:pt x="267890" y="17860"/>
                </a:lnTo>
                <a:lnTo>
                  <a:pt x="258961" y="17860"/>
                </a:lnTo>
                <a:lnTo>
                  <a:pt x="241101" y="8930"/>
                </a:lnTo>
                <a:lnTo>
                  <a:pt x="232172" y="8930"/>
                </a:lnTo>
                <a:lnTo>
                  <a:pt x="223242" y="8930"/>
                </a:lnTo>
                <a:lnTo>
                  <a:pt x="214312" y="8930"/>
                </a:lnTo>
                <a:lnTo>
                  <a:pt x="196453" y="17860"/>
                </a:lnTo>
                <a:lnTo>
                  <a:pt x="187523" y="35719"/>
                </a:lnTo>
                <a:lnTo>
                  <a:pt x="169664" y="44649"/>
                </a:lnTo>
                <a:lnTo>
                  <a:pt x="151805" y="62508"/>
                </a:lnTo>
                <a:lnTo>
                  <a:pt x="125015" y="89297"/>
                </a:lnTo>
                <a:lnTo>
                  <a:pt x="107156" y="107157"/>
                </a:lnTo>
                <a:lnTo>
                  <a:pt x="89297" y="133946"/>
                </a:lnTo>
                <a:lnTo>
                  <a:pt x="71437" y="160735"/>
                </a:lnTo>
                <a:lnTo>
                  <a:pt x="53578" y="196453"/>
                </a:lnTo>
                <a:lnTo>
                  <a:pt x="44648" y="223242"/>
                </a:lnTo>
                <a:lnTo>
                  <a:pt x="26789" y="250032"/>
                </a:lnTo>
                <a:lnTo>
                  <a:pt x="17859" y="276821"/>
                </a:lnTo>
                <a:lnTo>
                  <a:pt x="8930" y="312539"/>
                </a:lnTo>
                <a:lnTo>
                  <a:pt x="0" y="339328"/>
                </a:lnTo>
                <a:lnTo>
                  <a:pt x="0" y="366117"/>
                </a:lnTo>
                <a:lnTo>
                  <a:pt x="0" y="392906"/>
                </a:lnTo>
                <a:lnTo>
                  <a:pt x="0" y="419696"/>
                </a:lnTo>
                <a:lnTo>
                  <a:pt x="8930" y="437555"/>
                </a:lnTo>
                <a:lnTo>
                  <a:pt x="17859" y="455414"/>
                </a:lnTo>
                <a:lnTo>
                  <a:pt x="26789" y="473274"/>
                </a:lnTo>
                <a:lnTo>
                  <a:pt x="35719" y="482203"/>
                </a:lnTo>
                <a:lnTo>
                  <a:pt x="53578" y="491133"/>
                </a:lnTo>
                <a:lnTo>
                  <a:pt x="71437" y="500063"/>
                </a:lnTo>
                <a:lnTo>
                  <a:pt x="89297" y="508992"/>
                </a:lnTo>
                <a:lnTo>
                  <a:pt x="116086" y="508992"/>
                </a:lnTo>
                <a:lnTo>
                  <a:pt x="133945" y="500063"/>
                </a:lnTo>
                <a:lnTo>
                  <a:pt x="151805" y="491133"/>
                </a:lnTo>
                <a:lnTo>
                  <a:pt x="178594" y="482203"/>
                </a:lnTo>
                <a:lnTo>
                  <a:pt x="196453" y="464344"/>
                </a:lnTo>
                <a:lnTo>
                  <a:pt x="214312" y="446485"/>
                </a:lnTo>
                <a:lnTo>
                  <a:pt x="232172" y="428625"/>
                </a:lnTo>
                <a:lnTo>
                  <a:pt x="250031" y="401836"/>
                </a:lnTo>
                <a:lnTo>
                  <a:pt x="267890" y="375047"/>
                </a:lnTo>
                <a:lnTo>
                  <a:pt x="294680" y="348258"/>
                </a:lnTo>
                <a:lnTo>
                  <a:pt x="303609" y="330399"/>
                </a:lnTo>
                <a:lnTo>
                  <a:pt x="321469" y="303610"/>
                </a:lnTo>
                <a:lnTo>
                  <a:pt x="339328" y="276821"/>
                </a:lnTo>
                <a:lnTo>
                  <a:pt x="339328" y="258961"/>
                </a:lnTo>
                <a:lnTo>
                  <a:pt x="348258" y="232172"/>
                </a:lnTo>
                <a:lnTo>
                  <a:pt x="357187" y="205383"/>
                </a:lnTo>
                <a:lnTo>
                  <a:pt x="366117" y="178594"/>
                </a:lnTo>
                <a:lnTo>
                  <a:pt x="366117" y="151805"/>
                </a:lnTo>
                <a:lnTo>
                  <a:pt x="366117" y="125016"/>
                </a:lnTo>
                <a:lnTo>
                  <a:pt x="366117" y="107157"/>
                </a:lnTo>
                <a:lnTo>
                  <a:pt x="375047" y="80368"/>
                </a:lnTo>
                <a:lnTo>
                  <a:pt x="366117" y="71438"/>
                </a:lnTo>
                <a:lnTo>
                  <a:pt x="366117" y="53578"/>
                </a:lnTo>
                <a:lnTo>
                  <a:pt x="357187" y="35719"/>
                </a:lnTo>
                <a:lnTo>
                  <a:pt x="348258" y="26789"/>
                </a:lnTo>
                <a:lnTo>
                  <a:pt x="339328" y="17860"/>
                </a:lnTo>
                <a:lnTo>
                  <a:pt x="330398" y="8930"/>
                </a:lnTo>
                <a:lnTo>
                  <a:pt x="321469" y="0"/>
                </a:lnTo>
                <a:lnTo>
                  <a:pt x="303609" y="0"/>
                </a:lnTo>
                <a:lnTo>
                  <a:pt x="285750" y="0"/>
                </a:lnTo>
                <a:lnTo>
                  <a:pt x="276820" y="8930"/>
                </a:lnTo>
                <a:lnTo>
                  <a:pt x="258961" y="17860"/>
                </a:lnTo>
                <a:lnTo>
                  <a:pt x="241101" y="26789"/>
                </a:lnTo>
                <a:lnTo>
                  <a:pt x="223242" y="35719"/>
                </a:lnTo>
                <a:lnTo>
                  <a:pt x="196453" y="53578"/>
                </a:lnTo>
                <a:lnTo>
                  <a:pt x="178594" y="80368"/>
                </a:lnTo>
                <a:lnTo>
                  <a:pt x="151805" y="107157"/>
                </a:lnTo>
                <a:lnTo>
                  <a:pt x="133945" y="142875"/>
                </a:lnTo>
                <a:lnTo>
                  <a:pt x="107156" y="178594"/>
                </a:lnTo>
                <a:lnTo>
                  <a:pt x="80367" y="214313"/>
                </a:lnTo>
                <a:lnTo>
                  <a:pt x="71437" y="232172"/>
                </a:lnTo>
                <a:lnTo>
                  <a:pt x="71437" y="232172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light-gradient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60</TotalTime>
  <Words>34</Words>
  <Application>Microsoft Office PowerPoint</Application>
  <PresentationFormat>On-screen Show (16:9)</PresentationFormat>
  <Paragraphs>10</Paragraphs>
  <Slides>20</Slides>
  <Notes>20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light-gradient</vt:lpstr>
      <vt:lpstr>Review 1 2014 </vt:lpstr>
      <vt:lpstr>Organic Molecules</vt:lpstr>
      <vt:lpstr>PowerPoint Presentation</vt:lpstr>
      <vt:lpstr>PowerPoint Presentation</vt:lpstr>
      <vt:lpstr>Water pH and Buffers</vt:lpstr>
      <vt:lpstr>PowerPoint Presentation</vt:lpstr>
      <vt:lpstr>Active and Passive Transport</vt:lpstr>
      <vt:lpstr>PowerPoint Presentation</vt:lpstr>
      <vt:lpstr>PowerPoint Presentation</vt:lpstr>
      <vt:lpstr>Photosynthesis and Respiration</vt:lpstr>
      <vt:lpstr>PowerPoint Presentation</vt:lpstr>
      <vt:lpstr>PowerPoint Presentation</vt:lpstr>
      <vt:lpstr>PowerPoint Presentation</vt:lpstr>
      <vt:lpstr>Cell Division</vt:lpstr>
      <vt:lpstr>PowerPoint Presentation</vt:lpstr>
      <vt:lpstr>Cell Communication</vt:lpstr>
      <vt:lpstr>PowerPoint Presentation</vt:lpstr>
      <vt:lpstr>PowerPoint Presentation</vt:lpstr>
      <vt:lpstr>Evolution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Review 1 2014</dc:title>
  <dc:creator>Eileen Cairo</dc:creator>
  <cp:lastModifiedBy>Saint Viator</cp:lastModifiedBy>
  <cp:revision>6</cp:revision>
  <dcterms:modified xsi:type="dcterms:W3CDTF">2014-04-25T19:08:21Z</dcterms:modified>
</cp:coreProperties>
</file>