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6" y="-2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53814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0"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indent="304800" algn="ctr">
              <a:buSzPct val="100000"/>
              <a:defRPr sz="4800"/>
            </a:lvl1pPr>
            <a:lvl2pPr indent="304800" algn="ctr">
              <a:buSzPct val="100000"/>
              <a:defRPr sz="4800"/>
            </a:lvl2pPr>
            <a:lvl3pPr indent="304800" algn="ctr">
              <a:buSzPct val="100000"/>
              <a:defRPr sz="4800"/>
            </a:lvl3pPr>
            <a:lvl4pPr indent="304800" algn="ctr">
              <a:buSzPct val="100000"/>
              <a:defRPr sz="4800"/>
            </a:lvl4pPr>
            <a:lvl5pPr indent="304800" algn="ctr">
              <a:buSzPct val="100000"/>
              <a:defRPr sz="4800"/>
            </a:lvl5pPr>
            <a:lvl6pPr indent="304800" algn="ctr">
              <a:buSzPct val="100000"/>
              <a:defRPr sz="4800"/>
            </a:lvl6pPr>
            <a:lvl7pPr indent="304800" algn="ctr">
              <a:buSzPct val="100000"/>
              <a:defRPr sz="4800"/>
            </a:lvl7pPr>
            <a:lvl8pPr indent="304800" algn="ctr">
              <a:buSzPct val="100000"/>
              <a:defRPr sz="4800"/>
            </a:lvl8pPr>
            <a:lvl9pPr indent="304800" algn="ctr">
              <a:buSzPct val="100000"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285750" indent="-171450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marL="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342900" indent="-152400">
              <a:spcBef>
                <a:spcPts val="600"/>
              </a:spcBef>
              <a:buSzPct val="100000"/>
              <a:defRPr sz="3000"/>
            </a:lvl1pPr>
            <a:lvl2pPr marL="742950" indent="-133350">
              <a:spcBef>
                <a:spcPts val="480"/>
              </a:spcBef>
              <a:buSzPct val="100000"/>
              <a:defRPr sz="2400"/>
            </a:lvl2pPr>
            <a:lvl3pPr marL="1143000" indent="-76200">
              <a:spcBef>
                <a:spcPts val="480"/>
              </a:spcBef>
              <a:buSzPct val="100000"/>
              <a:defRPr sz="2400"/>
            </a:lvl3pPr>
            <a:lvl4pPr marL="1600200" indent="-114300">
              <a:spcBef>
                <a:spcPts val="360"/>
              </a:spcBef>
              <a:buSzPct val="100000"/>
              <a:defRPr sz="1800"/>
            </a:lvl4pPr>
            <a:lvl5pPr marL="2057400" indent="-114300">
              <a:spcBef>
                <a:spcPts val="360"/>
              </a:spcBef>
              <a:buSzPct val="100000"/>
              <a:defRPr sz="1800"/>
            </a:lvl5pPr>
            <a:lvl6pPr marL="2514600" indent="-114300">
              <a:spcBef>
                <a:spcPts val="360"/>
              </a:spcBef>
              <a:buSzPct val="100000"/>
              <a:defRPr sz="1800"/>
            </a:lvl6pPr>
            <a:lvl7pPr marL="2971800" indent="-114300">
              <a:spcBef>
                <a:spcPts val="360"/>
              </a:spcBef>
              <a:buSzPct val="100000"/>
              <a:defRPr sz="1800"/>
            </a:lvl7pPr>
            <a:lvl8pPr marL="3429000" indent="-114300">
              <a:spcBef>
                <a:spcPts val="360"/>
              </a:spcBef>
              <a:buSzPct val="100000"/>
              <a:defRPr sz="1800"/>
            </a:lvl8pPr>
            <a:lvl9pPr marL="3886200" indent="-114300">
              <a:spcBef>
                <a:spcPts val="360"/>
              </a:spcBef>
              <a:buSzPct val="100000"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Review 1 2014 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dirty="0"/>
              <a:t>Period </a:t>
            </a:r>
            <a:r>
              <a:rPr lang="en" dirty="0" smtClean="0"/>
              <a:t>7</a:t>
            </a:r>
            <a:endParaRPr lang="en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Photosynthesis and Respiration</a:t>
            </a:r>
          </a:p>
        </p:txBody>
      </p:sp>
      <p:sp>
        <p:nvSpPr>
          <p:cNvPr id="3" name="Freeform 2"/>
          <p:cNvSpPr/>
          <p:nvPr/>
        </p:nvSpPr>
        <p:spPr>
          <a:xfrm>
            <a:off x="410766" y="1393031"/>
            <a:ext cx="214313" cy="8931"/>
          </a:xfrm>
          <a:custGeom>
            <a:avLst/>
            <a:gdLst/>
            <a:ahLst/>
            <a:cxnLst/>
            <a:rect l="0" t="0" r="0" b="0"/>
            <a:pathLst>
              <a:path w="214313" h="8931">
                <a:moveTo>
                  <a:pt x="214312" y="0"/>
                </a:moveTo>
                <a:lnTo>
                  <a:pt x="214312" y="0"/>
                </a:lnTo>
                <a:lnTo>
                  <a:pt x="214312" y="0"/>
                </a:lnTo>
                <a:lnTo>
                  <a:pt x="214312" y="0"/>
                </a:lnTo>
                <a:lnTo>
                  <a:pt x="214312" y="0"/>
                </a:lnTo>
                <a:lnTo>
                  <a:pt x="214312" y="0"/>
                </a:lnTo>
                <a:lnTo>
                  <a:pt x="214312" y="0"/>
                </a:lnTo>
                <a:lnTo>
                  <a:pt x="205382" y="0"/>
                </a:lnTo>
                <a:lnTo>
                  <a:pt x="205382" y="0"/>
                </a:lnTo>
                <a:lnTo>
                  <a:pt x="196453" y="0"/>
                </a:lnTo>
                <a:lnTo>
                  <a:pt x="187523" y="0"/>
                </a:lnTo>
                <a:lnTo>
                  <a:pt x="187523" y="8930"/>
                </a:lnTo>
                <a:lnTo>
                  <a:pt x="169664" y="8930"/>
                </a:lnTo>
                <a:lnTo>
                  <a:pt x="160734" y="8930"/>
                </a:lnTo>
                <a:lnTo>
                  <a:pt x="142875" y="8930"/>
                </a:lnTo>
                <a:lnTo>
                  <a:pt x="125015" y="8930"/>
                </a:lnTo>
                <a:lnTo>
                  <a:pt x="116086" y="0"/>
                </a:lnTo>
                <a:lnTo>
                  <a:pt x="98226" y="0"/>
                </a:lnTo>
                <a:lnTo>
                  <a:pt x="80367" y="0"/>
                </a:lnTo>
                <a:lnTo>
                  <a:pt x="62507" y="0"/>
                </a:lnTo>
                <a:lnTo>
                  <a:pt x="53578" y="0"/>
                </a:lnTo>
                <a:lnTo>
                  <a:pt x="35718" y="0"/>
                </a:lnTo>
                <a:lnTo>
                  <a:pt x="26789" y="0"/>
                </a:lnTo>
                <a:lnTo>
                  <a:pt x="1785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759023" y="1196578"/>
            <a:ext cx="285751" cy="446485"/>
          </a:xfrm>
          <a:custGeom>
            <a:avLst/>
            <a:gdLst/>
            <a:ahLst/>
            <a:cxnLst/>
            <a:rect l="0" t="0" r="0" b="0"/>
            <a:pathLst>
              <a:path w="285751" h="446485">
                <a:moveTo>
                  <a:pt x="241102" y="17859"/>
                </a:moveTo>
                <a:lnTo>
                  <a:pt x="241102" y="17859"/>
                </a:lnTo>
                <a:lnTo>
                  <a:pt x="241102" y="17859"/>
                </a:lnTo>
                <a:lnTo>
                  <a:pt x="241102" y="8930"/>
                </a:lnTo>
                <a:lnTo>
                  <a:pt x="241102" y="8930"/>
                </a:lnTo>
                <a:lnTo>
                  <a:pt x="232172" y="8930"/>
                </a:lnTo>
                <a:lnTo>
                  <a:pt x="223243" y="8930"/>
                </a:lnTo>
                <a:lnTo>
                  <a:pt x="205383" y="0"/>
                </a:lnTo>
                <a:lnTo>
                  <a:pt x="187524" y="0"/>
                </a:lnTo>
                <a:lnTo>
                  <a:pt x="169664" y="0"/>
                </a:lnTo>
                <a:lnTo>
                  <a:pt x="151805" y="0"/>
                </a:lnTo>
                <a:lnTo>
                  <a:pt x="125016" y="0"/>
                </a:lnTo>
                <a:lnTo>
                  <a:pt x="107157" y="0"/>
                </a:lnTo>
                <a:lnTo>
                  <a:pt x="80368" y="8930"/>
                </a:lnTo>
                <a:lnTo>
                  <a:pt x="71438" y="8930"/>
                </a:lnTo>
                <a:lnTo>
                  <a:pt x="53579" y="8930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35719"/>
                </a:lnTo>
                <a:lnTo>
                  <a:pt x="893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8930" y="71438"/>
                </a:lnTo>
                <a:lnTo>
                  <a:pt x="17860" y="80367"/>
                </a:lnTo>
                <a:lnTo>
                  <a:pt x="26789" y="89297"/>
                </a:lnTo>
                <a:lnTo>
                  <a:pt x="35719" y="98227"/>
                </a:lnTo>
                <a:lnTo>
                  <a:pt x="62508" y="107156"/>
                </a:lnTo>
                <a:lnTo>
                  <a:pt x="80368" y="116086"/>
                </a:lnTo>
                <a:lnTo>
                  <a:pt x="98227" y="133945"/>
                </a:lnTo>
                <a:lnTo>
                  <a:pt x="125016" y="142875"/>
                </a:lnTo>
                <a:lnTo>
                  <a:pt x="142875" y="160735"/>
                </a:lnTo>
                <a:lnTo>
                  <a:pt x="169664" y="187524"/>
                </a:lnTo>
                <a:lnTo>
                  <a:pt x="187524" y="205383"/>
                </a:lnTo>
                <a:lnTo>
                  <a:pt x="214313" y="232172"/>
                </a:lnTo>
                <a:lnTo>
                  <a:pt x="232172" y="258961"/>
                </a:lnTo>
                <a:lnTo>
                  <a:pt x="250032" y="285750"/>
                </a:lnTo>
                <a:lnTo>
                  <a:pt x="258961" y="312539"/>
                </a:lnTo>
                <a:lnTo>
                  <a:pt x="276821" y="339328"/>
                </a:lnTo>
                <a:lnTo>
                  <a:pt x="276821" y="366117"/>
                </a:lnTo>
                <a:lnTo>
                  <a:pt x="285750" y="392906"/>
                </a:lnTo>
                <a:lnTo>
                  <a:pt x="285750" y="410766"/>
                </a:lnTo>
                <a:lnTo>
                  <a:pt x="285750" y="419695"/>
                </a:lnTo>
                <a:lnTo>
                  <a:pt x="276821" y="437555"/>
                </a:lnTo>
                <a:lnTo>
                  <a:pt x="267891" y="437555"/>
                </a:lnTo>
                <a:lnTo>
                  <a:pt x="258961" y="446484"/>
                </a:lnTo>
                <a:lnTo>
                  <a:pt x="250032" y="446484"/>
                </a:lnTo>
                <a:lnTo>
                  <a:pt x="232172" y="446484"/>
                </a:lnTo>
                <a:lnTo>
                  <a:pt x="214313" y="446484"/>
                </a:lnTo>
                <a:lnTo>
                  <a:pt x="196453" y="437555"/>
                </a:lnTo>
                <a:lnTo>
                  <a:pt x="178594" y="437555"/>
                </a:lnTo>
                <a:lnTo>
                  <a:pt x="160735" y="428625"/>
                </a:lnTo>
                <a:lnTo>
                  <a:pt x="142875" y="419695"/>
                </a:lnTo>
                <a:lnTo>
                  <a:pt x="125016" y="419695"/>
                </a:lnTo>
                <a:lnTo>
                  <a:pt x="107157" y="410766"/>
                </a:lnTo>
                <a:lnTo>
                  <a:pt x="98227" y="401836"/>
                </a:lnTo>
                <a:lnTo>
                  <a:pt x="80368" y="392906"/>
                </a:lnTo>
                <a:lnTo>
                  <a:pt x="80368" y="392906"/>
                </a:lnTo>
                <a:lnTo>
                  <a:pt x="80368" y="39290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205508" y="1294805"/>
            <a:ext cx="35720" cy="366118"/>
          </a:xfrm>
          <a:custGeom>
            <a:avLst/>
            <a:gdLst/>
            <a:ahLst/>
            <a:cxnLst/>
            <a:rect l="0" t="0" r="0" b="0"/>
            <a:pathLst>
              <a:path w="35720" h="366118">
                <a:moveTo>
                  <a:pt x="0" y="0"/>
                </a:moveTo>
                <a:lnTo>
                  <a:pt x="0" y="0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8929" y="71437"/>
                </a:lnTo>
                <a:lnTo>
                  <a:pt x="8929" y="98226"/>
                </a:lnTo>
                <a:lnTo>
                  <a:pt x="8929" y="125015"/>
                </a:lnTo>
                <a:lnTo>
                  <a:pt x="8929" y="151804"/>
                </a:lnTo>
                <a:lnTo>
                  <a:pt x="8929" y="178593"/>
                </a:lnTo>
                <a:lnTo>
                  <a:pt x="17859" y="214312"/>
                </a:lnTo>
                <a:lnTo>
                  <a:pt x="17859" y="241101"/>
                </a:lnTo>
                <a:lnTo>
                  <a:pt x="17859" y="267890"/>
                </a:lnTo>
                <a:lnTo>
                  <a:pt x="26789" y="294679"/>
                </a:lnTo>
                <a:lnTo>
                  <a:pt x="26789" y="312539"/>
                </a:lnTo>
                <a:lnTo>
                  <a:pt x="35719" y="330398"/>
                </a:lnTo>
                <a:lnTo>
                  <a:pt x="35719" y="348257"/>
                </a:lnTo>
                <a:lnTo>
                  <a:pt x="35719" y="357187"/>
                </a:lnTo>
                <a:lnTo>
                  <a:pt x="35719" y="366117"/>
                </a:lnTo>
                <a:lnTo>
                  <a:pt x="35719" y="366117"/>
                </a:lnTo>
                <a:lnTo>
                  <a:pt x="35719" y="36611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116211" y="1473398"/>
            <a:ext cx="232173" cy="17861"/>
          </a:xfrm>
          <a:custGeom>
            <a:avLst/>
            <a:gdLst/>
            <a:ahLst/>
            <a:cxnLst/>
            <a:rect l="0" t="0" r="0" b="0"/>
            <a:pathLst>
              <a:path w="232173" h="17861">
                <a:moveTo>
                  <a:pt x="232172" y="8930"/>
                </a:moveTo>
                <a:lnTo>
                  <a:pt x="223242" y="8930"/>
                </a:lnTo>
                <a:lnTo>
                  <a:pt x="223242" y="8930"/>
                </a:lnTo>
                <a:lnTo>
                  <a:pt x="214312" y="8930"/>
                </a:lnTo>
                <a:lnTo>
                  <a:pt x="205383" y="8930"/>
                </a:lnTo>
                <a:lnTo>
                  <a:pt x="187523" y="17860"/>
                </a:lnTo>
                <a:lnTo>
                  <a:pt x="169664" y="17860"/>
                </a:lnTo>
                <a:lnTo>
                  <a:pt x="151805" y="17860"/>
                </a:lnTo>
                <a:lnTo>
                  <a:pt x="133945" y="8930"/>
                </a:lnTo>
                <a:lnTo>
                  <a:pt x="107156" y="8930"/>
                </a:lnTo>
                <a:lnTo>
                  <a:pt x="80367" y="8930"/>
                </a:lnTo>
                <a:lnTo>
                  <a:pt x="62508" y="893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8930"/>
                </a:lnTo>
                <a:lnTo>
                  <a:pt x="17859" y="8930"/>
                </a:lnTo>
                <a:lnTo>
                  <a:pt x="893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384102" y="1464469"/>
            <a:ext cx="187524" cy="205383"/>
          </a:xfrm>
          <a:custGeom>
            <a:avLst/>
            <a:gdLst/>
            <a:ahLst/>
            <a:cxnLst/>
            <a:rect l="0" t="0" r="0" b="0"/>
            <a:pathLst>
              <a:path w="187524" h="205383">
                <a:moveTo>
                  <a:pt x="107156" y="0"/>
                </a:move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98226" y="0"/>
                </a:lnTo>
                <a:lnTo>
                  <a:pt x="89296" y="0"/>
                </a:lnTo>
                <a:lnTo>
                  <a:pt x="80367" y="0"/>
                </a:lnTo>
                <a:lnTo>
                  <a:pt x="62507" y="8929"/>
                </a:lnTo>
                <a:lnTo>
                  <a:pt x="44648" y="8929"/>
                </a:lnTo>
                <a:lnTo>
                  <a:pt x="35718" y="17859"/>
                </a:lnTo>
                <a:lnTo>
                  <a:pt x="17859" y="35718"/>
                </a:lnTo>
                <a:lnTo>
                  <a:pt x="8929" y="44648"/>
                </a:lnTo>
                <a:lnTo>
                  <a:pt x="0" y="62507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8929" y="142875"/>
                </a:lnTo>
                <a:lnTo>
                  <a:pt x="17859" y="142875"/>
                </a:lnTo>
                <a:lnTo>
                  <a:pt x="26789" y="142875"/>
                </a:lnTo>
                <a:lnTo>
                  <a:pt x="35718" y="142875"/>
                </a:lnTo>
                <a:lnTo>
                  <a:pt x="44648" y="133945"/>
                </a:lnTo>
                <a:lnTo>
                  <a:pt x="62507" y="125015"/>
                </a:lnTo>
                <a:lnTo>
                  <a:pt x="71437" y="116086"/>
                </a:lnTo>
                <a:lnTo>
                  <a:pt x="80367" y="107156"/>
                </a:lnTo>
                <a:lnTo>
                  <a:pt x="89296" y="89297"/>
                </a:lnTo>
                <a:lnTo>
                  <a:pt x="98226" y="80367"/>
                </a:lnTo>
                <a:lnTo>
                  <a:pt x="107156" y="71437"/>
                </a:lnTo>
                <a:lnTo>
                  <a:pt x="116085" y="62507"/>
                </a:lnTo>
                <a:lnTo>
                  <a:pt x="125015" y="44648"/>
                </a:lnTo>
                <a:lnTo>
                  <a:pt x="125015" y="35718"/>
                </a:lnTo>
                <a:lnTo>
                  <a:pt x="133945" y="26789"/>
                </a:lnTo>
                <a:lnTo>
                  <a:pt x="133945" y="26789"/>
                </a:lnTo>
                <a:lnTo>
                  <a:pt x="133945" y="17859"/>
                </a:lnTo>
                <a:lnTo>
                  <a:pt x="133945" y="17859"/>
                </a:lnTo>
                <a:lnTo>
                  <a:pt x="133945" y="17859"/>
                </a:lnTo>
                <a:lnTo>
                  <a:pt x="133945" y="26789"/>
                </a:lnTo>
                <a:lnTo>
                  <a:pt x="133945" y="26789"/>
                </a:lnTo>
                <a:lnTo>
                  <a:pt x="133945" y="44648"/>
                </a:lnTo>
                <a:lnTo>
                  <a:pt x="142874" y="53578"/>
                </a:lnTo>
                <a:lnTo>
                  <a:pt x="142874" y="71437"/>
                </a:lnTo>
                <a:lnTo>
                  <a:pt x="142874" y="98226"/>
                </a:lnTo>
                <a:lnTo>
                  <a:pt x="151804" y="116086"/>
                </a:lnTo>
                <a:lnTo>
                  <a:pt x="151804" y="133945"/>
                </a:lnTo>
                <a:lnTo>
                  <a:pt x="160734" y="151804"/>
                </a:lnTo>
                <a:lnTo>
                  <a:pt x="160734" y="169664"/>
                </a:lnTo>
                <a:lnTo>
                  <a:pt x="169664" y="187523"/>
                </a:lnTo>
                <a:lnTo>
                  <a:pt x="178593" y="196453"/>
                </a:lnTo>
                <a:lnTo>
                  <a:pt x="187523" y="205382"/>
                </a:lnTo>
                <a:lnTo>
                  <a:pt x="187523" y="205382"/>
                </a:lnTo>
                <a:lnTo>
                  <a:pt x="187523" y="205382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660922" y="1473398"/>
            <a:ext cx="125016" cy="383978"/>
          </a:xfrm>
          <a:custGeom>
            <a:avLst/>
            <a:gdLst/>
            <a:ahLst/>
            <a:cxnLst/>
            <a:rect l="0" t="0" r="0" b="0"/>
            <a:pathLst>
              <a:path w="125016" h="383978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53578" y="0"/>
                </a:lnTo>
                <a:lnTo>
                  <a:pt x="44648" y="8930"/>
                </a:lnTo>
                <a:lnTo>
                  <a:pt x="26789" y="8930"/>
                </a:lnTo>
                <a:lnTo>
                  <a:pt x="17859" y="17860"/>
                </a:lnTo>
                <a:lnTo>
                  <a:pt x="8929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62508"/>
                </a:lnTo>
                <a:lnTo>
                  <a:pt x="0" y="71438"/>
                </a:lnTo>
                <a:lnTo>
                  <a:pt x="8929" y="71438"/>
                </a:lnTo>
                <a:lnTo>
                  <a:pt x="8929" y="71438"/>
                </a:lnTo>
                <a:lnTo>
                  <a:pt x="17859" y="71438"/>
                </a:lnTo>
                <a:lnTo>
                  <a:pt x="26789" y="71438"/>
                </a:lnTo>
                <a:lnTo>
                  <a:pt x="26789" y="71438"/>
                </a:lnTo>
                <a:lnTo>
                  <a:pt x="35718" y="62508"/>
                </a:lnTo>
                <a:lnTo>
                  <a:pt x="44648" y="62508"/>
                </a:lnTo>
                <a:lnTo>
                  <a:pt x="53578" y="62508"/>
                </a:lnTo>
                <a:lnTo>
                  <a:pt x="71437" y="62508"/>
                </a:lnTo>
                <a:lnTo>
                  <a:pt x="80367" y="62508"/>
                </a:lnTo>
                <a:lnTo>
                  <a:pt x="89297" y="53578"/>
                </a:lnTo>
                <a:lnTo>
                  <a:pt x="98226" y="53578"/>
                </a:lnTo>
                <a:lnTo>
                  <a:pt x="107156" y="53578"/>
                </a:lnTo>
                <a:lnTo>
                  <a:pt x="107156" y="44649"/>
                </a:lnTo>
                <a:lnTo>
                  <a:pt x="116086" y="44649"/>
                </a:lnTo>
                <a:lnTo>
                  <a:pt x="116086" y="44649"/>
                </a:lnTo>
                <a:lnTo>
                  <a:pt x="125015" y="44649"/>
                </a:lnTo>
                <a:lnTo>
                  <a:pt x="125015" y="35719"/>
                </a:lnTo>
                <a:lnTo>
                  <a:pt x="125015" y="35719"/>
                </a:lnTo>
                <a:lnTo>
                  <a:pt x="125015" y="35719"/>
                </a:lnTo>
                <a:lnTo>
                  <a:pt x="125015" y="35719"/>
                </a:lnTo>
                <a:lnTo>
                  <a:pt x="125015" y="35719"/>
                </a:lnTo>
                <a:lnTo>
                  <a:pt x="125015" y="44649"/>
                </a:lnTo>
                <a:lnTo>
                  <a:pt x="125015" y="44649"/>
                </a:lnTo>
                <a:lnTo>
                  <a:pt x="116086" y="53578"/>
                </a:lnTo>
                <a:lnTo>
                  <a:pt x="116086" y="71438"/>
                </a:lnTo>
                <a:lnTo>
                  <a:pt x="116086" y="80368"/>
                </a:lnTo>
                <a:lnTo>
                  <a:pt x="116086" y="98227"/>
                </a:lnTo>
                <a:lnTo>
                  <a:pt x="116086" y="116086"/>
                </a:lnTo>
                <a:lnTo>
                  <a:pt x="116086" y="133946"/>
                </a:lnTo>
                <a:lnTo>
                  <a:pt x="116086" y="160735"/>
                </a:lnTo>
                <a:lnTo>
                  <a:pt x="116086" y="178594"/>
                </a:lnTo>
                <a:lnTo>
                  <a:pt x="116086" y="196453"/>
                </a:lnTo>
                <a:lnTo>
                  <a:pt x="116086" y="223242"/>
                </a:lnTo>
                <a:lnTo>
                  <a:pt x="107156" y="241102"/>
                </a:lnTo>
                <a:lnTo>
                  <a:pt x="107156" y="258961"/>
                </a:lnTo>
                <a:lnTo>
                  <a:pt x="98226" y="285750"/>
                </a:lnTo>
                <a:lnTo>
                  <a:pt x="98226" y="303610"/>
                </a:lnTo>
                <a:lnTo>
                  <a:pt x="89297" y="321469"/>
                </a:lnTo>
                <a:lnTo>
                  <a:pt x="80367" y="339328"/>
                </a:lnTo>
                <a:lnTo>
                  <a:pt x="80367" y="348258"/>
                </a:lnTo>
                <a:lnTo>
                  <a:pt x="71437" y="366117"/>
                </a:lnTo>
                <a:lnTo>
                  <a:pt x="71437" y="375047"/>
                </a:lnTo>
                <a:lnTo>
                  <a:pt x="62507" y="383977"/>
                </a:lnTo>
                <a:lnTo>
                  <a:pt x="53578" y="383977"/>
                </a:lnTo>
                <a:lnTo>
                  <a:pt x="44648" y="383977"/>
                </a:lnTo>
                <a:lnTo>
                  <a:pt x="35718" y="375047"/>
                </a:lnTo>
                <a:lnTo>
                  <a:pt x="26789" y="375047"/>
                </a:lnTo>
                <a:lnTo>
                  <a:pt x="26789" y="357188"/>
                </a:lnTo>
                <a:lnTo>
                  <a:pt x="17859" y="339328"/>
                </a:lnTo>
                <a:lnTo>
                  <a:pt x="8929" y="321469"/>
                </a:lnTo>
                <a:lnTo>
                  <a:pt x="8929" y="303610"/>
                </a:lnTo>
                <a:lnTo>
                  <a:pt x="8929" y="276821"/>
                </a:lnTo>
                <a:lnTo>
                  <a:pt x="8929" y="258961"/>
                </a:lnTo>
                <a:lnTo>
                  <a:pt x="8929" y="241102"/>
                </a:lnTo>
                <a:lnTo>
                  <a:pt x="8929" y="223242"/>
                </a:lnTo>
                <a:lnTo>
                  <a:pt x="17859" y="214313"/>
                </a:lnTo>
                <a:lnTo>
                  <a:pt x="17859" y="214313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857375" y="1500187"/>
            <a:ext cx="80368" cy="133947"/>
          </a:xfrm>
          <a:custGeom>
            <a:avLst/>
            <a:gdLst/>
            <a:ahLst/>
            <a:cxnLst/>
            <a:rect l="0" t="0" r="0" b="0"/>
            <a:pathLst>
              <a:path w="80368" h="133947">
                <a:moveTo>
                  <a:pt x="26789" y="44649"/>
                </a:moveTo>
                <a:lnTo>
                  <a:pt x="35719" y="44649"/>
                </a:lnTo>
                <a:lnTo>
                  <a:pt x="35719" y="44649"/>
                </a:lnTo>
                <a:lnTo>
                  <a:pt x="44648" y="44649"/>
                </a:lnTo>
                <a:lnTo>
                  <a:pt x="53578" y="35719"/>
                </a:lnTo>
                <a:lnTo>
                  <a:pt x="62508" y="35719"/>
                </a:lnTo>
                <a:lnTo>
                  <a:pt x="71437" y="26789"/>
                </a:lnTo>
                <a:lnTo>
                  <a:pt x="71437" y="26789"/>
                </a:lnTo>
                <a:lnTo>
                  <a:pt x="80367" y="17860"/>
                </a:lnTo>
                <a:lnTo>
                  <a:pt x="71437" y="8930"/>
                </a:lnTo>
                <a:lnTo>
                  <a:pt x="71437" y="893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26789"/>
                </a:lnTo>
                <a:lnTo>
                  <a:pt x="17859" y="35719"/>
                </a:lnTo>
                <a:lnTo>
                  <a:pt x="8929" y="44649"/>
                </a:lnTo>
                <a:lnTo>
                  <a:pt x="8929" y="62508"/>
                </a:lnTo>
                <a:lnTo>
                  <a:pt x="0" y="80368"/>
                </a:lnTo>
                <a:lnTo>
                  <a:pt x="0" y="89297"/>
                </a:lnTo>
                <a:lnTo>
                  <a:pt x="0" y="107157"/>
                </a:lnTo>
                <a:lnTo>
                  <a:pt x="8929" y="116086"/>
                </a:lnTo>
                <a:lnTo>
                  <a:pt x="8929" y="125016"/>
                </a:lnTo>
                <a:lnTo>
                  <a:pt x="17859" y="133946"/>
                </a:lnTo>
                <a:lnTo>
                  <a:pt x="26789" y="133946"/>
                </a:lnTo>
                <a:lnTo>
                  <a:pt x="35719" y="133946"/>
                </a:lnTo>
                <a:lnTo>
                  <a:pt x="44648" y="133946"/>
                </a:lnTo>
                <a:lnTo>
                  <a:pt x="53578" y="133946"/>
                </a:lnTo>
                <a:lnTo>
                  <a:pt x="62508" y="133946"/>
                </a:lnTo>
                <a:lnTo>
                  <a:pt x="71437" y="133946"/>
                </a:lnTo>
                <a:lnTo>
                  <a:pt x="71437" y="13394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991320" y="1491258"/>
            <a:ext cx="107157" cy="267891"/>
          </a:xfrm>
          <a:custGeom>
            <a:avLst/>
            <a:gdLst/>
            <a:ahLst/>
            <a:cxnLst/>
            <a:rect l="0" t="0" r="0" b="0"/>
            <a:pathLst>
              <a:path w="107157" h="267891">
                <a:moveTo>
                  <a:pt x="107156" y="0"/>
                </a:moveTo>
                <a:lnTo>
                  <a:pt x="107156" y="0"/>
                </a:lnTo>
                <a:lnTo>
                  <a:pt x="98227" y="8929"/>
                </a:lnTo>
                <a:lnTo>
                  <a:pt x="89297" y="8929"/>
                </a:lnTo>
                <a:lnTo>
                  <a:pt x="80367" y="26789"/>
                </a:lnTo>
                <a:lnTo>
                  <a:pt x="71438" y="35718"/>
                </a:lnTo>
                <a:lnTo>
                  <a:pt x="53578" y="44648"/>
                </a:lnTo>
                <a:lnTo>
                  <a:pt x="44649" y="44648"/>
                </a:lnTo>
                <a:lnTo>
                  <a:pt x="26789" y="53578"/>
                </a:lnTo>
                <a:lnTo>
                  <a:pt x="17859" y="62508"/>
                </a:lnTo>
                <a:lnTo>
                  <a:pt x="8930" y="62508"/>
                </a:lnTo>
                <a:lnTo>
                  <a:pt x="8930" y="71437"/>
                </a:lnTo>
                <a:lnTo>
                  <a:pt x="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17859" y="89297"/>
                </a:lnTo>
                <a:lnTo>
                  <a:pt x="26789" y="98226"/>
                </a:lnTo>
                <a:lnTo>
                  <a:pt x="35719" y="107156"/>
                </a:lnTo>
                <a:lnTo>
                  <a:pt x="53578" y="116086"/>
                </a:lnTo>
                <a:lnTo>
                  <a:pt x="71438" y="125015"/>
                </a:lnTo>
                <a:lnTo>
                  <a:pt x="80367" y="142875"/>
                </a:lnTo>
                <a:lnTo>
                  <a:pt x="89297" y="169664"/>
                </a:lnTo>
                <a:lnTo>
                  <a:pt x="98227" y="187523"/>
                </a:lnTo>
                <a:lnTo>
                  <a:pt x="98227" y="205382"/>
                </a:lnTo>
                <a:lnTo>
                  <a:pt x="98227" y="214312"/>
                </a:lnTo>
                <a:lnTo>
                  <a:pt x="98227" y="232171"/>
                </a:lnTo>
                <a:lnTo>
                  <a:pt x="98227" y="241101"/>
                </a:lnTo>
                <a:lnTo>
                  <a:pt x="89297" y="250031"/>
                </a:lnTo>
                <a:lnTo>
                  <a:pt x="80367" y="258961"/>
                </a:lnTo>
                <a:lnTo>
                  <a:pt x="80367" y="267890"/>
                </a:lnTo>
                <a:lnTo>
                  <a:pt x="71438" y="267890"/>
                </a:lnTo>
                <a:lnTo>
                  <a:pt x="71438" y="26789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884539" y="1518047"/>
            <a:ext cx="232173" cy="35720"/>
          </a:xfrm>
          <a:custGeom>
            <a:avLst/>
            <a:gdLst/>
            <a:ahLst/>
            <a:cxnLst/>
            <a:rect l="0" t="0" r="0" b="0"/>
            <a:pathLst>
              <a:path w="232173" h="35720">
                <a:moveTo>
                  <a:pt x="8930" y="8929"/>
                </a:move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8929"/>
                </a:lnTo>
                <a:lnTo>
                  <a:pt x="44649" y="8929"/>
                </a:lnTo>
                <a:lnTo>
                  <a:pt x="53578" y="8929"/>
                </a:lnTo>
                <a:lnTo>
                  <a:pt x="71438" y="17859"/>
                </a:lnTo>
                <a:lnTo>
                  <a:pt x="98227" y="17859"/>
                </a:lnTo>
                <a:lnTo>
                  <a:pt x="116086" y="26789"/>
                </a:lnTo>
                <a:lnTo>
                  <a:pt x="142875" y="26789"/>
                </a:lnTo>
                <a:lnTo>
                  <a:pt x="160734" y="26789"/>
                </a:lnTo>
                <a:lnTo>
                  <a:pt x="187524" y="35719"/>
                </a:lnTo>
                <a:lnTo>
                  <a:pt x="205383" y="35719"/>
                </a:lnTo>
                <a:lnTo>
                  <a:pt x="223242" y="35719"/>
                </a:lnTo>
                <a:lnTo>
                  <a:pt x="232172" y="35719"/>
                </a:lnTo>
                <a:lnTo>
                  <a:pt x="232172" y="3571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5259586" y="1393031"/>
            <a:ext cx="321469" cy="330399"/>
          </a:xfrm>
          <a:custGeom>
            <a:avLst/>
            <a:gdLst/>
            <a:ahLst/>
            <a:cxnLst/>
            <a:rect l="0" t="0" r="0" b="0"/>
            <a:pathLst>
              <a:path w="321469" h="330399">
                <a:moveTo>
                  <a:pt x="187523" y="8930"/>
                </a:move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  <a:lnTo>
                  <a:pt x="178594" y="0"/>
                </a:lnTo>
                <a:lnTo>
                  <a:pt x="169664" y="8930"/>
                </a:lnTo>
                <a:lnTo>
                  <a:pt x="160734" y="8930"/>
                </a:lnTo>
                <a:lnTo>
                  <a:pt x="151805" y="8930"/>
                </a:lnTo>
                <a:lnTo>
                  <a:pt x="133945" y="17860"/>
                </a:lnTo>
                <a:lnTo>
                  <a:pt x="125016" y="26789"/>
                </a:lnTo>
                <a:lnTo>
                  <a:pt x="107156" y="26789"/>
                </a:lnTo>
                <a:lnTo>
                  <a:pt x="98227" y="35719"/>
                </a:lnTo>
                <a:lnTo>
                  <a:pt x="89297" y="35719"/>
                </a:lnTo>
                <a:lnTo>
                  <a:pt x="71437" y="44649"/>
                </a:lnTo>
                <a:lnTo>
                  <a:pt x="62508" y="53578"/>
                </a:lnTo>
                <a:lnTo>
                  <a:pt x="62508" y="62508"/>
                </a:lnTo>
                <a:lnTo>
                  <a:pt x="53578" y="62508"/>
                </a:lnTo>
                <a:lnTo>
                  <a:pt x="53578" y="71438"/>
                </a:lnTo>
                <a:lnTo>
                  <a:pt x="53578" y="80367"/>
                </a:lnTo>
                <a:lnTo>
                  <a:pt x="53578" y="80367"/>
                </a:lnTo>
                <a:lnTo>
                  <a:pt x="62508" y="89297"/>
                </a:lnTo>
                <a:lnTo>
                  <a:pt x="62508" y="89297"/>
                </a:lnTo>
                <a:lnTo>
                  <a:pt x="71437" y="89297"/>
                </a:lnTo>
                <a:lnTo>
                  <a:pt x="89297" y="98227"/>
                </a:lnTo>
                <a:lnTo>
                  <a:pt x="107156" y="98227"/>
                </a:lnTo>
                <a:lnTo>
                  <a:pt x="125016" y="98227"/>
                </a:lnTo>
                <a:lnTo>
                  <a:pt x="151805" y="107156"/>
                </a:lnTo>
                <a:lnTo>
                  <a:pt x="178594" y="107156"/>
                </a:lnTo>
                <a:lnTo>
                  <a:pt x="196453" y="116086"/>
                </a:lnTo>
                <a:lnTo>
                  <a:pt x="223242" y="125016"/>
                </a:lnTo>
                <a:lnTo>
                  <a:pt x="241102" y="133945"/>
                </a:lnTo>
                <a:lnTo>
                  <a:pt x="267891" y="151805"/>
                </a:lnTo>
                <a:lnTo>
                  <a:pt x="285750" y="169664"/>
                </a:lnTo>
                <a:lnTo>
                  <a:pt x="294680" y="187524"/>
                </a:lnTo>
                <a:lnTo>
                  <a:pt x="303609" y="205383"/>
                </a:lnTo>
                <a:lnTo>
                  <a:pt x="312539" y="223242"/>
                </a:lnTo>
                <a:lnTo>
                  <a:pt x="321468" y="241102"/>
                </a:lnTo>
                <a:lnTo>
                  <a:pt x="321468" y="250031"/>
                </a:lnTo>
                <a:lnTo>
                  <a:pt x="312539" y="267891"/>
                </a:lnTo>
                <a:lnTo>
                  <a:pt x="303609" y="276820"/>
                </a:lnTo>
                <a:lnTo>
                  <a:pt x="294680" y="285750"/>
                </a:lnTo>
                <a:lnTo>
                  <a:pt x="285750" y="294680"/>
                </a:lnTo>
                <a:lnTo>
                  <a:pt x="276820" y="303609"/>
                </a:lnTo>
                <a:lnTo>
                  <a:pt x="258961" y="312539"/>
                </a:lnTo>
                <a:lnTo>
                  <a:pt x="241102" y="321469"/>
                </a:lnTo>
                <a:lnTo>
                  <a:pt x="223242" y="321469"/>
                </a:lnTo>
                <a:lnTo>
                  <a:pt x="205383" y="330398"/>
                </a:lnTo>
                <a:lnTo>
                  <a:pt x="178594" y="321469"/>
                </a:lnTo>
                <a:lnTo>
                  <a:pt x="160734" y="321469"/>
                </a:lnTo>
                <a:lnTo>
                  <a:pt x="133945" y="321469"/>
                </a:lnTo>
                <a:lnTo>
                  <a:pt x="107156" y="312539"/>
                </a:lnTo>
                <a:lnTo>
                  <a:pt x="80367" y="303609"/>
                </a:lnTo>
                <a:lnTo>
                  <a:pt x="62508" y="303609"/>
                </a:lnTo>
                <a:lnTo>
                  <a:pt x="35719" y="294680"/>
                </a:lnTo>
                <a:lnTo>
                  <a:pt x="17859" y="294680"/>
                </a:lnTo>
                <a:lnTo>
                  <a:pt x="0" y="285750"/>
                </a:lnTo>
                <a:lnTo>
                  <a:pt x="0" y="285750"/>
                </a:lnTo>
                <a:lnTo>
                  <a:pt x="0" y="28575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5715000" y="1348383"/>
            <a:ext cx="35719" cy="339329"/>
          </a:xfrm>
          <a:custGeom>
            <a:avLst/>
            <a:gdLst/>
            <a:ahLst/>
            <a:cxnLst/>
            <a:rect l="0" t="0" r="0" b="0"/>
            <a:pathLst>
              <a:path w="35719" h="33932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17859"/>
                </a:lnTo>
                <a:lnTo>
                  <a:pt x="8929" y="26789"/>
                </a:lnTo>
                <a:lnTo>
                  <a:pt x="0" y="44648"/>
                </a:lnTo>
                <a:lnTo>
                  <a:pt x="0" y="71437"/>
                </a:lnTo>
                <a:lnTo>
                  <a:pt x="0" y="89297"/>
                </a:lnTo>
                <a:lnTo>
                  <a:pt x="0" y="116086"/>
                </a:lnTo>
                <a:lnTo>
                  <a:pt x="0" y="142875"/>
                </a:lnTo>
                <a:lnTo>
                  <a:pt x="8929" y="169664"/>
                </a:lnTo>
                <a:lnTo>
                  <a:pt x="8929" y="205383"/>
                </a:lnTo>
                <a:lnTo>
                  <a:pt x="8929" y="232172"/>
                </a:lnTo>
                <a:lnTo>
                  <a:pt x="17859" y="258961"/>
                </a:lnTo>
                <a:lnTo>
                  <a:pt x="26789" y="276820"/>
                </a:lnTo>
                <a:lnTo>
                  <a:pt x="26789" y="294679"/>
                </a:lnTo>
                <a:lnTo>
                  <a:pt x="35718" y="312539"/>
                </a:lnTo>
                <a:lnTo>
                  <a:pt x="35718" y="321468"/>
                </a:lnTo>
                <a:lnTo>
                  <a:pt x="35718" y="330398"/>
                </a:lnTo>
                <a:lnTo>
                  <a:pt x="35718" y="339328"/>
                </a:lnTo>
                <a:lnTo>
                  <a:pt x="35718" y="33932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5643562" y="1500187"/>
            <a:ext cx="241103" cy="8931"/>
          </a:xfrm>
          <a:custGeom>
            <a:avLst/>
            <a:gdLst/>
            <a:ahLst/>
            <a:cxnLst/>
            <a:rect l="0" t="0" r="0" b="0"/>
            <a:pathLst>
              <a:path w="241103" h="8931">
                <a:moveTo>
                  <a:pt x="241102" y="8930"/>
                </a:moveTo>
                <a:lnTo>
                  <a:pt x="232172" y="8930"/>
                </a:lnTo>
                <a:lnTo>
                  <a:pt x="232172" y="8930"/>
                </a:lnTo>
                <a:lnTo>
                  <a:pt x="223242" y="8930"/>
                </a:lnTo>
                <a:lnTo>
                  <a:pt x="223242" y="8930"/>
                </a:lnTo>
                <a:lnTo>
                  <a:pt x="205383" y="0"/>
                </a:lnTo>
                <a:lnTo>
                  <a:pt x="196453" y="0"/>
                </a:lnTo>
                <a:lnTo>
                  <a:pt x="178594" y="0"/>
                </a:lnTo>
                <a:lnTo>
                  <a:pt x="151805" y="0"/>
                </a:lnTo>
                <a:lnTo>
                  <a:pt x="133945" y="0"/>
                </a:lnTo>
                <a:lnTo>
                  <a:pt x="107156" y="0"/>
                </a:lnTo>
                <a:lnTo>
                  <a:pt x="89297" y="0"/>
                </a:lnTo>
                <a:lnTo>
                  <a:pt x="62508" y="0"/>
                </a:lnTo>
                <a:lnTo>
                  <a:pt x="44649" y="0"/>
                </a:lnTo>
                <a:lnTo>
                  <a:pt x="26789" y="0"/>
                </a:lnTo>
                <a:lnTo>
                  <a:pt x="17859" y="0"/>
                </a:ln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5911453" y="1473398"/>
            <a:ext cx="205384" cy="232173"/>
          </a:xfrm>
          <a:custGeom>
            <a:avLst/>
            <a:gdLst/>
            <a:ahLst/>
            <a:cxnLst/>
            <a:rect l="0" t="0" r="0" b="0"/>
            <a:pathLst>
              <a:path w="205384" h="232173">
                <a:moveTo>
                  <a:pt x="133945" y="8930"/>
                </a:moveTo>
                <a:lnTo>
                  <a:pt x="133945" y="8930"/>
                </a:lnTo>
                <a:lnTo>
                  <a:pt x="133945" y="8930"/>
                </a:lnTo>
                <a:lnTo>
                  <a:pt x="125015" y="17860"/>
                </a:lnTo>
                <a:lnTo>
                  <a:pt x="116086" y="17860"/>
                </a:lnTo>
                <a:lnTo>
                  <a:pt x="98226" y="17860"/>
                </a:lnTo>
                <a:lnTo>
                  <a:pt x="89297" y="17860"/>
                </a:lnTo>
                <a:lnTo>
                  <a:pt x="71437" y="17860"/>
                </a:lnTo>
                <a:lnTo>
                  <a:pt x="53578" y="26789"/>
                </a:lnTo>
                <a:lnTo>
                  <a:pt x="44648" y="35719"/>
                </a:lnTo>
                <a:lnTo>
                  <a:pt x="26789" y="44649"/>
                </a:lnTo>
                <a:lnTo>
                  <a:pt x="17859" y="53578"/>
                </a:lnTo>
                <a:lnTo>
                  <a:pt x="8929" y="62508"/>
                </a:lnTo>
                <a:lnTo>
                  <a:pt x="8929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8929" y="133946"/>
                </a:lnTo>
                <a:lnTo>
                  <a:pt x="17859" y="142875"/>
                </a:lnTo>
                <a:lnTo>
                  <a:pt x="26789" y="151805"/>
                </a:lnTo>
                <a:lnTo>
                  <a:pt x="44648" y="160735"/>
                </a:lnTo>
                <a:lnTo>
                  <a:pt x="53578" y="160735"/>
                </a:lnTo>
                <a:lnTo>
                  <a:pt x="62508" y="151805"/>
                </a:lnTo>
                <a:lnTo>
                  <a:pt x="80367" y="142875"/>
                </a:lnTo>
                <a:lnTo>
                  <a:pt x="98226" y="133946"/>
                </a:lnTo>
                <a:lnTo>
                  <a:pt x="107156" y="125016"/>
                </a:lnTo>
                <a:lnTo>
                  <a:pt x="116086" y="116086"/>
                </a:lnTo>
                <a:lnTo>
                  <a:pt x="125015" y="98227"/>
                </a:lnTo>
                <a:lnTo>
                  <a:pt x="125015" y="89297"/>
                </a:lnTo>
                <a:lnTo>
                  <a:pt x="133945" y="71438"/>
                </a:lnTo>
                <a:lnTo>
                  <a:pt x="133945" y="53578"/>
                </a:lnTo>
                <a:lnTo>
                  <a:pt x="133945" y="44649"/>
                </a:lnTo>
                <a:lnTo>
                  <a:pt x="133945" y="26789"/>
                </a:lnTo>
                <a:lnTo>
                  <a:pt x="133945" y="17860"/>
                </a:lnTo>
                <a:lnTo>
                  <a:pt x="133945" y="8930"/>
                </a:lnTo>
                <a:lnTo>
                  <a:pt x="133945" y="893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8930"/>
                </a:lnTo>
                <a:lnTo>
                  <a:pt x="133945" y="17860"/>
                </a:lnTo>
                <a:lnTo>
                  <a:pt x="133945" y="26789"/>
                </a:lnTo>
                <a:lnTo>
                  <a:pt x="142875" y="35719"/>
                </a:lnTo>
                <a:lnTo>
                  <a:pt x="142875" y="53578"/>
                </a:lnTo>
                <a:lnTo>
                  <a:pt x="151804" y="80368"/>
                </a:lnTo>
                <a:lnTo>
                  <a:pt x="151804" y="98227"/>
                </a:lnTo>
                <a:lnTo>
                  <a:pt x="160734" y="116086"/>
                </a:lnTo>
                <a:lnTo>
                  <a:pt x="169664" y="133946"/>
                </a:lnTo>
                <a:lnTo>
                  <a:pt x="169664" y="160735"/>
                </a:lnTo>
                <a:lnTo>
                  <a:pt x="178593" y="178594"/>
                </a:lnTo>
                <a:lnTo>
                  <a:pt x="187523" y="187524"/>
                </a:lnTo>
                <a:lnTo>
                  <a:pt x="187523" y="205383"/>
                </a:lnTo>
                <a:lnTo>
                  <a:pt x="196453" y="214313"/>
                </a:lnTo>
                <a:lnTo>
                  <a:pt x="196453" y="223242"/>
                </a:lnTo>
                <a:lnTo>
                  <a:pt x="205383" y="232172"/>
                </a:lnTo>
                <a:lnTo>
                  <a:pt x="205383" y="23217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6197203" y="1482328"/>
            <a:ext cx="187524" cy="553642"/>
          </a:xfrm>
          <a:custGeom>
            <a:avLst/>
            <a:gdLst/>
            <a:ahLst/>
            <a:cxnLst/>
            <a:rect l="0" t="0" r="0" b="0"/>
            <a:pathLst>
              <a:path w="187524" h="553642">
                <a:moveTo>
                  <a:pt x="125015" y="17859"/>
                </a:moveTo>
                <a:lnTo>
                  <a:pt x="125015" y="17859"/>
                </a:lnTo>
                <a:lnTo>
                  <a:pt x="125015" y="17859"/>
                </a:lnTo>
                <a:lnTo>
                  <a:pt x="125015" y="17859"/>
                </a:lnTo>
                <a:lnTo>
                  <a:pt x="125015" y="8930"/>
                </a:lnTo>
                <a:lnTo>
                  <a:pt x="116086" y="8930"/>
                </a:lnTo>
                <a:lnTo>
                  <a:pt x="107156" y="0"/>
                </a:lnTo>
                <a:lnTo>
                  <a:pt x="98226" y="0"/>
                </a:lnTo>
                <a:lnTo>
                  <a:pt x="80367" y="0"/>
                </a:lnTo>
                <a:lnTo>
                  <a:pt x="71437" y="0"/>
                </a:lnTo>
                <a:lnTo>
                  <a:pt x="53578" y="8930"/>
                </a:lnTo>
                <a:lnTo>
                  <a:pt x="35718" y="17859"/>
                </a:lnTo>
                <a:lnTo>
                  <a:pt x="26789" y="26789"/>
                </a:lnTo>
                <a:lnTo>
                  <a:pt x="8929" y="44648"/>
                </a:lnTo>
                <a:lnTo>
                  <a:pt x="8929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8929" y="116086"/>
                </a:lnTo>
                <a:lnTo>
                  <a:pt x="8929" y="125016"/>
                </a:lnTo>
                <a:lnTo>
                  <a:pt x="17859" y="142875"/>
                </a:lnTo>
                <a:lnTo>
                  <a:pt x="26789" y="151805"/>
                </a:lnTo>
                <a:lnTo>
                  <a:pt x="44648" y="151805"/>
                </a:lnTo>
                <a:lnTo>
                  <a:pt x="53578" y="151805"/>
                </a:lnTo>
                <a:lnTo>
                  <a:pt x="71437" y="151805"/>
                </a:lnTo>
                <a:lnTo>
                  <a:pt x="80367" y="142875"/>
                </a:lnTo>
                <a:lnTo>
                  <a:pt x="98226" y="142875"/>
                </a:lnTo>
                <a:lnTo>
                  <a:pt x="107156" y="133945"/>
                </a:lnTo>
                <a:lnTo>
                  <a:pt x="116086" y="125016"/>
                </a:lnTo>
                <a:lnTo>
                  <a:pt x="125015" y="107156"/>
                </a:lnTo>
                <a:lnTo>
                  <a:pt x="133945" y="89297"/>
                </a:lnTo>
                <a:lnTo>
                  <a:pt x="142875" y="80367"/>
                </a:lnTo>
                <a:lnTo>
                  <a:pt x="142875" y="62508"/>
                </a:lnTo>
                <a:lnTo>
                  <a:pt x="142875" y="53578"/>
                </a:lnTo>
                <a:lnTo>
                  <a:pt x="151804" y="44648"/>
                </a:lnTo>
                <a:lnTo>
                  <a:pt x="151804" y="35719"/>
                </a:lnTo>
                <a:lnTo>
                  <a:pt x="151804" y="26789"/>
                </a:lnTo>
                <a:lnTo>
                  <a:pt x="151804" y="26789"/>
                </a:lnTo>
                <a:lnTo>
                  <a:pt x="151804" y="26789"/>
                </a:lnTo>
                <a:lnTo>
                  <a:pt x="151804" y="26789"/>
                </a:lnTo>
                <a:lnTo>
                  <a:pt x="160734" y="35719"/>
                </a:lnTo>
                <a:lnTo>
                  <a:pt x="160734" y="44648"/>
                </a:lnTo>
                <a:lnTo>
                  <a:pt x="160734" y="62508"/>
                </a:lnTo>
                <a:lnTo>
                  <a:pt x="160734" y="80367"/>
                </a:lnTo>
                <a:lnTo>
                  <a:pt x="160734" y="107156"/>
                </a:lnTo>
                <a:lnTo>
                  <a:pt x="169664" y="133945"/>
                </a:lnTo>
                <a:lnTo>
                  <a:pt x="169664" y="169664"/>
                </a:lnTo>
                <a:lnTo>
                  <a:pt x="178593" y="205383"/>
                </a:lnTo>
                <a:lnTo>
                  <a:pt x="178593" y="241101"/>
                </a:lnTo>
                <a:lnTo>
                  <a:pt x="187523" y="276820"/>
                </a:lnTo>
                <a:lnTo>
                  <a:pt x="187523" y="321469"/>
                </a:lnTo>
                <a:lnTo>
                  <a:pt x="187523" y="366117"/>
                </a:lnTo>
                <a:lnTo>
                  <a:pt x="187523" y="401836"/>
                </a:lnTo>
                <a:lnTo>
                  <a:pt x="187523" y="437555"/>
                </a:lnTo>
                <a:lnTo>
                  <a:pt x="187523" y="473273"/>
                </a:lnTo>
                <a:lnTo>
                  <a:pt x="187523" y="500062"/>
                </a:lnTo>
                <a:lnTo>
                  <a:pt x="178593" y="526851"/>
                </a:lnTo>
                <a:lnTo>
                  <a:pt x="169664" y="535781"/>
                </a:lnTo>
                <a:lnTo>
                  <a:pt x="160734" y="544711"/>
                </a:lnTo>
                <a:lnTo>
                  <a:pt x="142875" y="553641"/>
                </a:lnTo>
                <a:lnTo>
                  <a:pt x="125015" y="544711"/>
                </a:lnTo>
                <a:lnTo>
                  <a:pt x="116086" y="535781"/>
                </a:lnTo>
                <a:lnTo>
                  <a:pt x="98226" y="526851"/>
                </a:lnTo>
                <a:lnTo>
                  <a:pt x="80367" y="508992"/>
                </a:lnTo>
                <a:lnTo>
                  <a:pt x="62508" y="491133"/>
                </a:lnTo>
                <a:lnTo>
                  <a:pt x="53578" y="473273"/>
                </a:lnTo>
                <a:lnTo>
                  <a:pt x="44648" y="464344"/>
                </a:lnTo>
                <a:lnTo>
                  <a:pt x="44648" y="455414"/>
                </a:lnTo>
                <a:lnTo>
                  <a:pt x="44648" y="45541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6474023" y="1500187"/>
            <a:ext cx="160735" cy="223243"/>
          </a:xfrm>
          <a:custGeom>
            <a:avLst/>
            <a:gdLst/>
            <a:ahLst/>
            <a:cxnLst/>
            <a:rect l="0" t="0" r="0" b="0"/>
            <a:pathLst>
              <a:path w="160735" h="223243">
                <a:moveTo>
                  <a:pt x="0" y="133946"/>
                </a:moveTo>
                <a:lnTo>
                  <a:pt x="0" y="133946"/>
                </a:lnTo>
                <a:lnTo>
                  <a:pt x="0" y="125016"/>
                </a:lnTo>
                <a:lnTo>
                  <a:pt x="8930" y="125016"/>
                </a:lnTo>
                <a:lnTo>
                  <a:pt x="26789" y="116086"/>
                </a:lnTo>
                <a:lnTo>
                  <a:pt x="35718" y="107157"/>
                </a:lnTo>
                <a:lnTo>
                  <a:pt x="53578" y="107157"/>
                </a:lnTo>
                <a:lnTo>
                  <a:pt x="62507" y="98227"/>
                </a:lnTo>
                <a:lnTo>
                  <a:pt x="71437" y="89297"/>
                </a:lnTo>
                <a:lnTo>
                  <a:pt x="89297" y="80368"/>
                </a:lnTo>
                <a:lnTo>
                  <a:pt x="89297" y="71438"/>
                </a:lnTo>
                <a:lnTo>
                  <a:pt x="98226" y="53579"/>
                </a:lnTo>
                <a:lnTo>
                  <a:pt x="107156" y="44649"/>
                </a:lnTo>
                <a:lnTo>
                  <a:pt x="98226" y="35719"/>
                </a:lnTo>
                <a:lnTo>
                  <a:pt x="98226" y="26789"/>
                </a:lnTo>
                <a:lnTo>
                  <a:pt x="89297" y="8930"/>
                </a:lnTo>
                <a:lnTo>
                  <a:pt x="89297" y="8930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8" y="17860"/>
                </a:lnTo>
                <a:lnTo>
                  <a:pt x="26789" y="26789"/>
                </a:lnTo>
                <a:lnTo>
                  <a:pt x="26789" y="44649"/>
                </a:lnTo>
                <a:lnTo>
                  <a:pt x="17859" y="62508"/>
                </a:lnTo>
                <a:lnTo>
                  <a:pt x="17859" y="80368"/>
                </a:lnTo>
                <a:lnTo>
                  <a:pt x="17859" y="98227"/>
                </a:lnTo>
                <a:lnTo>
                  <a:pt x="26789" y="125016"/>
                </a:lnTo>
                <a:lnTo>
                  <a:pt x="35718" y="142875"/>
                </a:lnTo>
                <a:lnTo>
                  <a:pt x="44648" y="169664"/>
                </a:lnTo>
                <a:lnTo>
                  <a:pt x="53578" y="187524"/>
                </a:lnTo>
                <a:lnTo>
                  <a:pt x="62507" y="196453"/>
                </a:lnTo>
                <a:lnTo>
                  <a:pt x="71437" y="214313"/>
                </a:lnTo>
                <a:lnTo>
                  <a:pt x="80367" y="214313"/>
                </a:lnTo>
                <a:lnTo>
                  <a:pt x="89297" y="223242"/>
                </a:lnTo>
                <a:lnTo>
                  <a:pt x="107156" y="223242"/>
                </a:lnTo>
                <a:lnTo>
                  <a:pt x="116086" y="223242"/>
                </a:lnTo>
                <a:lnTo>
                  <a:pt x="133945" y="214313"/>
                </a:lnTo>
                <a:lnTo>
                  <a:pt x="142875" y="214313"/>
                </a:lnTo>
                <a:lnTo>
                  <a:pt x="151804" y="214313"/>
                </a:lnTo>
                <a:lnTo>
                  <a:pt x="160734" y="205383"/>
                </a:lnTo>
                <a:lnTo>
                  <a:pt x="160734" y="20538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6697265" y="1526976"/>
            <a:ext cx="196454" cy="276822"/>
          </a:xfrm>
          <a:custGeom>
            <a:avLst/>
            <a:gdLst/>
            <a:ahLst/>
            <a:cxnLst/>
            <a:rect l="0" t="0" r="0" b="0"/>
            <a:pathLst>
              <a:path w="196454" h="276822">
                <a:moveTo>
                  <a:pt x="160734" y="0"/>
                </a:moveTo>
                <a:lnTo>
                  <a:pt x="151805" y="0"/>
                </a:lnTo>
                <a:lnTo>
                  <a:pt x="151805" y="0"/>
                </a:lnTo>
                <a:lnTo>
                  <a:pt x="142875" y="0"/>
                </a:lnTo>
                <a:lnTo>
                  <a:pt x="133945" y="8930"/>
                </a:lnTo>
                <a:lnTo>
                  <a:pt x="125015" y="8930"/>
                </a:lnTo>
                <a:lnTo>
                  <a:pt x="116086" y="8930"/>
                </a:lnTo>
                <a:lnTo>
                  <a:pt x="98226" y="8930"/>
                </a:lnTo>
                <a:lnTo>
                  <a:pt x="80367" y="8930"/>
                </a:lnTo>
                <a:lnTo>
                  <a:pt x="62508" y="8930"/>
                </a:lnTo>
                <a:lnTo>
                  <a:pt x="44648" y="17860"/>
                </a:lnTo>
                <a:lnTo>
                  <a:pt x="35719" y="26790"/>
                </a:lnTo>
                <a:lnTo>
                  <a:pt x="26789" y="26790"/>
                </a:lnTo>
                <a:lnTo>
                  <a:pt x="17859" y="35719"/>
                </a:lnTo>
                <a:lnTo>
                  <a:pt x="8930" y="35719"/>
                </a:lnTo>
                <a:lnTo>
                  <a:pt x="0" y="44649"/>
                </a:lnTo>
                <a:lnTo>
                  <a:pt x="0" y="44649"/>
                </a:lnTo>
                <a:lnTo>
                  <a:pt x="0" y="53579"/>
                </a:lnTo>
                <a:lnTo>
                  <a:pt x="0" y="53579"/>
                </a:lnTo>
                <a:lnTo>
                  <a:pt x="0" y="62508"/>
                </a:lnTo>
                <a:lnTo>
                  <a:pt x="8930" y="71438"/>
                </a:lnTo>
                <a:lnTo>
                  <a:pt x="17859" y="80368"/>
                </a:lnTo>
                <a:lnTo>
                  <a:pt x="26789" y="80368"/>
                </a:lnTo>
                <a:lnTo>
                  <a:pt x="44648" y="98227"/>
                </a:lnTo>
                <a:lnTo>
                  <a:pt x="62508" y="107157"/>
                </a:lnTo>
                <a:lnTo>
                  <a:pt x="89297" y="125016"/>
                </a:lnTo>
                <a:lnTo>
                  <a:pt x="107156" y="142875"/>
                </a:lnTo>
                <a:lnTo>
                  <a:pt x="133945" y="160735"/>
                </a:lnTo>
                <a:lnTo>
                  <a:pt x="151805" y="187524"/>
                </a:lnTo>
                <a:lnTo>
                  <a:pt x="169664" y="205383"/>
                </a:lnTo>
                <a:lnTo>
                  <a:pt x="178594" y="223243"/>
                </a:lnTo>
                <a:lnTo>
                  <a:pt x="187523" y="232172"/>
                </a:lnTo>
                <a:lnTo>
                  <a:pt x="196453" y="241102"/>
                </a:lnTo>
                <a:lnTo>
                  <a:pt x="196453" y="250032"/>
                </a:lnTo>
                <a:lnTo>
                  <a:pt x="196453" y="258961"/>
                </a:lnTo>
                <a:lnTo>
                  <a:pt x="187523" y="267891"/>
                </a:lnTo>
                <a:lnTo>
                  <a:pt x="178594" y="267891"/>
                </a:lnTo>
                <a:lnTo>
                  <a:pt x="160734" y="267891"/>
                </a:lnTo>
                <a:lnTo>
                  <a:pt x="142875" y="276821"/>
                </a:lnTo>
                <a:lnTo>
                  <a:pt x="133945" y="276821"/>
                </a:lnTo>
                <a:lnTo>
                  <a:pt x="116086" y="276821"/>
                </a:lnTo>
                <a:lnTo>
                  <a:pt x="116086" y="27682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517922" y="2009179"/>
            <a:ext cx="26790" cy="26791"/>
          </a:xfrm>
          <a:custGeom>
            <a:avLst/>
            <a:gdLst/>
            <a:ahLst/>
            <a:cxnLst/>
            <a:rect l="0" t="0" r="0" b="0"/>
            <a:pathLst>
              <a:path w="26790" h="26791">
                <a:moveTo>
                  <a:pt x="8930" y="8930"/>
                </a:move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30" y="26790"/>
                </a:lnTo>
                <a:lnTo>
                  <a:pt x="8930" y="26790"/>
                </a:lnTo>
                <a:lnTo>
                  <a:pt x="8930" y="2679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26790"/>
                </a:lnTo>
                <a:lnTo>
                  <a:pt x="0" y="26790"/>
                </a:lnTo>
                <a:lnTo>
                  <a:pt x="0" y="26790"/>
                </a:lnTo>
                <a:lnTo>
                  <a:pt x="8930" y="26790"/>
                </a:lnTo>
                <a:lnTo>
                  <a:pt x="8930" y="26790"/>
                </a:lnTo>
                <a:lnTo>
                  <a:pt x="17859" y="26790"/>
                </a:lnTo>
                <a:lnTo>
                  <a:pt x="17859" y="1786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26790"/>
                </a:lnTo>
                <a:lnTo>
                  <a:pt x="17859" y="17860"/>
                </a:lnTo>
                <a:lnTo>
                  <a:pt x="17859" y="17860"/>
                </a:lnTo>
                <a:lnTo>
                  <a:pt x="26789" y="1786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90"/>
                </a:lnTo>
                <a:lnTo>
                  <a:pt x="8930" y="26790"/>
                </a:lnTo>
                <a:lnTo>
                  <a:pt x="8930" y="2679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616148" y="1910953"/>
            <a:ext cx="80369" cy="232173"/>
          </a:xfrm>
          <a:custGeom>
            <a:avLst/>
            <a:gdLst/>
            <a:ahLst/>
            <a:cxnLst/>
            <a:rect l="0" t="0" r="0" b="0"/>
            <a:pathLst>
              <a:path w="80369" h="232173">
                <a:moveTo>
                  <a:pt x="17860" y="0"/>
                </a:moveTo>
                <a:lnTo>
                  <a:pt x="1786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9664"/>
                </a:lnTo>
                <a:lnTo>
                  <a:pt x="0" y="178594"/>
                </a:lnTo>
                <a:lnTo>
                  <a:pt x="0" y="196453"/>
                </a:lnTo>
                <a:lnTo>
                  <a:pt x="0" y="205383"/>
                </a:lnTo>
                <a:lnTo>
                  <a:pt x="0" y="214312"/>
                </a:lnTo>
                <a:lnTo>
                  <a:pt x="0" y="22324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8930" y="232172"/>
                </a:lnTo>
                <a:lnTo>
                  <a:pt x="8930" y="223242"/>
                </a:lnTo>
                <a:lnTo>
                  <a:pt x="17860" y="223242"/>
                </a:lnTo>
                <a:lnTo>
                  <a:pt x="17860" y="214312"/>
                </a:lnTo>
                <a:lnTo>
                  <a:pt x="26790" y="214312"/>
                </a:lnTo>
                <a:lnTo>
                  <a:pt x="35719" y="214312"/>
                </a:lnTo>
                <a:lnTo>
                  <a:pt x="35719" y="205383"/>
                </a:lnTo>
                <a:lnTo>
                  <a:pt x="44649" y="205383"/>
                </a:lnTo>
                <a:lnTo>
                  <a:pt x="62508" y="205383"/>
                </a:lnTo>
                <a:lnTo>
                  <a:pt x="62508" y="205383"/>
                </a:lnTo>
                <a:lnTo>
                  <a:pt x="71438" y="205383"/>
                </a:lnTo>
                <a:lnTo>
                  <a:pt x="71438" y="205383"/>
                </a:lnTo>
                <a:lnTo>
                  <a:pt x="80368" y="205383"/>
                </a:lnTo>
                <a:lnTo>
                  <a:pt x="80368" y="205383"/>
                </a:lnTo>
                <a:lnTo>
                  <a:pt x="80368" y="205383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767953" y="2053828"/>
            <a:ext cx="8931" cy="107157"/>
          </a:xfrm>
          <a:custGeom>
            <a:avLst/>
            <a:gdLst/>
            <a:ahLst/>
            <a:cxnLst/>
            <a:rect l="0" t="0" r="0" b="0"/>
            <a:pathLst>
              <a:path w="8931" h="10715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07156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785812" y="198239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839391" y="2009179"/>
            <a:ext cx="133946" cy="410767"/>
          </a:xfrm>
          <a:custGeom>
            <a:avLst/>
            <a:gdLst/>
            <a:ahLst/>
            <a:cxnLst/>
            <a:rect l="0" t="0" r="0" b="0"/>
            <a:pathLst>
              <a:path w="133946" h="410767">
                <a:moveTo>
                  <a:pt x="89296" y="17860"/>
                </a:moveTo>
                <a:lnTo>
                  <a:pt x="89296" y="17860"/>
                </a:lnTo>
                <a:lnTo>
                  <a:pt x="89296" y="17860"/>
                </a:lnTo>
                <a:lnTo>
                  <a:pt x="89296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8" y="8930"/>
                </a:lnTo>
                <a:lnTo>
                  <a:pt x="26789" y="17860"/>
                </a:lnTo>
                <a:lnTo>
                  <a:pt x="17859" y="26790"/>
                </a:lnTo>
                <a:lnTo>
                  <a:pt x="8929" y="35719"/>
                </a:lnTo>
                <a:lnTo>
                  <a:pt x="0" y="44649"/>
                </a:lnTo>
                <a:lnTo>
                  <a:pt x="0" y="53579"/>
                </a:lnTo>
                <a:lnTo>
                  <a:pt x="0" y="62508"/>
                </a:lnTo>
                <a:lnTo>
                  <a:pt x="8929" y="80368"/>
                </a:lnTo>
                <a:lnTo>
                  <a:pt x="8929" y="89297"/>
                </a:lnTo>
                <a:lnTo>
                  <a:pt x="17859" y="98227"/>
                </a:lnTo>
                <a:lnTo>
                  <a:pt x="26789" y="107157"/>
                </a:lnTo>
                <a:lnTo>
                  <a:pt x="35718" y="107157"/>
                </a:lnTo>
                <a:lnTo>
                  <a:pt x="53578" y="107157"/>
                </a:lnTo>
                <a:lnTo>
                  <a:pt x="62507" y="107157"/>
                </a:lnTo>
                <a:lnTo>
                  <a:pt x="71437" y="107157"/>
                </a:lnTo>
                <a:lnTo>
                  <a:pt x="80367" y="98227"/>
                </a:lnTo>
                <a:lnTo>
                  <a:pt x="89296" y="89297"/>
                </a:lnTo>
                <a:lnTo>
                  <a:pt x="98226" y="80368"/>
                </a:lnTo>
                <a:lnTo>
                  <a:pt x="107156" y="71438"/>
                </a:lnTo>
                <a:lnTo>
                  <a:pt x="107156" y="53579"/>
                </a:lnTo>
                <a:lnTo>
                  <a:pt x="107156" y="44649"/>
                </a:lnTo>
                <a:lnTo>
                  <a:pt x="107156" y="35719"/>
                </a:lnTo>
                <a:lnTo>
                  <a:pt x="107156" y="26790"/>
                </a:lnTo>
                <a:lnTo>
                  <a:pt x="107156" y="1786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17860"/>
                </a:lnTo>
                <a:lnTo>
                  <a:pt x="107156" y="35719"/>
                </a:lnTo>
                <a:lnTo>
                  <a:pt x="107156" y="53579"/>
                </a:lnTo>
                <a:lnTo>
                  <a:pt x="116085" y="71438"/>
                </a:lnTo>
                <a:lnTo>
                  <a:pt x="116085" y="89297"/>
                </a:lnTo>
                <a:lnTo>
                  <a:pt x="116085" y="116086"/>
                </a:lnTo>
                <a:lnTo>
                  <a:pt x="125015" y="142875"/>
                </a:lnTo>
                <a:lnTo>
                  <a:pt x="125015" y="169665"/>
                </a:lnTo>
                <a:lnTo>
                  <a:pt x="125015" y="196454"/>
                </a:lnTo>
                <a:lnTo>
                  <a:pt x="133945" y="232172"/>
                </a:lnTo>
                <a:lnTo>
                  <a:pt x="133945" y="258961"/>
                </a:lnTo>
                <a:lnTo>
                  <a:pt x="133945" y="285750"/>
                </a:lnTo>
                <a:lnTo>
                  <a:pt x="133945" y="312540"/>
                </a:lnTo>
                <a:lnTo>
                  <a:pt x="125015" y="339329"/>
                </a:lnTo>
                <a:lnTo>
                  <a:pt x="125015" y="357188"/>
                </a:lnTo>
                <a:lnTo>
                  <a:pt x="116085" y="375047"/>
                </a:lnTo>
                <a:lnTo>
                  <a:pt x="107156" y="392907"/>
                </a:lnTo>
                <a:lnTo>
                  <a:pt x="98226" y="401836"/>
                </a:lnTo>
                <a:lnTo>
                  <a:pt x="89296" y="410766"/>
                </a:lnTo>
                <a:lnTo>
                  <a:pt x="80367" y="410766"/>
                </a:lnTo>
                <a:lnTo>
                  <a:pt x="71437" y="401836"/>
                </a:lnTo>
                <a:lnTo>
                  <a:pt x="62507" y="401836"/>
                </a:lnTo>
                <a:lnTo>
                  <a:pt x="53578" y="392907"/>
                </a:lnTo>
                <a:lnTo>
                  <a:pt x="44648" y="383977"/>
                </a:lnTo>
                <a:lnTo>
                  <a:pt x="35718" y="375047"/>
                </a:lnTo>
                <a:lnTo>
                  <a:pt x="35718" y="375047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1000125" y="1893094"/>
            <a:ext cx="169665" cy="312540"/>
          </a:xfrm>
          <a:custGeom>
            <a:avLst/>
            <a:gdLst/>
            <a:ahLst/>
            <a:cxnLst/>
            <a:rect l="0" t="0" r="0" b="0"/>
            <a:pathLst>
              <a:path w="169665" h="312540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62507"/>
                </a:lnTo>
                <a:lnTo>
                  <a:pt x="17859" y="89296"/>
                </a:lnTo>
                <a:lnTo>
                  <a:pt x="26789" y="116085"/>
                </a:lnTo>
                <a:lnTo>
                  <a:pt x="35719" y="142875"/>
                </a:lnTo>
                <a:lnTo>
                  <a:pt x="35719" y="169664"/>
                </a:lnTo>
                <a:lnTo>
                  <a:pt x="44648" y="187523"/>
                </a:lnTo>
                <a:lnTo>
                  <a:pt x="53578" y="205382"/>
                </a:lnTo>
                <a:lnTo>
                  <a:pt x="53578" y="232171"/>
                </a:lnTo>
                <a:lnTo>
                  <a:pt x="53578" y="241101"/>
                </a:lnTo>
                <a:lnTo>
                  <a:pt x="62508" y="250031"/>
                </a:lnTo>
                <a:lnTo>
                  <a:pt x="62508" y="258960"/>
                </a:lnTo>
                <a:lnTo>
                  <a:pt x="62508" y="267890"/>
                </a:lnTo>
                <a:lnTo>
                  <a:pt x="62508" y="267890"/>
                </a:lnTo>
                <a:lnTo>
                  <a:pt x="62508" y="267890"/>
                </a:lnTo>
                <a:lnTo>
                  <a:pt x="62508" y="267890"/>
                </a:lnTo>
                <a:lnTo>
                  <a:pt x="62508" y="267890"/>
                </a:lnTo>
                <a:lnTo>
                  <a:pt x="62508" y="258960"/>
                </a:lnTo>
                <a:lnTo>
                  <a:pt x="62508" y="250031"/>
                </a:lnTo>
                <a:lnTo>
                  <a:pt x="62508" y="241101"/>
                </a:lnTo>
                <a:lnTo>
                  <a:pt x="62508" y="223242"/>
                </a:lnTo>
                <a:lnTo>
                  <a:pt x="62508" y="205382"/>
                </a:lnTo>
                <a:lnTo>
                  <a:pt x="62508" y="196453"/>
                </a:lnTo>
                <a:lnTo>
                  <a:pt x="71437" y="187523"/>
                </a:lnTo>
                <a:lnTo>
                  <a:pt x="71437" y="169664"/>
                </a:lnTo>
                <a:lnTo>
                  <a:pt x="80367" y="160734"/>
                </a:lnTo>
                <a:lnTo>
                  <a:pt x="80367" y="151804"/>
                </a:lnTo>
                <a:lnTo>
                  <a:pt x="89297" y="151804"/>
                </a:lnTo>
                <a:lnTo>
                  <a:pt x="98226" y="142875"/>
                </a:lnTo>
                <a:lnTo>
                  <a:pt x="107156" y="142875"/>
                </a:lnTo>
                <a:lnTo>
                  <a:pt x="107156" y="142875"/>
                </a:lnTo>
                <a:lnTo>
                  <a:pt x="116086" y="151804"/>
                </a:lnTo>
                <a:lnTo>
                  <a:pt x="125016" y="160734"/>
                </a:lnTo>
                <a:lnTo>
                  <a:pt x="125016" y="169664"/>
                </a:lnTo>
                <a:lnTo>
                  <a:pt x="133945" y="178593"/>
                </a:lnTo>
                <a:lnTo>
                  <a:pt x="142875" y="187523"/>
                </a:lnTo>
                <a:lnTo>
                  <a:pt x="142875" y="205382"/>
                </a:lnTo>
                <a:lnTo>
                  <a:pt x="151805" y="223242"/>
                </a:lnTo>
                <a:lnTo>
                  <a:pt x="151805" y="241101"/>
                </a:lnTo>
                <a:lnTo>
                  <a:pt x="160734" y="250031"/>
                </a:lnTo>
                <a:lnTo>
                  <a:pt x="160734" y="267890"/>
                </a:lnTo>
                <a:lnTo>
                  <a:pt x="160734" y="276820"/>
                </a:lnTo>
                <a:lnTo>
                  <a:pt x="160734" y="285750"/>
                </a:lnTo>
                <a:lnTo>
                  <a:pt x="169664" y="294679"/>
                </a:lnTo>
                <a:lnTo>
                  <a:pt x="169664" y="303609"/>
                </a:lnTo>
                <a:lnTo>
                  <a:pt x="169664" y="303609"/>
                </a:lnTo>
                <a:lnTo>
                  <a:pt x="169664" y="312539"/>
                </a:lnTo>
                <a:lnTo>
                  <a:pt x="169664" y="312539"/>
                </a:lnTo>
                <a:lnTo>
                  <a:pt x="169664" y="312539"/>
                </a:lnTo>
                <a:lnTo>
                  <a:pt x="169664" y="31253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205508" y="1875234"/>
            <a:ext cx="1" cy="17861"/>
          </a:xfrm>
          <a:custGeom>
            <a:avLst/>
            <a:gdLst/>
            <a:ahLst/>
            <a:cxnLst/>
            <a:rect l="0" t="0" r="0" b="0"/>
            <a:pathLst>
              <a:path w="1" h="1786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1232297" y="2009179"/>
            <a:ext cx="53579" cy="169666"/>
          </a:xfrm>
          <a:custGeom>
            <a:avLst/>
            <a:gdLst/>
            <a:ahLst/>
            <a:cxnLst/>
            <a:rect l="0" t="0" r="0" b="0"/>
            <a:pathLst>
              <a:path w="53579" h="169666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8930" y="53579"/>
                </a:lnTo>
                <a:lnTo>
                  <a:pt x="8930" y="80368"/>
                </a:lnTo>
                <a:lnTo>
                  <a:pt x="17859" y="89297"/>
                </a:lnTo>
                <a:lnTo>
                  <a:pt x="17859" y="107157"/>
                </a:lnTo>
                <a:lnTo>
                  <a:pt x="26789" y="125016"/>
                </a:lnTo>
                <a:lnTo>
                  <a:pt x="26789" y="142875"/>
                </a:lnTo>
                <a:lnTo>
                  <a:pt x="35719" y="151805"/>
                </a:lnTo>
                <a:lnTo>
                  <a:pt x="35719" y="160735"/>
                </a:lnTo>
                <a:lnTo>
                  <a:pt x="44648" y="169665"/>
                </a:lnTo>
                <a:lnTo>
                  <a:pt x="53578" y="169665"/>
                </a:lnTo>
                <a:lnTo>
                  <a:pt x="53578" y="169665"/>
                </a:lnTo>
                <a:lnTo>
                  <a:pt x="53578" y="169665"/>
                </a:lnTo>
                <a:lnTo>
                  <a:pt x="53578" y="169665"/>
                </a:lnTo>
                <a:lnTo>
                  <a:pt x="53578" y="16966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1232297" y="1857375"/>
            <a:ext cx="53579" cy="285751"/>
          </a:xfrm>
          <a:custGeom>
            <a:avLst/>
            <a:gdLst/>
            <a:ahLst/>
            <a:cxnLst/>
            <a:rect l="0" t="0" r="0" b="0"/>
            <a:pathLst>
              <a:path w="53579" h="285751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17859" y="116086"/>
                </a:lnTo>
                <a:lnTo>
                  <a:pt x="17859" y="133945"/>
                </a:lnTo>
                <a:lnTo>
                  <a:pt x="26789" y="160734"/>
                </a:lnTo>
                <a:lnTo>
                  <a:pt x="26789" y="178594"/>
                </a:lnTo>
                <a:lnTo>
                  <a:pt x="35719" y="205383"/>
                </a:lnTo>
                <a:lnTo>
                  <a:pt x="35719" y="223242"/>
                </a:lnTo>
                <a:lnTo>
                  <a:pt x="44648" y="232172"/>
                </a:lnTo>
                <a:lnTo>
                  <a:pt x="44648" y="250031"/>
                </a:lnTo>
                <a:lnTo>
                  <a:pt x="44648" y="258961"/>
                </a:lnTo>
                <a:lnTo>
                  <a:pt x="53578" y="267890"/>
                </a:lnTo>
                <a:lnTo>
                  <a:pt x="53578" y="276820"/>
                </a:lnTo>
                <a:lnTo>
                  <a:pt x="53578" y="285750"/>
                </a:lnTo>
                <a:lnTo>
                  <a:pt x="53578" y="28575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178719" y="2009179"/>
            <a:ext cx="142876" cy="8931"/>
          </a:xfrm>
          <a:custGeom>
            <a:avLst/>
            <a:gdLst/>
            <a:ahLst/>
            <a:cxnLst/>
            <a:rect l="0" t="0" r="0" b="0"/>
            <a:pathLst>
              <a:path w="142876" h="8931">
                <a:moveTo>
                  <a:pt x="142875" y="0"/>
                </a:moveTo>
                <a:lnTo>
                  <a:pt x="142875" y="0"/>
                </a:lnTo>
                <a:lnTo>
                  <a:pt x="133945" y="0"/>
                </a:lnTo>
                <a:lnTo>
                  <a:pt x="125015" y="0"/>
                </a:lnTo>
                <a:lnTo>
                  <a:pt x="107156" y="0"/>
                </a:lnTo>
                <a:lnTo>
                  <a:pt x="98226" y="0"/>
                </a:lnTo>
                <a:lnTo>
                  <a:pt x="80367" y="8930"/>
                </a:lnTo>
                <a:lnTo>
                  <a:pt x="71437" y="8930"/>
                </a:lnTo>
                <a:lnTo>
                  <a:pt x="53578" y="8930"/>
                </a:lnTo>
                <a:lnTo>
                  <a:pt x="44648" y="8930"/>
                </a:lnTo>
                <a:lnTo>
                  <a:pt x="26789" y="8930"/>
                </a:lnTo>
                <a:lnTo>
                  <a:pt x="17859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812602" y="1830586"/>
            <a:ext cx="1" cy="8930"/>
          </a:xfrm>
          <a:custGeom>
            <a:avLst/>
            <a:gdLst/>
            <a:ahLst/>
            <a:cxnLst/>
            <a:rect l="0" t="0" r="0" b="0"/>
            <a:pathLst>
              <a:path w="1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526976" y="2134195"/>
            <a:ext cx="8931" cy="53579"/>
          </a:xfrm>
          <a:custGeom>
            <a:avLst/>
            <a:gdLst/>
            <a:ahLst/>
            <a:cxnLst/>
            <a:rect l="0" t="0" r="0" b="0"/>
            <a:pathLst>
              <a:path w="8931" h="5357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53578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1544836" y="1982390"/>
            <a:ext cx="133946" cy="232173"/>
          </a:xfrm>
          <a:custGeom>
            <a:avLst/>
            <a:gdLst/>
            <a:ahLst/>
            <a:cxnLst/>
            <a:rect l="0" t="0" r="0" b="0"/>
            <a:pathLst>
              <a:path w="133946" h="232173">
                <a:moveTo>
                  <a:pt x="0" y="232172"/>
                </a:move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23243"/>
                </a:lnTo>
                <a:lnTo>
                  <a:pt x="0" y="223243"/>
                </a:lnTo>
                <a:lnTo>
                  <a:pt x="0" y="214313"/>
                </a:lnTo>
                <a:lnTo>
                  <a:pt x="0" y="205383"/>
                </a:lnTo>
                <a:lnTo>
                  <a:pt x="0" y="196454"/>
                </a:lnTo>
                <a:lnTo>
                  <a:pt x="0" y="178594"/>
                </a:lnTo>
                <a:lnTo>
                  <a:pt x="0" y="169664"/>
                </a:lnTo>
                <a:lnTo>
                  <a:pt x="0" y="151805"/>
                </a:lnTo>
                <a:lnTo>
                  <a:pt x="0" y="133946"/>
                </a:lnTo>
                <a:lnTo>
                  <a:pt x="0" y="116086"/>
                </a:lnTo>
                <a:lnTo>
                  <a:pt x="0" y="98227"/>
                </a:lnTo>
                <a:lnTo>
                  <a:pt x="0" y="80368"/>
                </a:lnTo>
                <a:lnTo>
                  <a:pt x="0" y="71438"/>
                </a:lnTo>
                <a:lnTo>
                  <a:pt x="0" y="53579"/>
                </a:lnTo>
                <a:lnTo>
                  <a:pt x="8930" y="35719"/>
                </a:lnTo>
                <a:lnTo>
                  <a:pt x="8930" y="26789"/>
                </a:lnTo>
                <a:lnTo>
                  <a:pt x="17859" y="17860"/>
                </a:lnTo>
                <a:lnTo>
                  <a:pt x="26789" y="8930"/>
                </a:lnTo>
                <a:lnTo>
                  <a:pt x="35719" y="8930"/>
                </a:lnTo>
                <a:lnTo>
                  <a:pt x="44648" y="0"/>
                </a:lnTo>
                <a:lnTo>
                  <a:pt x="5357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8930"/>
                </a:lnTo>
                <a:lnTo>
                  <a:pt x="107156" y="8930"/>
                </a:lnTo>
                <a:lnTo>
                  <a:pt x="116086" y="8930"/>
                </a:lnTo>
                <a:lnTo>
                  <a:pt x="125015" y="8930"/>
                </a:lnTo>
                <a:lnTo>
                  <a:pt x="133945" y="8930"/>
                </a:lnTo>
                <a:lnTo>
                  <a:pt x="133945" y="8930"/>
                </a:lnTo>
                <a:lnTo>
                  <a:pt x="133945" y="893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1678781" y="2009179"/>
            <a:ext cx="107157" cy="187525"/>
          </a:xfrm>
          <a:custGeom>
            <a:avLst/>
            <a:gdLst/>
            <a:ahLst/>
            <a:cxnLst/>
            <a:rect l="0" t="0" r="0" b="0"/>
            <a:pathLst>
              <a:path w="107157" h="187525">
                <a:moveTo>
                  <a:pt x="0" y="80368"/>
                </a:moveTo>
                <a:lnTo>
                  <a:pt x="0" y="71438"/>
                </a:lnTo>
                <a:lnTo>
                  <a:pt x="0" y="71438"/>
                </a:lnTo>
                <a:lnTo>
                  <a:pt x="8930" y="71438"/>
                </a:lnTo>
                <a:lnTo>
                  <a:pt x="17859" y="71438"/>
                </a:lnTo>
                <a:lnTo>
                  <a:pt x="26789" y="71438"/>
                </a:lnTo>
                <a:lnTo>
                  <a:pt x="35719" y="71438"/>
                </a:lnTo>
                <a:lnTo>
                  <a:pt x="44648" y="71438"/>
                </a:lnTo>
                <a:lnTo>
                  <a:pt x="53578" y="71438"/>
                </a:lnTo>
                <a:lnTo>
                  <a:pt x="62508" y="71438"/>
                </a:lnTo>
                <a:lnTo>
                  <a:pt x="71438" y="62508"/>
                </a:lnTo>
                <a:lnTo>
                  <a:pt x="80367" y="53579"/>
                </a:lnTo>
                <a:lnTo>
                  <a:pt x="80367" y="53579"/>
                </a:lnTo>
                <a:lnTo>
                  <a:pt x="89297" y="44649"/>
                </a:lnTo>
                <a:lnTo>
                  <a:pt x="89297" y="35719"/>
                </a:lnTo>
                <a:lnTo>
                  <a:pt x="89297" y="26790"/>
                </a:lnTo>
                <a:lnTo>
                  <a:pt x="89297" y="17860"/>
                </a:lnTo>
                <a:lnTo>
                  <a:pt x="80367" y="8930"/>
                </a:lnTo>
                <a:lnTo>
                  <a:pt x="71438" y="893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17859" y="26790"/>
                </a:lnTo>
                <a:lnTo>
                  <a:pt x="17859" y="44649"/>
                </a:lnTo>
                <a:lnTo>
                  <a:pt x="8930" y="53579"/>
                </a:lnTo>
                <a:lnTo>
                  <a:pt x="8930" y="71438"/>
                </a:lnTo>
                <a:lnTo>
                  <a:pt x="8930" y="89297"/>
                </a:lnTo>
                <a:lnTo>
                  <a:pt x="17859" y="107157"/>
                </a:lnTo>
                <a:lnTo>
                  <a:pt x="17859" y="125016"/>
                </a:lnTo>
                <a:lnTo>
                  <a:pt x="17859" y="133946"/>
                </a:lnTo>
                <a:lnTo>
                  <a:pt x="26789" y="151805"/>
                </a:lnTo>
                <a:lnTo>
                  <a:pt x="35719" y="160735"/>
                </a:lnTo>
                <a:lnTo>
                  <a:pt x="35719" y="169665"/>
                </a:lnTo>
                <a:lnTo>
                  <a:pt x="44648" y="178594"/>
                </a:lnTo>
                <a:lnTo>
                  <a:pt x="53578" y="187524"/>
                </a:lnTo>
                <a:lnTo>
                  <a:pt x="62508" y="187524"/>
                </a:lnTo>
                <a:lnTo>
                  <a:pt x="71438" y="187524"/>
                </a:lnTo>
                <a:lnTo>
                  <a:pt x="71438" y="187524"/>
                </a:lnTo>
                <a:lnTo>
                  <a:pt x="80367" y="187524"/>
                </a:lnTo>
                <a:lnTo>
                  <a:pt x="98227" y="187524"/>
                </a:lnTo>
                <a:lnTo>
                  <a:pt x="98227" y="187524"/>
                </a:lnTo>
                <a:lnTo>
                  <a:pt x="107156" y="187524"/>
                </a:lnTo>
                <a:lnTo>
                  <a:pt x="107156" y="187524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1857375" y="2044898"/>
            <a:ext cx="178595" cy="241103"/>
          </a:xfrm>
          <a:custGeom>
            <a:avLst/>
            <a:gdLst/>
            <a:ahLst/>
            <a:cxnLst/>
            <a:rect l="0" t="0" r="0" b="0"/>
            <a:pathLst>
              <a:path w="178595" h="241103">
                <a:moveTo>
                  <a:pt x="89297" y="0"/>
                </a:move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59" y="35719"/>
                </a:lnTo>
                <a:lnTo>
                  <a:pt x="8929" y="44649"/>
                </a:lnTo>
                <a:lnTo>
                  <a:pt x="8929" y="62508"/>
                </a:lnTo>
                <a:lnTo>
                  <a:pt x="8929" y="71438"/>
                </a:lnTo>
                <a:lnTo>
                  <a:pt x="8929" y="80367"/>
                </a:lnTo>
                <a:lnTo>
                  <a:pt x="0" y="98227"/>
                </a:lnTo>
                <a:lnTo>
                  <a:pt x="8929" y="107156"/>
                </a:lnTo>
                <a:lnTo>
                  <a:pt x="8929" y="125016"/>
                </a:lnTo>
                <a:lnTo>
                  <a:pt x="8929" y="133946"/>
                </a:lnTo>
                <a:lnTo>
                  <a:pt x="17859" y="142875"/>
                </a:lnTo>
                <a:lnTo>
                  <a:pt x="26789" y="151805"/>
                </a:lnTo>
                <a:lnTo>
                  <a:pt x="35719" y="160735"/>
                </a:lnTo>
                <a:lnTo>
                  <a:pt x="44648" y="160735"/>
                </a:lnTo>
                <a:lnTo>
                  <a:pt x="53578" y="160735"/>
                </a:lnTo>
                <a:lnTo>
                  <a:pt x="62508" y="160735"/>
                </a:lnTo>
                <a:lnTo>
                  <a:pt x="71437" y="151805"/>
                </a:lnTo>
                <a:lnTo>
                  <a:pt x="89297" y="142875"/>
                </a:lnTo>
                <a:lnTo>
                  <a:pt x="98226" y="133946"/>
                </a:lnTo>
                <a:lnTo>
                  <a:pt x="107156" y="125016"/>
                </a:lnTo>
                <a:lnTo>
                  <a:pt x="107156" y="116086"/>
                </a:lnTo>
                <a:lnTo>
                  <a:pt x="116086" y="98227"/>
                </a:lnTo>
                <a:lnTo>
                  <a:pt x="116086" y="89297"/>
                </a:lnTo>
                <a:lnTo>
                  <a:pt x="116086" y="71438"/>
                </a:lnTo>
                <a:lnTo>
                  <a:pt x="125015" y="62508"/>
                </a:lnTo>
                <a:lnTo>
                  <a:pt x="125015" y="44649"/>
                </a:lnTo>
                <a:lnTo>
                  <a:pt x="116086" y="35719"/>
                </a:lnTo>
                <a:lnTo>
                  <a:pt x="125015" y="26789"/>
                </a:lnTo>
                <a:lnTo>
                  <a:pt x="116086" y="17860"/>
                </a:lnTo>
                <a:lnTo>
                  <a:pt x="116086" y="17860"/>
                </a:lnTo>
                <a:lnTo>
                  <a:pt x="116086" y="1786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17860"/>
                </a:lnTo>
                <a:lnTo>
                  <a:pt x="116086" y="17860"/>
                </a:lnTo>
                <a:lnTo>
                  <a:pt x="116086" y="26789"/>
                </a:lnTo>
                <a:lnTo>
                  <a:pt x="116086" y="44649"/>
                </a:lnTo>
                <a:lnTo>
                  <a:pt x="125015" y="53578"/>
                </a:lnTo>
                <a:lnTo>
                  <a:pt x="125015" y="71438"/>
                </a:lnTo>
                <a:lnTo>
                  <a:pt x="133945" y="89297"/>
                </a:lnTo>
                <a:lnTo>
                  <a:pt x="133945" y="107156"/>
                </a:lnTo>
                <a:lnTo>
                  <a:pt x="142875" y="125016"/>
                </a:lnTo>
                <a:lnTo>
                  <a:pt x="151804" y="151805"/>
                </a:lnTo>
                <a:lnTo>
                  <a:pt x="151804" y="160735"/>
                </a:lnTo>
                <a:lnTo>
                  <a:pt x="160734" y="178594"/>
                </a:lnTo>
                <a:lnTo>
                  <a:pt x="160734" y="196453"/>
                </a:lnTo>
                <a:lnTo>
                  <a:pt x="169664" y="214313"/>
                </a:lnTo>
                <a:lnTo>
                  <a:pt x="178594" y="223242"/>
                </a:lnTo>
                <a:lnTo>
                  <a:pt x="178594" y="232172"/>
                </a:lnTo>
                <a:lnTo>
                  <a:pt x="178594" y="232172"/>
                </a:lnTo>
                <a:lnTo>
                  <a:pt x="178594" y="241102"/>
                </a:lnTo>
                <a:lnTo>
                  <a:pt x="178594" y="241102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2080617" y="2027039"/>
            <a:ext cx="151806" cy="196454"/>
          </a:xfrm>
          <a:custGeom>
            <a:avLst/>
            <a:gdLst/>
            <a:ahLst/>
            <a:cxnLst/>
            <a:rect l="0" t="0" r="0" b="0"/>
            <a:pathLst>
              <a:path w="151806" h="196454">
                <a:moveTo>
                  <a:pt x="8929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8" y="17859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44648"/>
                </a:lnTo>
                <a:lnTo>
                  <a:pt x="8930" y="62508"/>
                </a:lnTo>
                <a:lnTo>
                  <a:pt x="893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0" y="151805"/>
                </a:lnTo>
                <a:lnTo>
                  <a:pt x="8930" y="160734"/>
                </a:lnTo>
                <a:lnTo>
                  <a:pt x="17859" y="169664"/>
                </a:lnTo>
                <a:lnTo>
                  <a:pt x="26789" y="178594"/>
                </a:lnTo>
                <a:lnTo>
                  <a:pt x="26789" y="187523"/>
                </a:lnTo>
                <a:lnTo>
                  <a:pt x="35719" y="196453"/>
                </a:lnTo>
                <a:lnTo>
                  <a:pt x="53578" y="196453"/>
                </a:lnTo>
                <a:lnTo>
                  <a:pt x="62508" y="196453"/>
                </a:lnTo>
                <a:lnTo>
                  <a:pt x="71437" y="196453"/>
                </a:lnTo>
                <a:lnTo>
                  <a:pt x="80367" y="196453"/>
                </a:lnTo>
                <a:lnTo>
                  <a:pt x="89297" y="196453"/>
                </a:lnTo>
                <a:lnTo>
                  <a:pt x="98227" y="187523"/>
                </a:lnTo>
                <a:lnTo>
                  <a:pt x="116086" y="178594"/>
                </a:lnTo>
                <a:lnTo>
                  <a:pt x="125016" y="178594"/>
                </a:lnTo>
                <a:lnTo>
                  <a:pt x="133945" y="169664"/>
                </a:lnTo>
                <a:lnTo>
                  <a:pt x="142875" y="169664"/>
                </a:lnTo>
                <a:lnTo>
                  <a:pt x="142875" y="169664"/>
                </a:lnTo>
                <a:lnTo>
                  <a:pt x="151805" y="169664"/>
                </a:lnTo>
                <a:lnTo>
                  <a:pt x="151805" y="169664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2286000" y="1910953"/>
            <a:ext cx="35720" cy="312540"/>
          </a:xfrm>
          <a:custGeom>
            <a:avLst/>
            <a:gdLst/>
            <a:ahLst/>
            <a:cxnLst/>
            <a:rect l="0" t="0" r="0" b="0"/>
            <a:pathLst>
              <a:path w="35720" h="312540">
                <a:moveTo>
                  <a:pt x="0" y="0"/>
                </a:move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44648"/>
                </a:lnTo>
                <a:lnTo>
                  <a:pt x="17859" y="62508"/>
                </a:lnTo>
                <a:lnTo>
                  <a:pt x="17859" y="80367"/>
                </a:lnTo>
                <a:lnTo>
                  <a:pt x="17859" y="98226"/>
                </a:lnTo>
                <a:lnTo>
                  <a:pt x="17859" y="116086"/>
                </a:lnTo>
                <a:lnTo>
                  <a:pt x="17859" y="142875"/>
                </a:lnTo>
                <a:lnTo>
                  <a:pt x="17859" y="160734"/>
                </a:lnTo>
                <a:lnTo>
                  <a:pt x="17859" y="187523"/>
                </a:lnTo>
                <a:lnTo>
                  <a:pt x="17859" y="205383"/>
                </a:lnTo>
                <a:lnTo>
                  <a:pt x="17859" y="232172"/>
                </a:lnTo>
                <a:lnTo>
                  <a:pt x="26789" y="250031"/>
                </a:lnTo>
                <a:lnTo>
                  <a:pt x="26789" y="267891"/>
                </a:lnTo>
                <a:lnTo>
                  <a:pt x="26789" y="285750"/>
                </a:lnTo>
                <a:lnTo>
                  <a:pt x="26789" y="294680"/>
                </a:lnTo>
                <a:lnTo>
                  <a:pt x="26789" y="312539"/>
                </a:lnTo>
                <a:lnTo>
                  <a:pt x="35719" y="312539"/>
                </a:lnTo>
                <a:lnTo>
                  <a:pt x="35719" y="31253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2250281" y="2044898"/>
            <a:ext cx="133946" cy="17861"/>
          </a:xfrm>
          <a:custGeom>
            <a:avLst/>
            <a:gdLst/>
            <a:ahLst/>
            <a:cxnLst/>
            <a:rect l="0" t="0" r="0" b="0"/>
            <a:pathLst>
              <a:path w="133946" h="17861">
                <a:moveTo>
                  <a:pt x="133945" y="8930"/>
                </a:moveTo>
                <a:lnTo>
                  <a:pt x="133945" y="8930"/>
                </a:lnTo>
                <a:lnTo>
                  <a:pt x="133945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7" y="0"/>
                </a:lnTo>
                <a:lnTo>
                  <a:pt x="80367" y="0"/>
                </a:lnTo>
                <a:lnTo>
                  <a:pt x="7143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17859" y="8930"/>
                </a:lnTo>
                <a:lnTo>
                  <a:pt x="893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2437804" y="2035969"/>
            <a:ext cx="8931" cy="142876"/>
          </a:xfrm>
          <a:custGeom>
            <a:avLst/>
            <a:gdLst/>
            <a:ahLst/>
            <a:cxnLst/>
            <a:rect l="0" t="0" r="0" b="0"/>
            <a:pathLst>
              <a:path w="8931" h="142876">
                <a:moveTo>
                  <a:pt x="8930" y="0"/>
                </a:move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8930" y="53578"/>
                </a:lnTo>
                <a:lnTo>
                  <a:pt x="8930" y="62507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07156"/>
                </a:lnTo>
                <a:lnTo>
                  <a:pt x="0" y="116085"/>
                </a:lnTo>
                <a:lnTo>
                  <a:pt x="0" y="125015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2527102" y="2035969"/>
            <a:ext cx="107157" cy="142876"/>
          </a:xfrm>
          <a:custGeom>
            <a:avLst/>
            <a:gdLst/>
            <a:ahLst/>
            <a:cxnLst/>
            <a:rect l="0" t="0" r="0" b="0"/>
            <a:pathLst>
              <a:path w="107157" h="142876">
                <a:moveTo>
                  <a:pt x="8929" y="8929"/>
                </a:moveTo>
                <a:lnTo>
                  <a:pt x="8929" y="8929"/>
                </a:lnTo>
                <a:lnTo>
                  <a:pt x="8929" y="8929"/>
                </a:lnTo>
                <a:lnTo>
                  <a:pt x="8929" y="8929"/>
                </a:lnTo>
                <a:lnTo>
                  <a:pt x="0" y="17859"/>
                </a:lnTo>
                <a:lnTo>
                  <a:pt x="8929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9296"/>
                </a:lnTo>
                <a:lnTo>
                  <a:pt x="8929" y="107156"/>
                </a:lnTo>
                <a:lnTo>
                  <a:pt x="17859" y="116085"/>
                </a:lnTo>
                <a:lnTo>
                  <a:pt x="17859" y="125015"/>
                </a:lnTo>
                <a:lnTo>
                  <a:pt x="26789" y="133945"/>
                </a:lnTo>
                <a:lnTo>
                  <a:pt x="35718" y="142875"/>
                </a:lnTo>
                <a:lnTo>
                  <a:pt x="35718" y="142875"/>
                </a:lnTo>
                <a:lnTo>
                  <a:pt x="44648" y="142875"/>
                </a:lnTo>
                <a:lnTo>
                  <a:pt x="53578" y="142875"/>
                </a:lnTo>
                <a:lnTo>
                  <a:pt x="62507" y="142875"/>
                </a:lnTo>
                <a:lnTo>
                  <a:pt x="71437" y="142875"/>
                </a:lnTo>
                <a:lnTo>
                  <a:pt x="71437" y="133945"/>
                </a:lnTo>
                <a:lnTo>
                  <a:pt x="80367" y="125015"/>
                </a:lnTo>
                <a:lnTo>
                  <a:pt x="89296" y="116085"/>
                </a:lnTo>
                <a:lnTo>
                  <a:pt x="89296" y="107156"/>
                </a:lnTo>
                <a:lnTo>
                  <a:pt x="98226" y="98226"/>
                </a:lnTo>
                <a:lnTo>
                  <a:pt x="98226" y="89296"/>
                </a:lnTo>
                <a:lnTo>
                  <a:pt x="98226" y="71437"/>
                </a:lnTo>
                <a:lnTo>
                  <a:pt x="107156" y="62507"/>
                </a:lnTo>
                <a:lnTo>
                  <a:pt x="98226" y="53578"/>
                </a:lnTo>
                <a:lnTo>
                  <a:pt x="98226" y="35718"/>
                </a:lnTo>
                <a:lnTo>
                  <a:pt x="89296" y="26789"/>
                </a:lnTo>
                <a:lnTo>
                  <a:pt x="89296" y="17859"/>
                </a:lnTo>
                <a:lnTo>
                  <a:pt x="80367" y="8929"/>
                </a:ln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62507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2696766" y="2062758"/>
            <a:ext cx="205383" cy="142876"/>
          </a:xfrm>
          <a:custGeom>
            <a:avLst/>
            <a:gdLst/>
            <a:ahLst/>
            <a:cxnLst/>
            <a:rect l="0" t="0" r="0" b="0"/>
            <a:pathLst>
              <a:path w="205383" h="142876">
                <a:moveTo>
                  <a:pt x="0" y="0"/>
                </a:moveTo>
                <a:lnTo>
                  <a:pt x="0" y="0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35718"/>
                </a:lnTo>
                <a:lnTo>
                  <a:pt x="17859" y="53578"/>
                </a:lnTo>
                <a:lnTo>
                  <a:pt x="17859" y="62507"/>
                </a:lnTo>
                <a:lnTo>
                  <a:pt x="17859" y="80367"/>
                </a:lnTo>
                <a:lnTo>
                  <a:pt x="17859" y="98226"/>
                </a:lnTo>
                <a:lnTo>
                  <a:pt x="17859" y="107156"/>
                </a:lnTo>
                <a:lnTo>
                  <a:pt x="17859" y="125015"/>
                </a:lnTo>
                <a:lnTo>
                  <a:pt x="17859" y="133945"/>
                </a:lnTo>
                <a:lnTo>
                  <a:pt x="26789" y="13394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35718" y="133945"/>
                </a:lnTo>
                <a:lnTo>
                  <a:pt x="35718" y="133945"/>
                </a:lnTo>
                <a:lnTo>
                  <a:pt x="35718" y="116086"/>
                </a:lnTo>
                <a:lnTo>
                  <a:pt x="35718" y="107156"/>
                </a:lnTo>
                <a:lnTo>
                  <a:pt x="35718" y="89296"/>
                </a:lnTo>
                <a:lnTo>
                  <a:pt x="44648" y="80367"/>
                </a:lnTo>
                <a:lnTo>
                  <a:pt x="44648" y="62507"/>
                </a:lnTo>
                <a:lnTo>
                  <a:pt x="53578" y="53578"/>
                </a:lnTo>
                <a:lnTo>
                  <a:pt x="53578" y="35718"/>
                </a:lnTo>
                <a:lnTo>
                  <a:pt x="62507" y="26789"/>
                </a:lnTo>
                <a:lnTo>
                  <a:pt x="71437" y="17859"/>
                </a:lnTo>
                <a:lnTo>
                  <a:pt x="71437" y="8929"/>
                </a:lnTo>
                <a:lnTo>
                  <a:pt x="80367" y="0"/>
                </a:lnTo>
                <a:lnTo>
                  <a:pt x="89297" y="0"/>
                </a:lnTo>
                <a:lnTo>
                  <a:pt x="98226" y="0"/>
                </a:lnTo>
                <a:lnTo>
                  <a:pt x="116085" y="0"/>
                </a:lnTo>
                <a:lnTo>
                  <a:pt x="125015" y="8929"/>
                </a:lnTo>
                <a:lnTo>
                  <a:pt x="133945" y="17859"/>
                </a:lnTo>
                <a:lnTo>
                  <a:pt x="151804" y="26789"/>
                </a:lnTo>
                <a:lnTo>
                  <a:pt x="160734" y="44648"/>
                </a:lnTo>
                <a:lnTo>
                  <a:pt x="169663" y="62507"/>
                </a:lnTo>
                <a:lnTo>
                  <a:pt x="178593" y="80367"/>
                </a:lnTo>
                <a:lnTo>
                  <a:pt x="187523" y="98226"/>
                </a:lnTo>
                <a:lnTo>
                  <a:pt x="196453" y="116086"/>
                </a:lnTo>
                <a:lnTo>
                  <a:pt x="205382" y="125015"/>
                </a:lnTo>
                <a:lnTo>
                  <a:pt x="205382" y="133945"/>
                </a:lnTo>
                <a:lnTo>
                  <a:pt x="205382" y="142875"/>
                </a:lnTo>
                <a:lnTo>
                  <a:pt x="205382" y="14287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2500313" y="1866304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8929" y="8930"/>
                </a:move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500062" y="2580680"/>
            <a:ext cx="26791" cy="35719"/>
          </a:xfrm>
          <a:custGeom>
            <a:avLst/>
            <a:gdLst/>
            <a:ahLst/>
            <a:cxnLst/>
            <a:rect l="0" t="0" r="0" b="0"/>
            <a:pathLst>
              <a:path w="26791" h="35719">
                <a:moveTo>
                  <a:pt x="17860" y="17859"/>
                </a:move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35718"/>
                </a:lnTo>
                <a:lnTo>
                  <a:pt x="8930" y="35718"/>
                </a:lnTo>
                <a:lnTo>
                  <a:pt x="17860" y="35718"/>
                </a:lnTo>
                <a:lnTo>
                  <a:pt x="17860" y="35718"/>
                </a:lnTo>
                <a:lnTo>
                  <a:pt x="26790" y="35718"/>
                </a:lnTo>
                <a:lnTo>
                  <a:pt x="26790" y="35718"/>
                </a:lnTo>
                <a:lnTo>
                  <a:pt x="26790" y="26789"/>
                </a:lnTo>
                <a:lnTo>
                  <a:pt x="26790" y="26789"/>
                </a:lnTo>
                <a:lnTo>
                  <a:pt x="26790" y="17859"/>
                </a:lnTo>
                <a:lnTo>
                  <a:pt x="26790" y="17859"/>
                </a:lnTo>
                <a:lnTo>
                  <a:pt x="26790" y="8929"/>
                </a:lnTo>
                <a:lnTo>
                  <a:pt x="26790" y="8929"/>
                </a:lnTo>
                <a:lnTo>
                  <a:pt x="26790" y="8929"/>
                </a:lnTo>
                <a:lnTo>
                  <a:pt x="2679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0" y="892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17860" y="26789"/>
                </a:lnTo>
                <a:lnTo>
                  <a:pt x="17860" y="26789"/>
                </a:lnTo>
                <a:lnTo>
                  <a:pt x="26790" y="17859"/>
                </a:lnTo>
                <a:lnTo>
                  <a:pt x="26790" y="17859"/>
                </a:lnTo>
                <a:lnTo>
                  <a:pt x="26790" y="8929"/>
                </a:lnTo>
                <a:lnTo>
                  <a:pt x="26790" y="8929"/>
                </a:lnTo>
                <a:lnTo>
                  <a:pt x="26790" y="0"/>
                </a:lnTo>
                <a:lnTo>
                  <a:pt x="26790" y="0"/>
                </a:lnTo>
                <a:lnTo>
                  <a:pt x="17860" y="0"/>
                </a:lnTo>
                <a:lnTo>
                  <a:pt x="1786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892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678656" y="2491383"/>
            <a:ext cx="169665" cy="357188"/>
          </a:xfrm>
          <a:custGeom>
            <a:avLst/>
            <a:gdLst/>
            <a:ahLst/>
            <a:cxnLst/>
            <a:rect l="0" t="0" r="0" b="0"/>
            <a:pathLst>
              <a:path w="169665" h="357188">
                <a:moveTo>
                  <a:pt x="142875" y="80367"/>
                </a:moveTo>
                <a:lnTo>
                  <a:pt x="142875" y="80367"/>
                </a:lnTo>
                <a:lnTo>
                  <a:pt x="142875" y="71437"/>
                </a:lnTo>
                <a:lnTo>
                  <a:pt x="142875" y="71437"/>
                </a:lnTo>
                <a:lnTo>
                  <a:pt x="142875" y="71437"/>
                </a:lnTo>
                <a:lnTo>
                  <a:pt x="142875" y="62508"/>
                </a:lnTo>
                <a:lnTo>
                  <a:pt x="142875" y="62508"/>
                </a:lnTo>
                <a:lnTo>
                  <a:pt x="142875" y="53578"/>
                </a:lnTo>
                <a:lnTo>
                  <a:pt x="133946" y="53578"/>
                </a:lnTo>
                <a:lnTo>
                  <a:pt x="133946" y="44648"/>
                </a:lnTo>
                <a:lnTo>
                  <a:pt x="133946" y="35719"/>
                </a:lnTo>
                <a:lnTo>
                  <a:pt x="125016" y="2678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07156" y="8930"/>
                </a:lnTo>
                <a:lnTo>
                  <a:pt x="98227" y="893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8930"/>
                </a:lnTo>
                <a:lnTo>
                  <a:pt x="26789" y="17859"/>
                </a:lnTo>
                <a:lnTo>
                  <a:pt x="17860" y="2678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0" y="169664"/>
                </a:lnTo>
                <a:lnTo>
                  <a:pt x="8930" y="187523"/>
                </a:lnTo>
                <a:lnTo>
                  <a:pt x="8930" y="214312"/>
                </a:lnTo>
                <a:lnTo>
                  <a:pt x="8930" y="232172"/>
                </a:lnTo>
                <a:lnTo>
                  <a:pt x="8930" y="250031"/>
                </a:lnTo>
                <a:lnTo>
                  <a:pt x="17860" y="267890"/>
                </a:lnTo>
                <a:lnTo>
                  <a:pt x="26789" y="294680"/>
                </a:lnTo>
                <a:lnTo>
                  <a:pt x="35719" y="303609"/>
                </a:lnTo>
                <a:lnTo>
                  <a:pt x="35719" y="321468"/>
                </a:lnTo>
                <a:lnTo>
                  <a:pt x="44649" y="330398"/>
                </a:lnTo>
                <a:lnTo>
                  <a:pt x="53578" y="339328"/>
                </a:lnTo>
                <a:lnTo>
                  <a:pt x="62508" y="348257"/>
                </a:lnTo>
                <a:lnTo>
                  <a:pt x="71438" y="357187"/>
                </a:lnTo>
                <a:lnTo>
                  <a:pt x="80367" y="357187"/>
                </a:lnTo>
                <a:lnTo>
                  <a:pt x="89297" y="357187"/>
                </a:lnTo>
                <a:lnTo>
                  <a:pt x="98227" y="357187"/>
                </a:lnTo>
                <a:lnTo>
                  <a:pt x="116086" y="357187"/>
                </a:lnTo>
                <a:lnTo>
                  <a:pt x="125016" y="357187"/>
                </a:lnTo>
                <a:lnTo>
                  <a:pt x="133946" y="357187"/>
                </a:lnTo>
                <a:lnTo>
                  <a:pt x="142875" y="348257"/>
                </a:lnTo>
                <a:lnTo>
                  <a:pt x="151805" y="348257"/>
                </a:lnTo>
                <a:lnTo>
                  <a:pt x="160735" y="348257"/>
                </a:lnTo>
                <a:lnTo>
                  <a:pt x="169664" y="339328"/>
                </a:lnTo>
                <a:lnTo>
                  <a:pt x="169664" y="339328"/>
                </a:lnTo>
                <a:lnTo>
                  <a:pt x="169664" y="339328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928687" y="2678906"/>
            <a:ext cx="160736" cy="187524"/>
          </a:xfrm>
          <a:custGeom>
            <a:avLst/>
            <a:gdLst/>
            <a:ahLst/>
            <a:cxnLst/>
            <a:rect l="0" t="0" r="0" b="0"/>
            <a:pathLst>
              <a:path w="160736" h="187524">
                <a:moveTo>
                  <a:pt x="89297" y="0"/>
                </a:moveTo>
                <a:lnTo>
                  <a:pt x="89297" y="0"/>
                </a:lnTo>
                <a:lnTo>
                  <a:pt x="80368" y="0"/>
                </a:ln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9" y="0"/>
                </a:lnTo>
                <a:lnTo>
                  <a:pt x="5357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17860" y="8930"/>
                </a:lnTo>
                <a:lnTo>
                  <a:pt x="17860" y="1786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8930" y="71438"/>
                </a:lnTo>
                <a:lnTo>
                  <a:pt x="8930" y="80367"/>
                </a:lnTo>
                <a:lnTo>
                  <a:pt x="8930" y="89297"/>
                </a:lnTo>
                <a:lnTo>
                  <a:pt x="17860" y="98227"/>
                </a:lnTo>
                <a:lnTo>
                  <a:pt x="17860" y="107157"/>
                </a:lnTo>
                <a:lnTo>
                  <a:pt x="17860" y="107157"/>
                </a:lnTo>
                <a:lnTo>
                  <a:pt x="26789" y="116086"/>
                </a:lnTo>
                <a:lnTo>
                  <a:pt x="26789" y="116086"/>
                </a:lnTo>
                <a:lnTo>
                  <a:pt x="35719" y="125016"/>
                </a:lnTo>
                <a:lnTo>
                  <a:pt x="35719" y="125016"/>
                </a:lnTo>
                <a:lnTo>
                  <a:pt x="44649" y="133945"/>
                </a:lnTo>
                <a:lnTo>
                  <a:pt x="53579" y="133945"/>
                </a:lnTo>
                <a:lnTo>
                  <a:pt x="53579" y="133945"/>
                </a:lnTo>
                <a:lnTo>
                  <a:pt x="62508" y="133945"/>
                </a:lnTo>
                <a:lnTo>
                  <a:pt x="62508" y="133945"/>
                </a:lnTo>
                <a:lnTo>
                  <a:pt x="71438" y="125016"/>
                </a:lnTo>
                <a:lnTo>
                  <a:pt x="71438" y="125016"/>
                </a:lnTo>
                <a:lnTo>
                  <a:pt x="80368" y="116086"/>
                </a:lnTo>
                <a:lnTo>
                  <a:pt x="89297" y="107157"/>
                </a:lnTo>
                <a:lnTo>
                  <a:pt x="89297" y="98227"/>
                </a:lnTo>
                <a:lnTo>
                  <a:pt x="89297" y="89297"/>
                </a:lnTo>
                <a:lnTo>
                  <a:pt x="98227" y="80367"/>
                </a:lnTo>
                <a:lnTo>
                  <a:pt x="98227" y="80367"/>
                </a:lnTo>
                <a:lnTo>
                  <a:pt x="98227" y="71438"/>
                </a:lnTo>
                <a:lnTo>
                  <a:pt x="98227" y="62508"/>
                </a:lnTo>
                <a:lnTo>
                  <a:pt x="107157" y="53578"/>
                </a:lnTo>
                <a:lnTo>
                  <a:pt x="107157" y="44649"/>
                </a:lnTo>
                <a:lnTo>
                  <a:pt x="107157" y="35719"/>
                </a:lnTo>
                <a:lnTo>
                  <a:pt x="107157" y="26789"/>
                </a:lnTo>
                <a:lnTo>
                  <a:pt x="107157" y="26789"/>
                </a:lnTo>
                <a:lnTo>
                  <a:pt x="107157" y="17860"/>
                </a:lnTo>
                <a:lnTo>
                  <a:pt x="107157" y="8930"/>
                </a:lnTo>
                <a:lnTo>
                  <a:pt x="107157" y="893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8930"/>
                </a:lnTo>
                <a:lnTo>
                  <a:pt x="107157" y="17860"/>
                </a:lnTo>
                <a:lnTo>
                  <a:pt x="107157" y="26789"/>
                </a:lnTo>
                <a:lnTo>
                  <a:pt x="107157" y="35719"/>
                </a:lnTo>
                <a:lnTo>
                  <a:pt x="107157" y="44649"/>
                </a:lnTo>
                <a:lnTo>
                  <a:pt x="116086" y="53578"/>
                </a:lnTo>
                <a:lnTo>
                  <a:pt x="116086" y="62508"/>
                </a:lnTo>
                <a:lnTo>
                  <a:pt x="125016" y="80367"/>
                </a:lnTo>
                <a:lnTo>
                  <a:pt x="125016" y="89297"/>
                </a:lnTo>
                <a:lnTo>
                  <a:pt x="133946" y="107157"/>
                </a:lnTo>
                <a:lnTo>
                  <a:pt x="133946" y="116086"/>
                </a:lnTo>
                <a:lnTo>
                  <a:pt x="133946" y="133945"/>
                </a:lnTo>
                <a:lnTo>
                  <a:pt x="142875" y="142875"/>
                </a:lnTo>
                <a:lnTo>
                  <a:pt x="151805" y="160734"/>
                </a:lnTo>
                <a:lnTo>
                  <a:pt x="151805" y="169664"/>
                </a:lnTo>
                <a:lnTo>
                  <a:pt x="160735" y="178594"/>
                </a:lnTo>
                <a:lnTo>
                  <a:pt x="160735" y="178594"/>
                </a:lnTo>
                <a:lnTo>
                  <a:pt x="160735" y="187523"/>
                </a:lnTo>
                <a:lnTo>
                  <a:pt x="160735" y="187523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1143000" y="2544961"/>
            <a:ext cx="44649" cy="267891"/>
          </a:xfrm>
          <a:custGeom>
            <a:avLst/>
            <a:gdLst/>
            <a:ahLst/>
            <a:cxnLst/>
            <a:rect l="0" t="0" r="0" b="0"/>
            <a:pathLst>
              <a:path w="44649" h="26789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33945"/>
                </a:lnTo>
                <a:lnTo>
                  <a:pt x="17859" y="142875"/>
                </a:lnTo>
                <a:lnTo>
                  <a:pt x="17859" y="160734"/>
                </a:lnTo>
                <a:lnTo>
                  <a:pt x="26789" y="178594"/>
                </a:lnTo>
                <a:lnTo>
                  <a:pt x="26789" y="187523"/>
                </a:lnTo>
                <a:lnTo>
                  <a:pt x="26789" y="205383"/>
                </a:lnTo>
                <a:lnTo>
                  <a:pt x="35719" y="223242"/>
                </a:lnTo>
                <a:lnTo>
                  <a:pt x="35719" y="232172"/>
                </a:lnTo>
                <a:lnTo>
                  <a:pt x="35719" y="241102"/>
                </a:lnTo>
                <a:lnTo>
                  <a:pt x="35719" y="258961"/>
                </a:lnTo>
                <a:lnTo>
                  <a:pt x="44648" y="267890"/>
                </a:lnTo>
                <a:lnTo>
                  <a:pt x="44648" y="267890"/>
                </a:lnTo>
                <a:lnTo>
                  <a:pt x="44648" y="26789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1268016" y="2687836"/>
            <a:ext cx="89298" cy="142876"/>
          </a:xfrm>
          <a:custGeom>
            <a:avLst/>
            <a:gdLst/>
            <a:ahLst/>
            <a:cxnLst/>
            <a:rect l="0" t="0" r="0" b="0"/>
            <a:pathLst>
              <a:path w="89298" h="14287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8929" y="62508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98227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25015"/>
                </a:lnTo>
                <a:lnTo>
                  <a:pt x="26789" y="133945"/>
                </a:lnTo>
                <a:lnTo>
                  <a:pt x="26789" y="133945"/>
                </a:lnTo>
                <a:lnTo>
                  <a:pt x="35718" y="142875"/>
                </a:lnTo>
                <a:lnTo>
                  <a:pt x="35718" y="142875"/>
                </a:lnTo>
                <a:lnTo>
                  <a:pt x="35718" y="142875"/>
                </a:lnTo>
                <a:lnTo>
                  <a:pt x="44648" y="142875"/>
                </a:lnTo>
                <a:lnTo>
                  <a:pt x="44648" y="142875"/>
                </a:lnTo>
                <a:lnTo>
                  <a:pt x="53578" y="142875"/>
                </a:lnTo>
                <a:lnTo>
                  <a:pt x="53578" y="133945"/>
                </a:lnTo>
                <a:lnTo>
                  <a:pt x="53578" y="133945"/>
                </a:lnTo>
                <a:lnTo>
                  <a:pt x="62507" y="125015"/>
                </a:lnTo>
                <a:lnTo>
                  <a:pt x="62507" y="116086"/>
                </a:lnTo>
                <a:lnTo>
                  <a:pt x="62507" y="107156"/>
                </a:lnTo>
                <a:lnTo>
                  <a:pt x="71437" y="89297"/>
                </a:lnTo>
                <a:lnTo>
                  <a:pt x="71437" y="80367"/>
                </a:lnTo>
                <a:lnTo>
                  <a:pt x="71437" y="71437"/>
                </a:lnTo>
                <a:lnTo>
                  <a:pt x="71437" y="62508"/>
                </a:lnTo>
                <a:lnTo>
                  <a:pt x="80367" y="44648"/>
                </a:lnTo>
                <a:lnTo>
                  <a:pt x="80367" y="35719"/>
                </a:lnTo>
                <a:lnTo>
                  <a:pt x="80367" y="26789"/>
                </a:lnTo>
                <a:lnTo>
                  <a:pt x="80367" y="17859"/>
                </a:lnTo>
                <a:lnTo>
                  <a:pt x="80367" y="17859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1446609" y="2687836"/>
            <a:ext cx="8931" cy="169665"/>
          </a:xfrm>
          <a:custGeom>
            <a:avLst/>
            <a:gdLst/>
            <a:ahLst/>
            <a:cxnLst/>
            <a:rect l="0" t="0" r="0" b="0"/>
            <a:pathLst>
              <a:path w="8931" h="169665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4"/>
                </a:lnTo>
                <a:lnTo>
                  <a:pt x="8930" y="16073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1464469" y="258068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1562695" y="2714625"/>
            <a:ext cx="1" cy="17860"/>
          </a:xfrm>
          <a:custGeom>
            <a:avLst/>
            <a:gdLst/>
            <a:ahLst/>
            <a:cxnLst/>
            <a:rect l="0" t="0" r="0" b="0"/>
            <a:pathLst>
              <a:path w="1" h="1786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1562695" y="2652117"/>
            <a:ext cx="107157" cy="187524"/>
          </a:xfrm>
          <a:custGeom>
            <a:avLst/>
            <a:gdLst/>
            <a:ahLst/>
            <a:cxnLst/>
            <a:rect l="0" t="0" r="0" b="0"/>
            <a:pathLst>
              <a:path w="107157" h="187524">
                <a:moveTo>
                  <a:pt x="8930" y="169664"/>
                </a:moveTo>
                <a:lnTo>
                  <a:pt x="8930" y="169664"/>
                </a:lnTo>
                <a:lnTo>
                  <a:pt x="893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0734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51805"/>
                </a:lnTo>
                <a:lnTo>
                  <a:pt x="8930" y="142875"/>
                </a:lnTo>
                <a:lnTo>
                  <a:pt x="8930" y="133946"/>
                </a:lnTo>
                <a:lnTo>
                  <a:pt x="8930" y="125016"/>
                </a:lnTo>
                <a:lnTo>
                  <a:pt x="8930" y="116086"/>
                </a:lnTo>
                <a:lnTo>
                  <a:pt x="8930" y="107156"/>
                </a:lnTo>
                <a:lnTo>
                  <a:pt x="8930" y="98227"/>
                </a:lnTo>
                <a:lnTo>
                  <a:pt x="8930" y="80367"/>
                </a:lnTo>
                <a:lnTo>
                  <a:pt x="17860" y="71438"/>
                </a:lnTo>
                <a:lnTo>
                  <a:pt x="17860" y="62508"/>
                </a:lnTo>
                <a:lnTo>
                  <a:pt x="17860" y="53578"/>
                </a:lnTo>
                <a:lnTo>
                  <a:pt x="17860" y="44649"/>
                </a:lnTo>
                <a:lnTo>
                  <a:pt x="17860" y="26789"/>
                </a:lnTo>
                <a:lnTo>
                  <a:pt x="26789" y="26789"/>
                </a:lnTo>
                <a:lnTo>
                  <a:pt x="26789" y="17860"/>
                </a:lnTo>
                <a:lnTo>
                  <a:pt x="26789" y="8930"/>
                </a:lnTo>
                <a:lnTo>
                  <a:pt x="35719" y="8930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17860"/>
                </a:lnTo>
                <a:lnTo>
                  <a:pt x="62508" y="26789"/>
                </a:lnTo>
                <a:lnTo>
                  <a:pt x="71438" y="44649"/>
                </a:lnTo>
                <a:lnTo>
                  <a:pt x="80367" y="53578"/>
                </a:lnTo>
                <a:lnTo>
                  <a:pt x="80367" y="71438"/>
                </a:lnTo>
                <a:lnTo>
                  <a:pt x="80367" y="98227"/>
                </a:lnTo>
                <a:lnTo>
                  <a:pt x="89297" y="107156"/>
                </a:lnTo>
                <a:lnTo>
                  <a:pt x="98227" y="125016"/>
                </a:lnTo>
                <a:lnTo>
                  <a:pt x="107156" y="142875"/>
                </a:lnTo>
                <a:lnTo>
                  <a:pt x="107156" y="160734"/>
                </a:lnTo>
                <a:lnTo>
                  <a:pt x="107156" y="169664"/>
                </a:lnTo>
                <a:lnTo>
                  <a:pt x="107156" y="187523"/>
                </a:lnTo>
                <a:lnTo>
                  <a:pt x="107156" y="187523"/>
                </a:lnTo>
                <a:lnTo>
                  <a:pt x="107156" y="187523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1839515" y="2553891"/>
            <a:ext cx="133947" cy="303610"/>
          </a:xfrm>
          <a:custGeom>
            <a:avLst/>
            <a:gdLst/>
            <a:ahLst/>
            <a:cxnLst/>
            <a:rect l="0" t="0" r="0" b="0"/>
            <a:pathLst>
              <a:path w="133947" h="303610">
                <a:moveTo>
                  <a:pt x="133946" y="0"/>
                </a:moveTo>
                <a:lnTo>
                  <a:pt x="133946" y="0"/>
                </a:lnTo>
                <a:lnTo>
                  <a:pt x="133946" y="0"/>
                </a:lnTo>
                <a:lnTo>
                  <a:pt x="125016" y="0"/>
                </a:lnTo>
                <a:lnTo>
                  <a:pt x="107157" y="0"/>
                </a:lnTo>
                <a:lnTo>
                  <a:pt x="89297" y="8929"/>
                </a:lnTo>
                <a:lnTo>
                  <a:pt x="80368" y="8929"/>
                </a:lnTo>
                <a:lnTo>
                  <a:pt x="62508" y="17859"/>
                </a:lnTo>
                <a:lnTo>
                  <a:pt x="44649" y="26789"/>
                </a:lnTo>
                <a:lnTo>
                  <a:pt x="35719" y="44648"/>
                </a:lnTo>
                <a:lnTo>
                  <a:pt x="26789" y="53578"/>
                </a:lnTo>
                <a:lnTo>
                  <a:pt x="17860" y="71437"/>
                </a:lnTo>
                <a:lnTo>
                  <a:pt x="8930" y="89297"/>
                </a:lnTo>
                <a:lnTo>
                  <a:pt x="893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0" y="169664"/>
                </a:lnTo>
                <a:lnTo>
                  <a:pt x="8930" y="187523"/>
                </a:lnTo>
                <a:lnTo>
                  <a:pt x="8930" y="205382"/>
                </a:lnTo>
                <a:lnTo>
                  <a:pt x="17860" y="232172"/>
                </a:lnTo>
                <a:lnTo>
                  <a:pt x="26789" y="250031"/>
                </a:lnTo>
                <a:lnTo>
                  <a:pt x="35719" y="258960"/>
                </a:lnTo>
                <a:lnTo>
                  <a:pt x="44649" y="276820"/>
                </a:lnTo>
                <a:lnTo>
                  <a:pt x="53579" y="285749"/>
                </a:lnTo>
                <a:lnTo>
                  <a:pt x="62508" y="294679"/>
                </a:lnTo>
                <a:lnTo>
                  <a:pt x="71438" y="303609"/>
                </a:lnTo>
                <a:lnTo>
                  <a:pt x="80368" y="303609"/>
                </a:lnTo>
                <a:lnTo>
                  <a:pt x="89297" y="303609"/>
                </a:lnTo>
                <a:lnTo>
                  <a:pt x="98227" y="303609"/>
                </a:lnTo>
                <a:lnTo>
                  <a:pt x="107157" y="303609"/>
                </a:lnTo>
                <a:lnTo>
                  <a:pt x="107157" y="303609"/>
                </a:lnTo>
                <a:lnTo>
                  <a:pt x="116086" y="303609"/>
                </a:lnTo>
                <a:lnTo>
                  <a:pt x="116086" y="303609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2000250" y="2678906"/>
            <a:ext cx="71438" cy="133946"/>
          </a:xfrm>
          <a:custGeom>
            <a:avLst/>
            <a:gdLst/>
            <a:ahLst/>
            <a:cxnLst/>
            <a:rect l="0" t="0" r="0" b="0"/>
            <a:pathLst>
              <a:path w="71438" h="133946">
                <a:moveTo>
                  <a:pt x="8929" y="0"/>
                </a:moveTo>
                <a:lnTo>
                  <a:pt x="8929" y="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35719"/>
                </a:lnTo>
                <a:lnTo>
                  <a:pt x="8929" y="44649"/>
                </a:lnTo>
                <a:lnTo>
                  <a:pt x="8929" y="53578"/>
                </a:lnTo>
                <a:lnTo>
                  <a:pt x="8929" y="71438"/>
                </a:lnTo>
                <a:lnTo>
                  <a:pt x="17859" y="80367"/>
                </a:lnTo>
                <a:lnTo>
                  <a:pt x="17859" y="98227"/>
                </a:lnTo>
                <a:lnTo>
                  <a:pt x="26789" y="107157"/>
                </a:lnTo>
                <a:lnTo>
                  <a:pt x="26789" y="107157"/>
                </a:lnTo>
                <a:lnTo>
                  <a:pt x="35719" y="116086"/>
                </a:lnTo>
                <a:lnTo>
                  <a:pt x="44648" y="125016"/>
                </a:lnTo>
                <a:lnTo>
                  <a:pt x="53578" y="125016"/>
                </a:lnTo>
                <a:lnTo>
                  <a:pt x="62508" y="125016"/>
                </a:lnTo>
                <a:lnTo>
                  <a:pt x="62508" y="133945"/>
                </a:lnTo>
                <a:lnTo>
                  <a:pt x="71437" y="133945"/>
                </a:lnTo>
                <a:lnTo>
                  <a:pt x="71437" y="133945"/>
                </a:lnTo>
                <a:lnTo>
                  <a:pt x="71437" y="133945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2027039" y="2678906"/>
            <a:ext cx="80368" cy="250032"/>
          </a:xfrm>
          <a:custGeom>
            <a:avLst/>
            <a:gdLst/>
            <a:ahLst/>
            <a:cxnLst/>
            <a:rect l="0" t="0" r="0" b="0"/>
            <a:pathLst>
              <a:path w="80368" h="250032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8930"/>
                </a:lnTo>
                <a:lnTo>
                  <a:pt x="71437" y="17860"/>
                </a:lnTo>
                <a:lnTo>
                  <a:pt x="71437" y="26789"/>
                </a:lnTo>
                <a:lnTo>
                  <a:pt x="62508" y="44649"/>
                </a:lnTo>
                <a:lnTo>
                  <a:pt x="53578" y="62508"/>
                </a:lnTo>
                <a:lnTo>
                  <a:pt x="53578" y="80367"/>
                </a:lnTo>
                <a:lnTo>
                  <a:pt x="44648" y="98227"/>
                </a:lnTo>
                <a:lnTo>
                  <a:pt x="44648" y="116086"/>
                </a:lnTo>
                <a:lnTo>
                  <a:pt x="35719" y="133945"/>
                </a:lnTo>
                <a:lnTo>
                  <a:pt x="35719" y="151805"/>
                </a:lnTo>
                <a:lnTo>
                  <a:pt x="26789" y="160734"/>
                </a:lnTo>
                <a:lnTo>
                  <a:pt x="26789" y="178594"/>
                </a:lnTo>
                <a:lnTo>
                  <a:pt x="17859" y="196453"/>
                </a:lnTo>
                <a:lnTo>
                  <a:pt x="17859" y="205383"/>
                </a:lnTo>
                <a:lnTo>
                  <a:pt x="8930" y="223242"/>
                </a:lnTo>
                <a:lnTo>
                  <a:pt x="0" y="232172"/>
                </a:lnTo>
                <a:lnTo>
                  <a:pt x="0" y="241102"/>
                </a:lnTo>
                <a:lnTo>
                  <a:pt x="0" y="250031"/>
                </a:lnTo>
                <a:lnTo>
                  <a:pt x="0" y="250031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2152054" y="2634258"/>
            <a:ext cx="89298" cy="196454"/>
          </a:xfrm>
          <a:custGeom>
            <a:avLst/>
            <a:gdLst/>
            <a:ahLst/>
            <a:cxnLst/>
            <a:rect l="0" t="0" r="0" b="0"/>
            <a:pathLst>
              <a:path w="89298" h="196454">
                <a:moveTo>
                  <a:pt x="80368" y="0"/>
                </a:moveTo>
                <a:lnTo>
                  <a:pt x="80368" y="0"/>
                </a:ln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53579" y="8930"/>
                </a:lnTo>
                <a:lnTo>
                  <a:pt x="44649" y="17859"/>
                </a:lnTo>
                <a:lnTo>
                  <a:pt x="35719" y="17859"/>
                </a:lnTo>
                <a:lnTo>
                  <a:pt x="26790" y="26789"/>
                </a:lnTo>
                <a:lnTo>
                  <a:pt x="1786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8930" y="142875"/>
                </a:lnTo>
                <a:lnTo>
                  <a:pt x="8930" y="151805"/>
                </a:lnTo>
                <a:lnTo>
                  <a:pt x="17860" y="169664"/>
                </a:lnTo>
                <a:lnTo>
                  <a:pt x="26790" y="178593"/>
                </a:lnTo>
                <a:lnTo>
                  <a:pt x="35719" y="178593"/>
                </a:lnTo>
                <a:lnTo>
                  <a:pt x="44649" y="187523"/>
                </a:lnTo>
                <a:lnTo>
                  <a:pt x="53579" y="187523"/>
                </a:lnTo>
                <a:lnTo>
                  <a:pt x="62508" y="196453"/>
                </a:lnTo>
                <a:lnTo>
                  <a:pt x="71438" y="196453"/>
                </a:lnTo>
                <a:lnTo>
                  <a:pt x="80368" y="196453"/>
                </a:lnTo>
                <a:lnTo>
                  <a:pt x="80368" y="196453"/>
                </a:lnTo>
                <a:lnTo>
                  <a:pt x="89297" y="196453"/>
                </a:lnTo>
                <a:lnTo>
                  <a:pt x="89297" y="196453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2294929" y="2536031"/>
            <a:ext cx="26791" cy="276821"/>
          </a:xfrm>
          <a:custGeom>
            <a:avLst/>
            <a:gdLst/>
            <a:ahLst/>
            <a:cxnLst/>
            <a:rect l="0" t="0" r="0" b="0"/>
            <a:pathLst>
              <a:path w="26791" h="276821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17860" y="125016"/>
                </a:lnTo>
                <a:lnTo>
                  <a:pt x="17860" y="142875"/>
                </a:lnTo>
                <a:lnTo>
                  <a:pt x="17860" y="160735"/>
                </a:lnTo>
                <a:lnTo>
                  <a:pt x="26790" y="178594"/>
                </a:lnTo>
                <a:lnTo>
                  <a:pt x="26790" y="196453"/>
                </a:lnTo>
                <a:lnTo>
                  <a:pt x="26790" y="214313"/>
                </a:lnTo>
                <a:lnTo>
                  <a:pt x="26790" y="232172"/>
                </a:lnTo>
                <a:lnTo>
                  <a:pt x="26790" y="241102"/>
                </a:lnTo>
                <a:lnTo>
                  <a:pt x="26790" y="258961"/>
                </a:lnTo>
                <a:lnTo>
                  <a:pt x="26790" y="267891"/>
                </a:lnTo>
                <a:lnTo>
                  <a:pt x="26790" y="276820"/>
                </a:lnTo>
                <a:lnTo>
                  <a:pt x="26790" y="276820"/>
                </a:lnTo>
                <a:lnTo>
                  <a:pt x="26790" y="27682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2357437" y="2643188"/>
            <a:ext cx="116087" cy="258961"/>
          </a:xfrm>
          <a:custGeom>
            <a:avLst/>
            <a:gdLst/>
            <a:ahLst/>
            <a:cxnLst/>
            <a:rect l="0" t="0" r="0" b="0"/>
            <a:pathLst>
              <a:path w="116087" h="258961">
                <a:moveTo>
                  <a:pt x="0" y="107156"/>
                </a:moveTo>
                <a:lnTo>
                  <a:pt x="0" y="107156"/>
                </a:lnTo>
                <a:lnTo>
                  <a:pt x="0" y="107156"/>
                </a:lnTo>
                <a:lnTo>
                  <a:pt x="8930" y="98226"/>
                </a:lnTo>
                <a:lnTo>
                  <a:pt x="8930" y="98226"/>
                </a:lnTo>
                <a:lnTo>
                  <a:pt x="17860" y="98226"/>
                </a:lnTo>
                <a:lnTo>
                  <a:pt x="26789" y="89296"/>
                </a:lnTo>
                <a:lnTo>
                  <a:pt x="35719" y="89296"/>
                </a:lnTo>
                <a:lnTo>
                  <a:pt x="35719" y="89296"/>
                </a:lnTo>
                <a:lnTo>
                  <a:pt x="44649" y="89296"/>
                </a:lnTo>
                <a:lnTo>
                  <a:pt x="53578" y="80367"/>
                </a:lnTo>
                <a:lnTo>
                  <a:pt x="62508" y="71437"/>
                </a:lnTo>
                <a:lnTo>
                  <a:pt x="71438" y="71437"/>
                </a:lnTo>
                <a:lnTo>
                  <a:pt x="80367" y="62507"/>
                </a:lnTo>
                <a:lnTo>
                  <a:pt x="80367" y="53578"/>
                </a:lnTo>
                <a:lnTo>
                  <a:pt x="89297" y="44648"/>
                </a:lnTo>
                <a:lnTo>
                  <a:pt x="89297" y="35718"/>
                </a:lnTo>
                <a:lnTo>
                  <a:pt x="89297" y="26789"/>
                </a:lnTo>
                <a:lnTo>
                  <a:pt x="89297" y="17859"/>
                </a:lnTo>
                <a:lnTo>
                  <a:pt x="89297" y="8929"/>
                </a:lnTo>
                <a:lnTo>
                  <a:pt x="80367" y="8929"/>
                </a:lnTo>
                <a:lnTo>
                  <a:pt x="71438" y="8929"/>
                </a:lnTo>
                <a:lnTo>
                  <a:pt x="71438" y="8929"/>
                </a:lnTo>
                <a:lnTo>
                  <a:pt x="62508" y="0"/>
                </a:lnTo>
                <a:lnTo>
                  <a:pt x="53578" y="8929"/>
                </a:lnTo>
                <a:lnTo>
                  <a:pt x="44649" y="8929"/>
                </a:lnTo>
                <a:lnTo>
                  <a:pt x="35719" y="17859"/>
                </a:lnTo>
                <a:lnTo>
                  <a:pt x="35719" y="26789"/>
                </a:lnTo>
                <a:lnTo>
                  <a:pt x="26789" y="35718"/>
                </a:lnTo>
                <a:lnTo>
                  <a:pt x="26789" y="44648"/>
                </a:lnTo>
                <a:lnTo>
                  <a:pt x="26789" y="62507"/>
                </a:lnTo>
                <a:lnTo>
                  <a:pt x="26789" y="80367"/>
                </a:lnTo>
                <a:lnTo>
                  <a:pt x="26789" y="98226"/>
                </a:lnTo>
                <a:lnTo>
                  <a:pt x="35719" y="116085"/>
                </a:lnTo>
                <a:lnTo>
                  <a:pt x="44649" y="133945"/>
                </a:lnTo>
                <a:lnTo>
                  <a:pt x="53578" y="151804"/>
                </a:lnTo>
                <a:lnTo>
                  <a:pt x="62508" y="169663"/>
                </a:lnTo>
                <a:lnTo>
                  <a:pt x="71438" y="187523"/>
                </a:lnTo>
                <a:lnTo>
                  <a:pt x="80367" y="205382"/>
                </a:lnTo>
                <a:lnTo>
                  <a:pt x="89297" y="223241"/>
                </a:lnTo>
                <a:lnTo>
                  <a:pt x="98227" y="232171"/>
                </a:lnTo>
                <a:lnTo>
                  <a:pt x="107157" y="241101"/>
                </a:lnTo>
                <a:lnTo>
                  <a:pt x="116086" y="250031"/>
                </a:lnTo>
                <a:lnTo>
                  <a:pt x="116086" y="258960"/>
                </a:lnTo>
                <a:lnTo>
                  <a:pt x="116086" y="258960"/>
                </a:lnTo>
                <a:lnTo>
                  <a:pt x="116086" y="258960"/>
                </a:lnTo>
              </a:path>
            </a:pathLst>
          </a:custGeom>
          <a:ln w="38100" cap="flat" cmpd="sng" algn="ctr">
            <a:solidFill>
              <a:srgbClr val="0093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4938117" y="2330648"/>
            <a:ext cx="160736" cy="17861"/>
          </a:xfrm>
          <a:custGeom>
            <a:avLst/>
            <a:gdLst/>
            <a:ahLst/>
            <a:cxnLst/>
            <a:rect l="0" t="0" r="0" b="0"/>
            <a:pathLst>
              <a:path w="160736" h="1786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44649" y="0"/>
                </a:lnTo>
                <a:lnTo>
                  <a:pt x="53578" y="8930"/>
                </a:lnTo>
                <a:lnTo>
                  <a:pt x="71438" y="8930"/>
                </a:lnTo>
                <a:lnTo>
                  <a:pt x="89297" y="8930"/>
                </a:lnTo>
                <a:lnTo>
                  <a:pt x="116086" y="17860"/>
                </a:lnTo>
                <a:lnTo>
                  <a:pt x="133946" y="17860"/>
                </a:lnTo>
                <a:lnTo>
                  <a:pt x="151805" y="17860"/>
                </a:lnTo>
                <a:lnTo>
                  <a:pt x="160735" y="17860"/>
                </a:lnTo>
                <a:lnTo>
                  <a:pt x="160735" y="1786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5232797" y="2232422"/>
            <a:ext cx="267892" cy="491134"/>
          </a:xfrm>
          <a:custGeom>
            <a:avLst/>
            <a:gdLst/>
            <a:ahLst/>
            <a:cxnLst/>
            <a:rect l="0" t="0" r="0" b="0"/>
            <a:pathLst>
              <a:path w="267892" h="491134">
                <a:moveTo>
                  <a:pt x="151805" y="44648"/>
                </a:moveTo>
                <a:lnTo>
                  <a:pt x="151805" y="44648"/>
                </a:lnTo>
                <a:lnTo>
                  <a:pt x="151805" y="35718"/>
                </a:lnTo>
                <a:lnTo>
                  <a:pt x="151805" y="35718"/>
                </a:lnTo>
                <a:lnTo>
                  <a:pt x="151805" y="35718"/>
                </a:lnTo>
                <a:lnTo>
                  <a:pt x="151805" y="26789"/>
                </a:lnTo>
                <a:lnTo>
                  <a:pt x="151805" y="26789"/>
                </a:lnTo>
                <a:lnTo>
                  <a:pt x="151805" y="26789"/>
                </a:lnTo>
                <a:lnTo>
                  <a:pt x="151805" y="17859"/>
                </a:lnTo>
                <a:lnTo>
                  <a:pt x="151805" y="17859"/>
                </a:lnTo>
                <a:lnTo>
                  <a:pt x="142875" y="8929"/>
                </a:lnTo>
                <a:lnTo>
                  <a:pt x="142875" y="8929"/>
                </a:lnTo>
                <a:lnTo>
                  <a:pt x="133945" y="8929"/>
                </a:lnTo>
                <a:lnTo>
                  <a:pt x="125016" y="8929"/>
                </a:lnTo>
                <a:lnTo>
                  <a:pt x="116086" y="8929"/>
                </a:lnTo>
                <a:lnTo>
                  <a:pt x="107156" y="8929"/>
                </a:lnTo>
                <a:lnTo>
                  <a:pt x="98226" y="8929"/>
                </a:lnTo>
                <a:lnTo>
                  <a:pt x="80367" y="17859"/>
                </a:lnTo>
                <a:lnTo>
                  <a:pt x="71437" y="26789"/>
                </a:lnTo>
                <a:lnTo>
                  <a:pt x="62508" y="35718"/>
                </a:lnTo>
                <a:lnTo>
                  <a:pt x="44648" y="44648"/>
                </a:lnTo>
                <a:lnTo>
                  <a:pt x="35719" y="53578"/>
                </a:lnTo>
                <a:lnTo>
                  <a:pt x="26789" y="71437"/>
                </a:lnTo>
                <a:lnTo>
                  <a:pt x="17859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0" y="125015"/>
                </a:lnTo>
                <a:lnTo>
                  <a:pt x="0" y="133945"/>
                </a:lnTo>
                <a:lnTo>
                  <a:pt x="8930" y="142875"/>
                </a:lnTo>
                <a:lnTo>
                  <a:pt x="8930" y="151804"/>
                </a:lnTo>
                <a:lnTo>
                  <a:pt x="17859" y="160734"/>
                </a:lnTo>
                <a:lnTo>
                  <a:pt x="17859" y="169664"/>
                </a:lnTo>
                <a:lnTo>
                  <a:pt x="26789" y="169664"/>
                </a:lnTo>
                <a:lnTo>
                  <a:pt x="35719" y="178593"/>
                </a:lnTo>
                <a:lnTo>
                  <a:pt x="44648" y="178593"/>
                </a:lnTo>
                <a:lnTo>
                  <a:pt x="53578" y="169664"/>
                </a:lnTo>
                <a:lnTo>
                  <a:pt x="71437" y="169664"/>
                </a:lnTo>
                <a:lnTo>
                  <a:pt x="80367" y="160734"/>
                </a:lnTo>
                <a:lnTo>
                  <a:pt x="89297" y="151804"/>
                </a:lnTo>
                <a:lnTo>
                  <a:pt x="98226" y="142875"/>
                </a:lnTo>
                <a:lnTo>
                  <a:pt x="116086" y="133945"/>
                </a:lnTo>
                <a:lnTo>
                  <a:pt x="125016" y="125015"/>
                </a:lnTo>
                <a:lnTo>
                  <a:pt x="133945" y="116086"/>
                </a:lnTo>
                <a:lnTo>
                  <a:pt x="151805" y="98226"/>
                </a:lnTo>
                <a:lnTo>
                  <a:pt x="160734" y="89297"/>
                </a:lnTo>
                <a:lnTo>
                  <a:pt x="160734" y="71437"/>
                </a:lnTo>
                <a:lnTo>
                  <a:pt x="169664" y="62507"/>
                </a:lnTo>
                <a:lnTo>
                  <a:pt x="178594" y="44648"/>
                </a:lnTo>
                <a:lnTo>
                  <a:pt x="178594" y="35718"/>
                </a:lnTo>
                <a:lnTo>
                  <a:pt x="187523" y="26789"/>
                </a:lnTo>
                <a:lnTo>
                  <a:pt x="187523" y="17859"/>
                </a:lnTo>
                <a:lnTo>
                  <a:pt x="187523" y="8929"/>
                </a:lnTo>
                <a:lnTo>
                  <a:pt x="187523" y="8929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8929"/>
                </a:lnTo>
                <a:lnTo>
                  <a:pt x="187523" y="8929"/>
                </a:lnTo>
                <a:lnTo>
                  <a:pt x="178594" y="17859"/>
                </a:lnTo>
                <a:lnTo>
                  <a:pt x="178594" y="35718"/>
                </a:lnTo>
                <a:lnTo>
                  <a:pt x="187523" y="44648"/>
                </a:lnTo>
                <a:lnTo>
                  <a:pt x="196453" y="62507"/>
                </a:lnTo>
                <a:lnTo>
                  <a:pt x="196453" y="80367"/>
                </a:lnTo>
                <a:lnTo>
                  <a:pt x="205383" y="107156"/>
                </a:lnTo>
                <a:lnTo>
                  <a:pt x="214312" y="125015"/>
                </a:lnTo>
                <a:lnTo>
                  <a:pt x="232172" y="151804"/>
                </a:lnTo>
                <a:lnTo>
                  <a:pt x="241101" y="178593"/>
                </a:lnTo>
                <a:lnTo>
                  <a:pt x="250031" y="205382"/>
                </a:lnTo>
                <a:lnTo>
                  <a:pt x="258961" y="232172"/>
                </a:lnTo>
                <a:lnTo>
                  <a:pt x="258961" y="267891"/>
                </a:lnTo>
                <a:lnTo>
                  <a:pt x="267891" y="294680"/>
                </a:lnTo>
                <a:lnTo>
                  <a:pt x="267891" y="321469"/>
                </a:lnTo>
                <a:lnTo>
                  <a:pt x="258961" y="348258"/>
                </a:lnTo>
                <a:lnTo>
                  <a:pt x="258961" y="375047"/>
                </a:lnTo>
                <a:lnTo>
                  <a:pt x="241101" y="392906"/>
                </a:lnTo>
                <a:lnTo>
                  <a:pt x="232172" y="419695"/>
                </a:lnTo>
                <a:lnTo>
                  <a:pt x="205383" y="437555"/>
                </a:lnTo>
                <a:lnTo>
                  <a:pt x="187523" y="455414"/>
                </a:lnTo>
                <a:lnTo>
                  <a:pt x="169664" y="473273"/>
                </a:lnTo>
                <a:lnTo>
                  <a:pt x="151805" y="482203"/>
                </a:lnTo>
                <a:lnTo>
                  <a:pt x="142875" y="491133"/>
                </a:lnTo>
                <a:lnTo>
                  <a:pt x="142875" y="49113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5572125" y="2080617"/>
            <a:ext cx="26790" cy="419697"/>
          </a:xfrm>
          <a:custGeom>
            <a:avLst/>
            <a:gdLst/>
            <a:ahLst/>
            <a:cxnLst/>
            <a:rect l="0" t="0" r="0" b="0"/>
            <a:pathLst>
              <a:path w="26790" h="419697">
                <a:moveTo>
                  <a:pt x="0" y="0"/>
                </a:move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53578"/>
                </a:lnTo>
                <a:lnTo>
                  <a:pt x="0" y="80367"/>
                </a:lnTo>
                <a:lnTo>
                  <a:pt x="0" y="107156"/>
                </a:lnTo>
                <a:lnTo>
                  <a:pt x="0" y="133945"/>
                </a:lnTo>
                <a:lnTo>
                  <a:pt x="0" y="169664"/>
                </a:lnTo>
                <a:lnTo>
                  <a:pt x="0" y="205383"/>
                </a:lnTo>
                <a:lnTo>
                  <a:pt x="8929" y="232172"/>
                </a:lnTo>
                <a:lnTo>
                  <a:pt x="8929" y="267891"/>
                </a:lnTo>
                <a:lnTo>
                  <a:pt x="17859" y="294680"/>
                </a:lnTo>
                <a:lnTo>
                  <a:pt x="17859" y="321469"/>
                </a:lnTo>
                <a:lnTo>
                  <a:pt x="17859" y="348258"/>
                </a:lnTo>
                <a:lnTo>
                  <a:pt x="17859" y="375047"/>
                </a:lnTo>
                <a:lnTo>
                  <a:pt x="26789" y="392906"/>
                </a:lnTo>
                <a:lnTo>
                  <a:pt x="26789" y="410766"/>
                </a:lnTo>
                <a:lnTo>
                  <a:pt x="26789" y="419696"/>
                </a:lnTo>
                <a:lnTo>
                  <a:pt x="26789" y="41969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5706070" y="2268140"/>
            <a:ext cx="151806" cy="276822"/>
          </a:xfrm>
          <a:custGeom>
            <a:avLst/>
            <a:gdLst/>
            <a:ahLst/>
            <a:cxnLst/>
            <a:rect l="0" t="0" r="0" b="0"/>
            <a:pathLst>
              <a:path w="151806" h="276822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17859" y="80368"/>
                </a:lnTo>
                <a:lnTo>
                  <a:pt x="26789" y="98227"/>
                </a:lnTo>
                <a:lnTo>
                  <a:pt x="35719" y="116086"/>
                </a:lnTo>
                <a:lnTo>
                  <a:pt x="44648" y="133946"/>
                </a:lnTo>
                <a:lnTo>
                  <a:pt x="62508" y="151805"/>
                </a:lnTo>
                <a:lnTo>
                  <a:pt x="71437" y="169664"/>
                </a:lnTo>
                <a:lnTo>
                  <a:pt x="80367" y="196454"/>
                </a:lnTo>
                <a:lnTo>
                  <a:pt x="89297" y="205383"/>
                </a:lnTo>
                <a:lnTo>
                  <a:pt x="98226" y="223243"/>
                </a:lnTo>
                <a:lnTo>
                  <a:pt x="107156" y="241102"/>
                </a:lnTo>
                <a:lnTo>
                  <a:pt x="125016" y="250032"/>
                </a:lnTo>
                <a:lnTo>
                  <a:pt x="133945" y="258962"/>
                </a:lnTo>
                <a:lnTo>
                  <a:pt x="142875" y="267891"/>
                </a:lnTo>
                <a:lnTo>
                  <a:pt x="142875" y="276821"/>
                </a:lnTo>
                <a:lnTo>
                  <a:pt x="151805" y="276821"/>
                </a:lnTo>
                <a:lnTo>
                  <a:pt x="151805" y="27682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5759648" y="2286000"/>
            <a:ext cx="142876" cy="437556"/>
          </a:xfrm>
          <a:custGeom>
            <a:avLst/>
            <a:gdLst/>
            <a:ahLst/>
            <a:cxnLst/>
            <a:rect l="0" t="0" r="0" b="0"/>
            <a:pathLst>
              <a:path w="142876" h="437556">
                <a:moveTo>
                  <a:pt x="142875" y="8929"/>
                </a:moveTo>
                <a:lnTo>
                  <a:pt x="142875" y="8929"/>
                </a:lnTo>
                <a:lnTo>
                  <a:pt x="142875" y="8929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8929"/>
                </a:lnTo>
                <a:lnTo>
                  <a:pt x="125016" y="8929"/>
                </a:lnTo>
                <a:lnTo>
                  <a:pt x="125016" y="17859"/>
                </a:lnTo>
                <a:lnTo>
                  <a:pt x="116086" y="35719"/>
                </a:lnTo>
                <a:lnTo>
                  <a:pt x="107156" y="53578"/>
                </a:lnTo>
                <a:lnTo>
                  <a:pt x="107156" y="71437"/>
                </a:lnTo>
                <a:lnTo>
                  <a:pt x="98227" y="98226"/>
                </a:lnTo>
                <a:lnTo>
                  <a:pt x="89297" y="125015"/>
                </a:lnTo>
                <a:lnTo>
                  <a:pt x="89297" y="151804"/>
                </a:lnTo>
                <a:lnTo>
                  <a:pt x="80367" y="187523"/>
                </a:lnTo>
                <a:lnTo>
                  <a:pt x="80367" y="214313"/>
                </a:lnTo>
                <a:lnTo>
                  <a:pt x="71438" y="250031"/>
                </a:lnTo>
                <a:lnTo>
                  <a:pt x="71438" y="276820"/>
                </a:lnTo>
                <a:lnTo>
                  <a:pt x="62508" y="303609"/>
                </a:lnTo>
                <a:lnTo>
                  <a:pt x="53578" y="330398"/>
                </a:lnTo>
                <a:lnTo>
                  <a:pt x="53578" y="348258"/>
                </a:lnTo>
                <a:lnTo>
                  <a:pt x="44648" y="375047"/>
                </a:lnTo>
                <a:lnTo>
                  <a:pt x="35719" y="392906"/>
                </a:lnTo>
                <a:lnTo>
                  <a:pt x="26789" y="410766"/>
                </a:lnTo>
                <a:lnTo>
                  <a:pt x="17859" y="419695"/>
                </a:lnTo>
                <a:lnTo>
                  <a:pt x="17859" y="428625"/>
                </a:lnTo>
                <a:lnTo>
                  <a:pt x="8930" y="437555"/>
                </a:lnTo>
                <a:lnTo>
                  <a:pt x="0" y="437555"/>
                </a:lnTo>
                <a:lnTo>
                  <a:pt x="0" y="43755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5920382" y="2277070"/>
            <a:ext cx="151806" cy="250033"/>
          </a:xfrm>
          <a:custGeom>
            <a:avLst/>
            <a:gdLst/>
            <a:ahLst/>
            <a:cxnLst/>
            <a:rect l="0" t="0" r="0" b="0"/>
            <a:pathLst>
              <a:path w="151806" h="250033">
                <a:moveTo>
                  <a:pt x="151805" y="0"/>
                </a:moveTo>
                <a:lnTo>
                  <a:pt x="151805" y="0"/>
                </a:lnTo>
                <a:lnTo>
                  <a:pt x="151805" y="0"/>
                </a:lnTo>
                <a:lnTo>
                  <a:pt x="142875" y="8930"/>
                </a:lnTo>
                <a:lnTo>
                  <a:pt x="142875" y="8930"/>
                </a:lnTo>
                <a:lnTo>
                  <a:pt x="133946" y="17859"/>
                </a:lnTo>
                <a:lnTo>
                  <a:pt x="116086" y="17859"/>
                </a:lnTo>
                <a:lnTo>
                  <a:pt x="107157" y="26789"/>
                </a:lnTo>
                <a:lnTo>
                  <a:pt x="89297" y="35719"/>
                </a:lnTo>
                <a:lnTo>
                  <a:pt x="80368" y="53578"/>
                </a:lnTo>
                <a:lnTo>
                  <a:pt x="62508" y="62508"/>
                </a:lnTo>
                <a:lnTo>
                  <a:pt x="44649" y="80367"/>
                </a:lnTo>
                <a:lnTo>
                  <a:pt x="35719" y="98227"/>
                </a:lnTo>
                <a:lnTo>
                  <a:pt x="17860" y="116086"/>
                </a:lnTo>
                <a:lnTo>
                  <a:pt x="8930" y="142875"/>
                </a:lnTo>
                <a:lnTo>
                  <a:pt x="0" y="160734"/>
                </a:lnTo>
                <a:lnTo>
                  <a:pt x="0" y="178594"/>
                </a:lnTo>
                <a:lnTo>
                  <a:pt x="0" y="196453"/>
                </a:lnTo>
                <a:lnTo>
                  <a:pt x="8930" y="214313"/>
                </a:lnTo>
                <a:lnTo>
                  <a:pt x="17860" y="223243"/>
                </a:lnTo>
                <a:lnTo>
                  <a:pt x="26789" y="232172"/>
                </a:lnTo>
                <a:lnTo>
                  <a:pt x="44649" y="241102"/>
                </a:lnTo>
                <a:lnTo>
                  <a:pt x="62508" y="250032"/>
                </a:lnTo>
                <a:lnTo>
                  <a:pt x="80368" y="250032"/>
                </a:lnTo>
                <a:lnTo>
                  <a:pt x="89297" y="250032"/>
                </a:lnTo>
                <a:lnTo>
                  <a:pt x="107157" y="250032"/>
                </a:lnTo>
                <a:lnTo>
                  <a:pt x="125016" y="241102"/>
                </a:lnTo>
                <a:lnTo>
                  <a:pt x="142875" y="232172"/>
                </a:lnTo>
                <a:lnTo>
                  <a:pt x="142875" y="232172"/>
                </a:lnTo>
                <a:lnTo>
                  <a:pt x="142875" y="23217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6161484" y="2286000"/>
            <a:ext cx="151806" cy="178595"/>
          </a:xfrm>
          <a:custGeom>
            <a:avLst/>
            <a:gdLst/>
            <a:ahLst/>
            <a:cxnLst/>
            <a:rect l="0" t="0" r="0" b="0"/>
            <a:pathLst>
              <a:path w="151806" h="178595">
                <a:moveTo>
                  <a:pt x="35719" y="8929"/>
                </a:moveTo>
                <a:lnTo>
                  <a:pt x="35719" y="8929"/>
                </a:lnTo>
                <a:lnTo>
                  <a:pt x="35719" y="8929"/>
                </a:lnTo>
                <a:lnTo>
                  <a:pt x="35719" y="8929"/>
                </a:lnTo>
                <a:lnTo>
                  <a:pt x="26789" y="17859"/>
                </a:lnTo>
                <a:lnTo>
                  <a:pt x="17859" y="26789"/>
                </a:lnTo>
                <a:lnTo>
                  <a:pt x="17859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8930" y="125015"/>
                </a:lnTo>
                <a:lnTo>
                  <a:pt x="8930" y="142875"/>
                </a:lnTo>
                <a:lnTo>
                  <a:pt x="17859" y="151804"/>
                </a:lnTo>
                <a:lnTo>
                  <a:pt x="26789" y="169664"/>
                </a:lnTo>
                <a:lnTo>
                  <a:pt x="44648" y="178594"/>
                </a:lnTo>
                <a:lnTo>
                  <a:pt x="53578" y="178594"/>
                </a:lnTo>
                <a:lnTo>
                  <a:pt x="71437" y="178594"/>
                </a:lnTo>
                <a:lnTo>
                  <a:pt x="89297" y="178594"/>
                </a:lnTo>
                <a:lnTo>
                  <a:pt x="98227" y="169664"/>
                </a:lnTo>
                <a:lnTo>
                  <a:pt x="116086" y="160734"/>
                </a:lnTo>
                <a:lnTo>
                  <a:pt x="125016" y="151804"/>
                </a:lnTo>
                <a:lnTo>
                  <a:pt x="133945" y="142875"/>
                </a:lnTo>
                <a:lnTo>
                  <a:pt x="142875" y="125015"/>
                </a:lnTo>
                <a:lnTo>
                  <a:pt x="151805" y="107156"/>
                </a:lnTo>
                <a:lnTo>
                  <a:pt x="151805" y="89297"/>
                </a:lnTo>
                <a:lnTo>
                  <a:pt x="151805" y="71437"/>
                </a:lnTo>
                <a:lnTo>
                  <a:pt x="142875" y="53578"/>
                </a:lnTo>
                <a:lnTo>
                  <a:pt x="125016" y="35719"/>
                </a:lnTo>
                <a:lnTo>
                  <a:pt x="116086" y="26789"/>
                </a:lnTo>
                <a:lnTo>
                  <a:pt x="98227" y="17859"/>
                </a:lnTo>
                <a:lnTo>
                  <a:pt x="80367" y="8929"/>
                </a:lnTo>
                <a:lnTo>
                  <a:pt x="71437" y="0"/>
                </a:lnTo>
                <a:lnTo>
                  <a:pt x="53578" y="0"/>
                </a:lnTo>
                <a:lnTo>
                  <a:pt x="35719" y="0"/>
                </a:lnTo>
                <a:lnTo>
                  <a:pt x="26789" y="8929"/>
                </a:lnTo>
                <a:lnTo>
                  <a:pt x="26789" y="8929"/>
                </a:lnTo>
                <a:lnTo>
                  <a:pt x="26789" y="892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6340078" y="2080617"/>
            <a:ext cx="35719" cy="437556"/>
          </a:xfrm>
          <a:custGeom>
            <a:avLst/>
            <a:gdLst/>
            <a:ahLst/>
            <a:cxnLst/>
            <a:rect l="0" t="0" r="0" b="0"/>
            <a:pathLst>
              <a:path w="35719" h="43755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62508"/>
                </a:lnTo>
                <a:lnTo>
                  <a:pt x="0" y="80367"/>
                </a:lnTo>
                <a:lnTo>
                  <a:pt x="0" y="107156"/>
                </a:lnTo>
                <a:lnTo>
                  <a:pt x="0" y="133945"/>
                </a:lnTo>
                <a:lnTo>
                  <a:pt x="8929" y="160734"/>
                </a:lnTo>
                <a:lnTo>
                  <a:pt x="8929" y="196453"/>
                </a:lnTo>
                <a:lnTo>
                  <a:pt x="17859" y="232172"/>
                </a:lnTo>
                <a:lnTo>
                  <a:pt x="17859" y="258961"/>
                </a:lnTo>
                <a:lnTo>
                  <a:pt x="26789" y="294680"/>
                </a:lnTo>
                <a:lnTo>
                  <a:pt x="26789" y="321469"/>
                </a:lnTo>
                <a:lnTo>
                  <a:pt x="26789" y="348258"/>
                </a:lnTo>
                <a:lnTo>
                  <a:pt x="26789" y="375047"/>
                </a:lnTo>
                <a:lnTo>
                  <a:pt x="35718" y="401836"/>
                </a:lnTo>
                <a:lnTo>
                  <a:pt x="35718" y="410766"/>
                </a:lnTo>
                <a:lnTo>
                  <a:pt x="35718" y="428625"/>
                </a:lnTo>
                <a:lnTo>
                  <a:pt x="35718" y="437555"/>
                </a:lnTo>
                <a:lnTo>
                  <a:pt x="35718" y="43755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4813101" y="3464718"/>
            <a:ext cx="241103" cy="8931"/>
          </a:xfrm>
          <a:custGeom>
            <a:avLst/>
            <a:gdLst/>
            <a:ahLst/>
            <a:cxnLst/>
            <a:rect l="0" t="0" r="0" b="0"/>
            <a:pathLst>
              <a:path w="241103" h="893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71438" y="8930"/>
                </a:lnTo>
                <a:lnTo>
                  <a:pt x="89297" y="8930"/>
                </a:lnTo>
                <a:lnTo>
                  <a:pt x="107157" y="8930"/>
                </a:lnTo>
                <a:lnTo>
                  <a:pt x="125016" y="8930"/>
                </a:lnTo>
                <a:lnTo>
                  <a:pt x="142876" y="8930"/>
                </a:lnTo>
                <a:lnTo>
                  <a:pt x="160735" y="8930"/>
                </a:lnTo>
                <a:lnTo>
                  <a:pt x="178594" y="8930"/>
                </a:lnTo>
                <a:lnTo>
                  <a:pt x="187524" y="8930"/>
                </a:lnTo>
                <a:lnTo>
                  <a:pt x="205383" y="8930"/>
                </a:lnTo>
                <a:lnTo>
                  <a:pt x="214313" y="8930"/>
                </a:lnTo>
                <a:lnTo>
                  <a:pt x="223243" y="8930"/>
                </a:lnTo>
                <a:lnTo>
                  <a:pt x="232172" y="8930"/>
                </a:lnTo>
                <a:lnTo>
                  <a:pt x="232172" y="8930"/>
                </a:lnTo>
                <a:lnTo>
                  <a:pt x="241102" y="0"/>
                </a:lnTo>
                <a:lnTo>
                  <a:pt x="241102" y="0"/>
                </a:lnTo>
                <a:lnTo>
                  <a:pt x="241102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5250656" y="3268265"/>
            <a:ext cx="17861" cy="455415"/>
          </a:xfrm>
          <a:custGeom>
            <a:avLst/>
            <a:gdLst/>
            <a:ahLst/>
            <a:cxnLst/>
            <a:rect l="0" t="0" r="0" b="0"/>
            <a:pathLst>
              <a:path w="17861" h="455415">
                <a:moveTo>
                  <a:pt x="17860" y="0"/>
                </a:moveTo>
                <a:lnTo>
                  <a:pt x="17860" y="0"/>
                </a:lnTo>
                <a:lnTo>
                  <a:pt x="17860" y="8930"/>
                </a:lnTo>
                <a:lnTo>
                  <a:pt x="17860" y="17860"/>
                </a:lnTo>
                <a:lnTo>
                  <a:pt x="17860" y="2678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98227"/>
                </a:lnTo>
                <a:lnTo>
                  <a:pt x="0" y="116086"/>
                </a:lnTo>
                <a:lnTo>
                  <a:pt x="0" y="142875"/>
                </a:lnTo>
                <a:lnTo>
                  <a:pt x="0" y="169664"/>
                </a:lnTo>
                <a:lnTo>
                  <a:pt x="0" y="196453"/>
                </a:lnTo>
                <a:lnTo>
                  <a:pt x="0" y="232172"/>
                </a:lnTo>
                <a:lnTo>
                  <a:pt x="0" y="258961"/>
                </a:lnTo>
                <a:lnTo>
                  <a:pt x="0" y="285750"/>
                </a:lnTo>
                <a:lnTo>
                  <a:pt x="0" y="321469"/>
                </a:lnTo>
                <a:lnTo>
                  <a:pt x="0" y="348258"/>
                </a:lnTo>
                <a:lnTo>
                  <a:pt x="8930" y="375047"/>
                </a:lnTo>
                <a:lnTo>
                  <a:pt x="8930" y="392906"/>
                </a:lnTo>
                <a:lnTo>
                  <a:pt x="8930" y="419696"/>
                </a:lnTo>
                <a:lnTo>
                  <a:pt x="8930" y="437555"/>
                </a:lnTo>
                <a:lnTo>
                  <a:pt x="8930" y="455414"/>
                </a:lnTo>
                <a:lnTo>
                  <a:pt x="8930" y="455414"/>
                </a:lnTo>
                <a:lnTo>
                  <a:pt x="8930" y="45541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5250656" y="3277195"/>
            <a:ext cx="205384" cy="401837"/>
          </a:xfrm>
          <a:custGeom>
            <a:avLst/>
            <a:gdLst/>
            <a:ahLst/>
            <a:cxnLst/>
            <a:rect l="0" t="0" r="0" b="0"/>
            <a:pathLst>
              <a:path w="205384" h="401837">
                <a:moveTo>
                  <a:pt x="205383" y="0"/>
                </a:moveTo>
                <a:lnTo>
                  <a:pt x="205383" y="0"/>
                </a:lnTo>
                <a:lnTo>
                  <a:pt x="205383" y="0"/>
                </a:lnTo>
                <a:lnTo>
                  <a:pt x="205383" y="0"/>
                </a:lnTo>
                <a:lnTo>
                  <a:pt x="205383" y="8930"/>
                </a:lnTo>
                <a:lnTo>
                  <a:pt x="196453" y="17859"/>
                </a:lnTo>
                <a:lnTo>
                  <a:pt x="187524" y="26789"/>
                </a:lnTo>
                <a:lnTo>
                  <a:pt x="178594" y="35719"/>
                </a:lnTo>
                <a:lnTo>
                  <a:pt x="160735" y="53578"/>
                </a:lnTo>
                <a:lnTo>
                  <a:pt x="151805" y="71437"/>
                </a:lnTo>
                <a:lnTo>
                  <a:pt x="133946" y="89297"/>
                </a:lnTo>
                <a:lnTo>
                  <a:pt x="125016" y="107156"/>
                </a:lnTo>
                <a:lnTo>
                  <a:pt x="107157" y="125016"/>
                </a:lnTo>
                <a:lnTo>
                  <a:pt x="89297" y="151805"/>
                </a:lnTo>
                <a:lnTo>
                  <a:pt x="80367" y="169664"/>
                </a:lnTo>
                <a:lnTo>
                  <a:pt x="62508" y="187523"/>
                </a:lnTo>
                <a:lnTo>
                  <a:pt x="44649" y="214312"/>
                </a:lnTo>
                <a:lnTo>
                  <a:pt x="35719" y="223242"/>
                </a:lnTo>
                <a:lnTo>
                  <a:pt x="26789" y="241101"/>
                </a:lnTo>
                <a:lnTo>
                  <a:pt x="17860" y="250031"/>
                </a:lnTo>
                <a:lnTo>
                  <a:pt x="8930" y="258961"/>
                </a:lnTo>
                <a:lnTo>
                  <a:pt x="8930" y="267891"/>
                </a:lnTo>
                <a:lnTo>
                  <a:pt x="0" y="267891"/>
                </a:lnTo>
                <a:lnTo>
                  <a:pt x="0" y="276820"/>
                </a:lnTo>
                <a:lnTo>
                  <a:pt x="0" y="276820"/>
                </a:lnTo>
                <a:lnTo>
                  <a:pt x="0" y="267891"/>
                </a:lnTo>
                <a:lnTo>
                  <a:pt x="0" y="267891"/>
                </a:lnTo>
                <a:lnTo>
                  <a:pt x="0" y="267891"/>
                </a:lnTo>
                <a:lnTo>
                  <a:pt x="8930" y="258961"/>
                </a:lnTo>
                <a:lnTo>
                  <a:pt x="17860" y="258961"/>
                </a:lnTo>
                <a:lnTo>
                  <a:pt x="26789" y="258961"/>
                </a:lnTo>
                <a:lnTo>
                  <a:pt x="35719" y="250031"/>
                </a:lnTo>
                <a:lnTo>
                  <a:pt x="53578" y="250031"/>
                </a:lnTo>
                <a:lnTo>
                  <a:pt x="62508" y="241101"/>
                </a:lnTo>
                <a:lnTo>
                  <a:pt x="80367" y="241101"/>
                </a:lnTo>
                <a:lnTo>
                  <a:pt x="98227" y="241101"/>
                </a:lnTo>
                <a:lnTo>
                  <a:pt x="116086" y="241101"/>
                </a:lnTo>
                <a:lnTo>
                  <a:pt x="133946" y="241101"/>
                </a:lnTo>
                <a:lnTo>
                  <a:pt x="151805" y="250031"/>
                </a:lnTo>
                <a:lnTo>
                  <a:pt x="160735" y="258961"/>
                </a:lnTo>
                <a:lnTo>
                  <a:pt x="169664" y="267891"/>
                </a:lnTo>
                <a:lnTo>
                  <a:pt x="178594" y="285750"/>
                </a:lnTo>
                <a:lnTo>
                  <a:pt x="187524" y="294680"/>
                </a:lnTo>
                <a:lnTo>
                  <a:pt x="196453" y="312539"/>
                </a:lnTo>
                <a:lnTo>
                  <a:pt x="196453" y="330398"/>
                </a:lnTo>
                <a:lnTo>
                  <a:pt x="196453" y="339328"/>
                </a:lnTo>
                <a:lnTo>
                  <a:pt x="196453" y="357187"/>
                </a:lnTo>
                <a:lnTo>
                  <a:pt x="196453" y="366117"/>
                </a:lnTo>
                <a:lnTo>
                  <a:pt x="196453" y="375047"/>
                </a:lnTo>
                <a:lnTo>
                  <a:pt x="196453" y="392906"/>
                </a:lnTo>
                <a:lnTo>
                  <a:pt x="205383" y="392906"/>
                </a:lnTo>
                <a:lnTo>
                  <a:pt x="205383" y="401836"/>
                </a:lnTo>
                <a:lnTo>
                  <a:pt x="205383" y="40183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5581054" y="3393281"/>
            <a:ext cx="151806" cy="214313"/>
          </a:xfrm>
          <a:custGeom>
            <a:avLst/>
            <a:gdLst/>
            <a:ahLst/>
            <a:cxnLst/>
            <a:rect l="0" t="0" r="0" b="0"/>
            <a:pathLst>
              <a:path w="151806" h="214313">
                <a:moveTo>
                  <a:pt x="8930" y="89297"/>
                </a:moveTo>
                <a:lnTo>
                  <a:pt x="8930" y="89297"/>
                </a:lnTo>
                <a:lnTo>
                  <a:pt x="8930" y="89297"/>
                </a:lnTo>
                <a:lnTo>
                  <a:pt x="8930" y="89297"/>
                </a:lnTo>
                <a:lnTo>
                  <a:pt x="0" y="98226"/>
                </a:lnTo>
                <a:lnTo>
                  <a:pt x="8930" y="116086"/>
                </a:lnTo>
                <a:lnTo>
                  <a:pt x="8930" y="125015"/>
                </a:lnTo>
                <a:lnTo>
                  <a:pt x="8930" y="133945"/>
                </a:lnTo>
                <a:lnTo>
                  <a:pt x="17860" y="151805"/>
                </a:lnTo>
                <a:lnTo>
                  <a:pt x="17860" y="160734"/>
                </a:lnTo>
                <a:lnTo>
                  <a:pt x="26789" y="169664"/>
                </a:lnTo>
                <a:lnTo>
                  <a:pt x="26789" y="187523"/>
                </a:lnTo>
                <a:lnTo>
                  <a:pt x="35719" y="196453"/>
                </a:lnTo>
                <a:lnTo>
                  <a:pt x="44649" y="205383"/>
                </a:lnTo>
                <a:lnTo>
                  <a:pt x="44649" y="205383"/>
                </a:lnTo>
                <a:lnTo>
                  <a:pt x="53578" y="214312"/>
                </a:lnTo>
                <a:lnTo>
                  <a:pt x="53578" y="214312"/>
                </a:lnTo>
                <a:lnTo>
                  <a:pt x="53578" y="214312"/>
                </a:lnTo>
                <a:lnTo>
                  <a:pt x="53578" y="214312"/>
                </a:lnTo>
                <a:lnTo>
                  <a:pt x="53578" y="214312"/>
                </a:lnTo>
                <a:lnTo>
                  <a:pt x="53578" y="205383"/>
                </a:lnTo>
                <a:lnTo>
                  <a:pt x="44649" y="196453"/>
                </a:lnTo>
                <a:lnTo>
                  <a:pt x="35719" y="187523"/>
                </a:lnTo>
                <a:lnTo>
                  <a:pt x="35719" y="169664"/>
                </a:lnTo>
                <a:lnTo>
                  <a:pt x="26789" y="160734"/>
                </a:lnTo>
                <a:lnTo>
                  <a:pt x="17860" y="142875"/>
                </a:lnTo>
                <a:lnTo>
                  <a:pt x="8930" y="125015"/>
                </a:lnTo>
                <a:lnTo>
                  <a:pt x="8930" y="116086"/>
                </a:lnTo>
                <a:lnTo>
                  <a:pt x="0" y="98226"/>
                </a:lnTo>
                <a:lnTo>
                  <a:pt x="0" y="80367"/>
                </a:lnTo>
                <a:lnTo>
                  <a:pt x="8930" y="62508"/>
                </a:lnTo>
                <a:lnTo>
                  <a:pt x="8930" y="53578"/>
                </a:lnTo>
                <a:lnTo>
                  <a:pt x="8930" y="35719"/>
                </a:lnTo>
                <a:lnTo>
                  <a:pt x="17860" y="26789"/>
                </a:lnTo>
                <a:lnTo>
                  <a:pt x="26789" y="17859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8930"/>
                </a:lnTo>
                <a:lnTo>
                  <a:pt x="107157" y="8930"/>
                </a:lnTo>
                <a:lnTo>
                  <a:pt x="116086" y="17859"/>
                </a:lnTo>
                <a:lnTo>
                  <a:pt x="125016" y="26789"/>
                </a:lnTo>
                <a:lnTo>
                  <a:pt x="133946" y="35719"/>
                </a:lnTo>
                <a:lnTo>
                  <a:pt x="142875" y="53578"/>
                </a:lnTo>
                <a:lnTo>
                  <a:pt x="151805" y="62508"/>
                </a:lnTo>
                <a:lnTo>
                  <a:pt x="151805" y="62508"/>
                </a:lnTo>
                <a:lnTo>
                  <a:pt x="151805" y="6250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5750718" y="3384351"/>
            <a:ext cx="196454" cy="160736"/>
          </a:xfrm>
          <a:custGeom>
            <a:avLst/>
            <a:gdLst/>
            <a:ahLst/>
            <a:cxnLst/>
            <a:rect l="0" t="0" r="0" b="0"/>
            <a:pathLst>
              <a:path w="196454" h="160736">
                <a:moveTo>
                  <a:pt x="0" y="71438"/>
                </a:moveTo>
                <a:lnTo>
                  <a:pt x="0" y="71438"/>
                </a:lnTo>
                <a:lnTo>
                  <a:pt x="0" y="71438"/>
                </a:lnTo>
                <a:lnTo>
                  <a:pt x="8930" y="62508"/>
                </a:lnTo>
                <a:lnTo>
                  <a:pt x="8930" y="53578"/>
                </a:lnTo>
                <a:lnTo>
                  <a:pt x="17860" y="44649"/>
                </a:lnTo>
                <a:lnTo>
                  <a:pt x="26789" y="44649"/>
                </a:lnTo>
                <a:lnTo>
                  <a:pt x="35719" y="35719"/>
                </a:lnTo>
                <a:lnTo>
                  <a:pt x="44649" y="26789"/>
                </a:lnTo>
                <a:lnTo>
                  <a:pt x="53578" y="17860"/>
                </a:lnTo>
                <a:lnTo>
                  <a:pt x="62508" y="8930"/>
                </a:lnTo>
                <a:lnTo>
                  <a:pt x="62508" y="893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30"/>
                </a:lnTo>
                <a:lnTo>
                  <a:pt x="35719" y="17860"/>
                </a:lnTo>
                <a:lnTo>
                  <a:pt x="26789" y="35719"/>
                </a:lnTo>
                <a:lnTo>
                  <a:pt x="17860" y="44649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16086"/>
                </a:lnTo>
                <a:lnTo>
                  <a:pt x="17860" y="125016"/>
                </a:lnTo>
                <a:lnTo>
                  <a:pt x="26789" y="133945"/>
                </a:lnTo>
                <a:lnTo>
                  <a:pt x="44649" y="142875"/>
                </a:lnTo>
                <a:lnTo>
                  <a:pt x="53578" y="151805"/>
                </a:lnTo>
                <a:lnTo>
                  <a:pt x="71438" y="151805"/>
                </a:lnTo>
                <a:lnTo>
                  <a:pt x="89297" y="160735"/>
                </a:lnTo>
                <a:lnTo>
                  <a:pt x="98227" y="160735"/>
                </a:lnTo>
                <a:lnTo>
                  <a:pt x="116086" y="160735"/>
                </a:lnTo>
                <a:lnTo>
                  <a:pt x="133946" y="151805"/>
                </a:lnTo>
                <a:lnTo>
                  <a:pt x="142875" y="151805"/>
                </a:lnTo>
                <a:lnTo>
                  <a:pt x="151805" y="142875"/>
                </a:lnTo>
                <a:lnTo>
                  <a:pt x="160735" y="133945"/>
                </a:lnTo>
                <a:lnTo>
                  <a:pt x="178594" y="125016"/>
                </a:lnTo>
                <a:lnTo>
                  <a:pt x="178594" y="116086"/>
                </a:lnTo>
                <a:lnTo>
                  <a:pt x="187524" y="107156"/>
                </a:lnTo>
                <a:lnTo>
                  <a:pt x="196453" y="107156"/>
                </a:lnTo>
                <a:lnTo>
                  <a:pt x="196453" y="10715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5920382" y="3223617"/>
            <a:ext cx="107158" cy="321470"/>
          </a:xfrm>
          <a:custGeom>
            <a:avLst/>
            <a:gdLst/>
            <a:ahLst/>
            <a:cxnLst/>
            <a:rect l="0" t="0" r="0" b="0"/>
            <a:pathLst>
              <a:path w="107158" h="32147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8930" y="80367"/>
                </a:lnTo>
                <a:lnTo>
                  <a:pt x="17860" y="98226"/>
                </a:lnTo>
                <a:lnTo>
                  <a:pt x="17860" y="125015"/>
                </a:lnTo>
                <a:lnTo>
                  <a:pt x="26789" y="142875"/>
                </a:lnTo>
                <a:lnTo>
                  <a:pt x="44649" y="169664"/>
                </a:lnTo>
                <a:lnTo>
                  <a:pt x="53579" y="187523"/>
                </a:lnTo>
                <a:lnTo>
                  <a:pt x="62508" y="214312"/>
                </a:lnTo>
                <a:lnTo>
                  <a:pt x="71438" y="232172"/>
                </a:lnTo>
                <a:lnTo>
                  <a:pt x="80368" y="250031"/>
                </a:lnTo>
                <a:lnTo>
                  <a:pt x="89297" y="267890"/>
                </a:lnTo>
                <a:lnTo>
                  <a:pt x="98227" y="285750"/>
                </a:lnTo>
                <a:lnTo>
                  <a:pt x="98227" y="303609"/>
                </a:lnTo>
                <a:lnTo>
                  <a:pt x="107157" y="312539"/>
                </a:lnTo>
                <a:lnTo>
                  <a:pt x="107157" y="312539"/>
                </a:lnTo>
                <a:lnTo>
                  <a:pt x="107157" y="321469"/>
                </a:lnTo>
                <a:lnTo>
                  <a:pt x="107157" y="321469"/>
                </a:lnTo>
                <a:lnTo>
                  <a:pt x="107157" y="32146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5991820" y="3321843"/>
            <a:ext cx="142876" cy="214314"/>
          </a:xfrm>
          <a:custGeom>
            <a:avLst/>
            <a:gdLst/>
            <a:ahLst/>
            <a:cxnLst/>
            <a:rect l="0" t="0" r="0" b="0"/>
            <a:pathLst>
              <a:path w="142876" h="214314">
                <a:moveTo>
                  <a:pt x="8930" y="26789"/>
                </a:moveTo>
                <a:lnTo>
                  <a:pt x="8930" y="26789"/>
                </a:lnTo>
                <a:lnTo>
                  <a:pt x="8930" y="26789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62508" y="8930"/>
                </a:lnTo>
                <a:lnTo>
                  <a:pt x="80367" y="17860"/>
                </a:lnTo>
                <a:lnTo>
                  <a:pt x="98226" y="17860"/>
                </a:lnTo>
                <a:lnTo>
                  <a:pt x="107156" y="26789"/>
                </a:lnTo>
                <a:lnTo>
                  <a:pt x="116086" y="35719"/>
                </a:lnTo>
                <a:lnTo>
                  <a:pt x="125016" y="44649"/>
                </a:lnTo>
                <a:lnTo>
                  <a:pt x="133945" y="53578"/>
                </a:lnTo>
                <a:lnTo>
                  <a:pt x="142875" y="71438"/>
                </a:lnTo>
                <a:lnTo>
                  <a:pt x="142875" y="80368"/>
                </a:lnTo>
                <a:lnTo>
                  <a:pt x="142875" y="98227"/>
                </a:lnTo>
                <a:lnTo>
                  <a:pt x="133945" y="107157"/>
                </a:lnTo>
                <a:lnTo>
                  <a:pt x="125016" y="125016"/>
                </a:lnTo>
                <a:lnTo>
                  <a:pt x="116086" y="133946"/>
                </a:lnTo>
                <a:lnTo>
                  <a:pt x="98226" y="151805"/>
                </a:lnTo>
                <a:lnTo>
                  <a:pt x="80367" y="160735"/>
                </a:lnTo>
                <a:lnTo>
                  <a:pt x="62508" y="178594"/>
                </a:lnTo>
                <a:lnTo>
                  <a:pt x="44648" y="187524"/>
                </a:lnTo>
                <a:lnTo>
                  <a:pt x="17859" y="205383"/>
                </a:lnTo>
                <a:lnTo>
                  <a:pt x="0" y="214313"/>
                </a:lnTo>
                <a:lnTo>
                  <a:pt x="0" y="214313"/>
                </a:lnTo>
                <a:lnTo>
                  <a:pt x="0" y="21431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6223992" y="3393281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6518671" y="2446734"/>
            <a:ext cx="17860" cy="8931"/>
          </a:xfrm>
          <a:custGeom>
            <a:avLst/>
            <a:gdLst/>
            <a:ahLst/>
            <a:cxnLst/>
            <a:rect l="0" t="0" r="0" b="0"/>
            <a:pathLst>
              <a:path w="17860" h="8931">
                <a:moveTo>
                  <a:pt x="17859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5572125" y="2955726"/>
            <a:ext cx="169665" cy="71439"/>
          </a:xfrm>
          <a:custGeom>
            <a:avLst/>
            <a:gdLst/>
            <a:ahLst/>
            <a:cxnLst/>
            <a:rect l="0" t="0" r="0" b="0"/>
            <a:pathLst>
              <a:path w="169665" h="71439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17860"/>
                </a:lnTo>
                <a:lnTo>
                  <a:pt x="26789" y="17860"/>
                </a:lnTo>
                <a:lnTo>
                  <a:pt x="35718" y="17860"/>
                </a:lnTo>
                <a:lnTo>
                  <a:pt x="53578" y="26789"/>
                </a:lnTo>
                <a:lnTo>
                  <a:pt x="62507" y="26789"/>
                </a:lnTo>
                <a:lnTo>
                  <a:pt x="71437" y="26789"/>
                </a:lnTo>
                <a:lnTo>
                  <a:pt x="89296" y="35719"/>
                </a:lnTo>
                <a:lnTo>
                  <a:pt x="98226" y="35719"/>
                </a:lnTo>
                <a:lnTo>
                  <a:pt x="107156" y="44649"/>
                </a:lnTo>
                <a:lnTo>
                  <a:pt x="116086" y="44649"/>
                </a:lnTo>
                <a:lnTo>
                  <a:pt x="125015" y="53578"/>
                </a:lnTo>
                <a:lnTo>
                  <a:pt x="133945" y="53578"/>
                </a:lnTo>
                <a:lnTo>
                  <a:pt x="142875" y="62508"/>
                </a:lnTo>
                <a:lnTo>
                  <a:pt x="151804" y="62508"/>
                </a:lnTo>
                <a:lnTo>
                  <a:pt x="151804" y="62508"/>
                </a:lnTo>
                <a:lnTo>
                  <a:pt x="160734" y="71438"/>
                </a:lnTo>
                <a:lnTo>
                  <a:pt x="160734" y="71438"/>
                </a:lnTo>
                <a:lnTo>
                  <a:pt x="160734" y="71438"/>
                </a:lnTo>
                <a:lnTo>
                  <a:pt x="160734" y="71438"/>
                </a:lnTo>
                <a:lnTo>
                  <a:pt x="160734" y="71438"/>
                </a:lnTo>
                <a:lnTo>
                  <a:pt x="169664" y="71438"/>
                </a:lnTo>
                <a:lnTo>
                  <a:pt x="169664" y="71438"/>
                </a:lnTo>
                <a:lnTo>
                  <a:pt x="169664" y="7143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5598914" y="2884289"/>
            <a:ext cx="89298" cy="250032"/>
          </a:xfrm>
          <a:custGeom>
            <a:avLst/>
            <a:gdLst/>
            <a:ahLst/>
            <a:cxnLst/>
            <a:rect l="0" t="0" r="0" b="0"/>
            <a:pathLst>
              <a:path w="89298" h="250032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71437" y="17859"/>
                </a:lnTo>
                <a:lnTo>
                  <a:pt x="71437" y="26789"/>
                </a:lnTo>
                <a:lnTo>
                  <a:pt x="62507" y="35719"/>
                </a:lnTo>
                <a:lnTo>
                  <a:pt x="62507" y="44648"/>
                </a:lnTo>
                <a:lnTo>
                  <a:pt x="53578" y="62508"/>
                </a:lnTo>
                <a:lnTo>
                  <a:pt x="53578" y="71437"/>
                </a:lnTo>
                <a:lnTo>
                  <a:pt x="53578" y="89297"/>
                </a:lnTo>
                <a:lnTo>
                  <a:pt x="44648" y="98226"/>
                </a:lnTo>
                <a:lnTo>
                  <a:pt x="44648" y="116086"/>
                </a:lnTo>
                <a:lnTo>
                  <a:pt x="35718" y="133945"/>
                </a:lnTo>
                <a:lnTo>
                  <a:pt x="35718" y="151805"/>
                </a:lnTo>
                <a:lnTo>
                  <a:pt x="26789" y="160734"/>
                </a:lnTo>
                <a:lnTo>
                  <a:pt x="26789" y="178594"/>
                </a:lnTo>
                <a:lnTo>
                  <a:pt x="17859" y="196453"/>
                </a:lnTo>
                <a:lnTo>
                  <a:pt x="17859" y="205383"/>
                </a:lnTo>
                <a:lnTo>
                  <a:pt x="17859" y="214312"/>
                </a:lnTo>
                <a:lnTo>
                  <a:pt x="17859" y="223242"/>
                </a:lnTo>
                <a:lnTo>
                  <a:pt x="8929" y="232172"/>
                </a:lnTo>
                <a:lnTo>
                  <a:pt x="8929" y="241101"/>
                </a:lnTo>
                <a:lnTo>
                  <a:pt x="0" y="250031"/>
                </a:lnTo>
                <a:lnTo>
                  <a:pt x="0" y="250031"/>
                </a:lnTo>
                <a:lnTo>
                  <a:pt x="0" y="25003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5545336" y="2928937"/>
            <a:ext cx="214313" cy="98228"/>
          </a:xfrm>
          <a:custGeom>
            <a:avLst/>
            <a:gdLst/>
            <a:ahLst/>
            <a:cxnLst/>
            <a:rect l="0" t="0" r="0" b="0"/>
            <a:pathLst>
              <a:path w="214313" h="98228">
                <a:moveTo>
                  <a:pt x="0" y="98227"/>
                </a:moveTo>
                <a:lnTo>
                  <a:pt x="0" y="98227"/>
                </a:lnTo>
                <a:lnTo>
                  <a:pt x="0" y="98227"/>
                </a:lnTo>
                <a:lnTo>
                  <a:pt x="0" y="89297"/>
                </a:lnTo>
                <a:lnTo>
                  <a:pt x="8930" y="89297"/>
                </a:lnTo>
                <a:lnTo>
                  <a:pt x="17859" y="80367"/>
                </a:lnTo>
                <a:lnTo>
                  <a:pt x="26789" y="80367"/>
                </a:lnTo>
                <a:lnTo>
                  <a:pt x="35718" y="71438"/>
                </a:lnTo>
                <a:lnTo>
                  <a:pt x="44648" y="71438"/>
                </a:lnTo>
                <a:lnTo>
                  <a:pt x="53578" y="62508"/>
                </a:lnTo>
                <a:lnTo>
                  <a:pt x="62507" y="53578"/>
                </a:lnTo>
                <a:lnTo>
                  <a:pt x="71437" y="53578"/>
                </a:lnTo>
                <a:lnTo>
                  <a:pt x="89296" y="44649"/>
                </a:lnTo>
                <a:lnTo>
                  <a:pt x="98226" y="44649"/>
                </a:lnTo>
                <a:lnTo>
                  <a:pt x="116085" y="35719"/>
                </a:lnTo>
                <a:lnTo>
                  <a:pt x="133945" y="26789"/>
                </a:lnTo>
                <a:lnTo>
                  <a:pt x="151804" y="26789"/>
                </a:lnTo>
                <a:lnTo>
                  <a:pt x="160734" y="17860"/>
                </a:lnTo>
                <a:lnTo>
                  <a:pt x="178593" y="17860"/>
                </a:lnTo>
                <a:lnTo>
                  <a:pt x="187523" y="8930"/>
                </a:lnTo>
                <a:lnTo>
                  <a:pt x="205382" y="0"/>
                </a:lnTo>
                <a:lnTo>
                  <a:pt x="214312" y="0"/>
                </a:lnTo>
                <a:lnTo>
                  <a:pt x="214312" y="0"/>
                </a:lnTo>
                <a:lnTo>
                  <a:pt x="214312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5956101" y="2839640"/>
            <a:ext cx="258962" cy="267892"/>
          </a:xfrm>
          <a:custGeom>
            <a:avLst/>
            <a:gdLst/>
            <a:ahLst/>
            <a:cxnLst/>
            <a:rect l="0" t="0" r="0" b="0"/>
            <a:pathLst>
              <a:path w="258962" h="267892">
                <a:moveTo>
                  <a:pt x="98227" y="0"/>
                </a:moveTo>
                <a:lnTo>
                  <a:pt x="98227" y="0"/>
                </a:lnTo>
                <a:lnTo>
                  <a:pt x="98227" y="8930"/>
                </a:lnTo>
                <a:lnTo>
                  <a:pt x="89297" y="8930"/>
                </a:lnTo>
                <a:lnTo>
                  <a:pt x="80367" y="17860"/>
                </a:lnTo>
                <a:lnTo>
                  <a:pt x="71438" y="26789"/>
                </a:lnTo>
                <a:lnTo>
                  <a:pt x="53578" y="44649"/>
                </a:lnTo>
                <a:lnTo>
                  <a:pt x="44649" y="53579"/>
                </a:lnTo>
                <a:lnTo>
                  <a:pt x="35719" y="80368"/>
                </a:lnTo>
                <a:lnTo>
                  <a:pt x="17860" y="98227"/>
                </a:lnTo>
                <a:lnTo>
                  <a:pt x="17860" y="116086"/>
                </a:lnTo>
                <a:lnTo>
                  <a:pt x="8930" y="142875"/>
                </a:lnTo>
                <a:lnTo>
                  <a:pt x="0" y="160735"/>
                </a:lnTo>
                <a:lnTo>
                  <a:pt x="0" y="187524"/>
                </a:lnTo>
                <a:lnTo>
                  <a:pt x="0" y="205383"/>
                </a:lnTo>
                <a:lnTo>
                  <a:pt x="8930" y="223243"/>
                </a:lnTo>
                <a:lnTo>
                  <a:pt x="8930" y="241102"/>
                </a:lnTo>
                <a:lnTo>
                  <a:pt x="17860" y="250032"/>
                </a:lnTo>
                <a:lnTo>
                  <a:pt x="26789" y="258961"/>
                </a:lnTo>
                <a:lnTo>
                  <a:pt x="44649" y="267891"/>
                </a:lnTo>
                <a:lnTo>
                  <a:pt x="53578" y="267891"/>
                </a:lnTo>
                <a:lnTo>
                  <a:pt x="71438" y="267891"/>
                </a:lnTo>
                <a:lnTo>
                  <a:pt x="89297" y="267891"/>
                </a:lnTo>
                <a:lnTo>
                  <a:pt x="107156" y="258961"/>
                </a:lnTo>
                <a:lnTo>
                  <a:pt x="125016" y="250032"/>
                </a:lnTo>
                <a:lnTo>
                  <a:pt x="151805" y="241102"/>
                </a:lnTo>
                <a:lnTo>
                  <a:pt x="169664" y="232172"/>
                </a:lnTo>
                <a:lnTo>
                  <a:pt x="187524" y="214313"/>
                </a:lnTo>
                <a:lnTo>
                  <a:pt x="196453" y="205383"/>
                </a:lnTo>
                <a:lnTo>
                  <a:pt x="214313" y="187524"/>
                </a:lnTo>
                <a:lnTo>
                  <a:pt x="232172" y="169664"/>
                </a:lnTo>
                <a:lnTo>
                  <a:pt x="241102" y="151805"/>
                </a:lnTo>
                <a:lnTo>
                  <a:pt x="250031" y="125016"/>
                </a:lnTo>
                <a:lnTo>
                  <a:pt x="258961" y="107157"/>
                </a:lnTo>
                <a:lnTo>
                  <a:pt x="258961" y="89297"/>
                </a:lnTo>
                <a:lnTo>
                  <a:pt x="258961" y="71438"/>
                </a:lnTo>
                <a:lnTo>
                  <a:pt x="250031" y="62508"/>
                </a:lnTo>
                <a:lnTo>
                  <a:pt x="241102" y="44649"/>
                </a:lnTo>
                <a:lnTo>
                  <a:pt x="232172" y="35719"/>
                </a:lnTo>
                <a:lnTo>
                  <a:pt x="223242" y="17860"/>
                </a:lnTo>
                <a:lnTo>
                  <a:pt x="205383" y="17860"/>
                </a:lnTo>
                <a:lnTo>
                  <a:pt x="187524" y="8930"/>
                </a:lnTo>
                <a:lnTo>
                  <a:pt x="169664" y="0"/>
                </a:lnTo>
                <a:lnTo>
                  <a:pt x="151805" y="0"/>
                </a:lnTo>
                <a:lnTo>
                  <a:pt x="142875" y="8930"/>
                </a:lnTo>
                <a:lnTo>
                  <a:pt x="125016" y="8930"/>
                </a:lnTo>
                <a:lnTo>
                  <a:pt x="116086" y="17860"/>
                </a:lnTo>
                <a:lnTo>
                  <a:pt x="107156" y="26789"/>
                </a:lnTo>
                <a:lnTo>
                  <a:pt x="98227" y="26789"/>
                </a:lnTo>
                <a:lnTo>
                  <a:pt x="98227" y="2678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6250781" y="2911078"/>
            <a:ext cx="142876" cy="142876"/>
          </a:xfrm>
          <a:custGeom>
            <a:avLst/>
            <a:gdLst/>
            <a:ahLst/>
            <a:cxnLst/>
            <a:rect l="0" t="0" r="0" b="0"/>
            <a:pathLst>
              <a:path w="142876" h="142876">
                <a:moveTo>
                  <a:pt x="26789" y="0"/>
                </a:moveTo>
                <a:lnTo>
                  <a:pt x="26789" y="0"/>
                </a:lnTo>
                <a:lnTo>
                  <a:pt x="17859" y="0"/>
                </a:lnTo>
                <a:lnTo>
                  <a:pt x="17859" y="0"/>
                </a:lnTo>
                <a:lnTo>
                  <a:pt x="8930" y="8930"/>
                </a:lnTo>
                <a:lnTo>
                  <a:pt x="893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8"/>
                </a:lnTo>
                <a:lnTo>
                  <a:pt x="17859" y="53578"/>
                </a:lnTo>
                <a:lnTo>
                  <a:pt x="26789" y="62508"/>
                </a:lnTo>
                <a:lnTo>
                  <a:pt x="44648" y="71437"/>
                </a:lnTo>
                <a:lnTo>
                  <a:pt x="53578" y="89297"/>
                </a:lnTo>
                <a:lnTo>
                  <a:pt x="71437" y="98226"/>
                </a:lnTo>
                <a:lnTo>
                  <a:pt x="80367" y="107156"/>
                </a:lnTo>
                <a:lnTo>
                  <a:pt x="98226" y="116086"/>
                </a:lnTo>
                <a:lnTo>
                  <a:pt x="107156" y="125016"/>
                </a:lnTo>
                <a:lnTo>
                  <a:pt x="116086" y="133945"/>
                </a:lnTo>
                <a:lnTo>
                  <a:pt x="133945" y="142875"/>
                </a:lnTo>
                <a:lnTo>
                  <a:pt x="133945" y="142875"/>
                </a:lnTo>
                <a:lnTo>
                  <a:pt x="142875" y="142875"/>
                </a:lnTo>
                <a:lnTo>
                  <a:pt x="142875" y="142875"/>
                </a:lnTo>
                <a:lnTo>
                  <a:pt x="142875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6304359" y="2875359"/>
            <a:ext cx="62509" cy="160736"/>
          </a:xfrm>
          <a:custGeom>
            <a:avLst/>
            <a:gdLst/>
            <a:ahLst/>
            <a:cxnLst/>
            <a:rect l="0" t="0" r="0" b="0"/>
            <a:pathLst>
              <a:path w="62509" h="160736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8930"/>
                </a:lnTo>
                <a:lnTo>
                  <a:pt x="62508" y="17860"/>
                </a:lnTo>
                <a:lnTo>
                  <a:pt x="53578" y="17860"/>
                </a:lnTo>
                <a:lnTo>
                  <a:pt x="44648" y="26789"/>
                </a:lnTo>
                <a:lnTo>
                  <a:pt x="44648" y="44649"/>
                </a:lnTo>
                <a:lnTo>
                  <a:pt x="35719" y="53578"/>
                </a:lnTo>
                <a:lnTo>
                  <a:pt x="26789" y="71438"/>
                </a:lnTo>
                <a:lnTo>
                  <a:pt x="26789" y="80367"/>
                </a:lnTo>
                <a:lnTo>
                  <a:pt x="17859" y="98227"/>
                </a:lnTo>
                <a:lnTo>
                  <a:pt x="17859" y="116086"/>
                </a:lnTo>
                <a:lnTo>
                  <a:pt x="8930" y="125016"/>
                </a:lnTo>
                <a:lnTo>
                  <a:pt x="8930" y="142875"/>
                </a:lnTo>
                <a:lnTo>
                  <a:pt x="0" y="151805"/>
                </a:lnTo>
                <a:lnTo>
                  <a:pt x="0" y="160735"/>
                </a:lnTo>
                <a:lnTo>
                  <a:pt x="0" y="16073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6491882" y="2920008"/>
            <a:ext cx="17860" cy="133946"/>
          </a:xfrm>
          <a:custGeom>
            <a:avLst/>
            <a:gdLst/>
            <a:ahLst/>
            <a:cxnLst/>
            <a:rect l="0" t="0" r="0" b="0"/>
            <a:pathLst>
              <a:path w="17860" h="133946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53578"/>
                </a:lnTo>
                <a:lnTo>
                  <a:pt x="0" y="62507"/>
                </a:lnTo>
                <a:lnTo>
                  <a:pt x="8930" y="80367"/>
                </a:lnTo>
                <a:lnTo>
                  <a:pt x="8930" y="89296"/>
                </a:lnTo>
                <a:lnTo>
                  <a:pt x="8930" y="98226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25015"/>
                </a:lnTo>
                <a:lnTo>
                  <a:pt x="17859" y="133945"/>
                </a:lnTo>
                <a:lnTo>
                  <a:pt x="17859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6500812" y="278606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6545460" y="2732484"/>
            <a:ext cx="178595" cy="330400"/>
          </a:xfrm>
          <a:custGeom>
            <a:avLst/>
            <a:gdLst/>
            <a:ahLst/>
            <a:cxnLst/>
            <a:rect l="0" t="0" r="0" b="0"/>
            <a:pathLst>
              <a:path w="178595" h="330400">
                <a:moveTo>
                  <a:pt x="116086" y="151805"/>
                </a:moveTo>
                <a:lnTo>
                  <a:pt x="107156" y="142875"/>
                </a:lnTo>
                <a:lnTo>
                  <a:pt x="107156" y="142875"/>
                </a:lnTo>
                <a:lnTo>
                  <a:pt x="107156" y="142875"/>
                </a:lnTo>
                <a:lnTo>
                  <a:pt x="107156" y="142875"/>
                </a:lnTo>
                <a:lnTo>
                  <a:pt x="98227" y="142875"/>
                </a:lnTo>
                <a:lnTo>
                  <a:pt x="89297" y="142875"/>
                </a:lnTo>
                <a:lnTo>
                  <a:pt x="80367" y="142875"/>
                </a:lnTo>
                <a:lnTo>
                  <a:pt x="71438" y="151805"/>
                </a:lnTo>
                <a:lnTo>
                  <a:pt x="62508" y="160735"/>
                </a:lnTo>
                <a:lnTo>
                  <a:pt x="53578" y="169664"/>
                </a:lnTo>
                <a:lnTo>
                  <a:pt x="44649" y="178594"/>
                </a:lnTo>
                <a:lnTo>
                  <a:pt x="26789" y="187524"/>
                </a:lnTo>
                <a:lnTo>
                  <a:pt x="26789" y="196453"/>
                </a:lnTo>
                <a:lnTo>
                  <a:pt x="17860" y="214313"/>
                </a:lnTo>
                <a:lnTo>
                  <a:pt x="8930" y="223242"/>
                </a:lnTo>
                <a:lnTo>
                  <a:pt x="8930" y="241102"/>
                </a:lnTo>
                <a:lnTo>
                  <a:pt x="0" y="250031"/>
                </a:lnTo>
                <a:lnTo>
                  <a:pt x="0" y="267891"/>
                </a:lnTo>
                <a:lnTo>
                  <a:pt x="8930" y="276820"/>
                </a:lnTo>
                <a:lnTo>
                  <a:pt x="8930" y="285750"/>
                </a:lnTo>
                <a:lnTo>
                  <a:pt x="8930" y="303610"/>
                </a:lnTo>
                <a:lnTo>
                  <a:pt x="17860" y="312539"/>
                </a:lnTo>
                <a:lnTo>
                  <a:pt x="26789" y="321469"/>
                </a:lnTo>
                <a:lnTo>
                  <a:pt x="35719" y="321469"/>
                </a:lnTo>
                <a:lnTo>
                  <a:pt x="44649" y="330399"/>
                </a:lnTo>
                <a:lnTo>
                  <a:pt x="53578" y="330399"/>
                </a:lnTo>
                <a:lnTo>
                  <a:pt x="62508" y="330399"/>
                </a:lnTo>
                <a:lnTo>
                  <a:pt x="71438" y="330399"/>
                </a:lnTo>
                <a:lnTo>
                  <a:pt x="80367" y="321469"/>
                </a:lnTo>
                <a:lnTo>
                  <a:pt x="89297" y="312539"/>
                </a:lnTo>
                <a:lnTo>
                  <a:pt x="98227" y="303610"/>
                </a:lnTo>
                <a:lnTo>
                  <a:pt x="107156" y="294680"/>
                </a:lnTo>
                <a:lnTo>
                  <a:pt x="116086" y="285750"/>
                </a:lnTo>
                <a:lnTo>
                  <a:pt x="116086" y="267891"/>
                </a:lnTo>
                <a:lnTo>
                  <a:pt x="125016" y="250031"/>
                </a:lnTo>
                <a:lnTo>
                  <a:pt x="125016" y="232172"/>
                </a:lnTo>
                <a:lnTo>
                  <a:pt x="125016" y="214313"/>
                </a:lnTo>
                <a:lnTo>
                  <a:pt x="125016" y="196453"/>
                </a:lnTo>
                <a:lnTo>
                  <a:pt x="125016" y="178594"/>
                </a:lnTo>
                <a:lnTo>
                  <a:pt x="125016" y="160735"/>
                </a:lnTo>
                <a:lnTo>
                  <a:pt x="125016" y="142875"/>
                </a:lnTo>
                <a:lnTo>
                  <a:pt x="116086" y="125016"/>
                </a:lnTo>
                <a:lnTo>
                  <a:pt x="116086" y="107156"/>
                </a:lnTo>
                <a:lnTo>
                  <a:pt x="107156" y="89297"/>
                </a:lnTo>
                <a:lnTo>
                  <a:pt x="107156" y="71438"/>
                </a:lnTo>
                <a:lnTo>
                  <a:pt x="98227" y="53579"/>
                </a:lnTo>
                <a:lnTo>
                  <a:pt x="98227" y="44649"/>
                </a:lnTo>
                <a:lnTo>
                  <a:pt x="98227" y="26789"/>
                </a:lnTo>
                <a:lnTo>
                  <a:pt x="89297" y="1786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89297" y="17860"/>
                </a:lnTo>
                <a:lnTo>
                  <a:pt x="98227" y="26789"/>
                </a:lnTo>
                <a:lnTo>
                  <a:pt x="98227" y="44649"/>
                </a:lnTo>
                <a:lnTo>
                  <a:pt x="98227" y="62508"/>
                </a:lnTo>
                <a:lnTo>
                  <a:pt x="107156" y="80367"/>
                </a:lnTo>
                <a:lnTo>
                  <a:pt x="107156" y="107156"/>
                </a:lnTo>
                <a:lnTo>
                  <a:pt x="116086" y="125016"/>
                </a:lnTo>
                <a:lnTo>
                  <a:pt x="125016" y="142875"/>
                </a:lnTo>
                <a:lnTo>
                  <a:pt x="133945" y="169664"/>
                </a:lnTo>
                <a:lnTo>
                  <a:pt x="133945" y="196453"/>
                </a:lnTo>
                <a:lnTo>
                  <a:pt x="142875" y="214313"/>
                </a:lnTo>
                <a:lnTo>
                  <a:pt x="151805" y="241102"/>
                </a:lnTo>
                <a:lnTo>
                  <a:pt x="160735" y="258961"/>
                </a:lnTo>
                <a:lnTo>
                  <a:pt x="160735" y="276820"/>
                </a:lnTo>
                <a:lnTo>
                  <a:pt x="169664" y="294680"/>
                </a:lnTo>
                <a:lnTo>
                  <a:pt x="178594" y="303610"/>
                </a:lnTo>
                <a:lnTo>
                  <a:pt x="178594" y="312539"/>
                </a:lnTo>
                <a:lnTo>
                  <a:pt x="178594" y="31253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6840140" y="2982515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7125890" y="2821781"/>
            <a:ext cx="53579" cy="357189"/>
          </a:xfrm>
          <a:custGeom>
            <a:avLst/>
            <a:gdLst/>
            <a:ahLst/>
            <a:cxnLst/>
            <a:rect l="0" t="0" r="0" b="0"/>
            <a:pathLst>
              <a:path w="53579" h="357189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89297"/>
                </a:lnTo>
                <a:lnTo>
                  <a:pt x="8930" y="116086"/>
                </a:lnTo>
                <a:lnTo>
                  <a:pt x="8930" y="142875"/>
                </a:lnTo>
                <a:lnTo>
                  <a:pt x="17859" y="169664"/>
                </a:lnTo>
                <a:lnTo>
                  <a:pt x="17859" y="196453"/>
                </a:lnTo>
                <a:lnTo>
                  <a:pt x="26789" y="223242"/>
                </a:lnTo>
                <a:lnTo>
                  <a:pt x="35719" y="250031"/>
                </a:lnTo>
                <a:lnTo>
                  <a:pt x="44648" y="276820"/>
                </a:lnTo>
                <a:lnTo>
                  <a:pt x="44648" y="303609"/>
                </a:lnTo>
                <a:lnTo>
                  <a:pt x="53578" y="321469"/>
                </a:lnTo>
                <a:lnTo>
                  <a:pt x="53578" y="339328"/>
                </a:lnTo>
                <a:lnTo>
                  <a:pt x="53578" y="357188"/>
                </a:lnTo>
                <a:lnTo>
                  <a:pt x="53578" y="357188"/>
                </a:lnTo>
                <a:lnTo>
                  <a:pt x="53578" y="35718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7108030" y="2750344"/>
            <a:ext cx="160736" cy="276821"/>
          </a:xfrm>
          <a:custGeom>
            <a:avLst/>
            <a:gdLst/>
            <a:ahLst/>
            <a:cxnLst/>
            <a:rect l="0" t="0" r="0" b="0"/>
            <a:pathLst>
              <a:path w="160736" h="276821">
                <a:moveTo>
                  <a:pt x="17860" y="44648"/>
                </a:moveTo>
                <a:lnTo>
                  <a:pt x="17860" y="44648"/>
                </a:lnTo>
                <a:lnTo>
                  <a:pt x="17860" y="35719"/>
                </a:lnTo>
                <a:lnTo>
                  <a:pt x="17860" y="35719"/>
                </a:lnTo>
                <a:lnTo>
                  <a:pt x="17860" y="26789"/>
                </a:lnTo>
                <a:lnTo>
                  <a:pt x="26790" y="17859"/>
                </a:lnTo>
                <a:lnTo>
                  <a:pt x="26790" y="17859"/>
                </a:lnTo>
                <a:lnTo>
                  <a:pt x="35719" y="8929"/>
                </a:lnTo>
                <a:lnTo>
                  <a:pt x="44649" y="0"/>
                </a:lnTo>
                <a:lnTo>
                  <a:pt x="53579" y="0"/>
                </a:lnTo>
                <a:lnTo>
                  <a:pt x="71438" y="0"/>
                </a:lnTo>
                <a:lnTo>
                  <a:pt x="80368" y="8929"/>
                </a:lnTo>
                <a:lnTo>
                  <a:pt x="98227" y="8929"/>
                </a:lnTo>
                <a:lnTo>
                  <a:pt x="116086" y="17859"/>
                </a:lnTo>
                <a:lnTo>
                  <a:pt x="125016" y="35719"/>
                </a:lnTo>
                <a:lnTo>
                  <a:pt x="142875" y="44648"/>
                </a:lnTo>
                <a:lnTo>
                  <a:pt x="151805" y="53578"/>
                </a:lnTo>
                <a:lnTo>
                  <a:pt x="160735" y="71437"/>
                </a:lnTo>
                <a:lnTo>
                  <a:pt x="160735" y="89296"/>
                </a:lnTo>
                <a:lnTo>
                  <a:pt x="160735" y="107156"/>
                </a:lnTo>
                <a:lnTo>
                  <a:pt x="160735" y="116085"/>
                </a:lnTo>
                <a:lnTo>
                  <a:pt x="151805" y="142875"/>
                </a:lnTo>
                <a:lnTo>
                  <a:pt x="142875" y="160734"/>
                </a:lnTo>
                <a:lnTo>
                  <a:pt x="133946" y="169664"/>
                </a:lnTo>
                <a:lnTo>
                  <a:pt x="116086" y="187523"/>
                </a:lnTo>
                <a:lnTo>
                  <a:pt x="98227" y="205382"/>
                </a:lnTo>
                <a:lnTo>
                  <a:pt x="89297" y="223242"/>
                </a:lnTo>
                <a:lnTo>
                  <a:pt x="71438" y="232171"/>
                </a:lnTo>
                <a:lnTo>
                  <a:pt x="53579" y="250031"/>
                </a:lnTo>
                <a:lnTo>
                  <a:pt x="35719" y="258960"/>
                </a:lnTo>
                <a:lnTo>
                  <a:pt x="17860" y="267890"/>
                </a:lnTo>
                <a:lnTo>
                  <a:pt x="0" y="276820"/>
                </a:lnTo>
                <a:lnTo>
                  <a:pt x="0" y="276820"/>
                </a:lnTo>
                <a:lnTo>
                  <a:pt x="0" y="27682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7304484" y="2830711"/>
            <a:ext cx="89297" cy="151805"/>
          </a:xfrm>
          <a:custGeom>
            <a:avLst/>
            <a:gdLst/>
            <a:ahLst/>
            <a:cxnLst/>
            <a:rect l="0" t="0" r="0" b="0"/>
            <a:pathLst>
              <a:path w="89297" h="151805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53578"/>
                </a:lnTo>
                <a:lnTo>
                  <a:pt x="8929" y="71437"/>
                </a:lnTo>
                <a:lnTo>
                  <a:pt x="8929" y="80367"/>
                </a:lnTo>
                <a:lnTo>
                  <a:pt x="17859" y="98226"/>
                </a:lnTo>
                <a:lnTo>
                  <a:pt x="26789" y="116086"/>
                </a:lnTo>
                <a:lnTo>
                  <a:pt x="44648" y="125015"/>
                </a:lnTo>
                <a:lnTo>
                  <a:pt x="53578" y="133945"/>
                </a:lnTo>
                <a:lnTo>
                  <a:pt x="62507" y="142875"/>
                </a:lnTo>
                <a:lnTo>
                  <a:pt x="80367" y="151804"/>
                </a:lnTo>
                <a:lnTo>
                  <a:pt x="89296" y="151804"/>
                </a:lnTo>
                <a:lnTo>
                  <a:pt x="89296" y="151804"/>
                </a:lnTo>
                <a:lnTo>
                  <a:pt x="89296" y="15180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7384851" y="2830711"/>
            <a:ext cx="35720" cy="303610"/>
          </a:xfrm>
          <a:custGeom>
            <a:avLst/>
            <a:gdLst/>
            <a:ahLst/>
            <a:cxnLst/>
            <a:rect l="0" t="0" r="0" b="0"/>
            <a:pathLst>
              <a:path w="35720" h="303610">
                <a:moveTo>
                  <a:pt x="3571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29"/>
                </a:lnTo>
                <a:lnTo>
                  <a:pt x="17859" y="8929"/>
                </a:lnTo>
                <a:lnTo>
                  <a:pt x="17859" y="26789"/>
                </a:lnTo>
                <a:lnTo>
                  <a:pt x="17859" y="44648"/>
                </a:lnTo>
                <a:lnTo>
                  <a:pt x="8929" y="62508"/>
                </a:lnTo>
                <a:lnTo>
                  <a:pt x="8929" y="89297"/>
                </a:lnTo>
                <a:lnTo>
                  <a:pt x="8929" y="116086"/>
                </a:lnTo>
                <a:lnTo>
                  <a:pt x="8929" y="142875"/>
                </a:lnTo>
                <a:lnTo>
                  <a:pt x="8929" y="169664"/>
                </a:lnTo>
                <a:lnTo>
                  <a:pt x="0" y="196453"/>
                </a:lnTo>
                <a:lnTo>
                  <a:pt x="0" y="214312"/>
                </a:lnTo>
                <a:lnTo>
                  <a:pt x="0" y="241101"/>
                </a:lnTo>
                <a:lnTo>
                  <a:pt x="8929" y="258961"/>
                </a:lnTo>
                <a:lnTo>
                  <a:pt x="8929" y="276820"/>
                </a:lnTo>
                <a:lnTo>
                  <a:pt x="8929" y="285750"/>
                </a:lnTo>
                <a:lnTo>
                  <a:pt x="17859" y="303609"/>
                </a:lnTo>
                <a:lnTo>
                  <a:pt x="17859" y="303609"/>
                </a:lnTo>
                <a:lnTo>
                  <a:pt x="17859" y="30360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7509866" y="2750344"/>
            <a:ext cx="98228" cy="214313"/>
          </a:xfrm>
          <a:custGeom>
            <a:avLst/>
            <a:gdLst/>
            <a:ahLst/>
            <a:cxnLst/>
            <a:rect l="0" t="0" r="0" b="0"/>
            <a:pathLst>
              <a:path w="98228" h="214313">
                <a:moveTo>
                  <a:pt x="0" y="98226"/>
                </a:move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116085"/>
                </a:lnTo>
                <a:lnTo>
                  <a:pt x="8930" y="125015"/>
                </a:lnTo>
                <a:lnTo>
                  <a:pt x="8930" y="133945"/>
                </a:lnTo>
                <a:lnTo>
                  <a:pt x="8930" y="142875"/>
                </a:lnTo>
                <a:lnTo>
                  <a:pt x="17860" y="160734"/>
                </a:lnTo>
                <a:lnTo>
                  <a:pt x="17860" y="178593"/>
                </a:lnTo>
                <a:lnTo>
                  <a:pt x="26789" y="187523"/>
                </a:lnTo>
                <a:lnTo>
                  <a:pt x="26789" y="196453"/>
                </a:lnTo>
                <a:lnTo>
                  <a:pt x="26789" y="205382"/>
                </a:lnTo>
                <a:lnTo>
                  <a:pt x="26789" y="205382"/>
                </a:lnTo>
                <a:lnTo>
                  <a:pt x="35719" y="214312"/>
                </a:lnTo>
                <a:lnTo>
                  <a:pt x="35719" y="214312"/>
                </a:lnTo>
                <a:lnTo>
                  <a:pt x="26789" y="205382"/>
                </a:lnTo>
                <a:lnTo>
                  <a:pt x="26789" y="205382"/>
                </a:lnTo>
                <a:lnTo>
                  <a:pt x="26789" y="196453"/>
                </a:lnTo>
                <a:lnTo>
                  <a:pt x="26789" y="187523"/>
                </a:lnTo>
                <a:lnTo>
                  <a:pt x="17860" y="169664"/>
                </a:lnTo>
                <a:lnTo>
                  <a:pt x="17860" y="151804"/>
                </a:lnTo>
                <a:lnTo>
                  <a:pt x="8930" y="142875"/>
                </a:lnTo>
                <a:lnTo>
                  <a:pt x="8930" y="125015"/>
                </a:lnTo>
                <a:lnTo>
                  <a:pt x="8930" y="107156"/>
                </a:lnTo>
                <a:lnTo>
                  <a:pt x="8930" y="89296"/>
                </a:lnTo>
                <a:lnTo>
                  <a:pt x="8930" y="80367"/>
                </a:lnTo>
                <a:lnTo>
                  <a:pt x="8930" y="62507"/>
                </a:lnTo>
                <a:lnTo>
                  <a:pt x="17860" y="53578"/>
                </a:lnTo>
                <a:lnTo>
                  <a:pt x="26789" y="35719"/>
                </a:lnTo>
                <a:lnTo>
                  <a:pt x="35719" y="26789"/>
                </a:lnTo>
                <a:lnTo>
                  <a:pt x="44649" y="17859"/>
                </a:lnTo>
                <a:lnTo>
                  <a:pt x="53579" y="8929"/>
                </a:lnTo>
                <a:lnTo>
                  <a:pt x="62508" y="8929"/>
                </a:lnTo>
                <a:lnTo>
                  <a:pt x="71438" y="8929"/>
                </a:lnTo>
                <a:lnTo>
                  <a:pt x="80368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7652741" y="2768203"/>
            <a:ext cx="125017" cy="178595"/>
          </a:xfrm>
          <a:custGeom>
            <a:avLst/>
            <a:gdLst/>
            <a:ahLst/>
            <a:cxnLst/>
            <a:rect l="0" t="0" r="0" b="0"/>
            <a:pathLst>
              <a:path w="125017" h="178595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17860" y="80367"/>
                </a:lnTo>
                <a:lnTo>
                  <a:pt x="26789" y="98226"/>
                </a:lnTo>
                <a:lnTo>
                  <a:pt x="35719" y="116086"/>
                </a:lnTo>
                <a:lnTo>
                  <a:pt x="35719" y="125016"/>
                </a:lnTo>
                <a:lnTo>
                  <a:pt x="44649" y="142875"/>
                </a:lnTo>
                <a:lnTo>
                  <a:pt x="53579" y="151805"/>
                </a:lnTo>
                <a:lnTo>
                  <a:pt x="53579" y="160734"/>
                </a:lnTo>
                <a:lnTo>
                  <a:pt x="62508" y="169664"/>
                </a:lnTo>
                <a:lnTo>
                  <a:pt x="71438" y="169664"/>
                </a:lnTo>
                <a:lnTo>
                  <a:pt x="71438" y="178594"/>
                </a:lnTo>
                <a:lnTo>
                  <a:pt x="80368" y="178594"/>
                </a:lnTo>
                <a:lnTo>
                  <a:pt x="80368" y="178594"/>
                </a:lnTo>
                <a:lnTo>
                  <a:pt x="89297" y="169664"/>
                </a:lnTo>
                <a:lnTo>
                  <a:pt x="89297" y="169664"/>
                </a:lnTo>
                <a:lnTo>
                  <a:pt x="89297" y="160734"/>
                </a:lnTo>
                <a:lnTo>
                  <a:pt x="98227" y="151805"/>
                </a:lnTo>
                <a:lnTo>
                  <a:pt x="107157" y="142875"/>
                </a:lnTo>
                <a:lnTo>
                  <a:pt x="107157" y="125016"/>
                </a:lnTo>
                <a:lnTo>
                  <a:pt x="107157" y="116086"/>
                </a:lnTo>
                <a:lnTo>
                  <a:pt x="107157" y="98226"/>
                </a:lnTo>
                <a:lnTo>
                  <a:pt x="107157" y="80367"/>
                </a:lnTo>
                <a:lnTo>
                  <a:pt x="116086" y="71437"/>
                </a:lnTo>
                <a:lnTo>
                  <a:pt x="116086" y="62508"/>
                </a:lnTo>
                <a:lnTo>
                  <a:pt x="116086" y="44648"/>
                </a:lnTo>
                <a:lnTo>
                  <a:pt x="116086" y="35719"/>
                </a:lnTo>
                <a:lnTo>
                  <a:pt x="116086" y="26789"/>
                </a:lnTo>
                <a:lnTo>
                  <a:pt x="116086" y="17860"/>
                </a:lnTo>
                <a:lnTo>
                  <a:pt x="125016" y="893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7715249" y="2786063"/>
            <a:ext cx="53579" cy="142875"/>
          </a:xfrm>
          <a:custGeom>
            <a:avLst/>
            <a:gdLst/>
            <a:ahLst/>
            <a:cxnLst/>
            <a:rect l="0" t="0" r="0" b="0"/>
            <a:pathLst>
              <a:path w="53579" h="14287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8"/>
                </a:lnTo>
                <a:lnTo>
                  <a:pt x="8930" y="44648"/>
                </a:lnTo>
                <a:lnTo>
                  <a:pt x="8930" y="53577"/>
                </a:lnTo>
                <a:lnTo>
                  <a:pt x="17860" y="71437"/>
                </a:lnTo>
                <a:lnTo>
                  <a:pt x="26789" y="80366"/>
                </a:lnTo>
                <a:lnTo>
                  <a:pt x="35719" y="98226"/>
                </a:lnTo>
                <a:lnTo>
                  <a:pt x="44649" y="107156"/>
                </a:lnTo>
                <a:lnTo>
                  <a:pt x="44649" y="125015"/>
                </a:lnTo>
                <a:lnTo>
                  <a:pt x="53578" y="133945"/>
                </a:lnTo>
                <a:lnTo>
                  <a:pt x="53578" y="142874"/>
                </a:lnTo>
                <a:lnTo>
                  <a:pt x="53578" y="14287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7724179" y="2768203"/>
            <a:ext cx="71438" cy="169665"/>
          </a:xfrm>
          <a:custGeom>
            <a:avLst/>
            <a:gdLst/>
            <a:ahLst/>
            <a:cxnLst/>
            <a:rect l="0" t="0" r="0" b="0"/>
            <a:pathLst>
              <a:path w="71438" h="16966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17859" y="89297"/>
                </a:lnTo>
                <a:lnTo>
                  <a:pt x="17859" y="98226"/>
                </a:lnTo>
                <a:lnTo>
                  <a:pt x="26789" y="116086"/>
                </a:lnTo>
                <a:lnTo>
                  <a:pt x="26789" y="125016"/>
                </a:lnTo>
                <a:lnTo>
                  <a:pt x="35719" y="133945"/>
                </a:lnTo>
                <a:lnTo>
                  <a:pt x="44648" y="151805"/>
                </a:lnTo>
                <a:lnTo>
                  <a:pt x="44648" y="151805"/>
                </a:lnTo>
                <a:lnTo>
                  <a:pt x="53578" y="160734"/>
                </a:lnTo>
                <a:lnTo>
                  <a:pt x="62508" y="169664"/>
                </a:lnTo>
                <a:lnTo>
                  <a:pt x="71437" y="169664"/>
                </a:lnTo>
                <a:lnTo>
                  <a:pt x="71437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7849195" y="2750344"/>
            <a:ext cx="151805" cy="187524"/>
          </a:xfrm>
          <a:custGeom>
            <a:avLst/>
            <a:gdLst/>
            <a:ahLst/>
            <a:cxnLst/>
            <a:rect l="0" t="0" r="0" b="0"/>
            <a:pathLst>
              <a:path w="151805" h="187524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8929" y="71437"/>
                </a:lnTo>
                <a:lnTo>
                  <a:pt x="8929" y="89296"/>
                </a:lnTo>
                <a:lnTo>
                  <a:pt x="17859" y="107156"/>
                </a:lnTo>
                <a:lnTo>
                  <a:pt x="26789" y="125015"/>
                </a:lnTo>
                <a:lnTo>
                  <a:pt x="35718" y="142875"/>
                </a:lnTo>
                <a:lnTo>
                  <a:pt x="44648" y="151804"/>
                </a:lnTo>
                <a:lnTo>
                  <a:pt x="53578" y="160734"/>
                </a:lnTo>
                <a:lnTo>
                  <a:pt x="62507" y="169664"/>
                </a:lnTo>
                <a:lnTo>
                  <a:pt x="71437" y="178593"/>
                </a:lnTo>
                <a:lnTo>
                  <a:pt x="71437" y="178593"/>
                </a:lnTo>
                <a:lnTo>
                  <a:pt x="80367" y="187523"/>
                </a:lnTo>
                <a:lnTo>
                  <a:pt x="80367" y="178593"/>
                </a:lnTo>
                <a:lnTo>
                  <a:pt x="80367" y="178593"/>
                </a:lnTo>
                <a:lnTo>
                  <a:pt x="89296" y="169664"/>
                </a:lnTo>
                <a:lnTo>
                  <a:pt x="89296" y="160734"/>
                </a:lnTo>
                <a:lnTo>
                  <a:pt x="89296" y="151804"/>
                </a:lnTo>
                <a:lnTo>
                  <a:pt x="98226" y="133945"/>
                </a:lnTo>
                <a:lnTo>
                  <a:pt x="98226" y="116085"/>
                </a:lnTo>
                <a:lnTo>
                  <a:pt x="107156" y="98226"/>
                </a:lnTo>
                <a:lnTo>
                  <a:pt x="116085" y="89296"/>
                </a:lnTo>
                <a:lnTo>
                  <a:pt x="116085" y="71437"/>
                </a:lnTo>
                <a:lnTo>
                  <a:pt x="125015" y="62507"/>
                </a:lnTo>
                <a:lnTo>
                  <a:pt x="125015" y="44648"/>
                </a:lnTo>
                <a:lnTo>
                  <a:pt x="133945" y="35719"/>
                </a:lnTo>
                <a:lnTo>
                  <a:pt x="133945" y="26789"/>
                </a:lnTo>
                <a:lnTo>
                  <a:pt x="142875" y="17859"/>
                </a:lnTo>
                <a:lnTo>
                  <a:pt x="151804" y="8929"/>
                </a:lnTo>
                <a:lnTo>
                  <a:pt x="151804" y="8929"/>
                </a:lnTo>
                <a:lnTo>
                  <a:pt x="151804" y="8929"/>
                </a:lnTo>
                <a:lnTo>
                  <a:pt x="151804" y="892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8000999" y="2750344"/>
            <a:ext cx="187525" cy="214313"/>
          </a:xfrm>
          <a:custGeom>
            <a:avLst/>
            <a:gdLst/>
            <a:ahLst/>
            <a:cxnLst/>
            <a:rect l="0" t="0" r="0" b="0"/>
            <a:pathLst>
              <a:path w="187525" h="214313">
                <a:moveTo>
                  <a:pt x="98227" y="8929"/>
                </a:move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53578" y="8929"/>
                </a:lnTo>
                <a:lnTo>
                  <a:pt x="44649" y="8929"/>
                </a:lnTo>
                <a:lnTo>
                  <a:pt x="35719" y="17859"/>
                </a:lnTo>
                <a:lnTo>
                  <a:pt x="35719" y="35719"/>
                </a:lnTo>
                <a:lnTo>
                  <a:pt x="26789" y="44648"/>
                </a:lnTo>
                <a:lnTo>
                  <a:pt x="17860" y="53578"/>
                </a:lnTo>
                <a:lnTo>
                  <a:pt x="893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16085"/>
                </a:lnTo>
                <a:lnTo>
                  <a:pt x="0" y="125015"/>
                </a:lnTo>
                <a:lnTo>
                  <a:pt x="0" y="142875"/>
                </a:lnTo>
                <a:lnTo>
                  <a:pt x="8930" y="151804"/>
                </a:lnTo>
                <a:lnTo>
                  <a:pt x="8930" y="160734"/>
                </a:lnTo>
                <a:lnTo>
                  <a:pt x="17860" y="169664"/>
                </a:lnTo>
                <a:lnTo>
                  <a:pt x="26789" y="169664"/>
                </a:lnTo>
                <a:lnTo>
                  <a:pt x="44649" y="178593"/>
                </a:lnTo>
                <a:lnTo>
                  <a:pt x="44649" y="178593"/>
                </a:lnTo>
                <a:lnTo>
                  <a:pt x="62508" y="169664"/>
                </a:lnTo>
                <a:lnTo>
                  <a:pt x="71438" y="169664"/>
                </a:lnTo>
                <a:lnTo>
                  <a:pt x="80367" y="160734"/>
                </a:lnTo>
                <a:lnTo>
                  <a:pt x="89297" y="142875"/>
                </a:lnTo>
                <a:lnTo>
                  <a:pt x="89297" y="133945"/>
                </a:lnTo>
                <a:lnTo>
                  <a:pt x="89297" y="116085"/>
                </a:lnTo>
                <a:lnTo>
                  <a:pt x="98227" y="107156"/>
                </a:lnTo>
                <a:lnTo>
                  <a:pt x="98227" y="89296"/>
                </a:lnTo>
                <a:lnTo>
                  <a:pt x="98227" y="71437"/>
                </a:lnTo>
                <a:lnTo>
                  <a:pt x="98227" y="62507"/>
                </a:lnTo>
                <a:lnTo>
                  <a:pt x="98227" y="44648"/>
                </a:lnTo>
                <a:lnTo>
                  <a:pt x="89297" y="35719"/>
                </a:lnTo>
                <a:lnTo>
                  <a:pt x="89297" y="26789"/>
                </a:lnTo>
                <a:lnTo>
                  <a:pt x="89297" y="8929"/>
                </a:lnTo>
                <a:lnTo>
                  <a:pt x="89297" y="8929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8929"/>
                </a:lnTo>
                <a:lnTo>
                  <a:pt x="89297" y="17859"/>
                </a:lnTo>
                <a:lnTo>
                  <a:pt x="89297" y="35719"/>
                </a:lnTo>
                <a:lnTo>
                  <a:pt x="98227" y="53578"/>
                </a:lnTo>
                <a:lnTo>
                  <a:pt x="107156" y="71437"/>
                </a:lnTo>
                <a:lnTo>
                  <a:pt x="116086" y="89296"/>
                </a:lnTo>
                <a:lnTo>
                  <a:pt x="125016" y="107156"/>
                </a:lnTo>
                <a:lnTo>
                  <a:pt x="133946" y="125015"/>
                </a:lnTo>
                <a:lnTo>
                  <a:pt x="151805" y="151804"/>
                </a:lnTo>
                <a:lnTo>
                  <a:pt x="160735" y="169664"/>
                </a:lnTo>
                <a:lnTo>
                  <a:pt x="169664" y="187523"/>
                </a:lnTo>
                <a:lnTo>
                  <a:pt x="178594" y="196453"/>
                </a:lnTo>
                <a:lnTo>
                  <a:pt x="187524" y="214312"/>
                </a:lnTo>
                <a:lnTo>
                  <a:pt x="187524" y="214312"/>
                </a:lnTo>
                <a:lnTo>
                  <a:pt x="187524" y="21431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8197452" y="2625328"/>
            <a:ext cx="107158" cy="312540"/>
          </a:xfrm>
          <a:custGeom>
            <a:avLst/>
            <a:gdLst/>
            <a:ahLst/>
            <a:cxnLst/>
            <a:rect l="0" t="0" r="0" b="0"/>
            <a:pathLst>
              <a:path w="107158" h="31254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17860" y="44649"/>
                </a:lnTo>
                <a:lnTo>
                  <a:pt x="26789" y="62508"/>
                </a:lnTo>
                <a:lnTo>
                  <a:pt x="35719" y="89297"/>
                </a:lnTo>
                <a:lnTo>
                  <a:pt x="44649" y="107156"/>
                </a:lnTo>
                <a:lnTo>
                  <a:pt x="44649" y="133945"/>
                </a:lnTo>
                <a:lnTo>
                  <a:pt x="62508" y="160735"/>
                </a:lnTo>
                <a:lnTo>
                  <a:pt x="71438" y="187523"/>
                </a:lnTo>
                <a:lnTo>
                  <a:pt x="80368" y="214312"/>
                </a:lnTo>
                <a:lnTo>
                  <a:pt x="89297" y="241101"/>
                </a:lnTo>
                <a:lnTo>
                  <a:pt x="89297" y="258961"/>
                </a:lnTo>
                <a:lnTo>
                  <a:pt x="98227" y="276820"/>
                </a:lnTo>
                <a:lnTo>
                  <a:pt x="98227" y="294680"/>
                </a:lnTo>
                <a:lnTo>
                  <a:pt x="107157" y="303609"/>
                </a:lnTo>
                <a:lnTo>
                  <a:pt x="107157" y="303609"/>
                </a:lnTo>
                <a:lnTo>
                  <a:pt x="107157" y="312539"/>
                </a:lnTo>
                <a:lnTo>
                  <a:pt x="107157" y="312539"/>
                </a:lnTo>
                <a:lnTo>
                  <a:pt x="107157" y="31253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8134945" y="2768203"/>
            <a:ext cx="214313" cy="17861"/>
          </a:xfrm>
          <a:custGeom>
            <a:avLst/>
            <a:gdLst/>
            <a:ahLst/>
            <a:cxnLst/>
            <a:rect l="0" t="0" r="0" b="0"/>
            <a:pathLst>
              <a:path w="214313" h="17861">
                <a:moveTo>
                  <a:pt x="214312" y="0"/>
                </a:moveTo>
                <a:lnTo>
                  <a:pt x="214312" y="0"/>
                </a:lnTo>
                <a:lnTo>
                  <a:pt x="214312" y="0"/>
                </a:lnTo>
                <a:lnTo>
                  <a:pt x="214312" y="0"/>
                </a:lnTo>
                <a:lnTo>
                  <a:pt x="205382" y="0"/>
                </a:lnTo>
                <a:lnTo>
                  <a:pt x="196453" y="0"/>
                </a:lnTo>
                <a:lnTo>
                  <a:pt x="187523" y="0"/>
                </a:lnTo>
                <a:lnTo>
                  <a:pt x="169664" y="0"/>
                </a:lnTo>
                <a:lnTo>
                  <a:pt x="151804" y="0"/>
                </a:lnTo>
                <a:lnTo>
                  <a:pt x="125015" y="0"/>
                </a:lnTo>
                <a:lnTo>
                  <a:pt x="107156" y="0"/>
                </a:lnTo>
                <a:lnTo>
                  <a:pt x="89296" y="8930"/>
                </a:lnTo>
                <a:lnTo>
                  <a:pt x="62507" y="8930"/>
                </a:lnTo>
                <a:lnTo>
                  <a:pt x="44648" y="8930"/>
                </a:lnTo>
                <a:lnTo>
                  <a:pt x="26789" y="17860"/>
                </a:lnTo>
                <a:lnTo>
                  <a:pt x="8929" y="17860"/>
                </a:lnTo>
                <a:lnTo>
                  <a:pt x="0" y="17860"/>
                </a:lnTo>
                <a:lnTo>
                  <a:pt x="0" y="1786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8331398" y="2696766"/>
            <a:ext cx="169665" cy="232172"/>
          </a:xfrm>
          <a:custGeom>
            <a:avLst/>
            <a:gdLst/>
            <a:ahLst/>
            <a:cxnLst/>
            <a:rect l="0" t="0" r="0" b="0"/>
            <a:pathLst>
              <a:path w="169665" h="232172">
                <a:moveTo>
                  <a:pt x="35718" y="62507"/>
                </a:moveTo>
                <a:lnTo>
                  <a:pt x="35718" y="62507"/>
                </a:lnTo>
                <a:lnTo>
                  <a:pt x="44648" y="62507"/>
                </a:lnTo>
                <a:lnTo>
                  <a:pt x="53578" y="62507"/>
                </a:lnTo>
                <a:lnTo>
                  <a:pt x="62507" y="53578"/>
                </a:lnTo>
                <a:lnTo>
                  <a:pt x="71437" y="53578"/>
                </a:lnTo>
                <a:lnTo>
                  <a:pt x="80367" y="44648"/>
                </a:lnTo>
                <a:lnTo>
                  <a:pt x="89297" y="35718"/>
                </a:lnTo>
                <a:lnTo>
                  <a:pt x="98226" y="35718"/>
                </a:lnTo>
                <a:lnTo>
                  <a:pt x="107156" y="26789"/>
                </a:lnTo>
                <a:lnTo>
                  <a:pt x="116086" y="17859"/>
                </a:lnTo>
                <a:lnTo>
                  <a:pt x="116086" y="8929"/>
                </a:lnTo>
                <a:lnTo>
                  <a:pt x="116086" y="8929"/>
                </a:lnTo>
                <a:lnTo>
                  <a:pt x="107156" y="8929"/>
                </a:lnTo>
                <a:lnTo>
                  <a:pt x="107156" y="0"/>
                </a:lnTo>
                <a:lnTo>
                  <a:pt x="98226" y="0"/>
                </a:lnTo>
                <a:lnTo>
                  <a:pt x="80367" y="0"/>
                </a:lnTo>
                <a:lnTo>
                  <a:pt x="62507" y="8929"/>
                </a:lnTo>
                <a:lnTo>
                  <a:pt x="53578" y="8929"/>
                </a:lnTo>
                <a:lnTo>
                  <a:pt x="35718" y="17859"/>
                </a:lnTo>
                <a:lnTo>
                  <a:pt x="26789" y="35718"/>
                </a:lnTo>
                <a:lnTo>
                  <a:pt x="17859" y="44648"/>
                </a:lnTo>
                <a:lnTo>
                  <a:pt x="8929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8929" y="133945"/>
                </a:lnTo>
                <a:lnTo>
                  <a:pt x="17859" y="151804"/>
                </a:lnTo>
                <a:lnTo>
                  <a:pt x="35718" y="169663"/>
                </a:lnTo>
                <a:lnTo>
                  <a:pt x="44648" y="187523"/>
                </a:lnTo>
                <a:lnTo>
                  <a:pt x="62507" y="196453"/>
                </a:lnTo>
                <a:lnTo>
                  <a:pt x="80367" y="205382"/>
                </a:lnTo>
                <a:lnTo>
                  <a:pt x="98226" y="214312"/>
                </a:lnTo>
                <a:lnTo>
                  <a:pt x="116086" y="223242"/>
                </a:lnTo>
                <a:lnTo>
                  <a:pt x="133945" y="223242"/>
                </a:lnTo>
                <a:lnTo>
                  <a:pt x="142875" y="232171"/>
                </a:lnTo>
                <a:lnTo>
                  <a:pt x="160734" y="223242"/>
                </a:lnTo>
                <a:lnTo>
                  <a:pt x="160734" y="223242"/>
                </a:lnTo>
                <a:lnTo>
                  <a:pt x="169664" y="223242"/>
                </a:lnTo>
                <a:lnTo>
                  <a:pt x="169664" y="22324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4875609" y="4143375"/>
            <a:ext cx="205384" cy="26790"/>
          </a:xfrm>
          <a:custGeom>
            <a:avLst/>
            <a:gdLst/>
            <a:ahLst/>
            <a:cxnLst/>
            <a:rect l="0" t="0" r="0" b="0"/>
            <a:pathLst>
              <a:path w="205384" h="2679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17860" y="0"/>
                </a:lnTo>
                <a:lnTo>
                  <a:pt x="35719" y="0"/>
                </a:lnTo>
                <a:lnTo>
                  <a:pt x="44649" y="0"/>
                </a:lnTo>
                <a:lnTo>
                  <a:pt x="53579" y="0"/>
                </a:lnTo>
                <a:lnTo>
                  <a:pt x="71438" y="8929"/>
                </a:lnTo>
                <a:lnTo>
                  <a:pt x="89297" y="8929"/>
                </a:lnTo>
                <a:lnTo>
                  <a:pt x="116086" y="8929"/>
                </a:lnTo>
                <a:lnTo>
                  <a:pt x="133946" y="17859"/>
                </a:lnTo>
                <a:lnTo>
                  <a:pt x="160735" y="17859"/>
                </a:lnTo>
                <a:lnTo>
                  <a:pt x="178594" y="26789"/>
                </a:lnTo>
                <a:lnTo>
                  <a:pt x="196454" y="26789"/>
                </a:lnTo>
                <a:lnTo>
                  <a:pt x="205383" y="26789"/>
                </a:lnTo>
                <a:lnTo>
                  <a:pt x="205383" y="2678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5116711" y="3946921"/>
            <a:ext cx="250032" cy="366119"/>
          </a:xfrm>
          <a:custGeom>
            <a:avLst/>
            <a:gdLst/>
            <a:ahLst/>
            <a:cxnLst/>
            <a:rect l="0" t="0" r="0" b="0"/>
            <a:pathLst>
              <a:path w="250032" h="366119">
                <a:moveTo>
                  <a:pt x="125016" y="53579"/>
                </a:moveTo>
                <a:lnTo>
                  <a:pt x="125016" y="53579"/>
                </a:lnTo>
                <a:lnTo>
                  <a:pt x="125016" y="53579"/>
                </a:lnTo>
                <a:lnTo>
                  <a:pt x="116086" y="53579"/>
                </a:lnTo>
                <a:lnTo>
                  <a:pt x="107156" y="53579"/>
                </a:lnTo>
                <a:lnTo>
                  <a:pt x="98227" y="62508"/>
                </a:lnTo>
                <a:lnTo>
                  <a:pt x="89297" y="71438"/>
                </a:lnTo>
                <a:lnTo>
                  <a:pt x="80367" y="80368"/>
                </a:lnTo>
                <a:lnTo>
                  <a:pt x="71437" y="89297"/>
                </a:lnTo>
                <a:lnTo>
                  <a:pt x="53578" y="107157"/>
                </a:lnTo>
                <a:lnTo>
                  <a:pt x="44648" y="116086"/>
                </a:lnTo>
                <a:lnTo>
                  <a:pt x="35719" y="133946"/>
                </a:lnTo>
                <a:lnTo>
                  <a:pt x="17859" y="151805"/>
                </a:lnTo>
                <a:lnTo>
                  <a:pt x="8930" y="178594"/>
                </a:lnTo>
                <a:lnTo>
                  <a:pt x="8930" y="196454"/>
                </a:lnTo>
                <a:lnTo>
                  <a:pt x="0" y="223243"/>
                </a:lnTo>
                <a:lnTo>
                  <a:pt x="8930" y="241102"/>
                </a:lnTo>
                <a:lnTo>
                  <a:pt x="8930" y="258961"/>
                </a:lnTo>
                <a:lnTo>
                  <a:pt x="17859" y="285750"/>
                </a:lnTo>
                <a:lnTo>
                  <a:pt x="26789" y="294680"/>
                </a:lnTo>
                <a:lnTo>
                  <a:pt x="35719" y="312540"/>
                </a:lnTo>
                <a:lnTo>
                  <a:pt x="44648" y="330399"/>
                </a:lnTo>
                <a:lnTo>
                  <a:pt x="62508" y="339329"/>
                </a:lnTo>
                <a:lnTo>
                  <a:pt x="80367" y="348258"/>
                </a:lnTo>
                <a:lnTo>
                  <a:pt x="89297" y="357188"/>
                </a:lnTo>
                <a:lnTo>
                  <a:pt x="107156" y="366118"/>
                </a:lnTo>
                <a:lnTo>
                  <a:pt x="125016" y="366118"/>
                </a:lnTo>
                <a:lnTo>
                  <a:pt x="133945" y="366118"/>
                </a:lnTo>
                <a:lnTo>
                  <a:pt x="151805" y="366118"/>
                </a:lnTo>
                <a:lnTo>
                  <a:pt x="169664" y="357188"/>
                </a:lnTo>
                <a:lnTo>
                  <a:pt x="178594" y="348258"/>
                </a:lnTo>
                <a:lnTo>
                  <a:pt x="196453" y="339329"/>
                </a:lnTo>
                <a:lnTo>
                  <a:pt x="214312" y="321469"/>
                </a:lnTo>
                <a:lnTo>
                  <a:pt x="223242" y="303610"/>
                </a:lnTo>
                <a:lnTo>
                  <a:pt x="232172" y="294680"/>
                </a:lnTo>
                <a:lnTo>
                  <a:pt x="241102" y="276821"/>
                </a:lnTo>
                <a:lnTo>
                  <a:pt x="250031" y="250032"/>
                </a:lnTo>
                <a:lnTo>
                  <a:pt x="250031" y="232172"/>
                </a:lnTo>
                <a:lnTo>
                  <a:pt x="250031" y="205383"/>
                </a:lnTo>
                <a:lnTo>
                  <a:pt x="250031" y="187524"/>
                </a:lnTo>
                <a:lnTo>
                  <a:pt x="250031" y="169665"/>
                </a:lnTo>
                <a:lnTo>
                  <a:pt x="250031" y="142875"/>
                </a:lnTo>
                <a:lnTo>
                  <a:pt x="241102" y="125016"/>
                </a:lnTo>
                <a:lnTo>
                  <a:pt x="232172" y="107157"/>
                </a:lnTo>
                <a:lnTo>
                  <a:pt x="223242" y="89297"/>
                </a:lnTo>
                <a:lnTo>
                  <a:pt x="214312" y="71438"/>
                </a:lnTo>
                <a:lnTo>
                  <a:pt x="205383" y="53579"/>
                </a:lnTo>
                <a:lnTo>
                  <a:pt x="196453" y="44649"/>
                </a:lnTo>
                <a:lnTo>
                  <a:pt x="187523" y="26790"/>
                </a:lnTo>
                <a:lnTo>
                  <a:pt x="178594" y="17860"/>
                </a:lnTo>
                <a:lnTo>
                  <a:pt x="169664" y="8930"/>
                </a:lnTo>
                <a:lnTo>
                  <a:pt x="160734" y="0"/>
                </a:lnTo>
                <a:lnTo>
                  <a:pt x="151805" y="0"/>
                </a:lnTo>
                <a:lnTo>
                  <a:pt x="142875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8930"/>
                </a:lnTo>
                <a:lnTo>
                  <a:pt x="80367" y="8930"/>
                </a:lnTo>
                <a:lnTo>
                  <a:pt x="80367" y="17860"/>
                </a:lnTo>
                <a:lnTo>
                  <a:pt x="71437" y="26790"/>
                </a:lnTo>
                <a:lnTo>
                  <a:pt x="71437" y="35719"/>
                </a:lnTo>
                <a:lnTo>
                  <a:pt x="71437" y="35719"/>
                </a:lnTo>
                <a:lnTo>
                  <a:pt x="71437" y="3571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5482828" y="4170164"/>
            <a:ext cx="107157" cy="169665"/>
          </a:xfrm>
          <a:custGeom>
            <a:avLst/>
            <a:gdLst/>
            <a:ahLst/>
            <a:cxnLst/>
            <a:rect l="0" t="0" r="0" b="0"/>
            <a:pathLst>
              <a:path w="107157" h="169665">
                <a:moveTo>
                  <a:pt x="0" y="0"/>
                </a:moveTo>
                <a:lnTo>
                  <a:pt x="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17860" y="26789"/>
                </a:lnTo>
                <a:lnTo>
                  <a:pt x="26789" y="35718"/>
                </a:lnTo>
                <a:lnTo>
                  <a:pt x="35719" y="44648"/>
                </a:lnTo>
                <a:lnTo>
                  <a:pt x="44649" y="53578"/>
                </a:lnTo>
                <a:lnTo>
                  <a:pt x="44649" y="71437"/>
                </a:lnTo>
                <a:lnTo>
                  <a:pt x="53578" y="80367"/>
                </a:lnTo>
                <a:lnTo>
                  <a:pt x="62508" y="98226"/>
                </a:lnTo>
                <a:lnTo>
                  <a:pt x="71438" y="107156"/>
                </a:lnTo>
                <a:lnTo>
                  <a:pt x="80367" y="125015"/>
                </a:lnTo>
                <a:lnTo>
                  <a:pt x="89297" y="133945"/>
                </a:lnTo>
                <a:lnTo>
                  <a:pt x="89297" y="151804"/>
                </a:lnTo>
                <a:lnTo>
                  <a:pt x="98226" y="160734"/>
                </a:lnTo>
                <a:lnTo>
                  <a:pt x="107156" y="169664"/>
                </a:lnTo>
                <a:lnTo>
                  <a:pt x="107156" y="169664"/>
                </a:lnTo>
                <a:lnTo>
                  <a:pt x="107156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5482828" y="4196953"/>
            <a:ext cx="133946" cy="107157"/>
          </a:xfrm>
          <a:custGeom>
            <a:avLst/>
            <a:gdLst/>
            <a:ahLst/>
            <a:cxnLst/>
            <a:rect l="0" t="0" r="0" b="0"/>
            <a:pathLst>
              <a:path w="133946" h="107157">
                <a:moveTo>
                  <a:pt x="133945" y="0"/>
                </a:moveTo>
                <a:lnTo>
                  <a:pt x="133945" y="0"/>
                </a:lnTo>
                <a:lnTo>
                  <a:pt x="133945" y="0"/>
                </a:lnTo>
                <a:lnTo>
                  <a:pt x="133945" y="8929"/>
                </a:lnTo>
                <a:lnTo>
                  <a:pt x="133945" y="8929"/>
                </a:lnTo>
                <a:lnTo>
                  <a:pt x="125015" y="17859"/>
                </a:lnTo>
                <a:lnTo>
                  <a:pt x="125015" y="26789"/>
                </a:lnTo>
                <a:lnTo>
                  <a:pt x="116086" y="35718"/>
                </a:lnTo>
                <a:lnTo>
                  <a:pt x="107156" y="35718"/>
                </a:lnTo>
                <a:lnTo>
                  <a:pt x="89297" y="44648"/>
                </a:lnTo>
                <a:lnTo>
                  <a:pt x="80367" y="53578"/>
                </a:lnTo>
                <a:lnTo>
                  <a:pt x="62508" y="62508"/>
                </a:lnTo>
                <a:lnTo>
                  <a:pt x="44649" y="71437"/>
                </a:lnTo>
                <a:lnTo>
                  <a:pt x="35719" y="80367"/>
                </a:lnTo>
                <a:lnTo>
                  <a:pt x="17860" y="89297"/>
                </a:lnTo>
                <a:lnTo>
                  <a:pt x="8930" y="98226"/>
                </a:lnTo>
                <a:lnTo>
                  <a:pt x="0" y="107156"/>
                </a:lnTo>
                <a:lnTo>
                  <a:pt x="0" y="10715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5741789" y="4241601"/>
            <a:ext cx="1" cy="116087"/>
          </a:xfrm>
          <a:custGeom>
            <a:avLst/>
            <a:gdLst/>
            <a:ahLst/>
            <a:cxnLst/>
            <a:rect l="0" t="0" r="0" b="0"/>
            <a:pathLst>
              <a:path w="1" h="11608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5768578" y="4125515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5840015" y="3982640"/>
            <a:ext cx="205384" cy="419697"/>
          </a:xfrm>
          <a:custGeom>
            <a:avLst/>
            <a:gdLst/>
            <a:ahLst/>
            <a:cxnLst/>
            <a:rect l="0" t="0" r="0" b="0"/>
            <a:pathLst>
              <a:path w="205384" h="419697">
                <a:moveTo>
                  <a:pt x="62508" y="241102"/>
                </a:moveTo>
                <a:lnTo>
                  <a:pt x="62508" y="241102"/>
                </a:lnTo>
                <a:lnTo>
                  <a:pt x="62508" y="241102"/>
                </a:lnTo>
                <a:lnTo>
                  <a:pt x="53578" y="241102"/>
                </a:lnTo>
                <a:lnTo>
                  <a:pt x="53578" y="241102"/>
                </a:lnTo>
                <a:lnTo>
                  <a:pt x="53578" y="241102"/>
                </a:lnTo>
                <a:lnTo>
                  <a:pt x="53578" y="241102"/>
                </a:lnTo>
                <a:lnTo>
                  <a:pt x="44649" y="241102"/>
                </a:lnTo>
                <a:lnTo>
                  <a:pt x="44649" y="250031"/>
                </a:lnTo>
                <a:lnTo>
                  <a:pt x="35719" y="250031"/>
                </a:lnTo>
                <a:lnTo>
                  <a:pt x="26789" y="258961"/>
                </a:lnTo>
                <a:lnTo>
                  <a:pt x="26789" y="267891"/>
                </a:lnTo>
                <a:lnTo>
                  <a:pt x="17860" y="276821"/>
                </a:lnTo>
                <a:lnTo>
                  <a:pt x="8930" y="285750"/>
                </a:lnTo>
                <a:lnTo>
                  <a:pt x="8930" y="294680"/>
                </a:lnTo>
                <a:lnTo>
                  <a:pt x="0" y="303610"/>
                </a:lnTo>
                <a:lnTo>
                  <a:pt x="0" y="312539"/>
                </a:lnTo>
                <a:lnTo>
                  <a:pt x="0" y="330399"/>
                </a:lnTo>
                <a:lnTo>
                  <a:pt x="0" y="339328"/>
                </a:lnTo>
                <a:lnTo>
                  <a:pt x="0" y="348258"/>
                </a:lnTo>
                <a:lnTo>
                  <a:pt x="0" y="357188"/>
                </a:lnTo>
                <a:lnTo>
                  <a:pt x="8930" y="375047"/>
                </a:lnTo>
                <a:lnTo>
                  <a:pt x="8930" y="383977"/>
                </a:lnTo>
                <a:lnTo>
                  <a:pt x="17860" y="392906"/>
                </a:lnTo>
                <a:lnTo>
                  <a:pt x="17860" y="401836"/>
                </a:lnTo>
                <a:lnTo>
                  <a:pt x="26789" y="401836"/>
                </a:lnTo>
                <a:lnTo>
                  <a:pt x="35719" y="410766"/>
                </a:lnTo>
                <a:lnTo>
                  <a:pt x="44649" y="410766"/>
                </a:lnTo>
                <a:lnTo>
                  <a:pt x="53578" y="419696"/>
                </a:lnTo>
                <a:lnTo>
                  <a:pt x="53578" y="419696"/>
                </a:lnTo>
                <a:lnTo>
                  <a:pt x="62508" y="419696"/>
                </a:lnTo>
                <a:lnTo>
                  <a:pt x="71438" y="419696"/>
                </a:lnTo>
                <a:lnTo>
                  <a:pt x="71438" y="410766"/>
                </a:lnTo>
                <a:lnTo>
                  <a:pt x="80367" y="410766"/>
                </a:lnTo>
                <a:lnTo>
                  <a:pt x="89297" y="401836"/>
                </a:lnTo>
                <a:lnTo>
                  <a:pt x="98227" y="392906"/>
                </a:lnTo>
                <a:lnTo>
                  <a:pt x="107156" y="383977"/>
                </a:lnTo>
                <a:lnTo>
                  <a:pt x="107156" y="375047"/>
                </a:lnTo>
                <a:lnTo>
                  <a:pt x="116086" y="366117"/>
                </a:lnTo>
                <a:lnTo>
                  <a:pt x="125016" y="348258"/>
                </a:lnTo>
                <a:lnTo>
                  <a:pt x="125016" y="339328"/>
                </a:lnTo>
                <a:lnTo>
                  <a:pt x="125016" y="321469"/>
                </a:lnTo>
                <a:lnTo>
                  <a:pt x="133946" y="303610"/>
                </a:lnTo>
                <a:lnTo>
                  <a:pt x="133946" y="294680"/>
                </a:lnTo>
                <a:lnTo>
                  <a:pt x="133946" y="276821"/>
                </a:lnTo>
                <a:lnTo>
                  <a:pt x="142875" y="258961"/>
                </a:lnTo>
                <a:lnTo>
                  <a:pt x="142875" y="241102"/>
                </a:lnTo>
                <a:lnTo>
                  <a:pt x="133946" y="223242"/>
                </a:lnTo>
                <a:lnTo>
                  <a:pt x="133946" y="205383"/>
                </a:lnTo>
                <a:lnTo>
                  <a:pt x="133946" y="187524"/>
                </a:lnTo>
                <a:lnTo>
                  <a:pt x="133946" y="169664"/>
                </a:lnTo>
                <a:lnTo>
                  <a:pt x="133946" y="160735"/>
                </a:lnTo>
                <a:lnTo>
                  <a:pt x="133946" y="142875"/>
                </a:lnTo>
                <a:lnTo>
                  <a:pt x="133946" y="125016"/>
                </a:lnTo>
                <a:lnTo>
                  <a:pt x="133946" y="107156"/>
                </a:lnTo>
                <a:lnTo>
                  <a:pt x="133946" y="89297"/>
                </a:lnTo>
                <a:lnTo>
                  <a:pt x="125016" y="80367"/>
                </a:lnTo>
                <a:lnTo>
                  <a:pt x="125016" y="62508"/>
                </a:lnTo>
                <a:lnTo>
                  <a:pt x="125016" y="53578"/>
                </a:lnTo>
                <a:lnTo>
                  <a:pt x="125016" y="35719"/>
                </a:lnTo>
                <a:lnTo>
                  <a:pt x="125016" y="26789"/>
                </a:lnTo>
                <a:lnTo>
                  <a:pt x="116086" y="17860"/>
                </a:lnTo>
                <a:lnTo>
                  <a:pt x="116086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17860"/>
                </a:lnTo>
                <a:lnTo>
                  <a:pt x="98227" y="35719"/>
                </a:lnTo>
                <a:lnTo>
                  <a:pt x="107156" y="44649"/>
                </a:lnTo>
                <a:lnTo>
                  <a:pt x="107156" y="53578"/>
                </a:lnTo>
                <a:lnTo>
                  <a:pt x="116086" y="71438"/>
                </a:lnTo>
                <a:lnTo>
                  <a:pt x="125016" y="89297"/>
                </a:lnTo>
                <a:lnTo>
                  <a:pt x="133946" y="107156"/>
                </a:lnTo>
                <a:lnTo>
                  <a:pt x="142875" y="125016"/>
                </a:lnTo>
                <a:lnTo>
                  <a:pt x="151805" y="142875"/>
                </a:lnTo>
                <a:lnTo>
                  <a:pt x="160735" y="169664"/>
                </a:lnTo>
                <a:lnTo>
                  <a:pt x="169664" y="187524"/>
                </a:lnTo>
                <a:lnTo>
                  <a:pt x="178594" y="205383"/>
                </a:lnTo>
                <a:lnTo>
                  <a:pt x="178594" y="232172"/>
                </a:lnTo>
                <a:lnTo>
                  <a:pt x="187524" y="250031"/>
                </a:lnTo>
                <a:lnTo>
                  <a:pt x="196453" y="276821"/>
                </a:lnTo>
                <a:lnTo>
                  <a:pt x="196453" y="294680"/>
                </a:lnTo>
                <a:lnTo>
                  <a:pt x="205383" y="312539"/>
                </a:lnTo>
                <a:lnTo>
                  <a:pt x="205383" y="330399"/>
                </a:lnTo>
                <a:lnTo>
                  <a:pt x="205383" y="339328"/>
                </a:lnTo>
                <a:lnTo>
                  <a:pt x="205383" y="357188"/>
                </a:lnTo>
                <a:lnTo>
                  <a:pt x="205383" y="366117"/>
                </a:lnTo>
                <a:lnTo>
                  <a:pt x="205383" y="375047"/>
                </a:lnTo>
                <a:lnTo>
                  <a:pt x="205383" y="383977"/>
                </a:lnTo>
                <a:lnTo>
                  <a:pt x="205383" y="38397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6143625" y="4384476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8929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6438304" y="4018359"/>
            <a:ext cx="44650" cy="401837"/>
          </a:xfrm>
          <a:custGeom>
            <a:avLst/>
            <a:gdLst/>
            <a:ahLst/>
            <a:cxnLst/>
            <a:rect l="0" t="0" r="0" b="0"/>
            <a:pathLst>
              <a:path w="44650" h="401837">
                <a:moveTo>
                  <a:pt x="44649" y="0"/>
                </a:moveTo>
                <a:lnTo>
                  <a:pt x="44649" y="0"/>
                </a:lnTo>
                <a:lnTo>
                  <a:pt x="44649" y="8930"/>
                </a:lnTo>
                <a:lnTo>
                  <a:pt x="44649" y="17859"/>
                </a:lnTo>
                <a:lnTo>
                  <a:pt x="35719" y="44648"/>
                </a:lnTo>
                <a:lnTo>
                  <a:pt x="35719" y="62508"/>
                </a:lnTo>
                <a:lnTo>
                  <a:pt x="35719" y="89297"/>
                </a:lnTo>
                <a:lnTo>
                  <a:pt x="35719" y="116086"/>
                </a:lnTo>
                <a:lnTo>
                  <a:pt x="26789" y="142875"/>
                </a:lnTo>
                <a:lnTo>
                  <a:pt x="26789" y="178594"/>
                </a:lnTo>
                <a:lnTo>
                  <a:pt x="17860" y="205383"/>
                </a:lnTo>
                <a:lnTo>
                  <a:pt x="17860" y="241102"/>
                </a:lnTo>
                <a:lnTo>
                  <a:pt x="8930" y="267891"/>
                </a:lnTo>
                <a:lnTo>
                  <a:pt x="8930" y="294680"/>
                </a:lnTo>
                <a:lnTo>
                  <a:pt x="8930" y="321469"/>
                </a:lnTo>
                <a:lnTo>
                  <a:pt x="0" y="348258"/>
                </a:lnTo>
                <a:lnTo>
                  <a:pt x="0" y="375047"/>
                </a:lnTo>
                <a:lnTo>
                  <a:pt x="0" y="401836"/>
                </a:lnTo>
                <a:lnTo>
                  <a:pt x="0" y="401836"/>
                </a:lnTo>
                <a:lnTo>
                  <a:pt x="0" y="40183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6447234" y="3964781"/>
            <a:ext cx="232172" cy="294681"/>
          </a:xfrm>
          <a:custGeom>
            <a:avLst/>
            <a:gdLst/>
            <a:ahLst/>
            <a:cxnLst/>
            <a:rect l="0" t="0" r="0" b="0"/>
            <a:pathLst>
              <a:path w="232172" h="294681">
                <a:moveTo>
                  <a:pt x="35719" y="53578"/>
                </a:moveTo>
                <a:lnTo>
                  <a:pt x="35719" y="53578"/>
                </a:lnTo>
                <a:lnTo>
                  <a:pt x="35719" y="53578"/>
                </a:lnTo>
                <a:lnTo>
                  <a:pt x="44648" y="44648"/>
                </a:lnTo>
                <a:lnTo>
                  <a:pt x="44648" y="44648"/>
                </a:lnTo>
                <a:lnTo>
                  <a:pt x="44648" y="35719"/>
                </a:lnTo>
                <a:lnTo>
                  <a:pt x="53578" y="26789"/>
                </a:lnTo>
                <a:lnTo>
                  <a:pt x="53578" y="26789"/>
                </a:lnTo>
                <a:lnTo>
                  <a:pt x="62507" y="17859"/>
                </a:lnTo>
                <a:lnTo>
                  <a:pt x="80367" y="17859"/>
                </a:lnTo>
                <a:lnTo>
                  <a:pt x="89296" y="8930"/>
                </a:lnTo>
                <a:lnTo>
                  <a:pt x="98226" y="0"/>
                </a:lnTo>
                <a:lnTo>
                  <a:pt x="116086" y="0"/>
                </a:lnTo>
                <a:lnTo>
                  <a:pt x="133945" y="0"/>
                </a:lnTo>
                <a:lnTo>
                  <a:pt x="142875" y="0"/>
                </a:lnTo>
                <a:lnTo>
                  <a:pt x="160734" y="0"/>
                </a:lnTo>
                <a:lnTo>
                  <a:pt x="178593" y="0"/>
                </a:lnTo>
                <a:lnTo>
                  <a:pt x="187523" y="8930"/>
                </a:lnTo>
                <a:lnTo>
                  <a:pt x="205382" y="17859"/>
                </a:lnTo>
                <a:lnTo>
                  <a:pt x="214312" y="26789"/>
                </a:lnTo>
                <a:lnTo>
                  <a:pt x="223242" y="35719"/>
                </a:lnTo>
                <a:lnTo>
                  <a:pt x="232171" y="44648"/>
                </a:lnTo>
                <a:lnTo>
                  <a:pt x="232171" y="62508"/>
                </a:lnTo>
                <a:lnTo>
                  <a:pt x="232171" y="80367"/>
                </a:lnTo>
                <a:lnTo>
                  <a:pt x="232171" y="98226"/>
                </a:lnTo>
                <a:lnTo>
                  <a:pt x="232171" y="116086"/>
                </a:lnTo>
                <a:lnTo>
                  <a:pt x="223242" y="133945"/>
                </a:lnTo>
                <a:lnTo>
                  <a:pt x="223242" y="142875"/>
                </a:lnTo>
                <a:lnTo>
                  <a:pt x="214312" y="160734"/>
                </a:lnTo>
                <a:lnTo>
                  <a:pt x="196453" y="178594"/>
                </a:lnTo>
                <a:lnTo>
                  <a:pt x="187523" y="196453"/>
                </a:lnTo>
                <a:lnTo>
                  <a:pt x="169664" y="214312"/>
                </a:lnTo>
                <a:lnTo>
                  <a:pt x="151804" y="223242"/>
                </a:lnTo>
                <a:lnTo>
                  <a:pt x="142875" y="232172"/>
                </a:lnTo>
                <a:lnTo>
                  <a:pt x="125015" y="241101"/>
                </a:lnTo>
                <a:lnTo>
                  <a:pt x="107156" y="250031"/>
                </a:lnTo>
                <a:lnTo>
                  <a:pt x="89296" y="258961"/>
                </a:lnTo>
                <a:lnTo>
                  <a:pt x="80367" y="267890"/>
                </a:lnTo>
                <a:lnTo>
                  <a:pt x="62507" y="267890"/>
                </a:lnTo>
                <a:lnTo>
                  <a:pt x="53578" y="276820"/>
                </a:lnTo>
                <a:lnTo>
                  <a:pt x="44648" y="276820"/>
                </a:lnTo>
                <a:lnTo>
                  <a:pt x="35719" y="285750"/>
                </a:lnTo>
                <a:lnTo>
                  <a:pt x="26789" y="285750"/>
                </a:lnTo>
                <a:lnTo>
                  <a:pt x="17859" y="294680"/>
                </a:lnTo>
                <a:lnTo>
                  <a:pt x="8930" y="294680"/>
                </a:lnTo>
                <a:lnTo>
                  <a:pt x="0" y="294680"/>
                </a:lnTo>
                <a:lnTo>
                  <a:pt x="0" y="29468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6741913" y="3920132"/>
            <a:ext cx="241103" cy="428626"/>
          </a:xfrm>
          <a:custGeom>
            <a:avLst/>
            <a:gdLst/>
            <a:ahLst/>
            <a:cxnLst/>
            <a:rect l="0" t="0" r="0" b="0"/>
            <a:pathLst>
              <a:path w="241103" h="42862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9"/>
                </a:lnTo>
                <a:lnTo>
                  <a:pt x="0" y="71438"/>
                </a:lnTo>
                <a:lnTo>
                  <a:pt x="0" y="98227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69664"/>
                </a:lnTo>
                <a:lnTo>
                  <a:pt x="8930" y="196454"/>
                </a:lnTo>
                <a:lnTo>
                  <a:pt x="17860" y="223243"/>
                </a:lnTo>
                <a:lnTo>
                  <a:pt x="17860" y="250032"/>
                </a:lnTo>
                <a:lnTo>
                  <a:pt x="17860" y="276821"/>
                </a:lnTo>
                <a:lnTo>
                  <a:pt x="26789" y="303610"/>
                </a:lnTo>
                <a:lnTo>
                  <a:pt x="26789" y="330399"/>
                </a:lnTo>
                <a:lnTo>
                  <a:pt x="35719" y="357188"/>
                </a:lnTo>
                <a:lnTo>
                  <a:pt x="35719" y="375047"/>
                </a:lnTo>
                <a:lnTo>
                  <a:pt x="44649" y="392907"/>
                </a:lnTo>
                <a:lnTo>
                  <a:pt x="44649" y="401836"/>
                </a:lnTo>
                <a:lnTo>
                  <a:pt x="53578" y="419696"/>
                </a:lnTo>
                <a:lnTo>
                  <a:pt x="53578" y="419696"/>
                </a:lnTo>
                <a:lnTo>
                  <a:pt x="53578" y="428625"/>
                </a:lnTo>
                <a:lnTo>
                  <a:pt x="53578" y="428625"/>
                </a:lnTo>
                <a:lnTo>
                  <a:pt x="53578" y="428625"/>
                </a:lnTo>
                <a:lnTo>
                  <a:pt x="53578" y="419696"/>
                </a:lnTo>
                <a:lnTo>
                  <a:pt x="53578" y="419696"/>
                </a:lnTo>
                <a:lnTo>
                  <a:pt x="53578" y="401836"/>
                </a:lnTo>
                <a:lnTo>
                  <a:pt x="53578" y="392907"/>
                </a:lnTo>
                <a:lnTo>
                  <a:pt x="53578" y="375047"/>
                </a:lnTo>
                <a:lnTo>
                  <a:pt x="53578" y="357188"/>
                </a:lnTo>
                <a:lnTo>
                  <a:pt x="53578" y="339329"/>
                </a:lnTo>
                <a:lnTo>
                  <a:pt x="53578" y="321469"/>
                </a:lnTo>
                <a:lnTo>
                  <a:pt x="53578" y="303610"/>
                </a:lnTo>
                <a:lnTo>
                  <a:pt x="62508" y="285750"/>
                </a:lnTo>
                <a:lnTo>
                  <a:pt x="62508" y="267891"/>
                </a:lnTo>
                <a:lnTo>
                  <a:pt x="71438" y="258961"/>
                </a:lnTo>
                <a:lnTo>
                  <a:pt x="80367" y="241102"/>
                </a:lnTo>
                <a:lnTo>
                  <a:pt x="89297" y="232172"/>
                </a:lnTo>
                <a:lnTo>
                  <a:pt x="98227" y="214313"/>
                </a:lnTo>
                <a:lnTo>
                  <a:pt x="107157" y="205383"/>
                </a:lnTo>
                <a:lnTo>
                  <a:pt x="116086" y="205383"/>
                </a:lnTo>
                <a:lnTo>
                  <a:pt x="133946" y="196454"/>
                </a:lnTo>
                <a:lnTo>
                  <a:pt x="142875" y="196454"/>
                </a:lnTo>
                <a:lnTo>
                  <a:pt x="151805" y="196454"/>
                </a:lnTo>
                <a:lnTo>
                  <a:pt x="169664" y="205383"/>
                </a:lnTo>
                <a:lnTo>
                  <a:pt x="178594" y="214313"/>
                </a:lnTo>
                <a:lnTo>
                  <a:pt x="187524" y="223243"/>
                </a:lnTo>
                <a:lnTo>
                  <a:pt x="196453" y="232172"/>
                </a:lnTo>
                <a:lnTo>
                  <a:pt x="205383" y="241102"/>
                </a:lnTo>
                <a:lnTo>
                  <a:pt x="214313" y="258961"/>
                </a:lnTo>
                <a:lnTo>
                  <a:pt x="223242" y="276821"/>
                </a:lnTo>
                <a:lnTo>
                  <a:pt x="223242" y="294680"/>
                </a:lnTo>
                <a:lnTo>
                  <a:pt x="232172" y="312539"/>
                </a:lnTo>
                <a:lnTo>
                  <a:pt x="232172" y="330399"/>
                </a:lnTo>
                <a:lnTo>
                  <a:pt x="241102" y="348258"/>
                </a:lnTo>
                <a:lnTo>
                  <a:pt x="241102" y="366118"/>
                </a:lnTo>
                <a:lnTo>
                  <a:pt x="241102" y="383977"/>
                </a:lnTo>
                <a:lnTo>
                  <a:pt x="241102" y="392907"/>
                </a:lnTo>
                <a:lnTo>
                  <a:pt x="232172" y="410766"/>
                </a:lnTo>
                <a:lnTo>
                  <a:pt x="232172" y="419696"/>
                </a:lnTo>
                <a:lnTo>
                  <a:pt x="232172" y="428625"/>
                </a:lnTo>
                <a:lnTo>
                  <a:pt x="223242" y="428625"/>
                </a:lnTo>
                <a:lnTo>
                  <a:pt x="223242" y="428625"/>
                </a:lnTo>
                <a:lnTo>
                  <a:pt x="223242" y="42862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7054452" y="4116586"/>
            <a:ext cx="116087" cy="187524"/>
          </a:xfrm>
          <a:custGeom>
            <a:avLst/>
            <a:gdLst/>
            <a:ahLst/>
            <a:cxnLst/>
            <a:rect l="0" t="0" r="0" b="0"/>
            <a:pathLst>
              <a:path w="116087" h="187524">
                <a:moveTo>
                  <a:pt x="35719" y="17859"/>
                </a:moveTo>
                <a:lnTo>
                  <a:pt x="35719" y="17859"/>
                </a:lnTo>
                <a:lnTo>
                  <a:pt x="35719" y="17859"/>
                </a:lnTo>
                <a:lnTo>
                  <a:pt x="35719" y="17859"/>
                </a:lnTo>
                <a:lnTo>
                  <a:pt x="35719" y="17859"/>
                </a:lnTo>
                <a:lnTo>
                  <a:pt x="35719" y="17859"/>
                </a:lnTo>
                <a:lnTo>
                  <a:pt x="26789" y="26789"/>
                </a:lnTo>
                <a:lnTo>
                  <a:pt x="26789" y="35718"/>
                </a:lnTo>
                <a:lnTo>
                  <a:pt x="17860" y="44648"/>
                </a:lnTo>
                <a:lnTo>
                  <a:pt x="17860" y="62507"/>
                </a:lnTo>
                <a:lnTo>
                  <a:pt x="8930" y="71437"/>
                </a:lnTo>
                <a:lnTo>
                  <a:pt x="8930" y="89296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42875"/>
                </a:lnTo>
                <a:lnTo>
                  <a:pt x="8930" y="151804"/>
                </a:lnTo>
                <a:lnTo>
                  <a:pt x="8930" y="169664"/>
                </a:lnTo>
                <a:lnTo>
                  <a:pt x="17860" y="169664"/>
                </a:lnTo>
                <a:lnTo>
                  <a:pt x="26789" y="178593"/>
                </a:lnTo>
                <a:lnTo>
                  <a:pt x="26789" y="187523"/>
                </a:lnTo>
                <a:lnTo>
                  <a:pt x="44649" y="187523"/>
                </a:lnTo>
                <a:lnTo>
                  <a:pt x="53578" y="178593"/>
                </a:lnTo>
                <a:lnTo>
                  <a:pt x="62508" y="169664"/>
                </a:lnTo>
                <a:lnTo>
                  <a:pt x="80368" y="160734"/>
                </a:lnTo>
                <a:lnTo>
                  <a:pt x="89297" y="151804"/>
                </a:lnTo>
                <a:lnTo>
                  <a:pt x="98227" y="142875"/>
                </a:lnTo>
                <a:lnTo>
                  <a:pt x="107157" y="125015"/>
                </a:lnTo>
                <a:lnTo>
                  <a:pt x="107157" y="107156"/>
                </a:lnTo>
                <a:lnTo>
                  <a:pt x="107157" y="89296"/>
                </a:lnTo>
                <a:lnTo>
                  <a:pt x="116086" y="71437"/>
                </a:lnTo>
                <a:lnTo>
                  <a:pt x="107157" y="53578"/>
                </a:lnTo>
                <a:lnTo>
                  <a:pt x="107157" y="44648"/>
                </a:lnTo>
                <a:lnTo>
                  <a:pt x="107157" y="26789"/>
                </a:lnTo>
                <a:lnTo>
                  <a:pt x="98227" y="17859"/>
                </a:lnTo>
                <a:lnTo>
                  <a:pt x="89297" y="8929"/>
                </a:lnTo>
                <a:lnTo>
                  <a:pt x="80368" y="8929"/>
                </a:lnTo>
                <a:lnTo>
                  <a:pt x="62508" y="0"/>
                </a:lnTo>
                <a:lnTo>
                  <a:pt x="53578" y="8929"/>
                </a:lnTo>
                <a:lnTo>
                  <a:pt x="44649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35718"/>
                </a:lnTo>
                <a:lnTo>
                  <a:pt x="8930" y="44648"/>
                </a:lnTo>
                <a:lnTo>
                  <a:pt x="0" y="44648"/>
                </a:lnTo>
                <a:lnTo>
                  <a:pt x="0" y="4464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7215187" y="3982640"/>
            <a:ext cx="223243" cy="285751"/>
          </a:xfrm>
          <a:custGeom>
            <a:avLst/>
            <a:gdLst/>
            <a:ahLst/>
            <a:cxnLst/>
            <a:rect l="0" t="0" r="0" b="0"/>
            <a:pathLst>
              <a:path w="223243" h="285751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71437" y="17860"/>
                </a:lnTo>
                <a:lnTo>
                  <a:pt x="62508" y="26789"/>
                </a:lnTo>
                <a:lnTo>
                  <a:pt x="53578" y="35719"/>
                </a:lnTo>
                <a:lnTo>
                  <a:pt x="35718" y="44649"/>
                </a:lnTo>
                <a:lnTo>
                  <a:pt x="35718" y="62508"/>
                </a:lnTo>
                <a:lnTo>
                  <a:pt x="17859" y="71438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89297"/>
                </a:lnTo>
                <a:lnTo>
                  <a:pt x="0" y="98227"/>
                </a:lnTo>
                <a:lnTo>
                  <a:pt x="8929" y="98227"/>
                </a:lnTo>
                <a:lnTo>
                  <a:pt x="8929" y="98227"/>
                </a:lnTo>
                <a:lnTo>
                  <a:pt x="17859" y="98227"/>
                </a:lnTo>
                <a:lnTo>
                  <a:pt x="26789" y="98227"/>
                </a:lnTo>
                <a:lnTo>
                  <a:pt x="44648" y="98227"/>
                </a:lnTo>
                <a:lnTo>
                  <a:pt x="53578" y="98227"/>
                </a:lnTo>
                <a:lnTo>
                  <a:pt x="80367" y="98227"/>
                </a:lnTo>
                <a:lnTo>
                  <a:pt x="98226" y="89297"/>
                </a:lnTo>
                <a:lnTo>
                  <a:pt x="116086" y="89297"/>
                </a:lnTo>
                <a:lnTo>
                  <a:pt x="142875" y="89297"/>
                </a:lnTo>
                <a:lnTo>
                  <a:pt x="160734" y="98227"/>
                </a:lnTo>
                <a:lnTo>
                  <a:pt x="178593" y="98227"/>
                </a:lnTo>
                <a:lnTo>
                  <a:pt x="196453" y="98227"/>
                </a:lnTo>
                <a:lnTo>
                  <a:pt x="205383" y="107156"/>
                </a:lnTo>
                <a:lnTo>
                  <a:pt x="214312" y="107156"/>
                </a:lnTo>
                <a:lnTo>
                  <a:pt x="214312" y="116086"/>
                </a:lnTo>
                <a:lnTo>
                  <a:pt x="223242" y="125016"/>
                </a:lnTo>
                <a:lnTo>
                  <a:pt x="223242" y="133946"/>
                </a:lnTo>
                <a:lnTo>
                  <a:pt x="223242" y="142875"/>
                </a:lnTo>
                <a:lnTo>
                  <a:pt x="214312" y="151805"/>
                </a:lnTo>
                <a:lnTo>
                  <a:pt x="214312" y="160735"/>
                </a:lnTo>
                <a:lnTo>
                  <a:pt x="205383" y="178594"/>
                </a:lnTo>
                <a:lnTo>
                  <a:pt x="187523" y="196453"/>
                </a:lnTo>
                <a:lnTo>
                  <a:pt x="178593" y="205383"/>
                </a:lnTo>
                <a:lnTo>
                  <a:pt x="160734" y="223242"/>
                </a:lnTo>
                <a:lnTo>
                  <a:pt x="142875" y="241102"/>
                </a:lnTo>
                <a:lnTo>
                  <a:pt x="133945" y="258961"/>
                </a:lnTo>
                <a:lnTo>
                  <a:pt x="116086" y="267891"/>
                </a:lnTo>
                <a:lnTo>
                  <a:pt x="98226" y="276821"/>
                </a:lnTo>
                <a:lnTo>
                  <a:pt x="89297" y="285750"/>
                </a:lnTo>
                <a:lnTo>
                  <a:pt x="89297" y="28575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7563445" y="4170164"/>
            <a:ext cx="1" cy="8930"/>
          </a:xfrm>
          <a:custGeom>
            <a:avLst/>
            <a:gdLst/>
            <a:ahLst/>
            <a:cxnLst/>
            <a:rect l="0" t="0" r="0" b="0"/>
            <a:pathLst>
              <a:path w="1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Shape 8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96175" y="130275"/>
            <a:ext cx="5818900" cy="381015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Shape 9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52000" y="550250"/>
            <a:ext cx="6141175" cy="415794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Shape 9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8200" y="98388"/>
            <a:ext cx="4154073" cy="3201136"/>
          </a:xfrm>
          <a:prstGeom prst="rect">
            <a:avLst/>
          </a:prstGeom>
        </p:spPr>
      </p:pic>
      <p:pic>
        <p:nvPicPr>
          <p:cNvPr id="98" name="Shape 98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693950" y="2074050"/>
            <a:ext cx="4154074" cy="285145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Cell Division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473273" y="1268016"/>
            <a:ext cx="303611" cy="26790"/>
          </a:xfrm>
          <a:custGeom>
            <a:avLst/>
            <a:gdLst/>
            <a:ahLst/>
            <a:cxnLst/>
            <a:rect l="0" t="0" r="0" b="0"/>
            <a:pathLst>
              <a:path w="303611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17860" y="26789"/>
                </a:lnTo>
                <a:lnTo>
                  <a:pt x="17860" y="26789"/>
                </a:lnTo>
                <a:lnTo>
                  <a:pt x="26789" y="26789"/>
                </a:lnTo>
                <a:lnTo>
                  <a:pt x="35719" y="26789"/>
                </a:lnTo>
                <a:lnTo>
                  <a:pt x="44649" y="26789"/>
                </a:lnTo>
                <a:lnTo>
                  <a:pt x="53579" y="26789"/>
                </a:lnTo>
                <a:lnTo>
                  <a:pt x="62508" y="26789"/>
                </a:lnTo>
                <a:lnTo>
                  <a:pt x="80368" y="26789"/>
                </a:lnTo>
                <a:lnTo>
                  <a:pt x="98227" y="26789"/>
                </a:lnTo>
                <a:lnTo>
                  <a:pt x="107157" y="17859"/>
                </a:lnTo>
                <a:lnTo>
                  <a:pt x="125016" y="17859"/>
                </a:lnTo>
                <a:lnTo>
                  <a:pt x="142875" y="17859"/>
                </a:lnTo>
                <a:lnTo>
                  <a:pt x="160735" y="17859"/>
                </a:lnTo>
                <a:lnTo>
                  <a:pt x="178594" y="8929"/>
                </a:lnTo>
                <a:lnTo>
                  <a:pt x="196454" y="8929"/>
                </a:lnTo>
                <a:lnTo>
                  <a:pt x="214313" y="8929"/>
                </a:lnTo>
                <a:lnTo>
                  <a:pt x="223243" y="8929"/>
                </a:lnTo>
                <a:lnTo>
                  <a:pt x="241102" y="8929"/>
                </a:lnTo>
                <a:lnTo>
                  <a:pt x="250032" y="8929"/>
                </a:lnTo>
                <a:lnTo>
                  <a:pt x="267891" y="8929"/>
                </a:lnTo>
                <a:lnTo>
                  <a:pt x="276821" y="0"/>
                </a:lnTo>
                <a:lnTo>
                  <a:pt x="285750" y="0"/>
                </a:lnTo>
                <a:lnTo>
                  <a:pt x="294680" y="0"/>
                </a:lnTo>
                <a:lnTo>
                  <a:pt x="294680" y="0"/>
                </a:lnTo>
                <a:lnTo>
                  <a:pt x="303610" y="0"/>
                </a:lnTo>
                <a:lnTo>
                  <a:pt x="303610" y="0"/>
                </a:lnTo>
                <a:lnTo>
                  <a:pt x="303610" y="0"/>
                </a:lnTo>
                <a:lnTo>
                  <a:pt x="303610" y="0"/>
                </a:lnTo>
                <a:lnTo>
                  <a:pt x="30361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946547" y="1125141"/>
            <a:ext cx="383977" cy="321469"/>
          </a:xfrm>
          <a:custGeom>
            <a:avLst/>
            <a:gdLst/>
            <a:ahLst/>
            <a:cxnLst/>
            <a:rect l="0" t="0" r="0" b="0"/>
            <a:pathLst>
              <a:path w="383977" h="321469">
                <a:moveTo>
                  <a:pt x="26789" y="71437"/>
                </a:moveTo>
                <a:lnTo>
                  <a:pt x="26789" y="80367"/>
                </a:lnTo>
                <a:lnTo>
                  <a:pt x="17859" y="80367"/>
                </a:lnTo>
                <a:lnTo>
                  <a:pt x="17859" y="80367"/>
                </a:lnTo>
                <a:lnTo>
                  <a:pt x="17859" y="89296"/>
                </a:lnTo>
                <a:lnTo>
                  <a:pt x="17859" y="98226"/>
                </a:lnTo>
                <a:lnTo>
                  <a:pt x="17859" y="107156"/>
                </a:lnTo>
                <a:lnTo>
                  <a:pt x="17859" y="107156"/>
                </a:lnTo>
                <a:lnTo>
                  <a:pt x="17859" y="125015"/>
                </a:lnTo>
                <a:lnTo>
                  <a:pt x="17859" y="133945"/>
                </a:lnTo>
                <a:lnTo>
                  <a:pt x="26789" y="142875"/>
                </a:lnTo>
                <a:lnTo>
                  <a:pt x="26789" y="160734"/>
                </a:lnTo>
                <a:lnTo>
                  <a:pt x="26789" y="169664"/>
                </a:lnTo>
                <a:lnTo>
                  <a:pt x="17859" y="187523"/>
                </a:lnTo>
                <a:lnTo>
                  <a:pt x="17859" y="196453"/>
                </a:lnTo>
                <a:lnTo>
                  <a:pt x="17859" y="214312"/>
                </a:lnTo>
                <a:lnTo>
                  <a:pt x="17859" y="223242"/>
                </a:lnTo>
                <a:lnTo>
                  <a:pt x="8929" y="241101"/>
                </a:lnTo>
                <a:lnTo>
                  <a:pt x="8929" y="250031"/>
                </a:lnTo>
                <a:lnTo>
                  <a:pt x="8929" y="258961"/>
                </a:lnTo>
                <a:lnTo>
                  <a:pt x="0" y="267890"/>
                </a:lnTo>
                <a:lnTo>
                  <a:pt x="0" y="267890"/>
                </a:lnTo>
                <a:lnTo>
                  <a:pt x="0" y="276820"/>
                </a:lnTo>
                <a:lnTo>
                  <a:pt x="0" y="276820"/>
                </a:lnTo>
                <a:lnTo>
                  <a:pt x="0" y="276820"/>
                </a:lnTo>
                <a:lnTo>
                  <a:pt x="0" y="267890"/>
                </a:lnTo>
                <a:lnTo>
                  <a:pt x="0" y="267890"/>
                </a:lnTo>
                <a:lnTo>
                  <a:pt x="0" y="258961"/>
                </a:lnTo>
                <a:lnTo>
                  <a:pt x="0" y="250031"/>
                </a:lnTo>
                <a:lnTo>
                  <a:pt x="0" y="241101"/>
                </a:lnTo>
                <a:lnTo>
                  <a:pt x="0" y="223242"/>
                </a:lnTo>
                <a:lnTo>
                  <a:pt x="0" y="214312"/>
                </a:lnTo>
                <a:lnTo>
                  <a:pt x="8929" y="196453"/>
                </a:lnTo>
                <a:lnTo>
                  <a:pt x="8929" y="178593"/>
                </a:lnTo>
                <a:lnTo>
                  <a:pt x="8929" y="160734"/>
                </a:lnTo>
                <a:lnTo>
                  <a:pt x="17859" y="151804"/>
                </a:lnTo>
                <a:lnTo>
                  <a:pt x="17859" y="133945"/>
                </a:lnTo>
                <a:lnTo>
                  <a:pt x="26789" y="116086"/>
                </a:lnTo>
                <a:lnTo>
                  <a:pt x="26789" y="98226"/>
                </a:lnTo>
                <a:lnTo>
                  <a:pt x="35719" y="89296"/>
                </a:lnTo>
                <a:lnTo>
                  <a:pt x="35719" y="71437"/>
                </a:lnTo>
                <a:lnTo>
                  <a:pt x="44648" y="62507"/>
                </a:lnTo>
                <a:lnTo>
                  <a:pt x="44648" y="53578"/>
                </a:lnTo>
                <a:lnTo>
                  <a:pt x="53578" y="35718"/>
                </a:lnTo>
                <a:lnTo>
                  <a:pt x="62508" y="26789"/>
                </a:lnTo>
                <a:lnTo>
                  <a:pt x="71437" y="26789"/>
                </a:lnTo>
                <a:lnTo>
                  <a:pt x="80367" y="17859"/>
                </a:lnTo>
                <a:lnTo>
                  <a:pt x="89297" y="17859"/>
                </a:lnTo>
                <a:lnTo>
                  <a:pt x="98226" y="8929"/>
                </a:lnTo>
                <a:lnTo>
                  <a:pt x="107156" y="8929"/>
                </a:lnTo>
                <a:lnTo>
                  <a:pt x="116086" y="17859"/>
                </a:lnTo>
                <a:lnTo>
                  <a:pt x="125015" y="26789"/>
                </a:lnTo>
                <a:lnTo>
                  <a:pt x="133945" y="26789"/>
                </a:lnTo>
                <a:lnTo>
                  <a:pt x="142875" y="35718"/>
                </a:lnTo>
                <a:lnTo>
                  <a:pt x="151804" y="53578"/>
                </a:lnTo>
                <a:lnTo>
                  <a:pt x="151804" y="62507"/>
                </a:lnTo>
                <a:lnTo>
                  <a:pt x="160734" y="80367"/>
                </a:lnTo>
                <a:lnTo>
                  <a:pt x="160734" y="89296"/>
                </a:lnTo>
                <a:lnTo>
                  <a:pt x="169664" y="107156"/>
                </a:lnTo>
                <a:lnTo>
                  <a:pt x="169664" y="125015"/>
                </a:lnTo>
                <a:lnTo>
                  <a:pt x="169664" y="142875"/>
                </a:lnTo>
                <a:lnTo>
                  <a:pt x="178594" y="160734"/>
                </a:lnTo>
                <a:lnTo>
                  <a:pt x="178594" y="178593"/>
                </a:lnTo>
                <a:lnTo>
                  <a:pt x="178594" y="196453"/>
                </a:lnTo>
                <a:lnTo>
                  <a:pt x="178594" y="205382"/>
                </a:lnTo>
                <a:lnTo>
                  <a:pt x="178594" y="223242"/>
                </a:lnTo>
                <a:lnTo>
                  <a:pt x="178594" y="232172"/>
                </a:lnTo>
                <a:lnTo>
                  <a:pt x="178594" y="232172"/>
                </a:lnTo>
                <a:lnTo>
                  <a:pt x="178594" y="241101"/>
                </a:lnTo>
                <a:lnTo>
                  <a:pt x="178594" y="241101"/>
                </a:lnTo>
                <a:lnTo>
                  <a:pt x="178594" y="241101"/>
                </a:lnTo>
                <a:lnTo>
                  <a:pt x="187523" y="241101"/>
                </a:lnTo>
                <a:lnTo>
                  <a:pt x="178594" y="232172"/>
                </a:lnTo>
                <a:lnTo>
                  <a:pt x="178594" y="223242"/>
                </a:lnTo>
                <a:lnTo>
                  <a:pt x="187523" y="214312"/>
                </a:lnTo>
                <a:lnTo>
                  <a:pt x="187523" y="196453"/>
                </a:lnTo>
                <a:lnTo>
                  <a:pt x="196453" y="187523"/>
                </a:lnTo>
                <a:lnTo>
                  <a:pt x="196453" y="169664"/>
                </a:lnTo>
                <a:lnTo>
                  <a:pt x="205383" y="151804"/>
                </a:lnTo>
                <a:lnTo>
                  <a:pt x="205383" y="133945"/>
                </a:lnTo>
                <a:lnTo>
                  <a:pt x="214312" y="116086"/>
                </a:lnTo>
                <a:lnTo>
                  <a:pt x="214312" y="98226"/>
                </a:lnTo>
                <a:lnTo>
                  <a:pt x="223242" y="80367"/>
                </a:lnTo>
                <a:lnTo>
                  <a:pt x="232172" y="62507"/>
                </a:lnTo>
                <a:lnTo>
                  <a:pt x="232172" y="53578"/>
                </a:lnTo>
                <a:lnTo>
                  <a:pt x="241101" y="35718"/>
                </a:lnTo>
                <a:lnTo>
                  <a:pt x="250031" y="26789"/>
                </a:lnTo>
                <a:lnTo>
                  <a:pt x="258961" y="17859"/>
                </a:lnTo>
                <a:lnTo>
                  <a:pt x="258961" y="8929"/>
                </a:lnTo>
                <a:lnTo>
                  <a:pt x="267890" y="0"/>
                </a:lnTo>
                <a:lnTo>
                  <a:pt x="276820" y="0"/>
                </a:lnTo>
                <a:lnTo>
                  <a:pt x="285750" y="0"/>
                </a:lnTo>
                <a:lnTo>
                  <a:pt x="294680" y="0"/>
                </a:lnTo>
                <a:lnTo>
                  <a:pt x="303609" y="0"/>
                </a:lnTo>
                <a:lnTo>
                  <a:pt x="321469" y="8929"/>
                </a:lnTo>
                <a:lnTo>
                  <a:pt x="330398" y="26789"/>
                </a:lnTo>
                <a:lnTo>
                  <a:pt x="339328" y="35718"/>
                </a:lnTo>
                <a:lnTo>
                  <a:pt x="339328" y="53578"/>
                </a:lnTo>
                <a:lnTo>
                  <a:pt x="348258" y="71437"/>
                </a:lnTo>
                <a:lnTo>
                  <a:pt x="348258" y="89296"/>
                </a:lnTo>
                <a:lnTo>
                  <a:pt x="348258" y="107156"/>
                </a:lnTo>
                <a:lnTo>
                  <a:pt x="357187" y="125015"/>
                </a:lnTo>
                <a:lnTo>
                  <a:pt x="357187" y="151804"/>
                </a:lnTo>
                <a:lnTo>
                  <a:pt x="366117" y="169664"/>
                </a:lnTo>
                <a:lnTo>
                  <a:pt x="366117" y="187523"/>
                </a:lnTo>
                <a:lnTo>
                  <a:pt x="366117" y="214312"/>
                </a:lnTo>
                <a:lnTo>
                  <a:pt x="366117" y="223242"/>
                </a:lnTo>
                <a:lnTo>
                  <a:pt x="375047" y="241101"/>
                </a:lnTo>
                <a:lnTo>
                  <a:pt x="375047" y="258961"/>
                </a:lnTo>
                <a:lnTo>
                  <a:pt x="375047" y="276820"/>
                </a:lnTo>
                <a:lnTo>
                  <a:pt x="383976" y="294679"/>
                </a:lnTo>
                <a:lnTo>
                  <a:pt x="383976" y="303609"/>
                </a:lnTo>
                <a:lnTo>
                  <a:pt x="383976" y="312539"/>
                </a:lnTo>
                <a:lnTo>
                  <a:pt x="383976" y="321468"/>
                </a:lnTo>
                <a:lnTo>
                  <a:pt x="383976" y="321468"/>
                </a:lnTo>
                <a:lnTo>
                  <a:pt x="383976" y="3214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446609" y="1321594"/>
            <a:ext cx="1" cy="151805"/>
          </a:xfrm>
          <a:custGeom>
            <a:avLst/>
            <a:gdLst/>
            <a:ahLst/>
            <a:cxnLst/>
            <a:rect l="0" t="0" r="0" b="0"/>
            <a:pathLst>
              <a:path w="1" h="151805">
                <a:moveTo>
                  <a:pt x="0" y="0"/>
                </a:move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4"/>
                </a:lnTo>
                <a:lnTo>
                  <a:pt x="0" y="151804"/>
                </a:lnTo>
                <a:lnTo>
                  <a:pt x="0" y="151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473398" y="122336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580555" y="1178719"/>
            <a:ext cx="26790" cy="339329"/>
          </a:xfrm>
          <a:custGeom>
            <a:avLst/>
            <a:gdLst/>
            <a:ahLst/>
            <a:cxnLst/>
            <a:rect l="0" t="0" r="0" b="0"/>
            <a:pathLst>
              <a:path w="26790" h="33932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8929"/>
                </a:lnTo>
                <a:lnTo>
                  <a:pt x="8929" y="8929"/>
                </a:lnTo>
                <a:lnTo>
                  <a:pt x="8929" y="26789"/>
                </a:lnTo>
                <a:lnTo>
                  <a:pt x="8929" y="35718"/>
                </a:lnTo>
                <a:lnTo>
                  <a:pt x="8929" y="53578"/>
                </a:lnTo>
                <a:lnTo>
                  <a:pt x="8929" y="62508"/>
                </a:lnTo>
                <a:lnTo>
                  <a:pt x="8929" y="80367"/>
                </a:lnTo>
                <a:lnTo>
                  <a:pt x="8929" y="98226"/>
                </a:lnTo>
                <a:lnTo>
                  <a:pt x="8929" y="116086"/>
                </a:lnTo>
                <a:lnTo>
                  <a:pt x="17859" y="133945"/>
                </a:lnTo>
                <a:lnTo>
                  <a:pt x="17859" y="142875"/>
                </a:lnTo>
                <a:lnTo>
                  <a:pt x="17859" y="169664"/>
                </a:lnTo>
                <a:lnTo>
                  <a:pt x="17859" y="187523"/>
                </a:lnTo>
                <a:lnTo>
                  <a:pt x="17859" y="205383"/>
                </a:lnTo>
                <a:lnTo>
                  <a:pt x="8929" y="223242"/>
                </a:lnTo>
                <a:lnTo>
                  <a:pt x="17859" y="241101"/>
                </a:lnTo>
                <a:lnTo>
                  <a:pt x="17859" y="258961"/>
                </a:lnTo>
                <a:lnTo>
                  <a:pt x="17859" y="276820"/>
                </a:lnTo>
                <a:lnTo>
                  <a:pt x="17859" y="285750"/>
                </a:lnTo>
                <a:lnTo>
                  <a:pt x="17859" y="294679"/>
                </a:lnTo>
                <a:lnTo>
                  <a:pt x="17859" y="312539"/>
                </a:lnTo>
                <a:lnTo>
                  <a:pt x="26789" y="321468"/>
                </a:lnTo>
                <a:lnTo>
                  <a:pt x="26789" y="330398"/>
                </a:lnTo>
                <a:lnTo>
                  <a:pt x="26789" y="330398"/>
                </a:lnTo>
                <a:lnTo>
                  <a:pt x="26789" y="339328"/>
                </a:lnTo>
                <a:lnTo>
                  <a:pt x="26789" y="33932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535906" y="1366242"/>
            <a:ext cx="232173" cy="1"/>
          </a:xfrm>
          <a:custGeom>
            <a:avLst/>
            <a:gdLst/>
            <a:ahLst/>
            <a:cxnLst/>
            <a:rect l="0" t="0" r="0" b="0"/>
            <a:pathLst>
              <a:path w="232173" h="1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0"/>
                </a:lnTo>
                <a:lnTo>
                  <a:pt x="98227" y="0"/>
                </a:lnTo>
                <a:lnTo>
                  <a:pt x="107156" y="0"/>
                </a:lnTo>
                <a:lnTo>
                  <a:pt x="125016" y="0"/>
                </a:lnTo>
                <a:lnTo>
                  <a:pt x="142875" y="0"/>
                </a:lnTo>
                <a:lnTo>
                  <a:pt x="160734" y="0"/>
                </a:lnTo>
                <a:lnTo>
                  <a:pt x="178594" y="0"/>
                </a:lnTo>
                <a:lnTo>
                  <a:pt x="196453" y="0"/>
                </a:lnTo>
                <a:lnTo>
                  <a:pt x="205383" y="0"/>
                </a:lnTo>
                <a:lnTo>
                  <a:pt x="223242" y="0"/>
                </a:lnTo>
                <a:lnTo>
                  <a:pt x="223242" y="0"/>
                </a:lnTo>
                <a:lnTo>
                  <a:pt x="232172" y="0"/>
                </a:lnTo>
                <a:lnTo>
                  <a:pt x="23217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759148" y="1357313"/>
            <a:ext cx="133947" cy="133946"/>
          </a:xfrm>
          <a:custGeom>
            <a:avLst/>
            <a:gdLst/>
            <a:ahLst/>
            <a:cxnLst/>
            <a:rect l="0" t="0" r="0" b="0"/>
            <a:pathLst>
              <a:path w="133947" h="133946">
                <a:moveTo>
                  <a:pt x="7143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9" y="8929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35718"/>
                </a:lnTo>
                <a:lnTo>
                  <a:pt x="17860" y="35718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62507"/>
                </a:lnTo>
                <a:lnTo>
                  <a:pt x="0" y="80367"/>
                </a:lnTo>
                <a:lnTo>
                  <a:pt x="0" y="89296"/>
                </a:lnTo>
                <a:lnTo>
                  <a:pt x="8930" y="89296"/>
                </a:lnTo>
                <a:lnTo>
                  <a:pt x="8930" y="98226"/>
                </a:lnTo>
                <a:lnTo>
                  <a:pt x="8930" y="107156"/>
                </a:lnTo>
                <a:lnTo>
                  <a:pt x="17860" y="116085"/>
                </a:lnTo>
                <a:lnTo>
                  <a:pt x="26789" y="125015"/>
                </a:lnTo>
                <a:lnTo>
                  <a:pt x="35719" y="125015"/>
                </a:lnTo>
                <a:lnTo>
                  <a:pt x="44649" y="133945"/>
                </a:lnTo>
                <a:lnTo>
                  <a:pt x="53578" y="133945"/>
                </a:lnTo>
                <a:lnTo>
                  <a:pt x="62508" y="133945"/>
                </a:lnTo>
                <a:lnTo>
                  <a:pt x="80367" y="133945"/>
                </a:lnTo>
                <a:lnTo>
                  <a:pt x="89297" y="125015"/>
                </a:lnTo>
                <a:lnTo>
                  <a:pt x="98227" y="125015"/>
                </a:lnTo>
                <a:lnTo>
                  <a:pt x="107156" y="116085"/>
                </a:lnTo>
                <a:lnTo>
                  <a:pt x="116086" y="116085"/>
                </a:lnTo>
                <a:lnTo>
                  <a:pt x="116086" y="107156"/>
                </a:lnTo>
                <a:lnTo>
                  <a:pt x="125016" y="98226"/>
                </a:lnTo>
                <a:lnTo>
                  <a:pt x="125016" y="89296"/>
                </a:lnTo>
                <a:lnTo>
                  <a:pt x="133946" y="89296"/>
                </a:lnTo>
                <a:lnTo>
                  <a:pt x="133946" y="71437"/>
                </a:lnTo>
                <a:lnTo>
                  <a:pt x="133946" y="62507"/>
                </a:lnTo>
                <a:lnTo>
                  <a:pt x="133946" y="53578"/>
                </a:lnTo>
                <a:lnTo>
                  <a:pt x="133946" y="44648"/>
                </a:lnTo>
                <a:lnTo>
                  <a:pt x="133946" y="35718"/>
                </a:lnTo>
                <a:lnTo>
                  <a:pt x="133946" y="26789"/>
                </a:lnTo>
                <a:lnTo>
                  <a:pt x="125016" y="26789"/>
                </a:lnTo>
                <a:lnTo>
                  <a:pt x="116086" y="17859"/>
                </a:lnTo>
                <a:lnTo>
                  <a:pt x="116086" y="8929"/>
                </a:lnTo>
                <a:lnTo>
                  <a:pt x="107156" y="8929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44649" y="8929"/>
                </a:lnTo>
                <a:lnTo>
                  <a:pt x="44649" y="8929"/>
                </a:lnTo>
                <a:lnTo>
                  <a:pt x="44649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982390" y="1375172"/>
            <a:ext cx="142876" cy="151805"/>
          </a:xfrm>
          <a:custGeom>
            <a:avLst/>
            <a:gdLst/>
            <a:ahLst/>
            <a:cxnLst/>
            <a:rect l="0" t="0" r="0" b="0"/>
            <a:pathLst>
              <a:path w="142876" h="151805">
                <a:moveTo>
                  <a:pt x="107157" y="8930"/>
                </a:moveTo>
                <a:lnTo>
                  <a:pt x="107157" y="0"/>
                </a:lnTo>
                <a:lnTo>
                  <a:pt x="10715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8930"/>
                </a:lnTo>
                <a:lnTo>
                  <a:pt x="53579" y="893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8930" y="44648"/>
                </a:lnTo>
                <a:lnTo>
                  <a:pt x="8930" y="44648"/>
                </a:lnTo>
                <a:lnTo>
                  <a:pt x="17860" y="53578"/>
                </a:lnTo>
                <a:lnTo>
                  <a:pt x="26789" y="53578"/>
                </a:lnTo>
                <a:lnTo>
                  <a:pt x="44649" y="62508"/>
                </a:lnTo>
                <a:lnTo>
                  <a:pt x="53579" y="62508"/>
                </a:lnTo>
                <a:lnTo>
                  <a:pt x="62508" y="71437"/>
                </a:lnTo>
                <a:lnTo>
                  <a:pt x="80368" y="71437"/>
                </a:lnTo>
                <a:lnTo>
                  <a:pt x="89297" y="71437"/>
                </a:lnTo>
                <a:lnTo>
                  <a:pt x="107157" y="80367"/>
                </a:lnTo>
                <a:lnTo>
                  <a:pt x="116086" y="80367"/>
                </a:lnTo>
                <a:lnTo>
                  <a:pt x="125016" y="89297"/>
                </a:lnTo>
                <a:lnTo>
                  <a:pt x="125016" y="89297"/>
                </a:lnTo>
                <a:lnTo>
                  <a:pt x="133946" y="98226"/>
                </a:lnTo>
                <a:lnTo>
                  <a:pt x="133946" y="98226"/>
                </a:lnTo>
                <a:lnTo>
                  <a:pt x="142875" y="98226"/>
                </a:lnTo>
                <a:lnTo>
                  <a:pt x="142875" y="107156"/>
                </a:lnTo>
                <a:lnTo>
                  <a:pt x="133946" y="107156"/>
                </a:lnTo>
                <a:lnTo>
                  <a:pt x="133946" y="116086"/>
                </a:lnTo>
                <a:lnTo>
                  <a:pt x="125016" y="116086"/>
                </a:lnTo>
                <a:lnTo>
                  <a:pt x="125016" y="116086"/>
                </a:lnTo>
                <a:lnTo>
                  <a:pt x="116086" y="125015"/>
                </a:lnTo>
                <a:lnTo>
                  <a:pt x="107157" y="125015"/>
                </a:lnTo>
                <a:lnTo>
                  <a:pt x="89297" y="125015"/>
                </a:lnTo>
                <a:lnTo>
                  <a:pt x="80368" y="125015"/>
                </a:lnTo>
                <a:lnTo>
                  <a:pt x="71438" y="133945"/>
                </a:lnTo>
                <a:lnTo>
                  <a:pt x="62508" y="133945"/>
                </a:lnTo>
                <a:lnTo>
                  <a:pt x="53579" y="133945"/>
                </a:lnTo>
                <a:lnTo>
                  <a:pt x="35719" y="133945"/>
                </a:lnTo>
                <a:lnTo>
                  <a:pt x="35719" y="142875"/>
                </a:lnTo>
                <a:lnTo>
                  <a:pt x="26789" y="142875"/>
                </a:lnTo>
                <a:lnTo>
                  <a:pt x="17860" y="142875"/>
                </a:lnTo>
                <a:lnTo>
                  <a:pt x="17860" y="142875"/>
                </a:lnTo>
                <a:lnTo>
                  <a:pt x="8930" y="151804"/>
                </a:lnTo>
                <a:lnTo>
                  <a:pt x="8930" y="151804"/>
                </a:lnTo>
                <a:lnTo>
                  <a:pt x="8930" y="151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232422" y="1384102"/>
            <a:ext cx="17860" cy="133946"/>
          </a:xfrm>
          <a:custGeom>
            <a:avLst/>
            <a:gdLst/>
            <a:ahLst/>
            <a:cxnLst/>
            <a:rect l="0" t="0" r="0" b="0"/>
            <a:pathLst>
              <a:path w="17860" h="133946">
                <a:moveTo>
                  <a:pt x="17859" y="0"/>
                </a:moveTo>
                <a:lnTo>
                  <a:pt x="17859" y="0"/>
                </a:lnTo>
                <a:lnTo>
                  <a:pt x="17859" y="8929"/>
                </a:lnTo>
                <a:lnTo>
                  <a:pt x="17859" y="8929"/>
                </a:lnTo>
                <a:lnTo>
                  <a:pt x="17859" y="17859"/>
                </a:lnTo>
                <a:lnTo>
                  <a:pt x="17859" y="26789"/>
                </a:lnTo>
                <a:lnTo>
                  <a:pt x="8929" y="35718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62507"/>
                </a:lnTo>
                <a:lnTo>
                  <a:pt x="8929" y="80367"/>
                </a:lnTo>
                <a:lnTo>
                  <a:pt x="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5"/>
                </a:lnTo>
                <a:lnTo>
                  <a:pt x="8929" y="125015"/>
                </a:lnTo>
                <a:lnTo>
                  <a:pt x="8929" y="125015"/>
                </a:lnTo>
                <a:lnTo>
                  <a:pt x="8929" y="133945"/>
                </a:lnTo>
                <a:lnTo>
                  <a:pt x="8929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286000" y="1312664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348508" y="1401961"/>
            <a:ext cx="178595" cy="142876"/>
          </a:xfrm>
          <a:custGeom>
            <a:avLst/>
            <a:gdLst/>
            <a:ahLst/>
            <a:cxnLst/>
            <a:rect l="0" t="0" r="0" b="0"/>
            <a:pathLst>
              <a:path w="178595" h="142876">
                <a:moveTo>
                  <a:pt x="133945" y="0"/>
                </a:moveTo>
                <a:lnTo>
                  <a:pt x="133945" y="0"/>
                </a:lnTo>
                <a:lnTo>
                  <a:pt x="125015" y="0"/>
                </a:lnTo>
                <a:lnTo>
                  <a:pt x="125015" y="0"/>
                </a:lnTo>
                <a:lnTo>
                  <a:pt x="107156" y="0"/>
                </a:lnTo>
                <a:lnTo>
                  <a:pt x="98226" y="0"/>
                </a:lnTo>
                <a:lnTo>
                  <a:pt x="80367" y="0"/>
                </a:lnTo>
                <a:lnTo>
                  <a:pt x="71437" y="0"/>
                </a:lnTo>
                <a:lnTo>
                  <a:pt x="53578" y="0"/>
                </a:lnTo>
                <a:lnTo>
                  <a:pt x="44648" y="0"/>
                </a:lnTo>
                <a:lnTo>
                  <a:pt x="26789" y="0"/>
                </a:lnTo>
                <a:lnTo>
                  <a:pt x="17859" y="0"/>
                </a:lnTo>
                <a:lnTo>
                  <a:pt x="8929" y="8930"/>
                </a:lnTo>
                <a:lnTo>
                  <a:pt x="8929" y="8930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8929" y="26789"/>
                </a:lnTo>
                <a:lnTo>
                  <a:pt x="17859" y="35719"/>
                </a:lnTo>
                <a:lnTo>
                  <a:pt x="35718" y="44648"/>
                </a:lnTo>
                <a:lnTo>
                  <a:pt x="44648" y="53578"/>
                </a:lnTo>
                <a:lnTo>
                  <a:pt x="71437" y="62508"/>
                </a:lnTo>
                <a:lnTo>
                  <a:pt x="89296" y="71437"/>
                </a:lnTo>
                <a:lnTo>
                  <a:pt x="107156" y="80367"/>
                </a:lnTo>
                <a:lnTo>
                  <a:pt x="125015" y="80367"/>
                </a:lnTo>
                <a:lnTo>
                  <a:pt x="133945" y="89297"/>
                </a:lnTo>
                <a:lnTo>
                  <a:pt x="151805" y="98226"/>
                </a:lnTo>
                <a:lnTo>
                  <a:pt x="160734" y="107156"/>
                </a:lnTo>
                <a:lnTo>
                  <a:pt x="169664" y="107156"/>
                </a:lnTo>
                <a:lnTo>
                  <a:pt x="178594" y="116086"/>
                </a:lnTo>
                <a:lnTo>
                  <a:pt x="178594" y="125015"/>
                </a:lnTo>
                <a:lnTo>
                  <a:pt x="178594" y="125015"/>
                </a:lnTo>
                <a:lnTo>
                  <a:pt x="178594" y="125015"/>
                </a:lnTo>
                <a:lnTo>
                  <a:pt x="169664" y="133945"/>
                </a:lnTo>
                <a:lnTo>
                  <a:pt x="169664" y="133945"/>
                </a:lnTo>
                <a:lnTo>
                  <a:pt x="160734" y="133945"/>
                </a:lnTo>
                <a:lnTo>
                  <a:pt x="151805" y="133945"/>
                </a:lnTo>
                <a:lnTo>
                  <a:pt x="133945" y="142875"/>
                </a:lnTo>
                <a:lnTo>
                  <a:pt x="125015" y="142875"/>
                </a:lnTo>
                <a:lnTo>
                  <a:pt x="107156" y="142875"/>
                </a:lnTo>
                <a:lnTo>
                  <a:pt x="89296" y="142875"/>
                </a:lnTo>
                <a:lnTo>
                  <a:pt x="62507" y="142875"/>
                </a:lnTo>
                <a:lnTo>
                  <a:pt x="44648" y="142875"/>
                </a:lnTo>
                <a:lnTo>
                  <a:pt x="35718" y="142875"/>
                </a:lnTo>
                <a:lnTo>
                  <a:pt x="35718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455539" y="124122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500062" y="1884164"/>
            <a:ext cx="205384" cy="17860"/>
          </a:xfrm>
          <a:custGeom>
            <a:avLst/>
            <a:gdLst/>
            <a:ahLst/>
            <a:cxnLst/>
            <a:rect l="0" t="0" r="0" b="0"/>
            <a:pathLst>
              <a:path w="205384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8930"/>
                </a:lnTo>
                <a:lnTo>
                  <a:pt x="17860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53579" y="8930"/>
                </a:lnTo>
                <a:lnTo>
                  <a:pt x="71438" y="0"/>
                </a:lnTo>
                <a:lnTo>
                  <a:pt x="89297" y="0"/>
                </a:lnTo>
                <a:lnTo>
                  <a:pt x="107157" y="0"/>
                </a:lnTo>
                <a:lnTo>
                  <a:pt x="116086" y="0"/>
                </a:lnTo>
                <a:lnTo>
                  <a:pt x="133946" y="0"/>
                </a:lnTo>
                <a:lnTo>
                  <a:pt x="151805" y="0"/>
                </a:lnTo>
                <a:lnTo>
                  <a:pt x="160735" y="0"/>
                </a:lnTo>
                <a:lnTo>
                  <a:pt x="178594" y="0"/>
                </a:lnTo>
                <a:lnTo>
                  <a:pt x="187524" y="0"/>
                </a:lnTo>
                <a:lnTo>
                  <a:pt x="205383" y="0"/>
                </a:lnTo>
                <a:lnTo>
                  <a:pt x="205383" y="0"/>
                </a:lnTo>
                <a:lnTo>
                  <a:pt x="20538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884039" y="1759148"/>
            <a:ext cx="339329" cy="357189"/>
          </a:xfrm>
          <a:custGeom>
            <a:avLst/>
            <a:gdLst/>
            <a:ahLst/>
            <a:cxnLst/>
            <a:rect l="0" t="0" r="0" b="0"/>
            <a:pathLst>
              <a:path w="339329" h="357189">
                <a:moveTo>
                  <a:pt x="17859" y="44649"/>
                </a:moveTo>
                <a:lnTo>
                  <a:pt x="17859" y="44649"/>
                </a:lnTo>
                <a:lnTo>
                  <a:pt x="17859" y="53578"/>
                </a:lnTo>
                <a:lnTo>
                  <a:pt x="17859" y="53578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89297"/>
                </a:lnTo>
                <a:lnTo>
                  <a:pt x="17859" y="98227"/>
                </a:lnTo>
                <a:lnTo>
                  <a:pt x="8930" y="116086"/>
                </a:lnTo>
                <a:lnTo>
                  <a:pt x="8930" y="133946"/>
                </a:lnTo>
                <a:lnTo>
                  <a:pt x="8930" y="142875"/>
                </a:lnTo>
                <a:lnTo>
                  <a:pt x="8930" y="160735"/>
                </a:lnTo>
                <a:lnTo>
                  <a:pt x="8930" y="178594"/>
                </a:lnTo>
                <a:lnTo>
                  <a:pt x="8930" y="196453"/>
                </a:lnTo>
                <a:lnTo>
                  <a:pt x="8930" y="214313"/>
                </a:lnTo>
                <a:lnTo>
                  <a:pt x="8930" y="223242"/>
                </a:lnTo>
                <a:lnTo>
                  <a:pt x="8930" y="241102"/>
                </a:lnTo>
                <a:lnTo>
                  <a:pt x="8930" y="250031"/>
                </a:lnTo>
                <a:lnTo>
                  <a:pt x="0" y="267891"/>
                </a:lnTo>
                <a:lnTo>
                  <a:pt x="0" y="276821"/>
                </a:lnTo>
                <a:lnTo>
                  <a:pt x="0" y="276821"/>
                </a:lnTo>
                <a:lnTo>
                  <a:pt x="0" y="285750"/>
                </a:lnTo>
                <a:lnTo>
                  <a:pt x="0" y="285750"/>
                </a:lnTo>
                <a:lnTo>
                  <a:pt x="0" y="285750"/>
                </a:lnTo>
                <a:lnTo>
                  <a:pt x="0" y="285750"/>
                </a:lnTo>
                <a:lnTo>
                  <a:pt x="8930" y="285750"/>
                </a:lnTo>
                <a:lnTo>
                  <a:pt x="8930" y="285750"/>
                </a:lnTo>
                <a:lnTo>
                  <a:pt x="8930" y="276821"/>
                </a:lnTo>
                <a:lnTo>
                  <a:pt x="8930" y="267891"/>
                </a:lnTo>
                <a:lnTo>
                  <a:pt x="8930" y="258961"/>
                </a:lnTo>
                <a:lnTo>
                  <a:pt x="8930" y="250031"/>
                </a:lnTo>
                <a:lnTo>
                  <a:pt x="8930" y="232172"/>
                </a:lnTo>
                <a:lnTo>
                  <a:pt x="8930" y="223242"/>
                </a:lnTo>
                <a:lnTo>
                  <a:pt x="8930" y="205383"/>
                </a:lnTo>
                <a:lnTo>
                  <a:pt x="8930" y="187524"/>
                </a:lnTo>
                <a:lnTo>
                  <a:pt x="8930" y="169664"/>
                </a:lnTo>
                <a:lnTo>
                  <a:pt x="8930" y="160735"/>
                </a:lnTo>
                <a:lnTo>
                  <a:pt x="8930" y="142875"/>
                </a:lnTo>
                <a:lnTo>
                  <a:pt x="8930" y="125016"/>
                </a:lnTo>
                <a:lnTo>
                  <a:pt x="17859" y="116086"/>
                </a:lnTo>
                <a:lnTo>
                  <a:pt x="17859" y="98227"/>
                </a:lnTo>
                <a:lnTo>
                  <a:pt x="17859" y="80367"/>
                </a:lnTo>
                <a:lnTo>
                  <a:pt x="26789" y="62508"/>
                </a:lnTo>
                <a:lnTo>
                  <a:pt x="26789" y="53578"/>
                </a:lnTo>
                <a:lnTo>
                  <a:pt x="26789" y="44649"/>
                </a:lnTo>
                <a:lnTo>
                  <a:pt x="35719" y="35719"/>
                </a:lnTo>
                <a:lnTo>
                  <a:pt x="44648" y="26789"/>
                </a:lnTo>
                <a:lnTo>
                  <a:pt x="44648" y="17860"/>
                </a:lnTo>
                <a:lnTo>
                  <a:pt x="53578" y="17860"/>
                </a:lnTo>
                <a:lnTo>
                  <a:pt x="62508" y="8930"/>
                </a:lnTo>
                <a:lnTo>
                  <a:pt x="71437" y="8930"/>
                </a:lnTo>
                <a:lnTo>
                  <a:pt x="71437" y="17860"/>
                </a:lnTo>
                <a:lnTo>
                  <a:pt x="80367" y="17860"/>
                </a:lnTo>
                <a:lnTo>
                  <a:pt x="89297" y="26789"/>
                </a:lnTo>
                <a:lnTo>
                  <a:pt x="98227" y="35719"/>
                </a:lnTo>
                <a:lnTo>
                  <a:pt x="107156" y="44649"/>
                </a:lnTo>
                <a:lnTo>
                  <a:pt x="116086" y="53578"/>
                </a:lnTo>
                <a:lnTo>
                  <a:pt x="125016" y="71438"/>
                </a:lnTo>
                <a:lnTo>
                  <a:pt x="125016" y="89297"/>
                </a:lnTo>
                <a:lnTo>
                  <a:pt x="133945" y="98227"/>
                </a:lnTo>
                <a:lnTo>
                  <a:pt x="133945" y="116086"/>
                </a:lnTo>
                <a:lnTo>
                  <a:pt x="142875" y="133946"/>
                </a:lnTo>
                <a:lnTo>
                  <a:pt x="142875" y="151805"/>
                </a:lnTo>
                <a:lnTo>
                  <a:pt x="142875" y="169664"/>
                </a:lnTo>
                <a:lnTo>
                  <a:pt x="142875" y="187524"/>
                </a:lnTo>
                <a:lnTo>
                  <a:pt x="142875" y="205383"/>
                </a:lnTo>
                <a:lnTo>
                  <a:pt x="142875" y="214313"/>
                </a:lnTo>
                <a:lnTo>
                  <a:pt x="142875" y="232172"/>
                </a:lnTo>
                <a:lnTo>
                  <a:pt x="142875" y="241102"/>
                </a:lnTo>
                <a:lnTo>
                  <a:pt x="151805" y="241102"/>
                </a:lnTo>
                <a:lnTo>
                  <a:pt x="142875" y="250031"/>
                </a:lnTo>
                <a:lnTo>
                  <a:pt x="142875" y="250031"/>
                </a:lnTo>
                <a:lnTo>
                  <a:pt x="142875" y="250031"/>
                </a:lnTo>
                <a:lnTo>
                  <a:pt x="142875" y="250031"/>
                </a:lnTo>
                <a:lnTo>
                  <a:pt x="142875" y="241102"/>
                </a:lnTo>
                <a:lnTo>
                  <a:pt x="151805" y="232172"/>
                </a:lnTo>
                <a:lnTo>
                  <a:pt x="151805" y="223242"/>
                </a:lnTo>
                <a:lnTo>
                  <a:pt x="151805" y="214313"/>
                </a:lnTo>
                <a:lnTo>
                  <a:pt x="160734" y="196453"/>
                </a:lnTo>
                <a:lnTo>
                  <a:pt x="160734" y="178594"/>
                </a:lnTo>
                <a:lnTo>
                  <a:pt x="169664" y="169664"/>
                </a:lnTo>
                <a:lnTo>
                  <a:pt x="169664" y="151805"/>
                </a:lnTo>
                <a:lnTo>
                  <a:pt x="178594" y="133946"/>
                </a:lnTo>
                <a:lnTo>
                  <a:pt x="187523" y="116086"/>
                </a:lnTo>
                <a:lnTo>
                  <a:pt x="196453" y="98227"/>
                </a:lnTo>
                <a:lnTo>
                  <a:pt x="205383" y="80367"/>
                </a:lnTo>
                <a:lnTo>
                  <a:pt x="214312" y="62508"/>
                </a:lnTo>
                <a:lnTo>
                  <a:pt x="223242" y="53578"/>
                </a:lnTo>
                <a:lnTo>
                  <a:pt x="232172" y="35719"/>
                </a:lnTo>
                <a:lnTo>
                  <a:pt x="232172" y="26789"/>
                </a:lnTo>
                <a:lnTo>
                  <a:pt x="241102" y="17860"/>
                </a:lnTo>
                <a:lnTo>
                  <a:pt x="250031" y="8930"/>
                </a:lnTo>
                <a:lnTo>
                  <a:pt x="258961" y="8930"/>
                </a:lnTo>
                <a:lnTo>
                  <a:pt x="267891" y="0"/>
                </a:lnTo>
                <a:lnTo>
                  <a:pt x="267891" y="0"/>
                </a:lnTo>
                <a:lnTo>
                  <a:pt x="276820" y="0"/>
                </a:lnTo>
                <a:lnTo>
                  <a:pt x="276820" y="8930"/>
                </a:lnTo>
                <a:lnTo>
                  <a:pt x="285750" y="8930"/>
                </a:lnTo>
                <a:lnTo>
                  <a:pt x="285750" y="26789"/>
                </a:lnTo>
                <a:lnTo>
                  <a:pt x="285750" y="35719"/>
                </a:lnTo>
                <a:lnTo>
                  <a:pt x="294680" y="44649"/>
                </a:lnTo>
                <a:lnTo>
                  <a:pt x="294680" y="62508"/>
                </a:lnTo>
                <a:lnTo>
                  <a:pt x="294680" y="80367"/>
                </a:lnTo>
                <a:lnTo>
                  <a:pt x="294680" y="98227"/>
                </a:lnTo>
                <a:lnTo>
                  <a:pt x="303609" y="116086"/>
                </a:lnTo>
                <a:lnTo>
                  <a:pt x="303609" y="133946"/>
                </a:lnTo>
                <a:lnTo>
                  <a:pt x="303609" y="151805"/>
                </a:lnTo>
                <a:lnTo>
                  <a:pt x="312539" y="178594"/>
                </a:lnTo>
                <a:lnTo>
                  <a:pt x="312539" y="196453"/>
                </a:lnTo>
                <a:lnTo>
                  <a:pt x="312539" y="223242"/>
                </a:lnTo>
                <a:lnTo>
                  <a:pt x="321469" y="241102"/>
                </a:lnTo>
                <a:lnTo>
                  <a:pt x="321469" y="258961"/>
                </a:lnTo>
                <a:lnTo>
                  <a:pt x="321469" y="276821"/>
                </a:lnTo>
                <a:lnTo>
                  <a:pt x="330398" y="294680"/>
                </a:lnTo>
                <a:lnTo>
                  <a:pt x="330398" y="303610"/>
                </a:lnTo>
                <a:lnTo>
                  <a:pt x="330398" y="321469"/>
                </a:lnTo>
                <a:lnTo>
                  <a:pt x="339328" y="339328"/>
                </a:lnTo>
                <a:lnTo>
                  <a:pt x="339328" y="348258"/>
                </a:lnTo>
                <a:lnTo>
                  <a:pt x="339328" y="357188"/>
                </a:lnTo>
                <a:lnTo>
                  <a:pt x="339328" y="357188"/>
                </a:lnTo>
                <a:lnTo>
                  <a:pt x="339328" y="35718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312664" y="2000250"/>
            <a:ext cx="89298" cy="35720"/>
          </a:xfrm>
          <a:custGeom>
            <a:avLst/>
            <a:gdLst/>
            <a:ahLst/>
            <a:cxnLst/>
            <a:rect l="0" t="0" r="0" b="0"/>
            <a:pathLst>
              <a:path w="89298" h="35720">
                <a:moveTo>
                  <a:pt x="0" y="35719"/>
                </a:moveTo>
                <a:lnTo>
                  <a:pt x="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17859" y="26789"/>
                </a:lnTo>
                <a:lnTo>
                  <a:pt x="26789" y="26789"/>
                </a:lnTo>
                <a:lnTo>
                  <a:pt x="35719" y="26789"/>
                </a:lnTo>
                <a:lnTo>
                  <a:pt x="44649" y="17859"/>
                </a:lnTo>
                <a:lnTo>
                  <a:pt x="53578" y="17859"/>
                </a:lnTo>
                <a:lnTo>
                  <a:pt x="62508" y="17859"/>
                </a:lnTo>
                <a:lnTo>
                  <a:pt x="62508" y="17859"/>
                </a:lnTo>
                <a:lnTo>
                  <a:pt x="71438" y="8929"/>
                </a:lnTo>
                <a:lnTo>
                  <a:pt x="71438" y="8929"/>
                </a:lnTo>
                <a:lnTo>
                  <a:pt x="80367" y="8929"/>
                </a:lnTo>
                <a:lnTo>
                  <a:pt x="80367" y="8929"/>
                </a:lnTo>
                <a:lnTo>
                  <a:pt x="80367" y="8929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410891" y="200025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339453" y="1928812"/>
            <a:ext cx="133946" cy="285751"/>
          </a:xfrm>
          <a:custGeom>
            <a:avLst/>
            <a:gdLst/>
            <a:ahLst/>
            <a:cxnLst/>
            <a:rect l="0" t="0" r="0" b="0"/>
            <a:pathLst>
              <a:path w="133946" h="285751">
                <a:moveTo>
                  <a:pt x="89297" y="53578"/>
                </a:moveTo>
                <a:lnTo>
                  <a:pt x="89297" y="53578"/>
                </a:lnTo>
                <a:lnTo>
                  <a:pt x="89297" y="53578"/>
                </a:lnTo>
                <a:lnTo>
                  <a:pt x="89297" y="44649"/>
                </a:lnTo>
                <a:lnTo>
                  <a:pt x="89297" y="44649"/>
                </a:lnTo>
                <a:lnTo>
                  <a:pt x="89297" y="44649"/>
                </a:lnTo>
                <a:lnTo>
                  <a:pt x="89297" y="44649"/>
                </a:lnTo>
                <a:lnTo>
                  <a:pt x="89297" y="35719"/>
                </a:lnTo>
                <a:lnTo>
                  <a:pt x="89297" y="3571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17860"/>
                </a:lnTo>
                <a:lnTo>
                  <a:pt x="80367" y="17860"/>
                </a:lnTo>
                <a:lnTo>
                  <a:pt x="80367" y="8930"/>
                </a:lnTo>
                <a:lnTo>
                  <a:pt x="71438" y="893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0"/>
                </a:lnTo>
                <a:lnTo>
                  <a:pt x="35719" y="8930"/>
                </a:lnTo>
                <a:lnTo>
                  <a:pt x="26789" y="17860"/>
                </a:lnTo>
                <a:lnTo>
                  <a:pt x="26789" y="26789"/>
                </a:lnTo>
                <a:lnTo>
                  <a:pt x="17860" y="35719"/>
                </a:lnTo>
                <a:lnTo>
                  <a:pt x="1786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0" y="151805"/>
                </a:lnTo>
                <a:lnTo>
                  <a:pt x="0" y="169664"/>
                </a:lnTo>
                <a:lnTo>
                  <a:pt x="0" y="187524"/>
                </a:lnTo>
                <a:lnTo>
                  <a:pt x="8930" y="205383"/>
                </a:lnTo>
                <a:lnTo>
                  <a:pt x="17860" y="223242"/>
                </a:lnTo>
                <a:lnTo>
                  <a:pt x="26789" y="241102"/>
                </a:lnTo>
                <a:lnTo>
                  <a:pt x="44649" y="250032"/>
                </a:lnTo>
                <a:lnTo>
                  <a:pt x="62508" y="258961"/>
                </a:lnTo>
                <a:lnTo>
                  <a:pt x="89297" y="267891"/>
                </a:lnTo>
                <a:lnTo>
                  <a:pt x="107156" y="276821"/>
                </a:lnTo>
                <a:lnTo>
                  <a:pt x="125016" y="276821"/>
                </a:lnTo>
                <a:lnTo>
                  <a:pt x="133945" y="285750"/>
                </a:lnTo>
                <a:lnTo>
                  <a:pt x="133945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562695" y="1982390"/>
            <a:ext cx="17861" cy="205384"/>
          </a:xfrm>
          <a:custGeom>
            <a:avLst/>
            <a:gdLst/>
            <a:ahLst/>
            <a:cxnLst/>
            <a:rect l="0" t="0" r="0" b="0"/>
            <a:pathLst>
              <a:path w="17861" h="20538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8930" y="44649"/>
                </a:lnTo>
                <a:lnTo>
                  <a:pt x="8930" y="53579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7"/>
                </a:lnTo>
                <a:lnTo>
                  <a:pt x="17860" y="125016"/>
                </a:lnTo>
                <a:lnTo>
                  <a:pt x="8930" y="142875"/>
                </a:lnTo>
                <a:lnTo>
                  <a:pt x="8930" y="160735"/>
                </a:lnTo>
                <a:lnTo>
                  <a:pt x="8930" y="178594"/>
                </a:lnTo>
                <a:lnTo>
                  <a:pt x="8930" y="187524"/>
                </a:lnTo>
                <a:lnTo>
                  <a:pt x="8930" y="205383"/>
                </a:lnTo>
                <a:lnTo>
                  <a:pt x="8930" y="205383"/>
                </a:lnTo>
                <a:lnTo>
                  <a:pt x="8930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1607344" y="1875234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705570" y="2027039"/>
            <a:ext cx="178595" cy="151806"/>
          </a:xfrm>
          <a:custGeom>
            <a:avLst/>
            <a:gdLst/>
            <a:ahLst/>
            <a:cxnLst/>
            <a:rect l="0" t="0" r="0" b="0"/>
            <a:pathLst>
              <a:path w="178595" h="151806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8930" y="142875"/>
                </a:lnTo>
                <a:lnTo>
                  <a:pt x="17859" y="142875"/>
                </a:lnTo>
                <a:lnTo>
                  <a:pt x="26789" y="151805"/>
                </a:lnTo>
                <a:lnTo>
                  <a:pt x="44649" y="151805"/>
                </a:lnTo>
                <a:lnTo>
                  <a:pt x="62508" y="151805"/>
                </a:lnTo>
                <a:lnTo>
                  <a:pt x="71438" y="151805"/>
                </a:lnTo>
                <a:lnTo>
                  <a:pt x="89297" y="142875"/>
                </a:lnTo>
                <a:lnTo>
                  <a:pt x="107156" y="142875"/>
                </a:lnTo>
                <a:lnTo>
                  <a:pt x="125016" y="133945"/>
                </a:lnTo>
                <a:lnTo>
                  <a:pt x="142875" y="116086"/>
                </a:lnTo>
                <a:lnTo>
                  <a:pt x="151805" y="107156"/>
                </a:lnTo>
                <a:lnTo>
                  <a:pt x="160734" y="98226"/>
                </a:lnTo>
                <a:lnTo>
                  <a:pt x="178594" y="80367"/>
                </a:lnTo>
                <a:lnTo>
                  <a:pt x="178594" y="71437"/>
                </a:lnTo>
                <a:lnTo>
                  <a:pt x="178594" y="53578"/>
                </a:lnTo>
                <a:lnTo>
                  <a:pt x="178594" y="44648"/>
                </a:lnTo>
                <a:lnTo>
                  <a:pt x="178594" y="35719"/>
                </a:lnTo>
                <a:lnTo>
                  <a:pt x="169664" y="17859"/>
                </a:lnTo>
                <a:lnTo>
                  <a:pt x="151805" y="8930"/>
                </a:lnTo>
                <a:lnTo>
                  <a:pt x="142875" y="8930"/>
                </a:lnTo>
                <a:lnTo>
                  <a:pt x="133945" y="893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964531" y="1991320"/>
            <a:ext cx="151806" cy="258962"/>
          </a:xfrm>
          <a:custGeom>
            <a:avLst/>
            <a:gdLst/>
            <a:ahLst/>
            <a:cxnLst/>
            <a:rect l="0" t="0" r="0" b="0"/>
            <a:pathLst>
              <a:path w="151806" h="258962">
                <a:moveTo>
                  <a:pt x="107156" y="0"/>
                </a:moveTo>
                <a:lnTo>
                  <a:pt x="107156" y="0"/>
                </a:lnTo>
                <a:lnTo>
                  <a:pt x="107156" y="0"/>
                </a:lnTo>
                <a:lnTo>
                  <a:pt x="107156" y="8930"/>
                </a:lnTo>
                <a:lnTo>
                  <a:pt x="98227" y="8930"/>
                </a:lnTo>
                <a:lnTo>
                  <a:pt x="89297" y="17859"/>
                </a:lnTo>
                <a:lnTo>
                  <a:pt x="71438" y="26789"/>
                </a:lnTo>
                <a:lnTo>
                  <a:pt x="53578" y="35719"/>
                </a:lnTo>
                <a:lnTo>
                  <a:pt x="44648" y="44649"/>
                </a:lnTo>
                <a:lnTo>
                  <a:pt x="26789" y="44649"/>
                </a:lnTo>
                <a:lnTo>
                  <a:pt x="17859" y="62508"/>
                </a:lnTo>
                <a:lnTo>
                  <a:pt x="893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30" y="116086"/>
                </a:lnTo>
                <a:lnTo>
                  <a:pt x="17859" y="125016"/>
                </a:lnTo>
                <a:lnTo>
                  <a:pt x="35719" y="133945"/>
                </a:lnTo>
                <a:lnTo>
                  <a:pt x="44648" y="142875"/>
                </a:lnTo>
                <a:lnTo>
                  <a:pt x="62508" y="151805"/>
                </a:lnTo>
                <a:lnTo>
                  <a:pt x="80367" y="160734"/>
                </a:lnTo>
                <a:lnTo>
                  <a:pt x="107156" y="178594"/>
                </a:lnTo>
                <a:lnTo>
                  <a:pt x="116086" y="187524"/>
                </a:lnTo>
                <a:lnTo>
                  <a:pt x="133945" y="196453"/>
                </a:lnTo>
                <a:lnTo>
                  <a:pt x="142875" y="205383"/>
                </a:lnTo>
                <a:lnTo>
                  <a:pt x="151805" y="214313"/>
                </a:lnTo>
                <a:lnTo>
                  <a:pt x="151805" y="223242"/>
                </a:lnTo>
                <a:lnTo>
                  <a:pt x="151805" y="232172"/>
                </a:lnTo>
                <a:lnTo>
                  <a:pt x="142875" y="241102"/>
                </a:lnTo>
                <a:lnTo>
                  <a:pt x="133945" y="241102"/>
                </a:lnTo>
                <a:lnTo>
                  <a:pt x="125016" y="250031"/>
                </a:lnTo>
                <a:lnTo>
                  <a:pt x="116086" y="250031"/>
                </a:lnTo>
                <a:lnTo>
                  <a:pt x="107156" y="258961"/>
                </a:lnTo>
                <a:lnTo>
                  <a:pt x="107156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2223492" y="2053828"/>
            <a:ext cx="26790" cy="89298"/>
          </a:xfrm>
          <a:custGeom>
            <a:avLst/>
            <a:gdLst/>
            <a:ahLst/>
            <a:cxnLst/>
            <a:rect l="0" t="0" r="0" b="0"/>
            <a:pathLst>
              <a:path w="26790" h="89298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26789" y="17859"/>
                </a:lnTo>
                <a:lnTo>
                  <a:pt x="26789" y="26789"/>
                </a:lnTo>
                <a:lnTo>
                  <a:pt x="17859" y="35719"/>
                </a:lnTo>
                <a:lnTo>
                  <a:pt x="17859" y="53578"/>
                </a:lnTo>
                <a:lnTo>
                  <a:pt x="17859" y="62508"/>
                </a:lnTo>
                <a:lnTo>
                  <a:pt x="893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2259211" y="1928812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2348508" y="2000250"/>
            <a:ext cx="169665" cy="241102"/>
          </a:xfrm>
          <a:custGeom>
            <a:avLst/>
            <a:gdLst/>
            <a:ahLst/>
            <a:cxnLst/>
            <a:rect l="0" t="0" r="0" b="0"/>
            <a:pathLst>
              <a:path w="169665" h="241102">
                <a:moveTo>
                  <a:pt x="133945" y="8929"/>
                </a:moveTo>
                <a:lnTo>
                  <a:pt x="133945" y="8929"/>
                </a:lnTo>
                <a:lnTo>
                  <a:pt x="125015" y="8929"/>
                </a:lnTo>
                <a:lnTo>
                  <a:pt x="125015" y="8929"/>
                </a:lnTo>
                <a:lnTo>
                  <a:pt x="125015" y="0"/>
                </a:lnTo>
                <a:lnTo>
                  <a:pt x="116086" y="0"/>
                </a:lnTo>
                <a:lnTo>
                  <a:pt x="98226" y="0"/>
                </a:lnTo>
                <a:lnTo>
                  <a:pt x="89296" y="0"/>
                </a:lnTo>
                <a:lnTo>
                  <a:pt x="71437" y="0"/>
                </a:lnTo>
                <a:lnTo>
                  <a:pt x="62507" y="8929"/>
                </a:lnTo>
                <a:lnTo>
                  <a:pt x="53578" y="8929"/>
                </a:lnTo>
                <a:lnTo>
                  <a:pt x="35718" y="8929"/>
                </a:lnTo>
                <a:lnTo>
                  <a:pt x="26789" y="17859"/>
                </a:lnTo>
                <a:lnTo>
                  <a:pt x="17859" y="17859"/>
                </a:lnTo>
                <a:lnTo>
                  <a:pt x="8929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8929" y="62508"/>
                </a:lnTo>
                <a:lnTo>
                  <a:pt x="17859" y="71437"/>
                </a:lnTo>
                <a:lnTo>
                  <a:pt x="26789" y="89297"/>
                </a:lnTo>
                <a:lnTo>
                  <a:pt x="44648" y="98226"/>
                </a:lnTo>
                <a:lnTo>
                  <a:pt x="62507" y="107156"/>
                </a:lnTo>
                <a:lnTo>
                  <a:pt x="80367" y="125015"/>
                </a:lnTo>
                <a:lnTo>
                  <a:pt x="98226" y="133945"/>
                </a:lnTo>
                <a:lnTo>
                  <a:pt x="116086" y="142875"/>
                </a:lnTo>
                <a:lnTo>
                  <a:pt x="133945" y="160734"/>
                </a:lnTo>
                <a:lnTo>
                  <a:pt x="142875" y="169664"/>
                </a:lnTo>
                <a:lnTo>
                  <a:pt x="160734" y="178594"/>
                </a:lnTo>
                <a:lnTo>
                  <a:pt x="169664" y="187523"/>
                </a:lnTo>
                <a:lnTo>
                  <a:pt x="169664" y="187523"/>
                </a:lnTo>
                <a:lnTo>
                  <a:pt x="169664" y="196453"/>
                </a:lnTo>
                <a:lnTo>
                  <a:pt x="169664" y="196453"/>
                </a:lnTo>
                <a:lnTo>
                  <a:pt x="169664" y="205383"/>
                </a:lnTo>
                <a:lnTo>
                  <a:pt x="151805" y="205383"/>
                </a:lnTo>
                <a:lnTo>
                  <a:pt x="142875" y="214312"/>
                </a:lnTo>
                <a:lnTo>
                  <a:pt x="125015" y="214312"/>
                </a:lnTo>
                <a:lnTo>
                  <a:pt x="107156" y="223242"/>
                </a:lnTo>
                <a:lnTo>
                  <a:pt x="89296" y="232172"/>
                </a:lnTo>
                <a:lnTo>
                  <a:pt x="71437" y="232172"/>
                </a:lnTo>
                <a:lnTo>
                  <a:pt x="62507" y="241101"/>
                </a:lnTo>
                <a:lnTo>
                  <a:pt x="62507" y="24110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544711" y="2375297"/>
            <a:ext cx="214313" cy="8930"/>
          </a:xfrm>
          <a:custGeom>
            <a:avLst/>
            <a:gdLst/>
            <a:ahLst/>
            <a:cxnLst/>
            <a:rect l="0" t="0" r="0" b="0"/>
            <a:pathLst>
              <a:path w="214313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80367" y="0"/>
                </a:lnTo>
                <a:lnTo>
                  <a:pt x="107156" y="0"/>
                </a:lnTo>
                <a:lnTo>
                  <a:pt x="125016" y="0"/>
                </a:lnTo>
                <a:lnTo>
                  <a:pt x="151805" y="0"/>
                </a:lnTo>
                <a:lnTo>
                  <a:pt x="169664" y="0"/>
                </a:lnTo>
                <a:lnTo>
                  <a:pt x="187523" y="0"/>
                </a:lnTo>
                <a:lnTo>
                  <a:pt x="196453" y="8929"/>
                </a:lnTo>
                <a:lnTo>
                  <a:pt x="205383" y="8929"/>
                </a:lnTo>
                <a:lnTo>
                  <a:pt x="214312" y="8929"/>
                </a:lnTo>
                <a:lnTo>
                  <a:pt x="214312" y="8929"/>
                </a:lnTo>
                <a:lnTo>
                  <a:pt x="214312" y="8929"/>
                </a:lnTo>
                <a:lnTo>
                  <a:pt x="214312" y="8929"/>
                </a:lnTo>
                <a:lnTo>
                  <a:pt x="214312" y="8929"/>
                </a:lnTo>
                <a:lnTo>
                  <a:pt x="214312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919758" y="2321719"/>
            <a:ext cx="35719" cy="321470"/>
          </a:xfrm>
          <a:custGeom>
            <a:avLst/>
            <a:gdLst/>
            <a:ahLst/>
            <a:cxnLst/>
            <a:rect l="0" t="0" r="0" b="0"/>
            <a:pathLst>
              <a:path w="35719" h="321470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9296"/>
                </a:lnTo>
                <a:lnTo>
                  <a:pt x="8929" y="107156"/>
                </a:lnTo>
                <a:lnTo>
                  <a:pt x="8929" y="125015"/>
                </a:lnTo>
                <a:lnTo>
                  <a:pt x="8929" y="142875"/>
                </a:lnTo>
                <a:lnTo>
                  <a:pt x="8929" y="160734"/>
                </a:lnTo>
                <a:lnTo>
                  <a:pt x="17859" y="178594"/>
                </a:lnTo>
                <a:lnTo>
                  <a:pt x="17859" y="196453"/>
                </a:lnTo>
                <a:lnTo>
                  <a:pt x="17859" y="214312"/>
                </a:lnTo>
                <a:lnTo>
                  <a:pt x="17859" y="223242"/>
                </a:lnTo>
                <a:lnTo>
                  <a:pt x="26789" y="241101"/>
                </a:lnTo>
                <a:lnTo>
                  <a:pt x="26789" y="258961"/>
                </a:lnTo>
                <a:lnTo>
                  <a:pt x="26789" y="267890"/>
                </a:lnTo>
                <a:lnTo>
                  <a:pt x="26789" y="276820"/>
                </a:lnTo>
                <a:lnTo>
                  <a:pt x="26789" y="285750"/>
                </a:lnTo>
                <a:lnTo>
                  <a:pt x="26789" y="294679"/>
                </a:lnTo>
                <a:lnTo>
                  <a:pt x="35718" y="303609"/>
                </a:lnTo>
                <a:lnTo>
                  <a:pt x="35718" y="303609"/>
                </a:lnTo>
                <a:lnTo>
                  <a:pt x="35718" y="312539"/>
                </a:lnTo>
                <a:lnTo>
                  <a:pt x="35718" y="312539"/>
                </a:lnTo>
                <a:lnTo>
                  <a:pt x="35718" y="321469"/>
                </a:lnTo>
                <a:lnTo>
                  <a:pt x="35718" y="321469"/>
                </a:lnTo>
                <a:lnTo>
                  <a:pt x="35718" y="321469"/>
                </a:lnTo>
                <a:lnTo>
                  <a:pt x="35718" y="321469"/>
                </a:lnTo>
                <a:lnTo>
                  <a:pt x="35718" y="321469"/>
                </a:lnTo>
                <a:lnTo>
                  <a:pt x="35718" y="321469"/>
                </a:lnTo>
                <a:lnTo>
                  <a:pt x="35718" y="321469"/>
                </a:lnTo>
                <a:lnTo>
                  <a:pt x="35718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928687" y="2312789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973336" y="2312789"/>
            <a:ext cx="205384" cy="285751"/>
          </a:xfrm>
          <a:custGeom>
            <a:avLst/>
            <a:gdLst/>
            <a:ahLst/>
            <a:cxnLst/>
            <a:rect l="0" t="0" r="0" b="0"/>
            <a:pathLst>
              <a:path w="205384" h="285751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80367" y="8930"/>
                </a:lnTo>
                <a:lnTo>
                  <a:pt x="80367" y="17859"/>
                </a:lnTo>
                <a:lnTo>
                  <a:pt x="98226" y="17859"/>
                </a:lnTo>
                <a:lnTo>
                  <a:pt x="107156" y="26789"/>
                </a:lnTo>
                <a:lnTo>
                  <a:pt x="116086" y="35719"/>
                </a:lnTo>
                <a:lnTo>
                  <a:pt x="116086" y="35719"/>
                </a:lnTo>
                <a:lnTo>
                  <a:pt x="125015" y="44648"/>
                </a:lnTo>
                <a:lnTo>
                  <a:pt x="133945" y="53578"/>
                </a:lnTo>
                <a:lnTo>
                  <a:pt x="133945" y="62508"/>
                </a:lnTo>
                <a:lnTo>
                  <a:pt x="142875" y="71437"/>
                </a:lnTo>
                <a:lnTo>
                  <a:pt x="142875" y="80367"/>
                </a:lnTo>
                <a:lnTo>
                  <a:pt x="142875" y="80367"/>
                </a:lnTo>
                <a:lnTo>
                  <a:pt x="142875" y="89297"/>
                </a:lnTo>
                <a:lnTo>
                  <a:pt x="142875" y="98226"/>
                </a:lnTo>
                <a:lnTo>
                  <a:pt x="133945" y="107156"/>
                </a:lnTo>
                <a:lnTo>
                  <a:pt x="133945" y="107156"/>
                </a:lnTo>
                <a:lnTo>
                  <a:pt x="125015" y="116086"/>
                </a:lnTo>
                <a:lnTo>
                  <a:pt x="116086" y="116086"/>
                </a:lnTo>
                <a:lnTo>
                  <a:pt x="98226" y="125015"/>
                </a:lnTo>
                <a:lnTo>
                  <a:pt x="89297" y="125015"/>
                </a:lnTo>
                <a:lnTo>
                  <a:pt x="80367" y="125015"/>
                </a:lnTo>
                <a:lnTo>
                  <a:pt x="71437" y="133945"/>
                </a:lnTo>
                <a:lnTo>
                  <a:pt x="62508" y="133945"/>
                </a:lnTo>
                <a:lnTo>
                  <a:pt x="62508" y="133945"/>
                </a:lnTo>
                <a:lnTo>
                  <a:pt x="53578" y="133945"/>
                </a:lnTo>
                <a:lnTo>
                  <a:pt x="53578" y="142875"/>
                </a:lnTo>
                <a:lnTo>
                  <a:pt x="53578" y="142875"/>
                </a:lnTo>
                <a:lnTo>
                  <a:pt x="53578" y="142875"/>
                </a:lnTo>
                <a:lnTo>
                  <a:pt x="53578" y="151805"/>
                </a:lnTo>
                <a:lnTo>
                  <a:pt x="62508" y="151805"/>
                </a:lnTo>
                <a:lnTo>
                  <a:pt x="62508" y="160734"/>
                </a:lnTo>
                <a:lnTo>
                  <a:pt x="71437" y="160734"/>
                </a:lnTo>
                <a:lnTo>
                  <a:pt x="89297" y="169664"/>
                </a:lnTo>
                <a:lnTo>
                  <a:pt x="98226" y="178594"/>
                </a:lnTo>
                <a:lnTo>
                  <a:pt x="116086" y="178594"/>
                </a:lnTo>
                <a:lnTo>
                  <a:pt x="125015" y="187524"/>
                </a:lnTo>
                <a:lnTo>
                  <a:pt x="142875" y="196453"/>
                </a:lnTo>
                <a:lnTo>
                  <a:pt x="151805" y="205383"/>
                </a:lnTo>
                <a:lnTo>
                  <a:pt x="160734" y="205383"/>
                </a:lnTo>
                <a:lnTo>
                  <a:pt x="169664" y="214313"/>
                </a:lnTo>
                <a:lnTo>
                  <a:pt x="187523" y="223242"/>
                </a:lnTo>
                <a:lnTo>
                  <a:pt x="196453" y="232172"/>
                </a:lnTo>
                <a:lnTo>
                  <a:pt x="196453" y="232172"/>
                </a:lnTo>
                <a:lnTo>
                  <a:pt x="205383" y="241102"/>
                </a:lnTo>
                <a:lnTo>
                  <a:pt x="205383" y="241102"/>
                </a:lnTo>
                <a:lnTo>
                  <a:pt x="205383" y="250031"/>
                </a:lnTo>
                <a:lnTo>
                  <a:pt x="205383" y="250031"/>
                </a:lnTo>
                <a:lnTo>
                  <a:pt x="205383" y="258961"/>
                </a:lnTo>
                <a:lnTo>
                  <a:pt x="196453" y="258961"/>
                </a:lnTo>
                <a:lnTo>
                  <a:pt x="196453" y="258961"/>
                </a:lnTo>
                <a:lnTo>
                  <a:pt x="187523" y="258961"/>
                </a:lnTo>
                <a:lnTo>
                  <a:pt x="178594" y="267891"/>
                </a:lnTo>
                <a:lnTo>
                  <a:pt x="169664" y="267891"/>
                </a:lnTo>
                <a:lnTo>
                  <a:pt x="160734" y="267891"/>
                </a:lnTo>
                <a:lnTo>
                  <a:pt x="142875" y="267891"/>
                </a:lnTo>
                <a:lnTo>
                  <a:pt x="133945" y="267891"/>
                </a:lnTo>
                <a:lnTo>
                  <a:pt x="116086" y="267891"/>
                </a:lnTo>
                <a:lnTo>
                  <a:pt x="98226" y="267891"/>
                </a:lnTo>
                <a:lnTo>
                  <a:pt x="89297" y="276820"/>
                </a:lnTo>
                <a:lnTo>
                  <a:pt x="71437" y="276820"/>
                </a:lnTo>
                <a:lnTo>
                  <a:pt x="53578" y="276820"/>
                </a:lnTo>
                <a:lnTo>
                  <a:pt x="35719" y="276820"/>
                </a:lnTo>
                <a:lnTo>
                  <a:pt x="35719" y="285750"/>
                </a:lnTo>
                <a:lnTo>
                  <a:pt x="26789" y="285750"/>
                </a:lnTo>
                <a:lnTo>
                  <a:pt x="26789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241227" y="2553891"/>
            <a:ext cx="17860" cy="98227"/>
          </a:xfrm>
          <a:custGeom>
            <a:avLst/>
            <a:gdLst/>
            <a:ahLst/>
            <a:cxnLst/>
            <a:rect l="0" t="0" r="0" b="0"/>
            <a:pathLst>
              <a:path w="17860" h="9822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35718"/>
                </a:lnTo>
                <a:lnTo>
                  <a:pt x="17859" y="44648"/>
                </a:lnTo>
                <a:lnTo>
                  <a:pt x="17859" y="44648"/>
                </a:lnTo>
                <a:lnTo>
                  <a:pt x="17859" y="53578"/>
                </a:lnTo>
                <a:lnTo>
                  <a:pt x="17859" y="62507"/>
                </a:lnTo>
                <a:lnTo>
                  <a:pt x="17859" y="71437"/>
                </a:lnTo>
                <a:lnTo>
                  <a:pt x="17859" y="71437"/>
                </a:lnTo>
                <a:lnTo>
                  <a:pt x="17859" y="80367"/>
                </a:lnTo>
                <a:lnTo>
                  <a:pt x="8929" y="89297"/>
                </a:lnTo>
                <a:lnTo>
                  <a:pt x="8929" y="98226"/>
                </a:lnTo>
                <a:lnTo>
                  <a:pt x="8929" y="98226"/>
                </a:lnTo>
                <a:lnTo>
                  <a:pt x="8929" y="98226"/>
                </a:lnTo>
                <a:lnTo>
                  <a:pt x="8929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1285875" y="248245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1348383" y="2509242"/>
            <a:ext cx="133946" cy="151806"/>
          </a:xfrm>
          <a:custGeom>
            <a:avLst/>
            <a:gdLst/>
            <a:ahLst/>
            <a:cxnLst/>
            <a:rect l="0" t="0" r="0" b="0"/>
            <a:pathLst>
              <a:path w="133946" h="151806">
                <a:moveTo>
                  <a:pt x="0" y="80367"/>
                </a:move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25016"/>
                </a:lnTo>
                <a:lnTo>
                  <a:pt x="8930" y="133946"/>
                </a:lnTo>
                <a:lnTo>
                  <a:pt x="8930" y="133946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3394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16086"/>
                </a:lnTo>
                <a:lnTo>
                  <a:pt x="8930" y="107156"/>
                </a:lnTo>
                <a:lnTo>
                  <a:pt x="0" y="98227"/>
                </a:lnTo>
                <a:lnTo>
                  <a:pt x="0" y="89297"/>
                </a:lnTo>
                <a:lnTo>
                  <a:pt x="0" y="89297"/>
                </a:lnTo>
                <a:lnTo>
                  <a:pt x="0" y="71438"/>
                </a:lnTo>
                <a:lnTo>
                  <a:pt x="0" y="62508"/>
                </a:lnTo>
                <a:lnTo>
                  <a:pt x="0" y="62508"/>
                </a:lnTo>
                <a:lnTo>
                  <a:pt x="0" y="53578"/>
                </a:lnTo>
                <a:lnTo>
                  <a:pt x="0" y="44649"/>
                </a:ln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8930" y="17860"/>
                </a:lnTo>
                <a:lnTo>
                  <a:pt x="17859" y="17860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8930"/>
                </a:lnTo>
                <a:lnTo>
                  <a:pt x="62508" y="8930"/>
                </a:lnTo>
                <a:lnTo>
                  <a:pt x="71437" y="8930"/>
                </a:lnTo>
                <a:lnTo>
                  <a:pt x="71437" y="17860"/>
                </a:lnTo>
                <a:lnTo>
                  <a:pt x="80367" y="26789"/>
                </a:lnTo>
                <a:lnTo>
                  <a:pt x="89297" y="35719"/>
                </a:lnTo>
                <a:lnTo>
                  <a:pt x="98226" y="44649"/>
                </a:lnTo>
                <a:lnTo>
                  <a:pt x="98226" y="53578"/>
                </a:lnTo>
                <a:lnTo>
                  <a:pt x="107156" y="62508"/>
                </a:lnTo>
                <a:lnTo>
                  <a:pt x="107156" y="71438"/>
                </a:lnTo>
                <a:lnTo>
                  <a:pt x="116086" y="80367"/>
                </a:lnTo>
                <a:lnTo>
                  <a:pt x="116086" y="89297"/>
                </a:lnTo>
                <a:lnTo>
                  <a:pt x="125015" y="98227"/>
                </a:lnTo>
                <a:lnTo>
                  <a:pt x="125015" y="107156"/>
                </a:lnTo>
                <a:lnTo>
                  <a:pt x="125015" y="116086"/>
                </a:lnTo>
                <a:lnTo>
                  <a:pt x="133945" y="125016"/>
                </a:lnTo>
                <a:lnTo>
                  <a:pt x="133945" y="125016"/>
                </a:lnTo>
                <a:lnTo>
                  <a:pt x="133945" y="133946"/>
                </a:lnTo>
                <a:lnTo>
                  <a:pt x="133945" y="142875"/>
                </a:lnTo>
                <a:lnTo>
                  <a:pt x="133945" y="142875"/>
                </a:lnTo>
                <a:lnTo>
                  <a:pt x="133945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1562695" y="254496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1518047" y="2518172"/>
            <a:ext cx="142876" cy="169665"/>
          </a:xfrm>
          <a:custGeom>
            <a:avLst/>
            <a:gdLst/>
            <a:ahLst/>
            <a:cxnLst/>
            <a:rect l="0" t="0" r="0" b="0"/>
            <a:pathLst>
              <a:path w="142876" h="169665">
                <a:moveTo>
                  <a:pt x="44648" y="26789"/>
                </a:moveTo>
                <a:lnTo>
                  <a:pt x="44648" y="26789"/>
                </a:lnTo>
                <a:lnTo>
                  <a:pt x="44648" y="35719"/>
                </a:lnTo>
                <a:lnTo>
                  <a:pt x="35719" y="35719"/>
                </a:lnTo>
                <a:lnTo>
                  <a:pt x="35719" y="44648"/>
                </a:lnTo>
                <a:lnTo>
                  <a:pt x="35719" y="44648"/>
                </a:lnTo>
                <a:lnTo>
                  <a:pt x="26789" y="53578"/>
                </a:lnTo>
                <a:lnTo>
                  <a:pt x="17859" y="53578"/>
                </a:lnTo>
                <a:lnTo>
                  <a:pt x="17859" y="62508"/>
                </a:lnTo>
                <a:lnTo>
                  <a:pt x="8929" y="71437"/>
                </a:lnTo>
                <a:lnTo>
                  <a:pt x="8929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8929" y="107156"/>
                </a:lnTo>
                <a:lnTo>
                  <a:pt x="8929" y="116086"/>
                </a:lnTo>
                <a:lnTo>
                  <a:pt x="17859" y="125016"/>
                </a:lnTo>
                <a:lnTo>
                  <a:pt x="17859" y="133945"/>
                </a:lnTo>
                <a:lnTo>
                  <a:pt x="26789" y="133945"/>
                </a:lnTo>
                <a:lnTo>
                  <a:pt x="35719" y="142875"/>
                </a:lnTo>
                <a:lnTo>
                  <a:pt x="44648" y="151805"/>
                </a:lnTo>
                <a:lnTo>
                  <a:pt x="44648" y="151805"/>
                </a:lnTo>
                <a:lnTo>
                  <a:pt x="53578" y="160734"/>
                </a:lnTo>
                <a:lnTo>
                  <a:pt x="62508" y="160734"/>
                </a:lnTo>
                <a:lnTo>
                  <a:pt x="71437" y="160734"/>
                </a:lnTo>
                <a:lnTo>
                  <a:pt x="80367" y="160734"/>
                </a:lnTo>
                <a:lnTo>
                  <a:pt x="80367" y="169664"/>
                </a:lnTo>
                <a:lnTo>
                  <a:pt x="89297" y="160734"/>
                </a:lnTo>
                <a:lnTo>
                  <a:pt x="89297" y="160734"/>
                </a:lnTo>
                <a:lnTo>
                  <a:pt x="98226" y="160734"/>
                </a:lnTo>
                <a:lnTo>
                  <a:pt x="98226" y="151805"/>
                </a:lnTo>
                <a:lnTo>
                  <a:pt x="98226" y="151805"/>
                </a:lnTo>
                <a:lnTo>
                  <a:pt x="98226" y="142875"/>
                </a:lnTo>
                <a:lnTo>
                  <a:pt x="98226" y="142875"/>
                </a:lnTo>
                <a:lnTo>
                  <a:pt x="107156" y="133945"/>
                </a:lnTo>
                <a:lnTo>
                  <a:pt x="107156" y="125016"/>
                </a:lnTo>
                <a:lnTo>
                  <a:pt x="107156" y="116086"/>
                </a:lnTo>
                <a:lnTo>
                  <a:pt x="107156" y="107156"/>
                </a:lnTo>
                <a:lnTo>
                  <a:pt x="98226" y="98226"/>
                </a:lnTo>
                <a:lnTo>
                  <a:pt x="98226" y="89297"/>
                </a:lnTo>
                <a:lnTo>
                  <a:pt x="98226" y="80367"/>
                </a:lnTo>
                <a:lnTo>
                  <a:pt x="98226" y="80367"/>
                </a:lnTo>
                <a:lnTo>
                  <a:pt x="98226" y="71437"/>
                </a:lnTo>
                <a:lnTo>
                  <a:pt x="89297" y="62508"/>
                </a:lnTo>
                <a:lnTo>
                  <a:pt x="89297" y="53578"/>
                </a:lnTo>
                <a:lnTo>
                  <a:pt x="80367" y="44648"/>
                </a:lnTo>
                <a:lnTo>
                  <a:pt x="80367" y="35719"/>
                </a:lnTo>
                <a:lnTo>
                  <a:pt x="71437" y="26789"/>
                </a:lnTo>
                <a:lnTo>
                  <a:pt x="71437" y="26789"/>
                </a:lnTo>
                <a:lnTo>
                  <a:pt x="71437" y="17859"/>
                </a:lnTo>
                <a:lnTo>
                  <a:pt x="62508" y="17859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71437" y="8930"/>
                </a:lnTo>
                <a:lnTo>
                  <a:pt x="71437" y="17859"/>
                </a:lnTo>
                <a:lnTo>
                  <a:pt x="71437" y="17859"/>
                </a:lnTo>
                <a:lnTo>
                  <a:pt x="80367" y="26789"/>
                </a:lnTo>
                <a:lnTo>
                  <a:pt x="80367" y="35719"/>
                </a:lnTo>
                <a:lnTo>
                  <a:pt x="89297" y="53578"/>
                </a:lnTo>
                <a:lnTo>
                  <a:pt x="98226" y="62508"/>
                </a:lnTo>
                <a:lnTo>
                  <a:pt x="98226" y="71437"/>
                </a:lnTo>
                <a:lnTo>
                  <a:pt x="107156" y="80367"/>
                </a:lnTo>
                <a:lnTo>
                  <a:pt x="116086" y="98226"/>
                </a:lnTo>
                <a:lnTo>
                  <a:pt x="116086" y="107156"/>
                </a:lnTo>
                <a:lnTo>
                  <a:pt x="125015" y="116086"/>
                </a:lnTo>
                <a:lnTo>
                  <a:pt x="133945" y="133945"/>
                </a:lnTo>
                <a:lnTo>
                  <a:pt x="133945" y="142875"/>
                </a:lnTo>
                <a:lnTo>
                  <a:pt x="142875" y="151805"/>
                </a:lnTo>
                <a:lnTo>
                  <a:pt x="142875" y="160734"/>
                </a:lnTo>
                <a:lnTo>
                  <a:pt x="142875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1714500" y="2518172"/>
            <a:ext cx="98227" cy="178595"/>
          </a:xfrm>
          <a:custGeom>
            <a:avLst/>
            <a:gdLst/>
            <a:ahLst/>
            <a:cxnLst/>
            <a:rect l="0" t="0" r="0" b="0"/>
            <a:pathLst>
              <a:path w="98227" h="178595">
                <a:moveTo>
                  <a:pt x="0" y="89297"/>
                </a:moveTo>
                <a:lnTo>
                  <a:pt x="0" y="89297"/>
                </a:lnTo>
                <a:lnTo>
                  <a:pt x="8929" y="89297"/>
                </a:lnTo>
                <a:lnTo>
                  <a:pt x="8929" y="89297"/>
                </a:lnTo>
                <a:lnTo>
                  <a:pt x="17859" y="98226"/>
                </a:lnTo>
                <a:lnTo>
                  <a:pt x="17859" y="107156"/>
                </a:lnTo>
                <a:lnTo>
                  <a:pt x="26789" y="116086"/>
                </a:lnTo>
                <a:lnTo>
                  <a:pt x="26789" y="125016"/>
                </a:lnTo>
                <a:lnTo>
                  <a:pt x="35719" y="125016"/>
                </a:lnTo>
                <a:lnTo>
                  <a:pt x="35719" y="133945"/>
                </a:lnTo>
                <a:lnTo>
                  <a:pt x="44648" y="142875"/>
                </a:lnTo>
                <a:lnTo>
                  <a:pt x="44648" y="151805"/>
                </a:lnTo>
                <a:lnTo>
                  <a:pt x="44648" y="160734"/>
                </a:lnTo>
                <a:lnTo>
                  <a:pt x="44648" y="160734"/>
                </a:lnTo>
                <a:lnTo>
                  <a:pt x="53578" y="169664"/>
                </a:lnTo>
                <a:lnTo>
                  <a:pt x="53578" y="178594"/>
                </a:lnTo>
                <a:lnTo>
                  <a:pt x="53578" y="178594"/>
                </a:lnTo>
                <a:lnTo>
                  <a:pt x="53578" y="178594"/>
                </a:lnTo>
                <a:lnTo>
                  <a:pt x="53578" y="178594"/>
                </a:lnTo>
                <a:lnTo>
                  <a:pt x="53578" y="178594"/>
                </a:lnTo>
                <a:lnTo>
                  <a:pt x="53578" y="178594"/>
                </a:lnTo>
                <a:lnTo>
                  <a:pt x="53578" y="178594"/>
                </a:lnTo>
                <a:lnTo>
                  <a:pt x="53578" y="178594"/>
                </a:lnTo>
                <a:lnTo>
                  <a:pt x="53578" y="169664"/>
                </a:lnTo>
                <a:lnTo>
                  <a:pt x="53578" y="160734"/>
                </a:lnTo>
                <a:lnTo>
                  <a:pt x="53578" y="151805"/>
                </a:lnTo>
                <a:lnTo>
                  <a:pt x="53578" y="142875"/>
                </a:lnTo>
                <a:lnTo>
                  <a:pt x="53578" y="133945"/>
                </a:lnTo>
                <a:lnTo>
                  <a:pt x="44648" y="116086"/>
                </a:lnTo>
                <a:lnTo>
                  <a:pt x="44648" y="107156"/>
                </a:lnTo>
                <a:lnTo>
                  <a:pt x="35719" y="98226"/>
                </a:lnTo>
                <a:lnTo>
                  <a:pt x="35719" y="80367"/>
                </a:lnTo>
                <a:lnTo>
                  <a:pt x="35719" y="71437"/>
                </a:lnTo>
                <a:lnTo>
                  <a:pt x="26789" y="62508"/>
                </a:lnTo>
                <a:lnTo>
                  <a:pt x="26789" y="53578"/>
                </a:lnTo>
                <a:lnTo>
                  <a:pt x="26789" y="44648"/>
                </a:lnTo>
                <a:lnTo>
                  <a:pt x="35719" y="35719"/>
                </a:lnTo>
                <a:lnTo>
                  <a:pt x="35719" y="26789"/>
                </a:lnTo>
                <a:lnTo>
                  <a:pt x="35719" y="17859"/>
                </a:lnTo>
                <a:lnTo>
                  <a:pt x="44648" y="17859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893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902023" y="2625328"/>
            <a:ext cx="44650" cy="80368"/>
          </a:xfrm>
          <a:custGeom>
            <a:avLst/>
            <a:gdLst/>
            <a:ahLst/>
            <a:cxnLst/>
            <a:rect l="0" t="0" r="0" b="0"/>
            <a:pathLst>
              <a:path w="44650" h="8036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17860"/>
                </a:lnTo>
                <a:lnTo>
                  <a:pt x="17860" y="26789"/>
                </a:lnTo>
                <a:lnTo>
                  <a:pt x="17860" y="35719"/>
                </a:lnTo>
                <a:lnTo>
                  <a:pt x="17860" y="35719"/>
                </a:lnTo>
                <a:lnTo>
                  <a:pt x="26789" y="44649"/>
                </a:lnTo>
                <a:lnTo>
                  <a:pt x="26789" y="44649"/>
                </a:lnTo>
                <a:lnTo>
                  <a:pt x="35719" y="53578"/>
                </a:lnTo>
                <a:lnTo>
                  <a:pt x="35719" y="62508"/>
                </a:lnTo>
                <a:lnTo>
                  <a:pt x="35719" y="62508"/>
                </a:lnTo>
                <a:lnTo>
                  <a:pt x="44649" y="71438"/>
                </a:lnTo>
                <a:lnTo>
                  <a:pt x="44649" y="80367"/>
                </a:lnTo>
                <a:lnTo>
                  <a:pt x="44649" y="80367"/>
                </a:lnTo>
                <a:lnTo>
                  <a:pt x="44649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902023" y="2607469"/>
            <a:ext cx="133947" cy="169665"/>
          </a:xfrm>
          <a:custGeom>
            <a:avLst/>
            <a:gdLst/>
            <a:ahLst/>
            <a:cxnLst/>
            <a:rect l="0" t="0" r="0" b="0"/>
            <a:pathLst>
              <a:path w="133947" h="169665">
                <a:moveTo>
                  <a:pt x="133946" y="0"/>
                </a:moveTo>
                <a:lnTo>
                  <a:pt x="133946" y="8929"/>
                </a:lnTo>
                <a:lnTo>
                  <a:pt x="133946" y="8929"/>
                </a:lnTo>
                <a:lnTo>
                  <a:pt x="125016" y="17859"/>
                </a:lnTo>
                <a:lnTo>
                  <a:pt x="125016" y="26789"/>
                </a:lnTo>
                <a:lnTo>
                  <a:pt x="116086" y="26789"/>
                </a:lnTo>
                <a:lnTo>
                  <a:pt x="116086" y="44648"/>
                </a:lnTo>
                <a:lnTo>
                  <a:pt x="107156" y="53578"/>
                </a:lnTo>
                <a:lnTo>
                  <a:pt x="98227" y="62508"/>
                </a:lnTo>
                <a:lnTo>
                  <a:pt x="89297" y="71437"/>
                </a:lnTo>
                <a:lnTo>
                  <a:pt x="80367" y="80367"/>
                </a:lnTo>
                <a:lnTo>
                  <a:pt x="80367" y="89297"/>
                </a:lnTo>
                <a:lnTo>
                  <a:pt x="71438" y="98226"/>
                </a:lnTo>
                <a:lnTo>
                  <a:pt x="62508" y="116086"/>
                </a:lnTo>
                <a:lnTo>
                  <a:pt x="44649" y="125015"/>
                </a:lnTo>
                <a:lnTo>
                  <a:pt x="35719" y="133945"/>
                </a:lnTo>
                <a:lnTo>
                  <a:pt x="26789" y="142875"/>
                </a:lnTo>
                <a:lnTo>
                  <a:pt x="17860" y="15180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1241227" y="239315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1276945" y="2464594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2169914" y="2428875"/>
            <a:ext cx="178595" cy="392907"/>
          </a:xfrm>
          <a:custGeom>
            <a:avLst/>
            <a:gdLst/>
            <a:ahLst/>
            <a:cxnLst/>
            <a:rect l="0" t="0" r="0" b="0"/>
            <a:pathLst>
              <a:path w="178595" h="392907">
                <a:moveTo>
                  <a:pt x="151805" y="125016"/>
                </a:moveTo>
                <a:lnTo>
                  <a:pt x="160734" y="125016"/>
                </a:lnTo>
                <a:lnTo>
                  <a:pt x="160734" y="125016"/>
                </a:lnTo>
                <a:lnTo>
                  <a:pt x="160734" y="125016"/>
                </a:lnTo>
                <a:lnTo>
                  <a:pt x="169664" y="116086"/>
                </a:lnTo>
                <a:lnTo>
                  <a:pt x="169664" y="107156"/>
                </a:lnTo>
                <a:lnTo>
                  <a:pt x="178594" y="107156"/>
                </a:lnTo>
                <a:lnTo>
                  <a:pt x="178594" y="98227"/>
                </a:lnTo>
                <a:lnTo>
                  <a:pt x="178594" y="89297"/>
                </a:lnTo>
                <a:lnTo>
                  <a:pt x="178594" y="80367"/>
                </a:lnTo>
                <a:lnTo>
                  <a:pt x="178594" y="71438"/>
                </a:lnTo>
                <a:lnTo>
                  <a:pt x="178594" y="62508"/>
                </a:lnTo>
                <a:lnTo>
                  <a:pt x="178594" y="53578"/>
                </a:lnTo>
                <a:lnTo>
                  <a:pt x="169664" y="35719"/>
                </a:lnTo>
                <a:lnTo>
                  <a:pt x="169664" y="26789"/>
                </a:lnTo>
                <a:lnTo>
                  <a:pt x="160734" y="17859"/>
                </a:lnTo>
                <a:lnTo>
                  <a:pt x="151805" y="8929"/>
                </a:lnTo>
                <a:lnTo>
                  <a:pt x="142875" y="8929"/>
                </a:lnTo>
                <a:lnTo>
                  <a:pt x="133945" y="8929"/>
                </a:lnTo>
                <a:lnTo>
                  <a:pt x="133945" y="0"/>
                </a:lnTo>
                <a:lnTo>
                  <a:pt x="125015" y="0"/>
                </a:lnTo>
                <a:lnTo>
                  <a:pt x="116086" y="8929"/>
                </a:lnTo>
                <a:lnTo>
                  <a:pt x="98226" y="8929"/>
                </a:lnTo>
                <a:lnTo>
                  <a:pt x="89297" y="8929"/>
                </a:lnTo>
                <a:lnTo>
                  <a:pt x="80367" y="17859"/>
                </a:lnTo>
                <a:lnTo>
                  <a:pt x="71437" y="26789"/>
                </a:lnTo>
                <a:lnTo>
                  <a:pt x="62508" y="35719"/>
                </a:lnTo>
                <a:lnTo>
                  <a:pt x="53578" y="44648"/>
                </a:lnTo>
                <a:lnTo>
                  <a:pt x="44648" y="53578"/>
                </a:lnTo>
                <a:lnTo>
                  <a:pt x="35719" y="71438"/>
                </a:lnTo>
                <a:lnTo>
                  <a:pt x="26789" y="80367"/>
                </a:lnTo>
                <a:lnTo>
                  <a:pt x="17859" y="89297"/>
                </a:lnTo>
                <a:lnTo>
                  <a:pt x="17859" y="107156"/>
                </a:lnTo>
                <a:lnTo>
                  <a:pt x="8930" y="125016"/>
                </a:lnTo>
                <a:lnTo>
                  <a:pt x="0" y="142875"/>
                </a:lnTo>
                <a:lnTo>
                  <a:pt x="0" y="160734"/>
                </a:lnTo>
                <a:lnTo>
                  <a:pt x="0" y="169664"/>
                </a:lnTo>
                <a:lnTo>
                  <a:pt x="8930" y="187523"/>
                </a:lnTo>
                <a:lnTo>
                  <a:pt x="8930" y="205383"/>
                </a:lnTo>
                <a:lnTo>
                  <a:pt x="17859" y="223242"/>
                </a:lnTo>
                <a:lnTo>
                  <a:pt x="26789" y="241102"/>
                </a:lnTo>
                <a:lnTo>
                  <a:pt x="35719" y="250031"/>
                </a:lnTo>
                <a:lnTo>
                  <a:pt x="35719" y="267891"/>
                </a:lnTo>
                <a:lnTo>
                  <a:pt x="44648" y="285750"/>
                </a:lnTo>
                <a:lnTo>
                  <a:pt x="53578" y="294680"/>
                </a:lnTo>
                <a:lnTo>
                  <a:pt x="62508" y="312539"/>
                </a:lnTo>
                <a:lnTo>
                  <a:pt x="71437" y="330398"/>
                </a:lnTo>
                <a:lnTo>
                  <a:pt x="71437" y="339328"/>
                </a:lnTo>
                <a:lnTo>
                  <a:pt x="80367" y="357188"/>
                </a:lnTo>
                <a:lnTo>
                  <a:pt x="80367" y="366117"/>
                </a:lnTo>
                <a:lnTo>
                  <a:pt x="89297" y="383976"/>
                </a:lnTo>
                <a:lnTo>
                  <a:pt x="89297" y="392906"/>
                </a:lnTo>
                <a:lnTo>
                  <a:pt x="98226" y="392906"/>
                </a:lnTo>
                <a:lnTo>
                  <a:pt x="98226" y="39290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2152054" y="2643188"/>
            <a:ext cx="142876" cy="44649"/>
          </a:xfrm>
          <a:custGeom>
            <a:avLst/>
            <a:gdLst/>
            <a:ahLst/>
            <a:cxnLst/>
            <a:rect l="0" t="0" r="0" b="0"/>
            <a:pathLst>
              <a:path w="142876" h="4464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8929"/>
                </a:lnTo>
                <a:lnTo>
                  <a:pt x="26790" y="8929"/>
                </a:lnTo>
                <a:lnTo>
                  <a:pt x="44649" y="8929"/>
                </a:lnTo>
                <a:lnTo>
                  <a:pt x="53579" y="8929"/>
                </a:lnTo>
                <a:lnTo>
                  <a:pt x="71438" y="17859"/>
                </a:lnTo>
                <a:lnTo>
                  <a:pt x="80368" y="17859"/>
                </a:lnTo>
                <a:lnTo>
                  <a:pt x="98227" y="17859"/>
                </a:lnTo>
                <a:lnTo>
                  <a:pt x="107157" y="26789"/>
                </a:lnTo>
                <a:lnTo>
                  <a:pt x="116086" y="26789"/>
                </a:lnTo>
                <a:lnTo>
                  <a:pt x="125016" y="35718"/>
                </a:lnTo>
                <a:lnTo>
                  <a:pt x="133946" y="35718"/>
                </a:lnTo>
                <a:lnTo>
                  <a:pt x="142875" y="35718"/>
                </a:lnTo>
                <a:lnTo>
                  <a:pt x="142875" y="44648"/>
                </a:lnTo>
                <a:lnTo>
                  <a:pt x="142875" y="446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2402086" y="2678906"/>
            <a:ext cx="8930" cy="125017"/>
          </a:xfrm>
          <a:custGeom>
            <a:avLst/>
            <a:gdLst/>
            <a:ahLst/>
            <a:cxnLst/>
            <a:rect l="0" t="0" r="0" b="0"/>
            <a:pathLst>
              <a:path w="8930" h="125017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8929" y="35719"/>
                </a:lnTo>
                <a:lnTo>
                  <a:pt x="8929" y="44649"/>
                </a:lnTo>
                <a:lnTo>
                  <a:pt x="8929" y="53578"/>
                </a:lnTo>
                <a:lnTo>
                  <a:pt x="8929" y="62508"/>
                </a:lnTo>
                <a:lnTo>
                  <a:pt x="8929" y="71438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107157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25016"/>
                </a:lnTo>
                <a:lnTo>
                  <a:pt x="8929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2464594" y="2607469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2518172" y="2643188"/>
            <a:ext cx="116087" cy="160735"/>
          </a:xfrm>
          <a:custGeom>
            <a:avLst/>
            <a:gdLst/>
            <a:ahLst/>
            <a:cxnLst/>
            <a:rect l="0" t="0" r="0" b="0"/>
            <a:pathLst>
              <a:path w="116087" h="160735">
                <a:moveTo>
                  <a:pt x="62508" y="8929"/>
                </a:moveTo>
                <a:lnTo>
                  <a:pt x="53578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44648" y="8929"/>
                </a:lnTo>
                <a:lnTo>
                  <a:pt x="35719" y="0"/>
                </a:lnTo>
                <a:lnTo>
                  <a:pt x="26789" y="0"/>
                </a:lnTo>
                <a:lnTo>
                  <a:pt x="26789" y="8929"/>
                </a:lnTo>
                <a:lnTo>
                  <a:pt x="17859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8930" y="35718"/>
                </a:lnTo>
                <a:lnTo>
                  <a:pt x="17859" y="44648"/>
                </a:lnTo>
                <a:lnTo>
                  <a:pt x="26789" y="53578"/>
                </a:lnTo>
                <a:lnTo>
                  <a:pt x="35719" y="62507"/>
                </a:lnTo>
                <a:lnTo>
                  <a:pt x="44648" y="62507"/>
                </a:lnTo>
                <a:lnTo>
                  <a:pt x="62508" y="71437"/>
                </a:lnTo>
                <a:lnTo>
                  <a:pt x="71437" y="80367"/>
                </a:lnTo>
                <a:lnTo>
                  <a:pt x="80367" y="89296"/>
                </a:lnTo>
                <a:lnTo>
                  <a:pt x="89297" y="89296"/>
                </a:lnTo>
                <a:lnTo>
                  <a:pt x="98226" y="98226"/>
                </a:lnTo>
                <a:lnTo>
                  <a:pt x="107156" y="107156"/>
                </a:lnTo>
                <a:lnTo>
                  <a:pt x="107156" y="107156"/>
                </a:lnTo>
                <a:lnTo>
                  <a:pt x="107156" y="116085"/>
                </a:lnTo>
                <a:lnTo>
                  <a:pt x="116086" y="116085"/>
                </a:lnTo>
                <a:lnTo>
                  <a:pt x="116086" y="116085"/>
                </a:lnTo>
                <a:lnTo>
                  <a:pt x="107156" y="125015"/>
                </a:lnTo>
                <a:lnTo>
                  <a:pt x="107156" y="125015"/>
                </a:lnTo>
                <a:lnTo>
                  <a:pt x="107156" y="125015"/>
                </a:lnTo>
                <a:lnTo>
                  <a:pt x="107156" y="125015"/>
                </a:lnTo>
                <a:lnTo>
                  <a:pt x="98226" y="133945"/>
                </a:lnTo>
                <a:lnTo>
                  <a:pt x="89297" y="133945"/>
                </a:lnTo>
                <a:lnTo>
                  <a:pt x="89297" y="133945"/>
                </a:lnTo>
                <a:lnTo>
                  <a:pt x="80367" y="142875"/>
                </a:lnTo>
                <a:lnTo>
                  <a:pt x="71437" y="142875"/>
                </a:lnTo>
                <a:lnTo>
                  <a:pt x="62508" y="142875"/>
                </a:lnTo>
                <a:lnTo>
                  <a:pt x="53578" y="142875"/>
                </a:lnTo>
                <a:lnTo>
                  <a:pt x="44648" y="151804"/>
                </a:lnTo>
                <a:lnTo>
                  <a:pt x="44648" y="151804"/>
                </a:lnTo>
                <a:lnTo>
                  <a:pt x="35719" y="151804"/>
                </a:lnTo>
                <a:lnTo>
                  <a:pt x="26789" y="151804"/>
                </a:lnTo>
                <a:lnTo>
                  <a:pt x="17859" y="160734"/>
                </a:lnTo>
                <a:lnTo>
                  <a:pt x="17859" y="160734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2661047" y="2625328"/>
            <a:ext cx="116087" cy="151806"/>
          </a:xfrm>
          <a:custGeom>
            <a:avLst/>
            <a:gdLst/>
            <a:ahLst/>
            <a:cxnLst/>
            <a:rect l="0" t="0" r="0" b="0"/>
            <a:pathLst>
              <a:path w="116087" h="151806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0"/>
                </a:lnTo>
                <a:lnTo>
                  <a:pt x="17859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8930" y="17860"/>
                </a:lnTo>
                <a:lnTo>
                  <a:pt x="8930" y="26789"/>
                </a:lnTo>
                <a:lnTo>
                  <a:pt x="17859" y="26789"/>
                </a:lnTo>
                <a:lnTo>
                  <a:pt x="26789" y="35719"/>
                </a:lnTo>
                <a:lnTo>
                  <a:pt x="35719" y="44649"/>
                </a:lnTo>
                <a:lnTo>
                  <a:pt x="53578" y="44649"/>
                </a:lnTo>
                <a:lnTo>
                  <a:pt x="62508" y="53578"/>
                </a:lnTo>
                <a:lnTo>
                  <a:pt x="71437" y="53578"/>
                </a:lnTo>
                <a:lnTo>
                  <a:pt x="80367" y="62508"/>
                </a:lnTo>
                <a:lnTo>
                  <a:pt x="89297" y="71438"/>
                </a:lnTo>
                <a:lnTo>
                  <a:pt x="98226" y="71438"/>
                </a:lnTo>
                <a:lnTo>
                  <a:pt x="107156" y="80367"/>
                </a:lnTo>
                <a:lnTo>
                  <a:pt x="116086" y="80367"/>
                </a:lnTo>
                <a:lnTo>
                  <a:pt x="116086" y="89297"/>
                </a:lnTo>
                <a:lnTo>
                  <a:pt x="116086" y="89297"/>
                </a:lnTo>
                <a:lnTo>
                  <a:pt x="116086" y="98227"/>
                </a:lnTo>
                <a:lnTo>
                  <a:pt x="116086" y="98227"/>
                </a:lnTo>
                <a:lnTo>
                  <a:pt x="116086" y="107156"/>
                </a:lnTo>
                <a:lnTo>
                  <a:pt x="116086" y="107156"/>
                </a:lnTo>
                <a:lnTo>
                  <a:pt x="116086" y="107156"/>
                </a:lnTo>
                <a:lnTo>
                  <a:pt x="107156" y="116086"/>
                </a:lnTo>
                <a:lnTo>
                  <a:pt x="107156" y="116086"/>
                </a:lnTo>
                <a:lnTo>
                  <a:pt x="98226" y="125016"/>
                </a:lnTo>
                <a:lnTo>
                  <a:pt x="98226" y="125016"/>
                </a:lnTo>
                <a:lnTo>
                  <a:pt x="89297" y="133945"/>
                </a:lnTo>
                <a:lnTo>
                  <a:pt x="80367" y="133945"/>
                </a:lnTo>
                <a:lnTo>
                  <a:pt x="80367" y="142875"/>
                </a:lnTo>
                <a:lnTo>
                  <a:pt x="71437" y="142875"/>
                </a:lnTo>
                <a:lnTo>
                  <a:pt x="71437" y="151805"/>
                </a:lnTo>
                <a:lnTo>
                  <a:pt x="62508" y="151805"/>
                </a:lnTo>
                <a:lnTo>
                  <a:pt x="62508" y="151805"/>
                </a:lnTo>
                <a:lnTo>
                  <a:pt x="62508" y="151805"/>
                </a:lnTo>
                <a:lnTo>
                  <a:pt x="62508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2848570" y="2652117"/>
            <a:ext cx="17860" cy="80368"/>
          </a:xfrm>
          <a:custGeom>
            <a:avLst/>
            <a:gdLst/>
            <a:ahLst/>
            <a:cxnLst/>
            <a:rect l="0" t="0" r="0" b="0"/>
            <a:pathLst>
              <a:path w="17860" h="8036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80367"/>
                </a:lnTo>
                <a:lnTo>
                  <a:pt x="17859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946797" y="2652117"/>
            <a:ext cx="80368" cy="125017"/>
          </a:xfrm>
          <a:custGeom>
            <a:avLst/>
            <a:gdLst/>
            <a:ahLst/>
            <a:cxnLst/>
            <a:rect l="0" t="0" r="0" b="0"/>
            <a:pathLst>
              <a:path w="80368" h="12501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8929" y="98227"/>
                </a:lnTo>
                <a:lnTo>
                  <a:pt x="17859" y="10715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8" y="125016"/>
                </a:lnTo>
                <a:lnTo>
                  <a:pt x="35718" y="125016"/>
                </a:lnTo>
                <a:lnTo>
                  <a:pt x="44648" y="125016"/>
                </a:lnTo>
                <a:lnTo>
                  <a:pt x="53578" y="125016"/>
                </a:lnTo>
                <a:lnTo>
                  <a:pt x="53578" y="116086"/>
                </a:lnTo>
                <a:lnTo>
                  <a:pt x="62507" y="116086"/>
                </a:lnTo>
                <a:lnTo>
                  <a:pt x="62507" y="107156"/>
                </a:lnTo>
                <a:lnTo>
                  <a:pt x="71437" y="107156"/>
                </a:lnTo>
                <a:lnTo>
                  <a:pt x="71437" y="98227"/>
                </a:lnTo>
                <a:lnTo>
                  <a:pt x="80367" y="89297"/>
                </a:lnTo>
                <a:lnTo>
                  <a:pt x="80367" y="80367"/>
                </a:lnTo>
                <a:lnTo>
                  <a:pt x="80367" y="71438"/>
                </a:lnTo>
                <a:lnTo>
                  <a:pt x="80367" y="62508"/>
                </a:lnTo>
                <a:lnTo>
                  <a:pt x="80367" y="53578"/>
                </a:lnTo>
                <a:lnTo>
                  <a:pt x="80367" y="44649"/>
                </a:lnTo>
                <a:lnTo>
                  <a:pt x="80367" y="35719"/>
                </a:lnTo>
                <a:lnTo>
                  <a:pt x="80367" y="26789"/>
                </a:lnTo>
                <a:lnTo>
                  <a:pt x="71437" y="17860"/>
                </a:lnTo>
                <a:lnTo>
                  <a:pt x="71437" y="8930"/>
                </a:lnTo>
                <a:lnTo>
                  <a:pt x="62507" y="0"/>
                </a:lnTo>
                <a:lnTo>
                  <a:pt x="62507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35718" y="0"/>
                </a:lnTo>
                <a:lnTo>
                  <a:pt x="35718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3098601" y="2652117"/>
            <a:ext cx="169665" cy="205384"/>
          </a:xfrm>
          <a:custGeom>
            <a:avLst/>
            <a:gdLst/>
            <a:ahLst/>
            <a:cxnLst/>
            <a:rect l="0" t="0" r="0" b="0"/>
            <a:pathLst>
              <a:path w="169665" h="205384">
                <a:moveTo>
                  <a:pt x="0" y="8930"/>
                </a:move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0367"/>
                </a:lnTo>
                <a:lnTo>
                  <a:pt x="893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98227"/>
                </a:lnTo>
                <a:lnTo>
                  <a:pt x="8930" y="89297"/>
                </a:lnTo>
                <a:lnTo>
                  <a:pt x="8930" y="80367"/>
                </a:lnTo>
                <a:lnTo>
                  <a:pt x="8930" y="71438"/>
                </a:lnTo>
                <a:lnTo>
                  <a:pt x="8930" y="62508"/>
                </a:lnTo>
                <a:lnTo>
                  <a:pt x="17860" y="53578"/>
                </a:lnTo>
                <a:lnTo>
                  <a:pt x="17860" y="44649"/>
                </a:lnTo>
                <a:lnTo>
                  <a:pt x="17860" y="35719"/>
                </a:lnTo>
                <a:lnTo>
                  <a:pt x="26789" y="26789"/>
                </a:lnTo>
                <a:lnTo>
                  <a:pt x="26789" y="17860"/>
                </a:lnTo>
                <a:lnTo>
                  <a:pt x="26789" y="893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8930"/>
                </a:lnTo>
                <a:lnTo>
                  <a:pt x="80368" y="8930"/>
                </a:lnTo>
                <a:lnTo>
                  <a:pt x="80368" y="17860"/>
                </a:lnTo>
                <a:lnTo>
                  <a:pt x="89297" y="26789"/>
                </a:lnTo>
                <a:lnTo>
                  <a:pt x="107157" y="35719"/>
                </a:lnTo>
                <a:lnTo>
                  <a:pt x="116086" y="53578"/>
                </a:lnTo>
                <a:lnTo>
                  <a:pt x="125016" y="62508"/>
                </a:lnTo>
                <a:lnTo>
                  <a:pt x="133946" y="80367"/>
                </a:lnTo>
                <a:lnTo>
                  <a:pt x="142875" y="89297"/>
                </a:lnTo>
                <a:lnTo>
                  <a:pt x="151805" y="107156"/>
                </a:lnTo>
                <a:lnTo>
                  <a:pt x="160735" y="125016"/>
                </a:lnTo>
                <a:lnTo>
                  <a:pt x="169664" y="133946"/>
                </a:lnTo>
                <a:lnTo>
                  <a:pt x="169664" y="151805"/>
                </a:lnTo>
                <a:lnTo>
                  <a:pt x="169664" y="169664"/>
                </a:lnTo>
                <a:lnTo>
                  <a:pt x="169664" y="178594"/>
                </a:lnTo>
                <a:lnTo>
                  <a:pt x="169664" y="187523"/>
                </a:lnTo>
                <a:lnTo>
                  <a:pt x="169664" y="196453"/>
                </a:lnTo>
                <a:lnTo>
                  <a:pt x="169664" y="205383"/>
                </a:lnTo>
                <a:lnTo>
                  <a:pt x="169664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2920008" y="253603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2857500" y="2661047"/>
            <a:ext cx="17860" cy="98227"/>
          </a:xfrm>
          <a:custGeom>
            <a:avLst/>
            <a:gdLst/>
            <a:ahLst/>
            <a:cxnLst/>
            <a:rect l="0" t="0" r="0" b="0"/>
            <a:pathLst>
              <a:path w="17860" h="9822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17859" y="8930"/>
                </a:lnTo>
                <a:lnTo>
                  <a:pt x="17859" y="17859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35719"/>
                </a:lnTo>
                <a:lnTo>
                  <a:pt x="17859" y="53578"/>
                </a:lnTo>
                <a:lnTo>
                  <a:pt x="17859" y="62508"/>
                </a:lnTo>
                <a:lnTo>
                  <a:pt x="17859" y="80367"/>
                </a:lnTo>
                <a:lnTo>
                  <a:pt x="8929" y="98226"/>
                </a:lnTo>
                <a:lnTo>
                  <a:pt x="8929" y="98226"/>
                </a:lnTo>
                <a:lnTo>
                  <a:pt x="8929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3437929" y="2741414"/>
            <a:ext cx="267892" cy="26790"/>
          </a:xfrm>
          <a:custGeom>
            <a:avLst/>
            <a:gdLst/>
            <a:ahLst/>
            <a:cxnLst/>
            <a:rect l="0" t="0" r="0" b="0"/>
            <a:pathLst>
              <a:path w="267892" h="2679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62508" y="17859"/>
                </a:lnTo>
                <a:lnTo>
                  <a:pt x="89297" y="17859"/>
                </a:lnTo>
                <a:lnTo>
                  <a:pt x="107157" y="17859"/>
                </a:lnTo>
                <a:lnTo>
                  <a:pt x="133946" y="17859"/>
                </a:lnTo>
                <a:lnTo>
                  <a:pt x="151805" y="17859"/>
                </a:lnTo>
                <a:lnTo>
                  <a:pt x="178594" y="26789"/>
                </a:lnTo>
                <a:lnTo>
                  <a:pt x="205383" y="26789"/>
                </a:lnTo>
                <a:lnTo>
                  <a:pt x="223242" y="26789"/>
                </a:lnTo>
                <a:lnTo>
                  <a:pt x="250032" y="26789"/>
                </a:lnTo>
                <a:lnTo>
                  <a:pt x="258961" y="26789"/>
                </a:lnTo>
                <a:lnTo>
                  <a:pt x="267891" y="26789"/>
                </a:lnTo>
                <a:lnTo>
                  <a:pt x="267891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3929062" y="2625328"/>
            <a:ext cx="214314" cy="312540"/>
          </a:xfrm>
          <a:custGeom>
            <a:avLst/>
            <a:gdLst/>
            <a:ahLst/>
            <a:cxnLst/>
            <a:rect l="0" t="0" r="0" b="0"/>
            <a:pathLst>
              <a:path w="214314" h="312540">
                <a:moveTo>
                  <a:pt x="160734" y="17860"/>
                </a:moveTo>
                <a:lnTo>
                  <a:pt x="160734" y="17860"/>
                </a:lnTo>
                <a:lnTo>
                  <a:pt x="160734" y="8930"/>
                </a:lnTo>
                <a:lnTo>
                  <a:pt x="169664" y="8930"/>
                </a:lnTo>
                <a:lnTo>
                  <a:pt x="169664" y="8930"/>
                </a:lnTo>
                <a:lnTo>
                  <a:pt x="169664" y="8930"/>
                </a:lnTo>
                <a:lnTo>
                  <a:pt x="169664" y="893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0"/>
                </a:lnTo>
                <a:lnTo>
                  <a:pt x="160734" y="0"/>
                </a:lnTo>
                <a:lnTo>
                  <a:pt x="151805" y="0"/>
                </a:lnTo>
                <a:lnTo>
                  <a:pt x="133945" y="0"/>
                </a:lnTo>
                <a:lnTo>
                  <a:pt x="125016" y="0"/>
                </a:lnTo>
                <a:lnTo>
                  <a:pt x="107156" y="8930"/>
                </a:lnTo>
                <a:lnTo>
                  <a:pt x="98227" y="8930"/>
                </a:lnTo>
                <a:lnTo>
                  <a:pt x="80367" y="17860"/>
                </a:lnTo>
                <a:lnTo>
                  <a:pt x="62508" y="26789"/>
                </a:lnTo>
                <a:lnTo>
                  <a:pt x="44649" y="44649"/>
                </a:lnTo>
                <a:lnTo>
                  <a:pt x="35719" y="53578"/>
                </a:lnTo>
                <a:lnTo>
                  <a:pt x="26789" y="71438"/>
                </a:lnTo>
                <a:lnTo>
                  <a:pt x="8930" y="89297"/>
                </a:lnTo>
                <a:lnTo>
                  <a:pt x="8930" y="107156"/>
                </a:lnTo>
                <a:lnTo>
                  <a:pt x="0" y="125016"/>
                </a:lnTo>
                <a:lnTo>
                  <a:pt x="0" y="151805"/>
                </a:lnTo>
                <a:lnTo>
                  <a:pt x="0" y="169664"/>
                </a:lnTo>
                <a:lnTo>
                  <a:pt x="8930" y="187523"/>
                </a:lnTo>
                <a:lnTo>
                  <a:pt x="17859" y="205383"/>
                </a:lnTo>
                <a:lnTo>
                  <a:pt x="26789" y="232172"/>
                </a:lnTo>
                <a:lnTo>
                  <a:pt x="44649" y="250031"/>
                </a:lnTo>
                <a:lnTo>
                  <a:pt x="53578" y="267891"/>
                </a:lnTo>
                <a:lnTo>
                  <a:pt x="71438" y="276820"/>
                </a:lnTo>
                <a:lnTo>
                  <a:pt x="89297" y="294680"/>
                </a:lnTo>
                <a:lnTo>
                  <a:pt x="107156" y="303609"/>
                </a:lnTo>
                <a:lnTo>
                  <a:pt x="125016" y="312539"/>
                </a:lnTo>
                <a:lnTo>
                  <a:pt x="142875" y="312539"/>
                </a:lnTo>
                <a:lnTo>
                  <a:pt x="151805" y="312539"/>
                </a:lnTo>
                <a:lnTo>
                  <a:pt x="169664" y="312539"/>
                </a:lnTo>
                <a:lnTo>
                  <a:pt x="178594" y="303609"/>
                </a:lnTo>
                <a:lnTo>
                  <a:pt x="196453" y="303609"/>
                </a:lnTo>
                <a:lnTo>
                  <a:pt x="205383" y="294680"/>
                </a:lnTo>
                <a:lnTo>
                  <a:pt x="205383" y="294680"/>
                </a:lnTo>
                <a:lnTo>
                  <a:pt x="214313" y="285750"/>
                </a:lnTo>
                <a:lnTo>
                  <a:pt x="214313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4223742" y="2696766"/>
            <a:ext cx="169665" cy="214313"/>
          </a:xfrm>
          <a:custGeom>
            <a:avLst/>
            <a:gdLst/>
            <a:ahLst/>
            <a:cxnLst/>
            <a:rect l="0" t="0" r="0" b="0"/>
            <a:pathLst>
              <a:path w="169665" h="214313">
                <a:moveTo>
                  <a:pt x="62508" y="17859"/>
                </a:moveTo>
                <a:lnTo>
                  <a:pt x="53578" y="17859"/>
                </a:lnTo>
                <a:lnTo>
                  <a:pt x="53578" y="17859"/>
                </a:lnTo>
                <a:lnTo>
                  <a:pt x="53578" y="26789"/>
                </a:lnTo>
                <a:lnTo>
                  <a:pt x="44648" y="35718"/>
                </a:lnTo>
                <a:lnTo>
                  <a:pt x="35719" y="44648"/>
                </a:lnTo>
                <a:lnTo>
                  <a:pt x="26789" y="62507"/>
                </a:lnTo>
                <a:lnTo>
                  <a:pt x="17859" y="71437"/>
                </a:lnTo>
                <a:lnTo>
                  <a:pt x="8929" y="89297"/>
                </a:lnTo>
                <a:lnTo>
                  <a:pt x="8929" y="98226"/>
                </a:lnTo>
                <a:lnTo>
                  <a:pt x="0" y="116085"/>
                </a:lnTo>
                <a:lnTo>
                  <a:pt x="0" y="133945"/>
                </a:lnTo>
                <a:lnTo>
                  <a:pt x="8929" y="151804"/>
                </a:lnTo>
                <a:lnTo>
                  <a:pt x="8929" y="160734"/>
                </a:lnTo>
                <a:lnTo>
                  <a:pt x="17859" y="178593"/>
                </a:lnTo>
                <a:lnTo>
                  <a:pt x="26789" y="187523"/>
                </a:lnTo>
                <a:lnTo>
                  <a:pt x="44648" y="196453"/>
                </a:lnTo>
                <a:lnTo>
                  <a:pt x="53578" y="205382"/>
                </a:lnTo>
                <a:lnTo>
                  <a:pt x="71437" y="214312"/>
                </a:lnTo>
                <a:lnTo>
                  <a:pt x="89297" y="214312"/>
                </a:lnTo>
                <a:lnTo>
                  <a:pt x="98226" y="214312"/>
                </a:lnTo>
                <a:lnTo>
                  <a:pt x="116086" y="205382"/>
                </a:lnTo>
                <a:lnTo>
                  <a:pt x="133945" y="196453"/>
                </a:lnTo>
                <a:lnTo>
                  <a:pt x="142875" y="178593"/>
                </a:lnTo>
                <a:lnTo>
                  <a:pt x="160734" y="160734"/>
                </a:lnTo>
                <a:lnTo>
                  <a:pt x="160734" y="142874"/>
                </a:lnTo>
                <a:lnTo>
                  <a:pt x="169664" y="125015"/>
                </a:lnTo>
                <a:lnTo>
                  <a:pt x="169664" y="107156"/>
                </a:lnTo>
                <a:lnTo>
                  <a:pt x="169664" y="89297"/>
                </a:lnTo>
                <a:lnTo>
                  <a:pt x="160734" y="71437"/>
                </a:lnTo>
                <a:lnTo>
                  <a:pt x="151804" y="53578"/>
                </a:lnTo>
                <a:lnTo>
                  <a:pt x="142875" y="35718"/>
                </a:lnTo>
                <a:lnTo>
                  <a:pt x="133945" y="26789"/>
                </a:lnTo>
                <a:lnTo>
                  <a:pt x="125015" y="17859"/>
                </a:lnTo>
                <a:lnTo>
                  <a:pt x="107156" y="8929"/>
                </a:lnTo>
                <a:lnTo>
                  <a:pt x="89297" y="8929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4446984" y="2643188"/>
            <a:ext cx="258962" cy="285750"/>
          </a:xfrm>
          <a:custGeom>
            <a:avLst/>
            <a:gdLst/>
            <a:ahLst/>
            <a:cxnLst/>
            <a:rect l="0" t="0" r="0" b="0"/>
            <a:pathLst>
              <a:path w="258962" h="285750">
                <a:moveTo>
                  <a:pt x="0" y="35718"/>
                </a:move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8930" y="44648"/>
                </a:lnTo>
                <a:lnTo>
                  <a:pt x="8930" y="62507"/>
                </a:lnTo>
                <a:lnTo>
                  <a:pt x="17859" y="80367"/>
                </a:lnTo>
                <a:lnTo>
                  <a:pt x="26789" y="98226"/>
                </a:lnTo>
                <a:lnTo>
                  <a:pt x="26789" y="125015"/>
                </a:lnTo>
                <a:lnTo>
                  <a:pt x="35719" y="142875"/>
                </a:lnTo>
                <a:lnTo>
                  <a:pt x="44648" y="169663"/>
                </a:lnTo>
                <a:lnTo>
                  <a:pt x="44648" y="196452"/>
                </a:lnTo>
                <a:lnTo>
                  <a:pt x="53578" y="214312"/>
                </a:lnTo>
                <a:lnTo>
                  <a:pt x="62508" y="241101"/>
                </a:lnTo>
                <a:lnTo>
                  <a:pt x="71437" y="250031"/>
                </a:lnTo>
                <a:lnTo>
                  <a:pt x="71437" y="267890"/>
                </a:lnTo>
                <a:lnTo>
                  <a:pt x="71437" y="276820"/>
                </a:lnTo>
                <a:lnTo>
                  <a:pt x="80367" y="276820"/>
                </a:lnTo>
                <a:lnTo>
                  <a:pt x="71437" y="276820"/>
                </a:lnTo>
                <a:lnTo>
                  <a:pt x="71437" y="267890"/>
                </a:lnTo>
                <a:lnTo>
                  <a:pt x="71437" y="258960"/>
                </a:lnTo>
                <a:lnTo>
                  <a:pt x="71437" y="250031"/>
                </a:lnTo>
                <a:lnTo>
                  <a:pt x="71437" y="232171"/>
                </a:lnTo>
                <a:lnTo>
                  <a:pt x="62508" y="214312"/>
                </a:lnTo>
                <a:lnTo>
                  <a:pt x="62508" y="196452"/>
                </a:lnTo>
                <a:lnTo>
                  <a:pt x="62508" y="169663"/>
                </a:lnTo>
                <a:lnTo>
                  <a:pt x="62508" y="151804"/>
                </a:lnTo>
                <a:lnTo>
                  <a:pt x="62508" y="133945"/>
                </a:lnTo>
                <a:lnTo>
                  <a:pt x="62508" y="116085"/>
                </a:lnTo>
                <a:lnTo>
                  <a:pt x="62508" y="89296"/>
                </a:lnTo>
                <a:lnTo>
                  <a:pt x="71437" y="71437"/>
                </a:lnTo>
                <a:lnTo>
                  <a:pt x="71437" y="53578"/>
                </a:lnTo>
                <a:lnTo>
                  <a:pt x="80367" y="35718"/>
                </a:lnTo>
                <a:lnTo>
                  <a:pt x="80367" y="26789"/>
                </a:lnTo>
                <a:lnTo>
                  <a:pt x="89297" y="17859"/>
                </a:lnTo>
                <a:lnTo>
                  <a:pt x="98227" y="8929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5" y="8929"/>
                </a:lnTo>
                <a:lnTo>
                  <a:pt x="142875" y="17859"/>
                </a:lnTo>
                <a:lnTo>
                  <a:pt x="160734" y="35718"/>
                </a:lnTo>
                <a:lnTo>
                  <a:pt x="169664" y="53578"/>
                </a:lnTo>
                <a:lnTo>
                  <a:pt x="178594" y="71437"/>
                </a:lnTo>
                <a:lnTo>
                  <a:pt x="187523" y="98226"/>
                </a:lnTo>
                <a:lnTo>
                  <a:pt x="205383" y="116085"/>
                </a:lnTo>
                <a:lnTo>
                  <a:pt x="214312" y="142875"/>
                </a:lnTo>
                <a:lnTo>
                  <a:pt x="223242" y="169663"/>
                </a:lnTo>
                <a:lnTo>
                  <a:pt x="232172" y="196452"/>
                </a:lnTo>
                <a:lnTo>
                  <a:pt x="241102" y="214312"/>
                </a:lnTo>
                <a:lnTo>
                  <a:pt x="241102" y="232171"/>
                </a:lnTo>
                <a:lnTo>
                  <a:pt x="250031" y="250031"/>
                </a:lnTo>
                <a:lnTo>
                  <a:pt x="258961" y="267890"/>
                </a:lnTo>
                <a:lnTo>
                  <a:pt x="258961" y="276820"/>
                </a:lnTo>
                <a:lnTo>
                  <a:pt x="258961" y="285749"/>
                </a:lnTo>
                <a:lnTo>
                  <a:pt x="258961" y="2857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4857750" y="2687836"/>
            <a:ext cx="133946" cy="473274"/>
          </a:xfrm>
          <a:custGeom>
            <a:avLst/>
            <a:gdLst/>
            <a:ahLst/>
            <a:cxnLst/>
            <a:rect l="0" t="0" r="0" b="0"/>
            <a:pathLst>
              <a:path w="133946" h="473274">
                <a:moveTo>
                  <a:pt x="35719" y="893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8930"/>
                </a:lnTo>
                <a:lnTo>
                  <a:pt x="35719" y="17859"/>
                </a:lnTo>
                <a:lnTo>
                  <a:pt x="35719" y="26789"/>
                </a:lnTo>
                <a:lnTo>
                  <a:pt x="35719" y="53578"/>
                </a:lnTo>
                <a:lnTo>
                  <a:pt x="44648" y="80367"/>
                </a:lnTo>
                <a:lnTo>
                  <a:pt x="53578" y="107156"/>
                </a:lnTo>
                <a:lnTo>
                  <a:pt x="71438" y="142875"/>
                </a:lnTo>
                <a:lnTo>
                  <a:pt x="80367" y="178593"/>
                </a:lnTo>
                <a:lnTo>
                  <a:pt x="98227" y="223242"/>
                </a:lnTo>
                <a:lnTo>
                  <a:pt x="116086" y="267890"/>
                </a:lnTo>
                <a:lnTo>
                  <a:pt x="125016" y="312539"/>
                </a:lnTo>
                <a:lnTo>
                  <a:pt x="133945" y="348258"/>
                </a:lnTo>
                <a:lnTo>
                  <a:pt x="133945" y="383976"/>
                </a:lnTo>
                <a:lnTo>
                  <a:pt x="133945" y="410765"/>
                </a:lnTo>
                <a:lnTo>
                  <a:pt x="133945" y="437554"/>
                </a:lnTo>
                <a:lnTo>
                  <a:pt x="125016" y="455414"/>
                </a:lnTo>
                <a:lnTo>
                  <a:pt x="116086" y="464343"/>
                </a:lnTo>
                <a:lnTo>
                  <a:pt x="98227" y="473273"/>
                </a:lnTo>
                <a:lnTo>
                  <a:pt x="80367" y="473273"/>
                </a:lnTo>
                <a:lnTo>
                  <a:pt x="53578" y="464343"/>
                </a:lnTo>
                <a:lnTo>
                  <a:pt x="35719" y="446484"/>
                </a:lnTo>
                <a:lnTo>
                  <a:pt x="0" y="428625"/>
                </a:lnTo>
                <a:lnTo>
                  <a:pt x="0" y="428625"/>
                </a:lnTo>
                <a:lnTo>
                  <a:pt x="0" y="42862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4920258" y="253603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4536281" y="5643562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5089922" y="2732484"/>
            <a:ext cx="196454" cy="214314"/>
          </a:xfrm>
          <a:custGeom>
            <a:avLst/>
            <a:gdLst/>
            <a:ahLst/>
            <a:cxnLst/>
            <a:rect l="0" t="0" r="0" b="0"/>
            <a:pathLst>
              <a:path w="196454" h="214314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8930" y="116086"/>
                </a:lnTo>
                <a:lnTo>
                  <a:pt x="8930" y="142875"/>
                </a:lnTo>
                <a:lnTo>
                  <a:pt x="17859" y="160735"/>
                </a:lnTo>
                <a:lnTo>
                  <a:pt x="26789" y="169664"/>
                </a:lnTo>
                <a:lnTo>
                  <a:pt x="35719" y="187524"/>
                </a:lnTo>
                <a:lnTo>
                  <a:pt x="44648" y="196453"/>
                </a:lnTo>
                <a:lnTo>
                  <a:pt x="53578" y="205383"/>
                </a:lnTo>
                <a:lnTo>
                  <a:pt x="71437" y="214313"/>
                </a:lnTo>
                <a:lnTo>
                  <a:pt x="80367" y="214313"/>
                </a:lnTo>
                <a:lnTo>
                  <a:pt x="98226" y="214313"/>
                </a:lnTo>
                <a:lnTo>
                  <a:pt x="107156" y="205383"/>
                </a:lnTo>
                <a:lnTo>
                  <a:pt x="125016" y="187524"/>
                </a:lnTo>
                <a:lnTo>
                  <a:pt x="133945" y="169664"/>
                </a:lnTo>
                <a:lnTo>
                  <a:pt x="151805" y="151805"/>
                </a:lnTo>
                <a:lnTo>
                  <a:pt x="160734" y="133945"/>
                </a:lnTo>
                <a:lnTo>
                  <a:pt x="169664" y="107156"/>
                </a:lnTo>
                <a:lnTo>
                  <a:pt x="178594" y="89297"/>
                </a:lnTo>
                <a:lnTo>
                  <a:pt x="178594" y="71438"/>
                </a:lnTo>
                <a:lnTo>
                  <a:pt x="187523" y="62508"/>
                </a:lnTo>
                <a:lnTo>
                  <a:pt x="187523" y="53579"/>
                </a:lnTo>
                <a:lnTo>
                  <a:pt x="196453" y="35719"/>
                </a:lnTo>
                <a:lnTo>
                  <a:pt x="196453" y="35719"/>
                </a:lnTo>
                <a:lnTo>
                  <a:pt x="196453" y="26789"/>
                </a:lnTo>
                <a:lnTo>
                  <a:pt x="196453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857750" y="256282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5429250" y="2750344"/>
            <a:ext cx="258962" cy="517922"/>
          </a:xfrm>
          <a:custGeom>
            <a:avLst/>
            <a:gdLst/>
            <a:ahLst/>
            <a:cxnLst/>
            <a:rect l="0" t="0" r="0" b="0"/>
            <a:pathLst>
              <a:path w="258962" h="517922">
                <a:moveTo>
                  <a:pt x="133945" y="8929"/>
                </a:moveTo>
                <a:lnTo>
                  <a:pt x="133945" y="8929"/>
                </a:lnTo>
                <a:lnTo>
                  <a:pt x="13394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51804" y="0"/>
                </a:lnTo>
                <a:lnTo>
                  <a:pt x="142875" y="0"/>
                </a:lnTo>
                <a:lnTo>
                  <a:pt x="142875" y="0"/>
                </a:lnTo>
                <a:lnTo>
                  <a:pt x="133945" y="0"/>
                </a:lnTo>
                <a:lnTo>
                  <a:pt x="125016" y="0"/>
                </a:lnTo>
                <a:lnTo>
                  <a:pt x="116086" y="0"/>
                </a:lnTo>
                <a:lnTo>
                  <a:pt x="98227" y="0"/>
                </a:lnTo>
                <a:lnTo>
                  <a:pt x="80367" y="8929"/>
                </a:lnTo>
                <a:lnTo>
                  <a:pt x="62508" y="26789"/>
                </a:lnTo>
                <a:lnTo>
                  <a:pt x="44648" y="35719"/>
                </a:lnTo>
                <a:lnTo>
                  <a:pt x="35719" y="62507"/>
                </a:lnTo>
                <a:lnTo>
                  <a:pt x="17859" y="80367"/>
                </a:lnTo>
                <a:lnTo>
                  <a:pt x="8930" y="98226"/>
                </a:lnTo>
                <a:lnTo>
                  <a:pt x="8930" y="125015"/>
                </a:lnTo>
                <a:lnTo>
                  <a:pt x="0" y="151804"/>
                </a:lnTo>
                <a:lnTo>
                  <a:pt x="8930" y="169664"/>
                </a:lnTo>
                <a:lnTo>
                  <a:pt x="17859" y="187523"/>
                </a:lnTo>
                <a:lnTo>
                  <a:pt x="26789" y="205382"/>
                </a:lnTo>
                <a:lnTo>
                  <a:pt x="35719" y="223242"/>
                </a:lnTo>
                <a:lnTo>
                  <a:pt x="44648" y="232171"/>
                </a:lnTo>
                <a:lnTo>
                  <a:pt x="62508" y="241101"/>
                </a:lnTo>
                <a:lnTo>
                  <a:pt x="71438" y="241101"/>
                </a:lnTo>
                <a:lnTo>
                  <a:pt x="89297" y="241101"/>
                </a:lnTo>
                <a:lnTo>
                  <a:pt x="107156" y="232171"/>
                </a:lnTo>
                <a:lnTo>
                  <a:pt x="116086" y="223242"/>
                </a:lnTo>
                <a:lnTo>
                  <a:pt x="133945" y="205382"/>
                </a:lnTo>
                <a:lnTo>
                  <a:pt x="142875" y="187523"/>
                </a:lnTo>
                <a:lnTo>
                  <a:pt x="151804" y="169664"/>
                </a:lnTo>
                <a:lnTo>
                  <a:pt x="160734" y="151804"/>
                </a:lnTo>
                <a:lnTo>
                  <a:pt x="169664" y="133945"/>
                </a:lnTo>
                <a:lnTo>
                  <a:pt x="169664" y="107156"/>
                </a:lnTo>
                <a:lnTo>
                  <a:pt x="178593" y="89296"/>
                </a:lnTo>
                <a:lnTo>
                  <a:pt x="178593" y="71437"/>
                </a:lnTo>
                <a:lnTo>
                  <a:pt x="178593" y="53578"/>
                </a:lnTo>
                <a:lnTo>
                  <a:pt x="169664" y="35719"/>
                </a:lnTo>
                <a:lnTo>
                  <a:pt x="169664" y="26789"/>
                </a:lnTo>
                <a:lnTo>
                  <a:pt x="169664" y="17859"/>
                </a:lnTo>
                <a:lnTo>
                  <a:pt x="169664" y="17859"/>
                </a:lnTo>
                <a:lnTo>
                  <a:pt x="169664" y="17859"/>
                </a:lnTo>
                <a:lnTo>
                  <a:pt x="169664" y="26789"/>
                </a:lnTo>
                <a:lnTo>
                  <a:pt x="169664" y="35719"/>
                </a:lnTo>
                <a:lnTo>
                  <a:pt x="169664" y="44648"/>
                </a:lnTo>
                <a:lnTo>
                  <a:pt x="178593" y="71437"/>
                </a:lnTo>
                <a:lnTo>
                  <a:pt x="187523" y="89296"/>
                </a:lnTo>
                <a:lnTo>
                  <a:pt x="196453" y="125015"/>
                </a:lnTo>
                <a:lnTo>
                  <a:pt x="205382" y="160734"/>
                </a:lnTo>
                <a:lnTo>
                  <a:pt x="214312" y="196453"/>
                </a:lnTo>
                <a:lnTo>
                  <a:pt x="223242" y="232171"/>
                </a:lnTo>
                <a:lnTo>
                  <a:pt x="232171" y="276820"/>
                </a:lnTo>
                <a:lnTo>
                  <a:pt x="241101" y="312539"/>
                </a:lnTo>
                <a:lnTo>
                  <a:pt x="250031" y="348257"/>
                </a:lnTo>
                <a:lnTo>
                  <a:pt x="258961" y="383976"/>
                </a:lnTo>
                <a:lnTo>
                  <a:pt x="258961" y="419695"/>
                </a:lnTo>
                <a:lnTo>
                  <a:pt x="258961" y="455414"/>
                </a:lnTo>
                <a:lnTo>
                  <a:pt x="250031" y="473273"/>
                </a:lnTo>
                <a:lnTo>
                  <a:pt x="241101" y="491132"/>
                </a:lnTo>
                <a:lnTo>
                  <a:pt x="232171" y="508992"/>
                </a:lnTo>
                <a:lnTo>
                  <a:pt x="214312" y="517921"/>
                </a:lnTo>
                <a:lnTo>
                  <a:pt x="196453" y="517921"/>
                </a:lnTo>
                <a:lnTo>
                  <a:pt x="178593" y="517921"/>
                </a:lnTo>
                <a:lnTo>
                  <a:pt x="169664" y="517921"/>
                </a:lnTo>
                <a:lnTo>
                  <a:pt x="169664" y="51792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5741789" y="2759273"/>
            <a:ext cx="330399" cy="267892"/>
          </a:xfrm>
          <a:custGeom>
            <a:avLst/>
            <a:gdLst/>
            <a:ahLst/>
            <a:cxnLst/>
            <a:rect l="0" t="0" r="0" b="0"/>
            <a:pathLst>
              <a:path w="330399" h="267892">
                <a:moveTo>
                  <a:pt x="169664" y="35719"/>
                </a:moveTo>
                <a:lnTo>
                  <a:pt x="169664" y="35719"/>
                </a:lnTo>
                <a:lnTo>
                  <a:pt x="169664" y="26790"/>
                </a:lnTo>
                <a:lnTo>
                  <a:pt x="169664" y="26790"/>
                </a:lnTo>
                <a:lnTo>
                  <a:pt x="169664" y="26790"/>
                </a:lnTo>
                <a:lnTo>
                  <a:pt x="169664" y="17860"/>
                </a:lnTo>
                <a:lnTo>
                  <a:pt x="160734" y="8930"/>
                </a:lnTo>
                <a:lnTo>
                  <a:pt x="151804" y="8930"/>
                </a:lnTo>
                <a:lnTo>
                  <a:pt x="133945" y="0"/>
                </a:lnTo>
                <a:lnTo>
                  <a:pt x="116086" y="0"/>
                </a:lnTo>
                <a:lnTo>
                  <a:pt x="98226" y="0"/>
                </a:lnTo>
                <a:lnTo>
                  <a:pt x="80367" y="8930"/>
                </a:lnTo>
                <a:lnTo>
                  <a:pt x="53578" y="17860"/>
                </a:lnTo>
                <a:lnTo>
                  <a:pt x="35718" y="26790"/>
                </a:lnTo>
                <a:lnTo>
                  <a:pt x="17859" y="35719"/>
                </a:lnTo>
                <a:lnTo>
                  <a:pt x="8929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8929" y="116086"/>
                </a:lnTo>
                <a:lnTo>
                  <a:pt x="17859" y="125016"/>
                </a:lnTo>
                <a:lnTo>
                  <a:pt x="35718" y="142875"/>
                </a:lnTo>
                <a:lnTo>
                  <a:pt x="62507" y="151805"/>
                </a:lnTo>
                <a:lnTo>
                  <a:pt x="80367" y="160735"/>
                </a:lnTo>
                <a:lnTo>
                  <a:pt x="98226" y="160735"/>
                </a:lnTo>
                <a:lnTo>
                  <a:pt x="125015" y="160735"/>
                </a:lnTo>
                <a:lnTo>
                  <a:pt x="133945" y="151805"/>
                </a:lnTo>
                <a:lnTo>
                  <a:pt x="151804" y="142875"/>
                </a:lnTo>
                <a:lnTo>
                  <a:pt x="169664" y="125016"/>
                </a:lnTo>
                <a:lnTo>
                  <a:pt x="169664" y="116086"/>
                </a:lnTo>
                <a:lnTo>
                  <a:pt x="178593" y="89297"/>
                </a:lnTo>
                <a:lnTo>
                  <a:pt x="178593" y="71438"/>
                </a:lnTo>
                <a:lnTo>
                  <a:pt x="178593" y="53578"/>
                </a:lnTo>
                <a:lnTo>
                  <a:pt x="178593" y="44649"/>
                </a:lnTo>
                <a:lnTo>
                  <a:pt x="178593" y="26790"/>
                </a:lnTo>
                <a:lnTo>
                  <a:pt x="178593" y="17860"/>
                </a:lnTo>
                <a:lnTo>
                  <a:pt x="178593" y="8930"/>
                </a:lnTo>
                <a:lnTo>
                  <a:pt x="178593" y="0"/>
                </a:lnTo>
                <a:lnTo>
                  <a:pt x="178593" y="0"/>
                </a:lnTo>
                <a:lnTo>
                  <a:pt x="178593" y="0"/>
                </a:lnTo>
                <a:lnTo>
                  <a:pt x="178593" y="8930"/>
                </a:lnTo>
                <a:lnTo>
                  <a:pt x="178593" y="17860"/>
                </a:lnTo>
                <a:lnTo>
                  <a:pt x="178593" y="26790"/>
                </a:lnTo>
                <a:lnTo>
                  <a:pt x="187523" y="53578"/>
                </a:lnTo>
                <a:lnTo>
                  <a:pt x="196453" y="71438"/>
                </a:lnTo>
                <a:lnTo>
                  <a:pt x="214312" y="98227"/>
                </a:lnTo>
                <a:lnTo>
                  <a:pt x="232172" y="125016"/>
                </a:lnTo>
                <a:lnTo>
                  <a:pt x="250031" y="160735"/>
                </a:lnTo>
                <a:lnTo>
                  <a:pt x="276820" y="187524"/>
                </a:lnTo>
                <a:lnTo>
                  <a:pt x="294679" y="214313"/>
                </a:lnTo>
                <a:lnTo>
                  <a:pt x="312539" y="241102"/>
                </a:lnTo>
                <a:lnTo>
                  <a:pt x="330398" y="267891"/>
                </a:lnTo>
                <a:lnTo>
                  <a:pt x="330398" y="267891"/>
                </a:lnTo>
                <a:lnTo>
                  <a:pt x="330398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6134695" y="2509242"/>
            <a:ext cx="142876" cy="482204"/>
          </a:xfrm>
          <a:custGeom>
            <a:avLst/>
            <a:gdLst/>
            <a:ahLst/>
            <a:cxnLst/>
            <a:rect l="0" t="0" r="0" b="0"/>
            <a:pathLst>
              <a:path w="142876" h="482204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71438"/>
                </a:lnTo>
                <a:lnTo>
                  <a:pt x="17859" y="98227"/>
                </a:lnTo>
                <a:lnTo>
                  <a:pt x="35719" y="133946"/>
                </a:lnTo>
                <a:lnTo>
                  <a:pt x="44648" y="169664"/>
                </a:lnTo>
                <a:lnTo>
                  <a:pt x="53578" y="205383"/>
                </a:lnTo>
                <a:lnTo>
                  <a:pt x="71437" y="250031"/>
                </a:lnTo>
                <a:lnTo>
                  <a:pt x="80367" y="285750"/>
                </a:lnTo>
                <a:lnTo>
                  <a:pt x="98226" y="321469"/>
                </a:lnTo>
                <a:lnTo>
                  <a:pt x="107156" y="357187"/>
                </a:lnTo>
                <a:lnTo>
                  <a:pt x="116086" y="392906"/>
                </a:lnTo>
                <a:lnTo>
                  <a:pt x="125016" y="419695"/>
                </a:lnTo>
                <a:lnTo>
                  <a:pt x="133945" y="446484"/>
                </a:lnTo>
                <a:lnTo>
                  <a:pt x="142875" y="464344"/>
                </a:lnTo>
                <a:lnTo>
                  <a:pt x="142875" y="482203"/>
                </a:lnTo>
                <a:lnTo>
                  <a:pt x="142875" y="482203"/>
                </a:lnTo>
                <a:lnTo>
                  <a:pt x="142875" y="48220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6098976" y="2732484"/>
            <a:ext cx="267892" cy="44650"/>
          </a:xfrm>
          <a:custGeom>
            <a:avLst/>
            <a:gdLst/>
            <a:ahLst/>
            <a:cxnLst/>
            <a:rect l="0" t="0" r="0" b="0"/>
            <a:pathLst>
              <a:path w="267892" h="44650">
                <a:moveTo>
                  <a:pt x="0" y="0"/>
                </a:moveTo>
                <a:lnTo>
                  <a:pt x="8930" y="0"/>
                </a:lnTo>
                <a:lnTo>
                  <a:pt x="8930" y="0"/>
                </a:lnTo>
                <a:lnTo>
                  <a:pt x="26789" y="0"/>
                </a:lnTo>
                <a:lnTo>
                  <a:pt x="44649" y="0"/>
                </a:lnTo>
                <a:lnTo>
                  <a:pt x="71438" y="8930"/>
                </a:lnTo>
                <a:lnTo>
                  <a:pt x="98227" y="8930"/>
                </a:lnTo>
                <a:lnTo>
                  <a:pt x="133945" y="17860"/>
                </a:lnTo>
                <a:lnTo>
                  <a:pt x="169664" y="26789"/>
                </a:lnTo>
                <a:lnTo>
                  <a:pt x="196453" y="26789"/>
                </a:lnTo>
                <a:lnTo>
                  <a:pt x="232172" y="35719"/>
                </a:lnTo>
                <a:lnTo>
                  <a:pt x="250031" y="35719"/>
                </a:lnTo>
                <a:lnTo>
                  <a:pt x="267891" y="44649"/>
                </a:lnTo>
                <a:lnTo>
                  <a:pt x="267891" y="446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6429375" y="2768203"/>
            <a:ext cx="44649" cy="267892"/>
          </a:xfrm>
          <a:custGeom>
            <a:avLst/>
            <a:gdLst/>
            <a:ahLst/>
            <a:cxnLst/>
            <a:rect l="0" t="0" r="0" b="0"/>
            <a:pathLst>
              <a:path w="44649" h="267892">
                <a:moveTo>
                  <a:pt x="44648" y="0"/>
                </a:moveTo>
                <a:lnTo>
                  <a:pt x="35718" y="8930"/>
                </a:lnTo>
                <a:lnTo>
                  <a:pt x="35718" y="17860"/>
                </a:lnTo>
                <a:lnTo>
                  <a:pt x="26789" y="26789"/>
                </a:lnTo>
                <a:lnTo>
                  <a:pt x="17859" y="44648"/>
                </a:lnTo>
                <a:lnTo>
                  <a:pt x="8929" y="62508"/>
                </a:lnTo>
                <a:lnTo>
                  <a:pt x="8929" y="89297"/>
                </a:lnTo>
                <a:lnTo>
                  <a:pt x="0" y="107156"/>
                </a:lnTo>
                <a:lnTo>
                  <a:pt x="0" y="133945"/>
                </a:lnTo>
                <a:lnTo>
                  <a:pt x="8929" y="160734"/>
                </a:lnTo>
                <a:lnTo>
                  <a:pt x="8929" y="187523"/>
                </a:lnTo>
                <a:lnTo>
                  <a:pt x="17859" y="205383"/>
                </a:lnTo>
                <a:lnTo>
                  <a:pt x="17859" y="232172"/>
                </a:lnTo>
                <a:lnTo>
                  <a:pt x="26789" y="250031"/>
                </a:lnTo>
                <a:lnTo>
                  <a:pt x="35718" y="258961"/>
                </a:lnTo>
                <a:lnTo>
                  <a:pt x="35718" y="267891"/>
                </a:lnTo>
                <a:lnTo>
                  <a:pt x="35718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6581179" y="2750344"/>
            <a:ext cx="160735" cy="178594"/>
          </a:xfrm>
          <a:custGeom>
            <a:avLst/>
            <a:gdLst/>
            <a:ahLst/>
            <a:cxnLst/>
            <a:rect l="0" t="0" r="0" b="0"/>
            <a:pathLst>
              <a:path w="160735" h="178594">
                <a:moveTo>
                  <a:pt x="35719" y="35719"/>
                </a:moveTo>
                <a:lnTo>
                  <a:pt x="26789" y="35719"/>
                </a:lnTo>
                <a:lnTo>
                  <a:pt x="26789" y="35719"/>
                </a:lnTo>
                <a:lnTo>
                  <a:pt x="17859" y="44648"/>
                </a:lnTo>
                <a:lnTo>
                  <a:pt x="8930" y="62507"/>
                </a:lnTo>
                <a:lnTo>
                  <a:pt x="0" y="71437"/>
                </a:lnTo>
                <a:lnTo>
                  <a:pt x="0" y="89296"/>
                </a:lnTo>
                <a:lnTo>
                  <a:pt x="0" y="107156"/>
                </a:lnTo>
                <a:lnTo>
                  <a:pt x="0" y="125015"/>
                </a:lnTo>
                <a:lnTo>
                  <a:pt x="8930" y="133945"/>
                </a:lnTo>
                <a:lnTo>
                  <a:pt x="17859" y="151804"/>
                </a:lnTo>
                <a:lnTo>
                  <a:pt x="35719" y="160734"/>
                </a:lnTo>
                <a:lnTo>
                  <a:pt x="44648" y="169664"/>
                </a:lnTo>
                <a:lnTo>
                  <a:pt x="62508" y="178593"/>
                </a:lnTo>
                <a:lnTo>
                  <a:pt x="80367" y="178593"/>
                </a:lnTo>
                <a:lnTo>
                  <a:pt x="98226" y="178593"/>
                </a:lnTo>
                <a:lnTo>
                  <a:pt x="116086" y="178593"/>
                </a:lnTo>
                <a:lnTo>
                  <a:pt x="133945" y="169664"/>
                </a:lnTo>
                <a:lnTo>
                  <a:pt x="142875" y="151804"/>
                </a:lnTo>
                <a:lnTo>
                  <a:pt x="151805" y="142875"/>
                </a:lnTo>
                <a:lnTo>
                  <a:pt x="160734" y="116085"/>
                </a:lnTo>
                <a:lnTo>
                  <a:pt x="160734" y="98226"/>
                </a:lnTo>
                <a:lnTo>
                  <a:pt x="160734" y="80367"/>
                </a:lnTo>
                <a:lnTo>
                  <a:pt x="151805" y="62507"/>
                </a:lnTo>
                <a:lnTo>
                  <a:pt x="142875" y="35719"/>
                </a:lnTo>
                <a:lnTo>
                  <a:pt x="125016" y="26789"/>
                </a:lnTo>
                <a:lnTo>
                  <a:pt x="116086" y="8929"/>
                </a:lnTo>
                <a:lnTo>
                  <a:pt x="98226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8929"/>
                </a:lnTo>
                <a:lnTo>
                  <a:pt x="53578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6866929" y="2678906"/>
            <a:ext cx="339329" cy="312540"/>
          </a:xfrm>
          <a:custGeom>
            <a:avLst/>
            <a:gdLst/>
            <a:ahLst/>
            <a:cxnLst/>
            <a:rect l="0" t="0" r="0" b="0"/>
            <a:pathLst>
              <a:path w="339329" h="312540">
                <a:moveTo>
                  <a:pt x="0" y="44649"/>
                </a:moveTo>
                <a:lnTo>
                  <a:pt x="0" y="44649"/>
                </a:lnTo>
                <a:lnTo>
                  <a:pt x="0" y="53578"/>
                </a:lnTo>
                <a:lnTo>
                  <a:pt x="8930" y="71438"/>
                </a:lnTo>
                <a:lnTo>
                  <a:pt x="17859" y="98227"/>
                </a:lnTo>
                <a:lnTo>
                  <a:pt x="26789" y="125016"/>
                </a:lnTo>
                <a:lnTo>
                  <a:pt x="35719" y="151805"/>
                </a:lnTo>
                <a:lnTo>
                  <a:pt x="44648" y="178594"/>
                </a:lnTo>
                <a:lnTo>
                  <a:pt x="62508" y="196453"/>
                </a:lnTo>
                <a:lnTo>
                  <a:pt x="62508" y="214313"/>
                </a:lnTo>
                <a:lnTo>
                  <a:pt x="71437" y="232172"/>
                </a:lnTo>
                <a:lnTo>
                  <a:pt x="80367" y="241102"/>
                </a:lnTo>
                <a:lnTo>
                  <a:pt x="80367" y="241102"/>
                </a:lnTo>
                <a:lnTo>
                  <a:pt x="80367" y="241102"/>
                </a:lnTo>
                <a:lnTo>
                  <a:pt x="89297" y="241102"/>
                </a:lnTo>
                <a:lnTo>
                  <a:pt x="89297" y="232172"/>
                </a:lnTo>
                <a:lnTo>
                  <a:pt x="89297" y="214313"/>
                </a:lnTo>
                <a:lnTo>
                  <a:pt x="89297" y="196453"/>
                </a:lnTo>
                <a:lnTo>
                  <a:pt x="89297" y="178594"/>
                </a:lnTo>
                <a:lnTo>
                  <a:pt x="89297" y="151805"/>
                </a:lnTo>
                <a:lnTo>
                  <a:pt x="80367" y="125016"/>
                </a:lnTo>
                <a:lnTo>
                  <a:pt x="89297" y="98227"/>
                </a:lnTo>
                <a:lnTo>
                  <a:pt x="89297" y="71438"/>
                </a:lnTo>
                <a:lnTo>
                  <a:pt x="89297" y="53578"/>
                </a:lnTo>
                <a:lnTo>
                  <a:pt x="98226" y="35719"/>
                </a:lnTo>
                <a:lnTo>
                  <a:pt x="107156" y="17860"/>
                </a:lnTo>
                <a:lnTo>
                  <a:pt x="116086" y="8930"/>
                </a:lnTo>
                <a:lnTo>
                  <a:pt x="133945" y="0"/>
                </a:lnTo>
                <a:lnTo>
                  <a:pt x="151805" y="0"/>
                </a:lnTo>
                <a:lnTo>
                  <a:pt x="160734" y="8930"/>
                </a:lnTo>
                <a:lnTo>
                  <a:pt x="187523" y="17860"/>
                </a:lnTo>
                <a:lnTo>
                  <a:pt x="205383" y="35719"/>
                </a:lnTo>
                <a:lnTo>
                  <a:pt x="223242" y="53578"/>
                </a:lnTo>
                <a:lnTo>
                  <a:pt x="250031" y="80367"/>
                </a:lnTo>
                <a:lnTo>
                  <a:pt x="267891" y="107157"/>
                </a:lnTo>
                <a:lnTo>
                  <a:pt x="285750" y="133945"/>
                </a:lnTo>
                <a:lnTo>
                  <a:pt x="294680" y="160734"/>
                </a:lnTo>
                <a:lnTo>
                  <a:pt x="312539" y="187523"/>
                </a:lnTo>
                <a:lnTo>
                  <a:pt x="321469" y="223242"/>
                </a:lnTo>
                <a:lnTo>
                  <a:pt x="330398" y="250031"/>
                </a:lnTo>
                <a:lnTo>
                  <a:pt x="330398" y="285750"/>
                </a:lnTo>
                <a:lnTo>
                  <a:pt x="330398" y="303609"/>
                </a:lnTo>
                <a:lnTo>
                  <a:pt x="339328" y="312539"/>
                </a:lnTo>
                <a:lnTo>
                  <a:pt x="339328" y="3125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2562820" y="1875234"/>
            <a:ext cx="125017" cy="437556"/>
          </a:xfrm>
          <a:custGeom>
            <a:avLst/>
            <a:gdLst/>
            <a:ahLst/>
            <a:cxnLst/>
            <a:rect l="0" t="0" r="0" b="0"/>
            <a:pathLst>
              <a:path w="125017" h="437556">
                <a:moveTo>
                  <a:pt x="71438" y="0"/>
                </a:moveTo>
                <a:lnTo>
                  <a:pt x="71438" y="8930"/>
                </a:lnTo>
                <a:lnTo>
                  <a:pt x="62508" y="17860"/>
                </a:lnTo>
                <a:lnTo>
                  <a:pt x="44649" y="35719"/>
                </a:lnTo>
                <a:lnTo>
                  <a:pt x="35719" y="71438"/>
                </a:lnTo>
                <a:lnTo>
                  <a:pt x="17860" y="98227"/>
                </a:lnTo>
                <a:lnTo>
                  <a:pt x="8930" y="125016"/>
                </a:lnTo>
                <a:lnTo>
                  <a:pt x="0" y="160735"/>
                </a:lnTo>
                <a:lnTo>
                  <a:pt x="0" y="187524"/>
                </a:lnTo>
                <a:lnTo>
                  <a:pt x="0" y="223242"/>
                </a:lnTo>
                <a:lnTo>
                  <a:pt x="0" y="250031"/>
                </a:lnTo>
                <a:lnTo>
                  <a:pt x="0" y="276820"/>
                </a:lnTo>
                <a:lnTo>
                  <a:pt x="8930" y="312539"/>
                </a:lnTo>
                <a:lnTo>
                  <a:pt x="17860" y="330399"/>
                </a:lnTo>
                <a:lnTo>
                  <a:pt x="35719" y="357188"/>
                </a:lnTo>
                <a:lnTo>
                  <a:pt x="44649" y="375047"/>
                </a:lnTo>
                <a:lnTo>
                  <a:pt x="62508" y="401836"/>
                </a:lnTo>
                <a:lnTo>
                  <a:pt x="80368" y="410766"/>
                </a:lnTo>
                <a:lnTo>
                  <a:pt x="98227" y="428625"/>
                </a:lnTo>
                <a:lnTo>
                  <a:pt x="116086" y="428625"/>
                </a:lnTo>
                <a:lnTo>
                  <a:pt x="125016" y="437555"/>
                </a:lnTo>
                <a:lnTo>
                  <a:pt x="125016" y="43755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2759273" y="2089547"/>
            <a:ext cx="178595" cy="187524"/>
          </a:xfrm>
          <a:custGeom>
            <a:avLst/>
            <a:gdLst/>
            <a:ahLst/>
            <a:cxnLst/>
            <a:rect l="0" t="0" r="0" b="0"/>
            <a:pathLst>
              <a:path w="178595" h="187524">
                <a:moveTo>
                  <a:pt x="178594" y="17859"/>
                </a:moveTo>
                <a:lnTo>
                  <a:pt x="178594" y="17859"/>
                </a:lnTo>
                <a:lnTo>
                  <a:pt x="178594" y="17859"/>
                </a:lnTo>
                <a:lnTo>
                  <a:pt x="169664" y="1785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0735" y="0"/>
                </a:lnTo>
                <a:lnTo>
                  <a:pt x="160735" y="0"/>
                </a:lnTo>
                <a:lnTo>
                  <a:pt x="151805" y="0"/>
                </a:lnTo>
                <a:lnTo>
                  <a:pt x="133946" y="0"/>
                </a:lnTo>
                <a:lnTo>
                  <a:pt x="125016" y="0"/>
                </a:lnTo>
                <a:lnTo>
                  <a:pt x="116086" y="0"/>
                </a:lnTo>
                <a:lnTo>
                  <a:pt x="98227" y="0"/>
                </a:lnTo>
                <a:lnTo>
                  <a:pt x="80367" y="8929"/>
                </a:lnTo>
                <a:lnTo>
                  <a:pt x="62508" y="17859"/>
                </a:lnTo>
                <a:lnTo>
                  <a:pt x="53578" y="26789"/>
                </a:lnTo>
                <a:lnTo>
                  <a:pt x="35719" y="35718"/>
                </a:lnTo>
                <a:lnTo>
                  <a:pt x="26790" y="53578"/>
                </a:lnTo>
                <a:lnTo>
                  <a:pt x="17860" y="62507"/>
                </a:lnTo>
                <a:lnTo>
                  <a:pt x="8930" y="71437"/>
                </a:lnTo>
                <a:lnTo>
                  <a:pt x="8930" y="89297"/>
                </a:lnTo>
                <a:lnTo>
                  <a:pt x="0" y="107156"/>
                </a:lnTo>
                <a:lnTo>
                  <a:pt x="8930" y="125015"/>
                </a:lnTo>
                <a:lnTo>
                  <a:pt x="8930" y="133945"/>
                </a:lnTo>
                <a:lnTo>
                  <a:pt x="17860" y="151804"/>
                </a:lnTo>
                <a:lnTo>
                  <a:pt x="26790" y="160734"/>
                </a:lnTo>
                <a:lnTo>
                  <a:pt x="44649" y="169664"/>
                </a:lnTo>
                <a:lnTo>
                  <a:pt x="53578" y="178593"/>
                </a:lnTo>
                <a:lnTo>
                  <a:pt x="71438" y="187523"/>
                </a:lnTo>
                <a:lnTo>
                  <a:pt x="80367" y="187523"/>
                </a:lnTo>
                <a:lnTo>
                  <a:pt x="89297" y="187523"/>
                </a:lnTo>
                <a:lnTo>
                  <a:pt x="107156" y="187523"/>
                </a:lnTo>
                <a:lnTo>
                  <a:pt x="116086" y="187523"/>
                </a:lnTo>
                <a:lnTo>
                  <a:pt x="125016" y="187523"/>
                </a:lnTo>
                <a:lnTo>
                  <a:pt x="125016" y="178593"/>
                </a:lnTo>
                <a:lnTo>
                  <a:pt x="125016" y="1785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2991445" y="2169914"/>
            <a:ext cx="8931" cy="44649"/>
          </a:xfrm>
          <a:custGeom>
            <a:avLst/>
            <a:gdLst/>
            <a:ahLst/>
            <a:cxnLst/>
            <a:rect l="0" t="0" r="0" b="0"/>
            <a:pathLst>
              <a:path w="8931" h="4464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44648"/>
                </a:lnTo>
                <a:lnTo>
                  <a:pt x="8930" y="44648"/>
                </a:lnTo>
                <a:lnTo>
                  <a:pt x="8930" y="446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2982515" y="2107406"/>
            <a:ext cx="80369" cy="223243"/>
          </a:xfrm>
          <a:custGeom>
            <a:avLst/>
            <a:gdLst/>
            <a:ahLst/>
            <a:cxnLst/>
            <a:rect l="0" t="0" r="0" b="0"/>
            <a:pathLst>
              <a:path w="80369" h="223243">
                <a:moveTo>
                  <a:pt x="17860" y="53578"/>
                </a:moveTo>
                <a:lnTo>
                  <a:pt x="17860" y="53578"/>
                </a:lnTo>
                <a:lnTo>
                  <a:pt x="17860" y="53578"/>
                </a:lnTo>
                <a:lnTo>
                  <a:pt x="17860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33945"/>
                </a:lnTo>
                <a:lnTo>
                  <a:pt x="17860" y="151805"/>
                </a:lnTo>
                <a:lnTo>
                  <a:pt x="17860" y="160734"/>
                </a:lnTo>
                <a:lnTo>
                  <a:pt x="26789" y="178594"/>
                </a:lnTo>
                <a:lnTo>
                  <a:pt x="26789" y="187523"/>
                </a:lnTo>
                <a:lnTo>
                  <a:pt x="26789" y="196453"/>
                </a:lnTo>
                <a:lnTo>
                  <a:pt x="35719" y="205383"/>
                </a:lnTo>
                <a:lnTo>
                  <a:pt x="35719" y="214313"/>
                </a:lnTo>
                <a:lnTo>
                  <a:pt x="35719" y="223242"/>
                </a:lnTo>
                <a:lnTo>
                  <a:pt x="35719" y="223242"/>
                </a:lnTo>
                <a:lnTo>
                  <a:pt x="35719" y="223242"/>
                </a:lnTo>
                <a:lnTo>
                  <a:pt x="35719" y="214313"/>
                </a:lnTo>
                <a:lnTo>
                  <a:pt x="35719" y="214313"/>
                </a:lnTo>
                <a:lnTo>
                  <a:pt x="35719" y="205383"/>
                </a:lnTo>
                <a:lnTo>
                  <a:pt x="26789" y="196453"/>
                </a:lnTo>
                <a:lnTo>
                  <a:pt x="26789" y="178594"/>
                </a:lnTo>
                <a:lnTo>
                  <a:pt x="26789" y="169664"/>
                </a:lnTo>
                <a:lnTo>
                  <a:pt x="17860" y="151805"/>
                </a:lnTo>
                <a:lnTo>
                  <a:pt x="17860" y="133945"/>
                </a:lnTo>
                <a:lnTo>
                  <a:pt x="8930" y="116086"/>
                </a:lnTo>
                <a:lnTo>
                  <a:pt x="8930" y="98227"/>
                </a:lnTo>
                <a:lnTo>
                  <a:pt x="8930" y="80367"/>
                </a:lnTo>
                <a:lnTo>
                  <a:pt x="0" y="71438"/>
                </a:lnTo>
                <a:lnTo>
                  <a:pt x="8930" y="62508"/>
                </a:lnTo>
                <a:lnTo>
                  <a:pt x="8930" y="44648"/>
                </a:lnTo>
                <a:lnTo>
                  <a:pt x="17860" y="35719"/>
                </a:lnTo>
                <a:lnTo>
                  <a:pt x="17860" y="26789"/>
                </a:lnTo>
                <a:lnTo>
                  <a:pt x="26789" y="17859"/>
                </a:lnTo>
                <a:lnTo>
                  <a:pt x="35719" y="8930"/>
                </a:lnTo>
                <a:lnTo>
                  <a:pt x="44649" y="8930"/>
                </a:lnTo>
                <a:lnTo>
                  <a:pt x="53579" y="8930"/>
                </a:lnTo>
                <a:lnTo>
                  <a:pt x="62508" y="0"/>
                </a:lnTo>
                <a:lnTo>
                  <a:pt x="71438" y="0"/>
                </a:lnTo>
                <a:lnTo>
                  <a:pt x="80368" y="0"/>
                </a:lnTo>
                <a:lnTo>
                  <a:pt x="80368" y="0"/>
                </a:lnTo>
                <a:lnTo>
                  <a:pt x="8036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3080742" y="2116336"/>
            <a:ext cx="142876" cy="160735"/>
          </a:xfrm>
          <a:custGeom>
            <a:avLst/>
            <a:gdLst/>
            <a:ahLst/>
            <a:cxnLst/>
            <a:rect l="0" t="0" r="0" b="0"/>
            <a:pathLst>
              <a:path w="142876" h="160735">
                <a:moveTo>
                  <a:pt x="71437" y="8929"/>
                </a:moveTo>
                <a:lnTo>
                  <a:pt x="71437" y="8929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0"/>
                </a:lnTo>
                <a:lnTo>
                  <a:pt x="17859" y="8929"/>
                </a:lnTo>
                <a:lnTo>
                  <a:pt x="8930" y="26789"/>
                </a:lnTo>
                <a:lnTo>
                  <a:pt x="0" y="3571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8930" y="98226"/>
                </a:lnTo>
                <a:lnTo>
                  <a:pt x="8930" y="116086"/>
                </a:lnTo>
                <a:lnTo>
                  <a:pt x="26789" y="125015"/>
                </a:lnTo>
                <a:lnTo>
                  <a:pt x="35719" y="142875"/>
                </a:lnTo>
                <a:lnTo>
                  <a:pt x="44648" y="151804"/>
                </a:lnTo>
                <a:lnTo>
                  <a:pt x="62508" y="160734"/>
                </a:lnTo>
                <a:lnTo>
                  <a:pt x="71437" y="160734"/>
                </a:lnTo>
                <a:lnTo>
                  <a:pt x="89297" y="160734"/>
                </a:lnTo>
                <a:lnTo>
                  <a:pt x="107156" y="160734"/>
                </a:lnTo>
                <a:lnTo>
                  <a:pt x="116086" y="151804"/>
                </a:lnTo>
                <a:lnTo>
                  <a:pt x="125016" y="142875"/>
                </a:lnTo>
                <a:lnTo>
                  <a:pt x="133945" y="125015"/>
                </a:lnTo>
                <a:lnTo>
                  <a:pt x="142875" y="116086"/>
                </a:lnTo>
                <a:lnTo>
                  <a:pt x="142875" y="98226"/>
                </a:lnTo>
                <a:lnTo>
                  <a:pt x="133945" y="80367"/>
                </a:lnTo>
                <a:lnTo>
                  <a:pt x="133945" y="71437"/>
                </a:lnTo>
                <a:lnTo>
                  <a:pt x="125016" y="53578"/>
                </a:lnTo>
                <a:lnTo>
                  <a:pt x="116086" y="44648"/>
                </a:lnTo>
                <a:lnTo>
                  <a:pt x="107156" y="35718"/>
                </a:lnTo>
                <a:lnTo>
                  <a:pt x="98227" y="35718"/>
                </a:lnTo>
                <a:lnTo>
                  <a:pt x="89297" y="2678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3286125" y="2062758"/>
            <a:ext cx="205383" cy="196454"/>
          </a:xfrm>
          <a:custGeom>
            <a:avLst/>
            <a:gdLst/>
            <a:ahLst/>
            <a:cxnLst/>
            <a:rect l="0" t="0" r="0" b="0"/>
            <a:pathLst>
              <a:path w="205383" h="196454">
                <a:moveTo>
                  <a:pt x="98226" y="0"/>
                </a:moveTo>
                <a:lnTo>
                  <a:pt x="98226" y="0"/>
                </a:lnTo>
                <a:lnTo>
                  <a:pt x="89296" y="0"/>
                </a:lnTo>
                <a:lnTo>
                  <a:pt x="89296" y="0"/>
                </a:lnTo>
                <a:lnTo>
                  <a:pt x="71437" y="0"/>
                </a:lnTo>
                <a:lnTo>
                  <a:pt x="62507" y="8929"/>
                </a:lnTo>
                <a:lnTo>
                  <a:pt x="53578" y="17859"/>
                </a:lnTo>
                <a:lnTo>
                  <a:pt x="35718" y="26789"/>
                </a:lnTo>
                <a:lnTo>
                  <a:pt x="26789" y="35718"/>
                </a:lnTo>
                <a:lnTo>
                  <a:pt x="17859" y="44648"/>
                </a:lnTo>
                <a:lnTo>
                  <a:pt x="8929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62507"/>
                </a:lnTo>
                <a:lnTo>
                  <a:pt x="0" y="62507"/>
                </a:lnTo>
                <a:lnTo>
                  <a:pt x="8929" y="71437"/>
                </a:lnTo>
                <a:lnTo>
                  <a:pt x="17859" y="71437"/>
                </a:lnTo>
                <a:lnTo>
                  <a:pt x="35718" y="80367"/>
                </a:lnTo>
                <a:lnTo>
                  <a:pt x="53578" y="80367"/>
                </a:lnTo>
                <a:lnTo>
                  <a:pt x="80367" y="89296"/>
                </a:lnTo>
                <a:lnTo>
                  <a:pt x="98226" y="98226"/>
                </a:lnTo>
                <a:lnTo>
                  <a:pt x="125015" y="107156"/>
                </a:lnTo>
                <a:lnTo>
                  <a:pt x="151804" y="116086"/>
                </a:lnTo>
                <a:lnTo>
                  <a:pt x="169664" y="125015"/>
                </a:lnTo>
                <a:lnTo>
                  <a:pt x="178593" y="133945"/>
                </a:lnTo>
                <a:lnTo>
                  <a:pt x="196453" y="142875"/>
                </a:lnTo>
                <a:lnTo>
                  <a:pt x="205382" y="151804"/>
                </a:lnTo>
                <a:lnTo>
                  <a:pt x="205382" y="160734"/>
                </a:lnTo>
                <a:lnTo>
                  <a:pt x="205382" y="169664"/>
                </a:lnTo>
                <a:lnTo>
                  <a:pt x="205382" y="169664"/>
                </a:lnTo>
                <a:lnTo>
                  <a:pt x="196453" y="178593"/>
                </a:lnTo>
                <a:lnTo>
                  <a:pt x="187523" y="178593"/>
                </a:lnTo>
                <a:lnTo>
                  <a:pt x="169664" y="187523"/>
                </a:lnTo>
                <a:lnTo>
                  <a:pt x="151804" y="187523"/>
                </a:lnTo>
                <a:lnTo>
                  <a:pt x="133945" y="187523"/>
                </a:lnTo>
                <a:lnTo>
                  <a:pt x="116086" y="187523"/>
                </a:lnTo>
                <a:lnTo>
                  <a:pt x="89296" y="187523"/>
                </a:lnTo>
                <a:lnTo>
                  <a:pt x="71437" y="187523"/>
                </a:lnTo>
                <a:lnTo>
                  <a:pt x="62507" y="196453"/>
                </a:lnTo>
                <a:lnTo>
                  <a:pt x="44648" y="196453"/>
                </a:lnTo>
                <a:lnTo>
                  <a:pt x="44648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3509367" y="2071687"/>
            <a:ext cx="223243" cy="223243"/>
          </a:xfrm>
          <a:custGeom>
            <a:avLst/>
            <a:gdLst/>
            <a:ahLst/>
            <a:cxnLst/>
            <a:rect l="0" t="0" r="0" b="0"/>
            <a:pathLst>
              <a:path w="223243" h="223243">
                <a:moveTo>
                  <a:pt x="80367" y="0"/>
                </a:move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59" y="35719"/>
                </a:lnTo>
                <a:lnTo>
                  <a:pt x="8929" y="44649"/>
                </a:lnTo>
                <a:lnTo>
                  <a:pt x="0" y="53578"/>
                </a:lnTo>
                <a:lnTo>
                  <a:pt x="0" y="62508"/>
                </a:lnTo>
                <a:lnTo>
                  <a:pt x="8929" y="62508"/>
                </a:lnTo>
                <a:lnTo>
                  <a:pt x="17859" y="71438"/>
                </a:lnTo>
                <a:lnTo>
                  <a:pt x="26789" y="80367"/>
                </a:lnTo>
                <a:lnTo>
                  <a:pt x="35719" y="89297"/>
                </a:lnTo>
                <a:lnTo>
                  <a:pt x="53578" y="98227"/>
                </a:lnTo>
                <a:lnTo>
                  <a:pt x="80367" y="107157"/>
                </a:lnTo>
                <a:lnTo>
                  <a:pt x="98226" y="116086"/>
                </a:lnTo>
                <a:lnTo>
                  <a:pt x="125015" y="125016"/>
                </a:lnTo>
                <a:lnTo>
                  <a:pt x="142875" y="133946"/>
                </a:lnTo>
                <a:lnTo>
                  <a:pt x="169664" y="142875"/>
                </a:lnTo>
                <a:lnTo>
                  <a:pt x="187523" y="160735"/>
                </a:lnTo>
                <a:lnTo>
                  <a:pt x="205383" y="169664"/>
                </a:lnTo>
                <a:lnTo>
                  <a:pt x="214312" y="178594"/>
                </a:lnTo>
                <a:lnTo>
                  <a:pt x="223242" y="187524"/>
                </a:lnTo>
                <a:lnTo>
                  <a:pt x="223242" y="196453"/>
                </a:lnTo>
                <a:lnTo>
                  <a:pt x="223242" y="205383"/>
                </a:lnTo>
                <a:lnTo>
                  <a:pt x="214312" y="205383"/>
                </a:lnTo>
                <a:lnTo>
                  <a:pt x="196453" y="214313"/>
                </a:lnTo>
                <a:lnTo>
                  <a:pt x="178594" y="214313"/>
                </a:lnTo>
                <a:lnTo>
                  <a:pt x="160734" y="223242"/>
                </a:lnTo>
                <a:lnTo>
                  <a:pt x="142875" y="223242"/>
                </a:lnTo>
                <a:lnTo>
                  <a:pt x="116086" y="223242"/>
                </a:lnTo>
                <a:lnTo>
                  <a:pt x="98226" y="223242"/>
                </a:lnTo>
                <a:lnTo>
                  <a:pt x="80367" y="223242"/>
                </a:lnTo>
                <a:lnTo>
                  <a:pt x="71437" y="223242"/>
                </a:lnTo>
                <a:lnTo>
                  <a:pt x="71437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3821906" y="2152054"/>
            <a:ext cx="17860" cy="98228"/>
          </a:xfrm>
          <a:custGeom>
            <a:avLst/>
            <a:gdLst/>
            <a:ahLst/>
            <a:cxnLst/>
            <a:rect l="0" t="0" r="0" b="0"/>
            <a:pathLst>
              <a:path w="17860" h="98228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8930" y="80368"/>
                </a:lnTo>
                <a:lnTo>
                  <a:pt x="8930" y="89297"/>
                </a:lnTo>
                <a:lnTo>
                  <a:pt x="17859" y="98227"/>
                </a:lnTo>
                <a:lnTo>
                  <a:pt x="17859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4018359" y="2125265"/>
            <a:ext cx="196454" cy="178595"/>
          </a:xfrm>
          <a:custGeom>
            <a:avLst/>
            <a:gdLst/>
            <a:ahLst/>
            <a:cxnLst/>
            <a:rect l="0" t="0" r="0" b="0"/>
            <a:pathLst>
              <a:path w="196454" h="178595">
                <a:moveTo>
                  <a:pt x="0" y="71438"/>
                </a:move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107157"/>
                </a:lnTo>
                <a:lnTo>
                  <a:pt x="0" y="125016"/>
                </a:lnTo>
                <a:lnTo>
                  <a:pt x="8930" y="133946"/>
                </a:lnTo>
                <a:lnTo>
                  <a:pt x="8930" y="151805"/>
                </a:lnTo>
                <a:lnTo>
                  <a:pt x="17859" y="160735"/>
                </a:lnTo>
                <a:lnTo>
                  <a:pt x="17859" y="169664"/>
                </a:lnTo>
                <a:lnTo>
                  <a:pt x="17859" y="178594"/>
                </a:lnTo>
                <a:lnTo>
                  <a:pt x="26789" y="178594"/>
                </a:lnTo>
                <a:lnTo>
                  <a:pt x="26789" y="178594"/>
                </a:lnTo>
                <a:lnTo>
                  <a:pt x="26789" y="178594"/>
                </a:lnTo>
                <a:lnTo>
                  <a:pt x="26789" y="178594"/>
                </a:lnTo>
                <a:lnTo>
                  <a:pt x="26789" y="169664"/>
                </a:lnTo>
                <a:lnTo>
                  <a:pt x="26789" y="160735"/>
                </a:lnTo>
                <a:lnTo>
                  <a:pt x="26789" y="142875"/>
                </a:lnTo>
                <a:lnTo>
                  <a:pt x="17859" y="125016"/>
                </a:lnTo>
                <a:lnTo>
                  <a:pt x="17859" y="116086"/>
                </a:lnTo>
                <a:lnTo>
                  <a:pt x="26789" y="98227"/>
                </a:lnTo>
                <a:lnTo>
                  <a:pt x="26789" y="80368"/>
                </a:lnTo>
                <a:lnTo>
                  <a:pt x="35719" y="62508"/>
                </a:lnTo>
                <a:lnTo>
                  <a:pt x="35719" y="53579"/>
                </a:lnTo>
                <a:lnTo>
                  <a:pt x="44648" y="35719"/>
                </a:lnTo>
                <a:lnTo>
                  <a:pt x="53578" y="26789"/>
                </a:lnTo>
                <a:lnTo>
                  <a:pt x="53578" y="8930"/>
                </a:lnTo>
                <a:lnTo>
                  <a:pt x="62508" y="0"/>
                </a:lnTo>
                <a:lnTo>
                  <a:pt x="7143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25016" y="8930"/>
                </a:lnTo>
                <a:lnTo>
                  <a:pt x="133945" y="26789"/>
                </a:lnTo>
                <a:lnTo>
                  <a:pt x="142875" y="35719"/>
                </a:lnTo>
                <a:lnTo>
                  <a:pt x="160734" y="53579"/>
                </a:lnTo>
                <a:lnTo>
                  <a:pt x="169664" y="71438"/>
                </a:lnTo>
                <a:lnTo>
                  <a:pt x="178594" y="89297"/>
                </a:lnTo>
                <a:lnTo>
                  <a:pt x="187523" y="107157"/>
                </a:lnTo>
                <a:lnTo>
                  <a:pt x="187523" y="125016"/>
                </a:lnTo>
                <a:lnTo>
                  <a:pt x="196453" y="142875"/>
                </a:lnTo>
                <a:lnTo>
                  <a:pt x="196453" y="151805"/>
                </a:lnTo>
                <a:lnTo>
                  <a:pt x="196453" y="160735"/>
                </a:lnTo>
                <a:lnTo>
                  <a:pt x="196453" y="169664"/>
                </a:lnTo>
                <a:lnTo>
                  <a:pt x="196453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4259461" y="2071687"/>
            <a:ext cx="223243" cy="375048"/>
          </a:xfrm>
          <a:custGeom>
            <a:avLst/>
            <a:gdLst/>
            <a:ahLst/>
            <a:cxnLst/>
            <a:rect l="0" t="0" r="0" b="0"/>
            <a:pathLst>
              <a:path w="223243" h="375048">
                <a:moveTo>
                  <a:pt x="125015" y="35719"/>
                </a:moveTo>
                <a:lnTo>
                  <a:pt x="125015" y="26789"/>
                </a:lnTo>
                <a:lnTo>
                  <a:pt x="125015" y="26789"/>
                </a:lnTo>
                <a:lnTo>
                  <a:pt x="125015" y="26789"/>
                </a:lnTo>
                <a:lnTo>
                  <a:pt x="116085" y="26789"/>
                </a:lnTo>
                <a:lnTo>
                  <a:pt x="107156" y="26789"/>
                </a:lnTo>
                <a:lnTo>
                  <a:pt x="89296" y="26789"/>
                </a:lnTo>
                <a:lnTo>
                  <a:pt x="71437" y="26789"/>
                </a:lnTo>
                <a:lnTo>
                  <a:pt x="62507" y="35719"/>
                </a:lnTo>
                <a:lnTo>
                  <a:pt x="44648" y="44649"/>
                </a:lnTo>
                <a:lnTo>
                  <a:pt x="26789" y="62508"/>
                </a:lnTo>
                <a:lnTo>
                  <a:pt x="17859" y="71438"/>
                </a:lnTo>
                <a:lnTo>
                  <a:pt x="8929" y="80367"/>
                </a:lnTo>
                <a:lnTo>
                  <a:pt x="0" y="98227"/>
                </a:lnTo>
                <a:lnTo>
                  <a:pt x="0" y="107157"/>
                </a:lnTo>
                <a:lnTo>
                  <a:pt x="8929" y="116086"/>
                </a:lnTo>
                <a:lnTo>
                  <a:pt x="8929" y="125016"/>
                </a:lnTo>
                <a:lnTo>
                  <a:pt x="17859" y="142875"/>
                </a:lnTo>
                <a:lnTo>
                  <a:pt x="26789" y="142875"/>
                </a:lnTo>
                <a:lnTo>
                  <a:pt x="35718" y="151805"/>
                </a:lnTo>
                <a:lnTo>
                  <a:pt x="53578" y="151805"/>
                </a:lnTo>
                <a:lnTo>
                  <a:pt x="62507" y="142875"/>
                </a:lnTo>
                <a:lnTo>
                  <a:pt x="71437" y="142875"/>
                </a:lnTo>
                <a:lnTo>
                  <a:pt x="89296" y="133946"/>
                </a:lnTo>
                <a:lnTo>
                  <a:pt x="98226" y="125016"/>
                </a:lnTo>
                <a:lnTo>
                  <a:pt x="107156" y="107157"/>
                </a:lnTo>
                <a:lnTo>
                  <a:pt x="116085" y="89297"/>
                </a:lnTo>
                <a:lnTo>
                  <a:pt x="116085" y="80367"/>
                </a:lnTo>
                <a:lnTo>
                  <a:pt x="125015" y="62508"/>
                </a:lnTo>
                <a:lnTo>
                  <a:pt x="125015" y="44649"/>
                </a:lnTo>
                <a:lnTo>
                  <a:pt x="133945" y="35719"/>
                </a:lnTo>
                <a:lnTo>
                  <a:pt x="133945" y="26789"/>
                </a:lnTo>
                <a:lnTo>
                  <a:pt x="133945" y="17860"/>
                </a:lnTo>
                <a:lnTo>
                  <a:pt x="133945" y="893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8930"/>
                </a:lnTo>
                <a:lnTo>
                  <a:pt x="142875" y="17860"/>
                </a:lnTo>
                <a:lnTo>
                  <a:pt x="142875" y="35719"/>
                </a:lnTo>
                <a:lnTo>
                  <a:pt x="151804" y="62508"/>
                </a:lnTo>
                <a:lnTo>
                  <a:pt x="160734" y="80367"/>
                </a:lnTo>
                <a:lnTo>
                  <a:pt x="169664" y="116086"/>
                </a:lnTo>
                <a:lnTo>
                  <a:pt x="178593" y="142875"/>
                </a:lnTo>
                <a:lnTo>
                  <a:pt x="187523" y="178594"/>
                </a:lnTo>
                <a:lnTo>
                  <a:pt x="196453" y="205383"/>
                </a:lnTo>
                <a:lnTo>
                  <a:pt x="205382" y="241102"/>
                </a:lnTo>
                <a:lnTo>
                  <a:pt x="214312" y="267891"/>
                </a:lnTo>
                <a:lnTo>
                  <a:pt x="223242" y="294680"/>
                </a:lnTo>
                <a:lnTo>
                  <a:pt x="223242" y="321469"/>
                </a:lnTo>
                <a:lnTo>
                  <a:pt x="223242" y="339328"/>
                </a:lnTo>
                <a:lnTo>
                  <a:pt x="223242" y="357188"/>
                </a:lnTo>
                <a:lnTo>
                  <a:pt x="214312" y="366117"/>
                </a:lnTo>
                <a:lnTo>
                  <a:pt x="196453" y="366117"/>
                </a:lnTo>
                <a:lnTo>
                  <a:pt x="178593" y="375047"/>
                </a:lnTo>
                <a:lnTo>
                  <a:pt x="160734" y="375047"/>
                </a:lnTo>
                <a:lnTo>
                  <a:pt x="142875" y="375047"/>
                </a:lnTo>
                <a:lnTo>
                  <a:pt x="116085" y="366117"/>
                </a:lnTo>
                <a:lnTo>
                  <a:pt x="89296" y="366117"/>
                </a:lnTo>
                <a:lnTo>
                  <a:pt x="80367" y="366117"/>
                </a:lnTo>
                <a:lnTo>
                  <a:pt x="80367" y="36611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3821906" y="1973461"/>
            <a:ext cx="1" cy="8930"/>
          </a:xfrm>
          <a:custGeom>
            <a:avLst/>
            <a:gdLst/>
            <a:ahLst/>
            <a:cxnLst/>
            <a:rect l="0" t="0" r="0" b="0"/>
            <a:pathLst>
              <a:path w="1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4732734" y="1946672"/>
            <a:ext cx="223244" cy="294680"/>
          </a:xfrm>
          <a:custGeom>
            <a:avLst/>
            <a:gdLst/>
            <a:ahLst/>
            <a:cxnLst/>
            <a:rect l="0" t="0" r="0" b="0"/>
            <a:pathLst>
              <a:path w="223244" h="294680">
                <a:moveTo>
                  <a:pt x="151805" y="8929"/>
                </a:moveTo>
                <a:lnTo>
                  <a:pt x="151805" y="8929"/>
                </a:lnTo>
                <a:lnTo>
                  <a:pt x="142875" y="8929"/>
                </a:lnTo>
                <a:lnTo>
                  <a:pt x="133945" y="8929"/>
                </a:lnTo>
                <a:lnTo>
                  <a:pt x="116086" y="8929"/>
                </a:lnTo>
                <a:lnTo>
                  <a:pt x="98227" y="17859"/>
                </a:lnTo>
                <a:lnTo>
                  <a:pt x="80367" y="35718"/>
                </a:lnTo>
                <a:lnTo>
                  <a:pt x="62508" y="53578"/>
                </a:lnTo>
                <a:lnTo>
                  <a:pt x="44648" y="71437"/>
                </a:lnTo>
                <a:lnTo>
                  <a:pt x="35719" y="98226"/>
                </a:lnTo>
                <a:lnTo>
                  <a:pt x="17859" y="125015"/>
                </a:lnTo>
                <a:lnTo>
                  <a:pt x="8930" y="142875"/>
                </a:lnTo>
                <a:lnTo>
                  <a:pt x="0" y="169664"/>
                </a:lnTo>
                <a:lnTo>
                  <a:pt x="0" y="196453"/>
                </a:lnTo>
                <a:lnTo>
                  <a:pt x="0" y="223242"/>
                </a:lnTo>
                <a:lnTo>
                  <a:pt x="8930" y="241101"/>
                </a:lnTo>
                <a:lnTo>
                  <a:pt x="8930" y="258961"/>
                </a:lnTo>
                <a:lnTo>
                  <a:pt x="17859" y="267890"/>
                </a:lnTo>
                <a:lnTo>
                  <a:pt x="35719" y="276820"/>
                </a:lnTo>
                <a:lnTo>
                  <a:pt x="44648" y="285750"/>
                </a:lnTo>
                <a:lnTo>
                  <a:pt x="62508" y="294679"/>
                </a:lnTo>
                <a:lnTo>
                  <a:pt x="80367" y="294679"/>
                </a:lnTo>
                <a:lnTo>
                  <a:pt x="98227" y="294679"/>
                </a:lnTo>
                <a:lnTo>
                  <a:pt x="116086" y="285750"/>
                </a:lnTo>
                <a:lnTo>
                  <a:pt x="142875" y="276820"/>
                </a:lnTo>
                <a:lnTo>
                  <a:pt x="160735" y="267890"/>
                </a:lnTo>
                <a:lnTo>
                  <a:pt x="178594" y="258961"/>
                </a:lnTo>
                <a:lnTo>
                  <a:pt x="187524" y="241101"/>
                </a:lnTo>
                <a:lnTo>
                  <a:pt x="205383" y="223242"/>
                </a:lnTo>
                <a:lnTo>
                  <a:pt x="214313" y="205382"/>
                </a:lnTo>
                <a:lnTo>
                  <a:pt x="223243" y="187523"/>
                </a:lnTo>
                <a:lnTo>
                  <a:pt x="223243" y="169664"/>
                </a:lnTo>
                <a:lnTo>
                  <a:pt x="223243" y="142875"/>
                </a:lnTo>
                <a:lnTo>
                  <a:pt x="223243" y="116086"/>
                </a:lnTo>
                <a:lnTo>
                  <a:pt x="214313" y="98226"/>
                </a:lnTo>
                <a:lnTo>
                  <a:pt x="205383" y="80367"/>
                </a:lnTo>
                <a:lnTo>
                  <a:pt x="187524" y="62507"/>
                </a:lnTo>
                <a:lnTo>
                  <a:pt x="169664" y="44648"/>
                </a:lnTo>
                <a:lnTo>
                  <a:pt x="151805" y="26789"/>
                </a:lnTo>
                <a:lnTo>
                  <a:pt x="125016" y="17859"/>
                </a:lnTo>
                <a:lnTo>
                  <a:pt x="107156" y="8929"/>
                </a:lnTo>
                <a:lnTo>
                  <a:pt x="89297" y="0"/>
                </a:lnTo>
                <a:lnTo>
                  <a:pt x="71437" y="0"/>
                </a:lnTo>
                <a:lnTo>
                  <a:pt x="62508" y="8929"/>
                </a:lnTo>
                <a:lnTo>
                  <a:pt x="53578" y="8929"/>
                </a:lnTo>
                <a:lnTo>
                  <a:pt x="53578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4973836" y="2107406"/>
            <a:ext cx="151806" cy="187524"/>
          </a:xfrm>
          <a:custGeom>
            <a:avLst/>
            <a:gdLst/>
            <a:ahLst/>
            <a:cxnLst/>
            <a:rect l="0" t="0" r="0" b="0"/>
            <a:pathLst>
              <a:path w="151806" h="187524">
                <a:moveTo>
                  <a:pt x="0" y="0"/>
                </a:moveTo>
                <a:lnTo>
                  <a:pt x="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6"/>
                </a:lnTo>
                <a:lnTo>
                  <a:pt x="17859" y="125016"/>
                </a:lnTo>
                <a:lnTo>
                  <a:pt x="17859" y="133945"/>
                </a:lnTo>
                <a:lnTo>
                  <a:pt x="17859" y="151805"/>
                </a:lnTo>
                <a:lnTo>
                  <a:pt x="26789" y="160734"/>
                </a:lnTo>
                <a:lnTo>
                  <a:pt x="35719" y="169664"/>
                </a:lnTo>
                <a:lnTo>
                  <a:pt x="35719" y="178594"/>
                </a:lnTo>
                <a:lnTo>
                  <a:pt x="44648" y="178594"/>
                </a:lnTo>
                <a:lnTo>
                  <a:pt x="44648" y="187523"/>
                </a:lnTo>
                <a:lnTo>
                  <a:pt x="53578" y="187523"/>
                </a:lnTo>
                <a:lnTo>
                  <a:pt x="53578" y="178594"/>
                </a:lnTo>
                <a:lnTo>
                  <a:pt x="62508" y="178594"/>
                </a:lnTo>
                <a:lnTo>
                  <a:pt x="71437" y="169664"/>
                </a:lnTo>
                <a:lnTo>
                  <a:pt x="80367" y="160734"/>
                </a:lnTo>
                <a:lnTo>
                  <a:pt x="89297" y="151805"/>
                </a:lnTo>
                <a:lnTo>
                  <a:pt x="89297" y="133945"/>
                </a:lnTo>
                <a:lnTo>
                  <a:pt x="98227" y="116086"/>
                </a:lnTo>
                <a:lnTo>
                  <a:pt x="107156" y="107156"/>
                </a:lnTo>
                <a:lnTo>
                  <a:pt x="116086" y="89297"/>
                </a:lnTo>
                <a:lnTo>
                  <a:pt x="125016" y="80367"/>
                </a:lnTo>
                <a:lnTo>
                  <a:pt x="125016" y="62508"/>
                </a:lnTo>
                <a:lnTo>
                  <a:pt x="133945" y="53578"/>
                </a:lnTo>
                <a:lnTo>
                  <a:pt x="142875" y="35719"/>
                </a:lnTo>
                <a:lnTo>
                  <a:pt x="142875" y="26789"/>
                </a:lnTo>
                <a:lnTo>
                  <a:pt x="151805" y="17859"/>
                </a:lnTo>
                <a:lnTo>
                  <a:pt x="151805" y="17859"/>
                </a:lnTo>
                <a:lnTo>
                  <a:pt x="151805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5134570" y="2089547"/>
            <a:ext cx="107158" cy="160735"/>
          </a:xfrm>
          <a:custGeom>
            <a:avLst/>
            <a:gdLst/>
            <a:ahLst/>
            <a:cxnLst/>
            <a:rect l="0" t="0" r="0" b="0"/>
            <a:pathLst>
              <a:path w="107158" h="160735">
                <a:moveTo>
                  <a:pt x="0" y="80367"/>
                </a:moveTo>
                <a:lnTo>
                  <a:pt x="0" y="80367"/>
                </a:lnTo>
                <a:lnTo>
                  <a:pt x="0" y="80367"/>
                </a:lnTo>
                <a:lnTo>
                  <a:pt x="8930" y="80367"/>
                </a:lnTo>
                <a:lnTo>
                  <a:pt x="17860" y="71437"/>
                </a:lnTo>
                <a:lnTo>
                  <a:pt x="35719" y="71437"/>
                </a:lnTo>
                <a:lnTo>
                  <a:pt x="44649" y="71437"/>
                </a:lnTo>
                <a:lnTo>
                  <a:pt x="53578" y="62507"/>
                </a:lnTo>
                <a:lnTo>
                  <a:pt x="62508" y="53578"/>
                </a:lnTo>
                <a:lnTo>
                  <a:pt x="80368" y="53578"/>
                </a:lnTo>
                <a:lnTo>
                  <a:pt x="89297" y="44648"/>
                </a:lnTo>
                <a:lnTo>
                  <a:pt x="98227" y="35718"/>
                </a:lnTo>
                <a:lnTo>
                  <a:pt x="107157" y="26789"/>
                </a:lnTo>
                <a:lnTo>
                  <a:pt x="107157" y="26789"/>
                </a:lnTo>
                <a:lnTo>
                  <a:pt x="107157" y="17859"/>
                </a:lnTo>
                <a:lnTo>
                  <a:pt x="107157" y="8929"/>
                </a:lnTo>
                <a:lnTo>
                  <a:pt x="107157" y="0"/>
                </a:lnTo>
                <a:lnTo>
                  <a:pt x="98227" y="0"/>
                </a:lnTo>
                <a:lnTo>
                  <a:pt x="80368" y="0"/>
                </a:lnTo>
                <a:lnTo>
                  <a:pt x="71438" y="0"/>
                </a:lnTo>
                <a:lnTo>
                  <a:pt x="53578" y="0"/>
                </a:lnTo>
                <a:lnTo>
                  <a:pt x="44649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35718"/>
                </a:lnTo>
                <a:lnTo>
                  <a:pt x="17860" y="53578"/>
                </a:lnTo>
                <a:lnTo>
                  <a:pt x="17860" y="71437"/>
                </a:lnTo>
                <a:lnTo>
                  <a:pt x="17860" y="80367"/>
                </a:lnTo>
                <a:lnTo>
                  <a:pt x="26789" y="98226"/>
                </a:lnTo>
                <a:lnTo>
                  <a:pt x="35719" y="116086"/>
                </a:lnTo>
                <a:lnTo>
                  <a:pt x="44649" y="133945"/>
                </a:lnTo>
                <a:lnTo>
                  <a:pt x="53578" y="142875"/>
                </a:lnTo>
                <a:lnTo>
                  <a:pt x="62508" y="151804"/>
                </a:lnTo>
                <a:lnTo>
                  <a:pt x="71438" y="151804"/>
                </a:lnTo>
                <a:lnTo>
                  <a:pt x="80368" y="151804"/>
                </a:lnTo>
                <a:lnTo>
                  <a:pt x="80368" y="160734"/>
                </a:lnTo>
                <a:lnTo>
                  <a:pt x="89297" y="160734"/>
                </a:lnTo>
                <a:lnTo>
                  <a:pt x="89297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5322094" y="2053828"/>
            <a:ext cx="142876" cy="232173"/>
          </a:xfrm>
          <a:custGeom>
            <a:avLst/>
            <a:gdLst/>
            <a:ahLst/>
            <a:cxnLst/>
            <a:rect l="0" t="0" r="0" b="0"/>
            <a:pathLst>
              <a:path w="142876" h="232173">
                <a:moveTo>
                  <a:pt x="8929" y="98226"/>
                </a:moveTo>
                <a:lnTo>
                  <a:pt x="8929" y="98226"/>
                </a:lnTo>
                <a:lnTo>
                  <a:pt x="8929" y="107156"/>
                </a:lnTo>
                <a:lnTo>
                  <a:pt x="17859" y="125016"/>
                </a:lnTo>
                <a:lnTo>
                  <a:pt x="17859" y="142875"/>
                </a:lnTo>
                <a:lnTo>
                  <a:pt x="26789" y="160734"/>
                </a:lnTo>
                <a:lnTo>
                  <a:pt x="26789" y="178594"/>
                </a:lnTo>
                <a:lnTo>
                  <a:pt x="35719" y="187523"/>
                </a:lnTo>
                <a:lnTo>
                  <a:pt x="35719" y="205383"/>
                </a:lnTo>
                <a:lnTo>
                  <a:pt x="35719" y="214312"/>
                </a:lnTo>
                <a:lnTo>
                  <a:pt x="35719" y="223242"/>
                </a:lnTo>
                <a:lnTo>
                  <a:pt x="35719" y="223242"/>
                </a:lnTo>
                <a:lnTo>
                  <a:pt x="35719" y="232172"/>
                </a:lnTo>
                <a:lnTo>
                  <a:pt x="35719" y="232172"/>
                </a:lnTo>
                <a:lnTo>
                  <a:pt x="26789" y="223242"/>
                </a:lnTo>
                <a:lnTo>
                  <a:pt x="26789" y="223242"/>
                </a:lnTo>
                <a:lnTo>
                  <a:pt x="17859" y="214312"/>
                </a:lnTo>
                <a:lnTo>
                  <a:pt x="17859" y="196453"/>
                </a:lnTo>
                <a:lnTo>
                  <a:pt x="8929" y="187523"/>
                </a:lnTo>
                <a:lnTo>
                  <a:pt x="0" y="169664"/>
                </a:lnTo>
                <a:lnTo>
                  <a:pt x="0" y="151805"/>
                </a:lnTo>
                <a:lnTo>
                  <a:pt x="0" y="133945"/>
                </a:lnTo>
                <a:lnTo>
                  <a:pt x="0" y="116086"/>
                </a:lnTo>
                <a:lnTo>
                  <a:pt x="0" y="98226"/>
                </a:lnTo>
                <a:lnTo>
                  <a:pt x="8929" y="89297"/>
                </a:lnTo>
                <a:lnTo>
                  <a:pt x="17859" y="71437"/>
                </a:lnTo>
                <a:lnTo>
                  <a:pt x="26789" y="53578"/>
                </a:lnTo>
                <a:lnTo>
                  <a:pt x="35719" y="44648"/>
                </a:lnTo>
                <a:lnTo>
                  <a:pt x="44648" y="35719"/>
                </a:lnTo>
                <a:lnTo>
                  <a:pt x="62508" y="26789"/>
                </a:lnTo>
                <a:lnTo>
                  <a:pt x="71437" y="17859"/>
                </a:lnTo>
                <a:lnTo>
                  <a:pt x="89297" y="8930"/>
                </a:lnTo>
                <a:lnTo>
                  <a:pt x="107156" y="8930"/>
                </a:lnTo>
                <a:lnTo>
                  <a:pt x="125015" y="893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5500688" y="1839515"/>
            <a:ext cx="116086" cy="446486"/>
          </a:xfrm>
          <a:custGeom>
            <a:avLst/>
            <a:gdLst/>
            <a:ahLst/>
            <a:cxnLst/>
            <a:rect l="0" t="0" r="0" b="0"/>
            <a:pathLst>
              <a:path w="116086" h="446486">
                <a:moveTo>
                  <a:pt x="0" y="0"/>
                </a:moveTo>
                <a:lnTo>
                  <a:pt x="8929" y="0"/>
                </a:lnTo>
                <a:lnTo>
                  <a:pt x="8929" y="8930"/>
                </a:lnTo>
                <a:lnTo>
                  <a:pt x="17859" y="17860"/>
                </a:lnTo>
                <a:lnTo>
                  <a:pt x="26789" y="35719"/>
                </a:lnTo>
                <a:lnTo>
                  <a:pt x="26789" y="44649"/>
                </a:lnTo>
                <a:lnTo>
                  <a:pt x="35718" y="71438"/>
                </a:lnTo>
                <a:lnTo>
                  <a:pt x="44648" y="89297"/>
                </a:lnTo>
                <a:lnTo>
                  <a:pt x="62507" y="116086"/>
                </a:lnTo>
                <a:lnTo>
                  <a:pt x="71437" y="142875"/>
                </a:lnTo>
                <a:lnTo>
                  <a:pt x="80366" y="169664"/>
                </a:lnTo>
                <a:lnTo>
                  <a:pt x="89296" y="196454"/>
                </a:lnTo>
                <a:lnTo>
                  <a:pt x="98226" y="223243"/>
                </a:lnTo>
                <a:lnTo>
                  <a:pt x="107155" y="250032"/>
                </a:lnTo>
                <a:lnTo>
                  <a:pt x="107155" y="285750"/>
                </a:lnTo>
                <a:lnTo>
                  <a:pt x="116085" y="312539"/>
                </a:lnTo>
                <a:lnTo>
                  <a:pt x="107155" y="339329"/>
                </a:lnTo>
                <a:lnTo>
                  <a:pt x="107155" y="357188"/>
                </a:lnTo>
                <a:lnTo>
                  <a:pt x="98226" y="383977"/>
                </a:lnTo>
                <a:lnTo>
                  <a:pt x="89296" y="401836"/>
                </a:lnTo>
                <a:lnTo>
                  <a:pt x="71437" y="419696"/>
                </a:lnTo>
                <a:lnTo>
                  <a:pt x="62507" y="437555"/>
                </a:lnTo>
                <a:lnTo>
                  <a:pt x="53578" y="446485"/>
                </a:lnTo>
                <a:lnTo>
                  <a:pt x="53578" y="44648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Shape 10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42975" y="273625"/>
            <a:ext cx="3341075" cy="4062874"/>
          </a:xfrm>
          <a:prstGeom prst="rect">
            <a:avLst/>
          </a:prstGeom>
        </p:spPr>
      </p:pic>
      <p:pic>
        <p:nvPicPr>
          <p:cNvPr id="110" name="Shape 11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820800" y="1427625"/>
            <a:ext cx="3993474" cy="27742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Cell Communication</a:t>
            </a:r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Shape 12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861625" y="2730725"/>
            <a:ext cx="3869500" cy="2467499"/>
          </a:xfrm>
          <a:prstGeom prst="rect">
            <a:avLst/>
          </a:prstGeom>
        </p:spPr>
      </p:pic>
      <p:pic>
        <p:nvPicPr>
          <p:cNvPr id="122" name="Shape 12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50200" y="0"/>
            <a:ext cx="5783475" cy="273072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Shape 12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898900" y="1035375"/>
            <a:ext cx="6806949" cy="344137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Evolution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Organic Molecules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839391" y="1223367"/>
            <a:ext cx="133946" cy="8931"/>
          </a:xfrm>
          <a:custGeom>
            <a:avLst/>
            <a:gdLst/>
            <a:ahLst/>
            <a:cxnLst/>
            <a:rect l="0" t="0" r="0" b="0"/>
            <a:pathLst>
              <a:path w="133946" h="8931">
                <a:moveTo>
                  <a:pt x="133945" y="0"/>
                </a:moveTo>
                <a:lnTo>
                  <a:pt x="133945" y="0"/>
                </a:lnTo>
                <a:lnTo>
                  <a:pt x="133945" y="8930"/>
                </a:lnTo>
                <a:lnTo>
                  <a:pt x="125015" y="8930"/>
                </a:lnTo>
                <a:lnTo>
                  <a:pt x="116085" y="8930"/>
                </a:lnTo>
                <a:lnTo>
                  <a:pt x="107156" y="8930"/>
                </a:lnTo>
                <a:lnTo>
                  <a:pt x="89296" y="8930"/>
                </a:lnTo>
                <a:lnTo>
                  <a:pt x="71437" y="8930"/>
                </a:lnTo>
                <a:lnTo>
                  <a:pt x="53578" y="8930"/>
                </a:lnTo>
                <a:lnTo>
                  <a:pt x="26789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134070" y="1143000"/>
            <a:ext cx="223244" cy="330399"/>
          </a:xfrm>
          <a:custGeom>
            <a:avLst/>
            <a:gdLst/>
            <a:ahLst/>
            <a:cxnLst/>
            <a:rect l="0" t="0" r="0" b="0"/>
            <a:pathLst>
              <a:path w="223244" h="330399">
                <a:moveTo>
                  <a:pt x="214313" y="44648"/>
                </a:moveTo>
                <a:lnTo>
                  <a:pt x="214313" y="44648"/>
                </a:lnTo>
                <a:lnTo>
                  <a:pt x="214313" y="35719"/>
                </a:lnTo>
                <a:lnTo>
                  <a:pt x="223243" y="35719"/>
                </a:lnTo>
                <a:lnTo>
                  <a:pt x="223243" y="35719"/>
                </a:lnTo>
                <a:lnTo>
                  <a:pt x="214313" y="26789"/>
                </a:lnTo>
                <a:lnTo>
                  <a:pt x="214313" y="17859"/>
                </a:lnTo>
                <a:lnTo>
                  <a:pt x="205383" y="8930"/>
                </a:lnTo>
                <a:lnTo>
                  <a:pt x="196453" y="0"/>
                </a:lnTo>
                <a:lnTo>
                  <a:pt x="187524" y="0"/>
                </a:lnTo>
                <a:lnTo>
                  <a:pt x="169664" y="0"/>
                </a:lnTo>
                <a:lnTo>
                  <a:pt x="151805" y="0"/>
                </a:lnTo>
                <a:lnTo>
                  <a:pt x="142875" y="0"/>
                </a:lnTo>
                <a:lnTo>
                  <a:pt x="125016" y="8930"/>
                </a:lnTo>
                <a:lnTo>
                  <a:pt x="107157" y="17859"/>
                </a:lnTo>
                <a:lnTo>
                  <a:pt x="89297" y="26789"/>
                </a:lnTo>
                <a:lnTo>
                  <a:pt x="80367" y="44648"/>
                </a:lnTo>
                <a:lnTo>
                  <a:pt x="62508" y="62508"/>
                </a:lnTo>
                <a:lnTo>
                  <a:pt x="44649" y="80367"/>
                </a:lnTo>
                <a:lnTo>
                  <a:pt x="35719" y="107156"/>
                </a:lnTo>
                <a:lnTo>
                  <a:pt x="26789" y="133945"/>
                </a:lnTo>
                <a:lnTo>
                  <a:pt x="17860" y="160734"/>
                </a:lnTo>
                <a:lnTo>
                  <a:pt x="8930" y="187523"/>
                </a:lnTo>
                <a:lnTo>
                  <a:pt x="0" y="214313"/>
                </a:lnTo>
                <a:lnTo>
                  <a:pt x="0" y="232172"/>
                </a:lnTo>
                <a:lnTo>
                  <a:pt x="0" y="258961"/>
                </a:lnTo>
                <a:lnTo>
                  <a:pt x="8930" y="276820"/>
                </a:lnTo>
                <a:lnTo>
                  <a:pt x="8930" y="285750"/>
                </a:lnTo>
                <a:lnTo>
                  <a:pt x="17860" y="303609"/>
                </a:lnTo>
                <a:lnTo>
                  <a:pt x="26789" y="312539"/>
                </a:lnTo>
                <a:lnTo>
                  <a:pt x="44649" y="321469"/>
                </a:lnTo>
                <a:lnTo>
                  <a:pt x="53578" y="321469"/>
                </a:lnTo>
                <a:lnTo>
                  <a:pt x="71438" y="321469"/>
                </a:lnTo>
                <a:lnTo>
                  <a:pt x="89297" y="330398"/>
                </a:lnTo>
                <a:lnTo>
                  <a:pt x="107157" y="330398"/>
                </a:lnTo>
                <a:lnTo>
                  <a:pt x="125016" y="330398"/>
                </a:lnTo>
                <a:lnTo>
                  <a:pt x="142875" y="330398"/>
                </a:lnTo>
                <a:lnTo>
                  <a:pt x="160735" y="330398"/>
                </a:lnTo>
                <a:lnTo>
                  <a:pt x="178594" y="330398"/>
                </a:lnTo>
                <a:lnTo>
                  <a:pt x="196453" y="330398"/>
                </a:lnTo>
                <a:lnTo>
                  <a:pt x="205383" y="330398"/>
                </a:lnTo>
                <a:lnTo>
                  <a:pt x="205383" y="3303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455539" y="1330523"/>
            <a:ext cx="125017" cy="142876"/>
          </a:xfrm>
          <a:custGeom>
            <a:avLst/>
            <a:gdLst/>
            <a:ahLst/>
            <a:cxnLst/>
            <a:rect l="0" t="0" r="0" b="0"/>
            <a:pathLst>
              <a:path w="125017" h="142876">
                <a:moveTo>
                  <a:pt x="125016" y="8930"/>
                </a:moveTo>
                <a:lnTo>
                  <a:pt x="125016" y="8930"/>
                </a:lnTo>
                <a:lnTo>
                  <a:pt x="116086" y="8930"/>
                </a:lnTo>
                <a:lnTo>
                  <a:pt x="107156" y="8930"/>
                </a:lnTo>
                <a:lnTo>
                  <a:pt x="89297" y="0"/>
                </a:lnTo>
                <a:lnTo>
                  <a:pt x="80367" y="0"/>
                </a:lnTo>
                <a:lnTo>
                  <a:pt x="62508" y="8930"/>
                </a:lnTo>
                <a:lnTo>
                  <a:pt x="44648" y="8930"/>
                </a:lnTo>
                <a:lnTo>
                  <a:pt x="35719" y="17860"/>
                </a:lnTo>
                <a:lnTo>
                  <a:pt x="17859" y="35719"/>
                </a:lnTo>
                <a:lnTo>
                  <a:pt x="8930" y="44649"/>
                </a:lnTo>
                <a:lnTo>
                  <a:pt x="0" y="62508"/>
                </a:lnTo>
                <a:lnTo>
                  <a:pt x="0" y="80368"/>
                </a:lnTo>
                <a:lnTo>
                  <a:pt x="0" y="89297"/>
                </a:lnTo>
                <a:lnTo>
                  <a:pt x="0" y="107157"/>
                </a:lnTo>
                <a:lnTo>
                  <a:pt x="8930" y="125016"/>
                </a:lnTo>
                <a:lnTo>
                  <a:pt x="8930" y="133946"/>
                </a:lnTo>
                <a:lnTo>
                  <a:pt x="17859" y="142875"/>
                </a:lnTo>
                <a:lnTo>
                  <a:pt x="26789" y="142875"/>
                </a:lnTo>
                <a:lnTo>
                  <a:pt x="35719" y="142875"/>
                </a:lnTo>
                <a:lnTo>
                  <a:pt x="53578" y="142875"/>
                </a:lnTo>
                <a:lnTo>
                  <a:pt x="62508" y="133946"/>
                </a:lnTo>
                <a:lnTo>
                  <a:pt x="71437" y="125016"/>
                </a:lnTo>
                <a:lnTo>
                  <a:pt x="80367" y="125016"/>
                </a:lnTo>
                <a:lnTo>
                  <a:pt x="89297" y="116086"/>
                </a:lnTo>
                <a:lnTo>
                  <a:pt x="8929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589484" y="1348383"/>
            <a:ext cx="44650" cy="151805"/>
          </a:xfrm>
          <a:custGeom>
            <a:avLst/>
            <a:gdLst/>
            <a:ahLst/>
            <a:cxnLst/>
            <a:rect l="0" t="0" r="0" b="0"/>
            <a:pathLst>
              <a:path w="44650" h="151805">
                <a:moveTo>
                  <a:pt x="0" y="8930"/>
                </a:move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17860" y="80367"/>
                </a:lnTo>
                <a:lnTo>
                  <a:pt x="26789" y="98226"/>
                </a:lnTo>
                <a:lnTo>
                  <a:pt x="35719" y="116086"/>
                </a:lnTo>
                <a:lnTo>
                  <a:pt x="35719" y="133945"/>
                </a:lnTo>
                <a:lnTo>
                  <a:pt x="44649" y="142875"/>
                </a:lnTo>
                <a:lnTo>
                  <a:pt x="44649" y="151804"/>
                </a:lnTo>
                <a:lnTo>
                  <a:pt x="44649" y="151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723429" y="1285875"/>
            <a:ext cx="107158" cy="223243"/>
          </a:xfrm>
          <a:custGeom>
            <a:avLst/>
            <a:gdLst/>
            <a:ahLst/>
            <a:cxnLst/>
            <a:rect l="0" t="0" r="0" b="0"/>
            <a:pathLst>
              <a:path w="107158" h="223243">
                <a:moveTo>
                  <a:pt x="0" y="89297"/>
                </a:moveTo>
                <a:lnTo>
                  <a:pt x="8930" y="89297"/>
                </a:lnTo>
                <a:lnTo>
                  <a:pt x="8930" y="98227"/>
                </a:lnTo>
                <a:lnTo>
                  <a:pt x="17860" y="107156"/>
                </a:lnTo>
                <a:lnTo>
                  <a:pt x="17860" y="125016"/>
                </a:lnTo>
                <a:lnTo>
                  <a:pt x="26790" y="142875"/>
                </a:lnTo>
                <a:lnTo>
                  <a:pt x="26790" y="160734"/>
                </a:lnTo>
                <a:lnTo>
                  <a:pt x="35719" y="178594"/>
                </a:lnTo>
                <a:lnTo>
                  <a:pt x="35719" y="196453"/>
                </a:lnTo>
                <a:lnTo>
                  <a:pt x="35719" y="214312"/>
                </a:lnTo>
                <a:lnTo>
                  <a:pt x="44649" y="223242"/>
                </a:lnTo>
                <a:lnTo>
                  <a:pt x="44649" y="223242"/>
                </a:lnTo>
                <a:lnTo>
                  <a:pt x="44649" y="223242"/>
                </a:lnTo>
                <a:lnTo>
                  <a:pt x="44649" y="223242"/>
                </a:lnTo>
                <a:lnTo>
                  <a:pt x="44649" y="214312"/>
                </a:lnTo>
                <a:lnTo>
                  <a:pt x="44649" y="205383"/>
                </a:lnTo>
                <a:lnTo>
                  <a:pt x="44649" y="187523"/>
                </a:lnTo>
                <a:lnTo>
                  <a:pt x="35719" y="160734"/>
                </a:lnTo>
                <a:lnTo>
                  <a:pt x="35719" y="133945"/>
                </a:lnTo>
                <a:lnTo>
                  <a:pt x="35719" y="107156"/>
                </a:lnTo>
                <a:lnTo>
                  <a:pt x="35719" y="89297"/>
                </a:lnTo>
                <a:lnTo>
                  <a:pt x="26790" y="62508"/>
                </a:lnTo>
                <a:lnTo>
                  <a:pt x="35719" y="44648"/>
                </a:lnTo>
                <a:lnTo>
                  <a:pt x="35719" y="26789"/>
                </a:lnTo>
                <a:lnTo>
                  <a:pt x="44649" y="8930"/>
                </a:lnTo>
                <a:lnTo>
                  <a:pt x="53579" y="0"/>
                </a:lnTo>
                <a:lnTo>
                  <a:pt x="62508" y="0"/>
                </a:lnTo>
                <a:lnTo>
                  <a:pt x="80368" y="0"/>
                </a:lnTo>
                <a:lnTo>
                  <a:pt x="89297" y="0"/>
                </a:lnTo>
                <a:lnTo>
                  <a:pt x="107157" y="0"/>
                </a:lnTo>
                <a:lnTo>
                  <a:pt x="107157" y="8930"/>
                </a:lnTo>
                <a:lnTo>
                  <a:pt x="107157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000250" y="1125141"/>
            <a:ext cx="223243" cy="392907"/>
          </a:xfrm>
          <a:custGeom>
            <a:avLst/>
            <a:gdLst/>
            <a:ahLst/>
            <a:cxnLst/>
            <a:rect l="0" t="0" r="0" b="0"/>
            <a:pathLst>
              <a:path w="223243" h="392907">
                <a:moveTo>
                  <a:pt x="8929" y="0"/>
                </a:moveTo>
                <a:lnTo>
                  <a:pt x="8929" y="0"/>
                </a:lnTo>
                <a:lnTo>
                  <a:pt x="8929" y="17859"/>
                </a:lnTo>
                <a:lnTo>
                  <a:pt x="8929" y="26789"/>
                </a:lnTo>
                <a:lnTo>
                  <a:pt x="0" y="53578"/>
                </a:lnTo>
                <a:lnTo>
                  <a:pt x="0" y="80367"/>
                </a:lnTo>
                <a:lnTo>
                  <a:pt x="8929" y="107156"/>
                </a:lnTo>
                <a:lnTo>
                  <a:pt x="8929" y="142875"/>
                </a:lnTo>
                <a:lnTo>
                  <a:pt x="8929" y="178593"/>
                </a:lnTo>
                <a:lnTo>
                  <a:pt x="17859" y="214312"/>
                </a:lnTo>
                <a:lnTo>
                  <a:pt x="26789" y="241101"/>
                </a:lnTo>
                <a:lnTo>
                  <a:pt x="35719" y="276820"/>
                </a:lnTo>
                <a:lnTo>
                  <a:pt x="35719" y="303609"/>
                </a:lnTo>
                <a:lnTo>
                  <a:pt x="44648" y="321468"/>
                </a:lnTo>
                <a:lnTo>
                  <a:pt x="44648" y="339328"/>
                </a:lnTo>
                <a:lnTo>
                  <a:pt x="53578" y="348257"/>
                </a:lnTo>
                <a:lnTo>
                  <a:pt x="53578" y="348257"/>
                </a:lnTo>
                <a:lnTo>
                  <a:pt x="53578" y="348257"/>
                </a:lnTo>
                <a:lnTo>
                  <a:pt x="53578" y="348257"/>
                </a:lnTo>
                <a:lnTo>
                  <a:pt x="53578" y="339328"/>
                </a:lnTo>
                <a:lnTo>
                  <a:pt x="53578" y="321468"/>
                </a:lnTo>
                <a:lnTo>
                  <a:pt x="62508" y="312539"/>
                </a:lnTo>
                <a:lnTo>
                  <a:pt x="62508" y="294679"/>
                </a:lnTo>
                <a:lnTo>
                  <a:pt x="71437" y="276820"/>
                </a:lnTo>
                <a:lnTo>
                  <a:pt x="71437" y="258961"/>
                </a:lnTo>
                <a:lnTo>
                  <a:pt x="80367" y="241101"/>
                </a:lnTo>
                <a:lnTo>
                  <a:pt x="89297" y="223242"/>
                </a:lnTo>
                <a:lnTo>
                  <a:pt x="89297" y="214312"/>
                </a:lnTo>
                <a:lnTo>
                  <a:pt x="98226" y="205382"/>
                </a:lnTo>
                <a:lnTo>
                  <a:pt x="107156" y="196453"/>
                </a:lnTo>
                <a:lnTo>
                  <a:pt x="116086" y="196453"/>
                </a:lnTo>
                <a:lnTo>
                  <a:pt x="133945" y="196453"/>
                </a:lnTo>
                <a:lnTo>
                  <a:pt x="142875" y="205382"/>
                </a:lnTo>
                <a:lnTo>
                  <a:pt x="151804" y="214312"/>
                </a:lnTo>
                <a:lnTo>
                  <a:pt x="169664" y="223242"/>
                </a:lnTo>
                <a:lnTo>
                  <a:pt x="178594" y="241101"/>
                </a:lnTo>
                <a:lnTo>
                  <a:pt x="196453" y="258961"/>
                </a:lnTo>
                <a:lnTo>
                  <a:pt x="205383" y="276820"/>
                </a:lnTo>
                <a:lnTo>
                  <a:pt x="214312" y="294679"/>
                </a:lnTo>
                <a:lnTo>
                  <a:pt x="214312" y="312539"/>
                </a:lnTo>
                <a:lnTo>
                  <a:pt x="223242" y="330398"/>
                </a:lnTo>
                <a:lnTo>
                  <a:pt x="223242" y="339328"/>
                </a:lnTo>
                <a:lnTo>
                  <a:pt x="223242" y="357187"/>
                </a:lnTo>
                <a:lnTo>
                  <a:pt x="223242" y="366117"/>
                </a:lnTo>
                <a:lnTo>
                  <a:pt x="214312" y="375046"/>
                </a:lnTo>
                <a:lnTo>
                  <a:pt x="205383" y="383976"/>
                </a:lnTo>
                <a:lnTo>
                  <a:pt x="196453" y="383976"/>
                </a:lnTo>
                <a:lnTo>
                  <a:pt x="187523" y="392906"/>
                </a:lnTo>
                <a:lnTo>
                  <a:pt x="169664" y="392906"/>
                </a:lnTo>
                <a:lnTo>
                  <a:pt x="160734" y="392906"/>
                </a:lnTo>
                <a:lnTo>
                  <a:pt x="142875" y="392906"/>
                </a:lnTo>
                <a:lnTo>
                  <a:pt x="133945" y="383976"/>
                </a:lnTo>
                <a:lnTo>
                  <a:pt x="116086" y="383976"/>
                </a:lnTo>
                <a:lnTo>
                  <a:pt x="98226" y="383976"/>
                </a:lnTo>
                <a:lnTo>
                  <a:pt x="89297" y="383976"/>
                </a:lnTo>
                <a:lnTo>
                  <a:pt x="80367" y="383976"/>
                </a:lnTo>
                <a:lnTo>
                  <a:pt x="80367" y="383976"/>
                </a:lnTo>
                <a:lnTo>
                  <a:pt x="80367" y="38397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357437" y="1339453"/>
            <a:ext cx="151806" cy="205384"/>
          </a:xfrm>
          <a:custGeom>
            <a:avLst/>
            <a:gdLst/>
            <a:ahLst/>
            <a:cxnLst/>
            <a:rect l="0" t="0" r="0" b="0"/>
            <a:pathLst>
              <a:path w="151806" h="205384">
                <a:moveTo>
                  <a:pt x="80367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44649" y="17860"/>
                </a:lnTo>
                <a:lnTo>
                  <a:pt x="35719" y="26789"/>
                </a:lnTo>
                <a:lnTo>
                  <a:pt x="17860" y="35719"/>
                </a:lnTo>
                <a:lnTo>
                  <a:pt x="8930" y="44649"/>
                </a:lnTo>
                <a:lnTo>
                  <a:pt x="0" y="62508"/>
                </a:lnTo>
                <a:lnTo>
                  <a:pt x="0" y="89297"/>
                </a:lnTo>
                <a:lnTo>
                  <a:pt x="0" y="107156"/>
                </a:lnTo>
                <a:lnTo>
                  <a:pt x="0" y="133945"/>
                </a:lnTo>
                <a:lnTo>
                  <a:pt x="0" y="151805"/>
                </a:lnTo>
                <a:lnTo>
                  <a:pt x="8930" y="169664"/>
                </a:lnTo>
                <a:lnTo>
                  <a:pt x="17860" y="187523"/>
                </a:lnTo>
                <a:lnTo>
                  <a:pt x="35719" y="196453"/>
                </a:lnTo>
                <a:lnTo>
                  <a:pt x="44649" y="205383"/>
                </a:lnTo>
                <a:lnTo>
                  <a:pt x="62508" y="205383"/>
                </a:lnTo>
                <a:lnTo>
                  <a:pt x="80367" y="205383"/>
                </a:lnTo>
                <a:lnTo>
                  <a:pt x="98227" y="196453"/>
                </a:lnTo>
                <a:lnTo>
                  <a:pt x="116086" y="187523"/>
                </a:lnTo>
                <a:lnTo>
                  <a:pt x="125016" y="169664"/>
                </a:lnTo>
                <a:lnTo>
                  <a:pt x="133946" y="151805"/>
                </a:lnTo>
                <a:lnTo>
                  <a:pt x="142876" y="133945"/>
                </a:lnTo>
                <a:lnTo>
                  <a:pt x="151805" y="107156"/>
                </a:lnTo>
                <a:lnTo>
                  <a:pt x="151805" y="89297"/>
                </a:lnTo>
                <a:lnTo>
                  <a:pt x="151805" y="71438"/>
                </a:lnTo>
                <a:lnTo>
                  <a:pt x="151805" y="53578"/>
                </a:lnTo>
                <a:lnTo>
                  <a:pt x="142876" y="44649"/>
                </a:lnTo>
                <a:lnTo>
                  <a:pt x="142876" y="35719"/>
                </a:lnTo>
                <a:lnTo>
                  <a:pt x="133946" y="26789"/>
                </a:lnTo>
                <a:lnTo>
                  <a:pt x="133946" y="26789"/>
                </a:lnTo>
                <a:lnTo>
                  <a:pt x="125016" y="26789"/>
                </a:lnTo>
                <a:lnTo>
                  <a:pt x="116086" y="26789"/>
                </a:lnTo>
                <a:lnTo>
                  <a:pt x="98227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2652117" y="1276945"/>
            <a:ext cx="276821" cy="330400"/>
          </a:xfrm>
          <a:custGeom>
            <a:avLst/>
            <a:gdLst/>
            <a:ahLst/>
            <a:cxnLst/>
            <a:rect l="0" t="0" r="0" b="0"/>
            <a:pathLst>
              <a:path w="276821" h="330400">
                <a:moveTo>
                  <a:pt x="8930" y="53578"/>
                </a:moveTo>
                <a:lnTo>
                  <a:pt x="8930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16086"/>
                </a:lnTo>
                <a:lnTo>
                  <a:pt x="0" y="133946"/>
                </a:lnTo>
                <a:lnTo>
                  <a:pt x="0" y="151805"/>
                </a:lnTo>
                <a:lnTo>
                  <a:pt x="0" y="169664"/>
                </a:lnTo>
                <a:lnTo>
                  <a:pt x="0" y="187524"/>
                </a:lnTo>
                <a:lnTo>
                  <a:pt x="0" y="205383"/>
                </a:lnTo>
                <a:lnTo>
                  <a:pt x="8930" y="214313"/>
                </a:lnTo>
                <a:lnTo>
                  <a:pt x="8930" y="214313"/>
                </a:lnTo>
                <a:lnTo>
                  <a:pt x="8930" y="214313"/>
                </a:lnTo>
                <a:lnTo>
                  <a:pt x="8930" y="214313"/>
                </a:lnTo>
                <a:lnTo>
                  <a:pt x="8930" y="196453"/>
                </a:lnTo>
                <a:lnTo>
                  <a:pt x="8930" y="187524"/>
                </a:lnTo>
                <a:lnTo>
                  <a:pt x="17860" y="169664"/>
                </a:lnTo>
                <a:lnTo>
                  <a:pt x="17860" y="151805"/>
                </a:lnTo>
                <a:lnTo>
                  <a:pt x="26789" y="133946"/>
                </a:lnTo>
                <a:lnTo>
                  <a:pt x="26789" y="116086"/>
                </a:lnTo>
                <a:lnTo>
                  <a:pt x="35719" y="89297"/>
                </a:lnTo>
                <a:lnTo>
                  <a:pt x="35719" y="71438"/>
                </a:lnTo>
                <a:lnTo>
                  <a:pt x="44649" y="53578"/>
                </a:lnTo>
                <a:lnTo>
                  <a:pt x="53578" y="35719"/>
                </a:lnTo>
                <a:lnTo>
                  <a:pt x="62508" y="17860"/>
                </a:lnTo>
                <a:lnTo>
                  <a:pt x="71438" y="8930"/>
                </a:lnTo>
                <a:lnTo>
                  <a:pt x="80367" y="8930"/>
                </a:lnTo>
                <a:lnTo>
                  <a:pt x="98227" y="0"/>
                </a:lnTo>
                <a:lnTo>
                  <a:pt x="107156" y="0"/>
                </a:lnTo>
                <a:lnTo>
                  <a:pt x="116086" y="8930"/>
                </a:lnTo>
                <a:lnTo>
                  <a:pt x="133946" y="17860"/>
                </a:lnTo>
                <a:lnTo>
                  <a:pt x="151805" y="35719"/>
                </a:lnTo>
                <a:lnTo>
                  <a:pt x="160734" y="44649"/>
                </a:lnTo>
                <a:lnTo>
                  <a:pt x="178594" y="71438"/>
                </a:lnTo>
                <a:lnTo>
                  <a:pt x="187523" y="89297"/>
                </a:lnTo>
                <a:lnTo>
                  <a:pt x="205383" y="116086"/>
                </a:lnTo>
                <a:lnTo>
                  <a:pt x="214312" y="142875"/>
                </a:lnTo>
                <a:lnTo>
                  <a:pt x="223242" y="178594"/>
                </a:lnTo>
                <a:lnTo>
                  <a:pt x="232172" y="205383"/>
                </a:lnTo>
                <a:lnTo>
                  <a:pt x="241102" y="232172"/>
                </a:lnTo>
                <a:lnTo>
                  <a:pt x="258961" y="258961"/>
                </a:lnTo>
                <a:lnTo>
                  <a:pt x="258961" y="285750"/>
                </a:lnTo>
                <a:lnTo>
                  <a:pt x="267891" y="303610"/>
                </a:lnTo>
                <a:lnTo>
                  <a:pt x="276820" y="321469"/>
                </a:lnTo>
                <a:lnTo>
                  <a:pt x="276820" y="330399"/>
                </a:lnTo>
                <a:lnTo>
                  <a:pt x="276820" y="3303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535906" y="1393031"/>
            <a:ext cx="89298" cy="44650"/>
          </a:xfrm>
          <a:custGeom>
            <a:avLst/>
            <a:gdLst/>
            <a:ahLst/>
            <a:cxnLst/>
            <a:rect l="0" t="0" r="0" b="0"/>
            <a:pathLst>
              <a:path w="89298" h="44650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71438" y="8930"/>
                </a:lnTo>
                <a:lnTo>
                  <a:pt x="71438" y="17860"/>
                </a:lnTo>
                <a:lnTo>
                  <a:pt x="62508" y="17860"/>
                </a:lnTo>
                <a:lnTo>
                  <a:pt x="62508" y="17860"/>
                </a:lnTo>
                <a:lnTo>
                  <a:pt x="53578" y="26789"/>
                </a:lnTo>
                <a:lnTo>
                  <a:pt x="53578" y="26789"/>
                </a:lnTo>
                <a:lnTo>
                  <a:pt x="44649" y="26789"/>
                </a:lnTo>
                <a:lnTo>
                  <a:pt x="44649" y="26789"/>
                </a:lnTo>
                <a:lnTo>
                  <a:pt x="35719" y="26789"/>
                </a:lnTo>
                <a:lnTo>
                  <a:pt x="35719" y="26789"/>
                </a:lnTo>
                <a:lnTo>
                  <a:pt x="26789" y="26789"/>
                </a:lnTo>
                <a:lnTo>
                  <a:pt x="26789" y="26789"/>
                </a:lnTo>
                <a:lnTo>
                  <a:pt x="17860" y="26789"/>
                </a:lnTo>
                <a:lnTo>
                  <a:pt x="8930" y="35719"/>
                </a:lnTo>
                <a:lnTo>
                  <a:pt x="8930" y="35719"/>
                </a:ln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491632" y="1125141"/>
            <a:ext cx="26790" cy="401836"/>
          </a:xfrm>
          <a:custGeom>
            <a:avLst/>
            <a:gdLst/>
            <a:ahLst/>
            <a:cxnLst/>
            <a:rect l="0" t="0" r="0" b="0"/>
            <a:pathLst>
              <a:path w="26790" h="401836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29"/>
                </a:lnTo>
                <a:lnTo>
                  <a:pt x="26789" y="17859"/>
                </a:lnTo>
                <a:lnTo>
                  <a:pt x="26789" y="35718"/>
                </a:lnTo>
                <a:lnTo>
                  <a:pt x="17860" y="53578"/>
                </a:lnTo>
                <a:lnTo>
                  <a:pt x="17860" y="71437"/>
                </a:lnTo>
                <a:lnTo>
                  <a:pt x="17860" y="98226"/>
                </a:lnTo>
                <a:lnTo>
                  <a:pt x="17860" y="125015"/>
                </a:lnTo>
                <a:lnTo>
                  <a:pt x="17860" y="151804"/>
                </a:lnTo>
                <a:lnTo>
                  <a:pt x="8930" y="178593"/>
                </a:lnTo>
                <a:lnTo>
                  <a:pt x="17860" y="214312"/>
                </a:lnTo>
                <a:lnTo>
                  <a:pt x="8930" y="241101"/>
                </a:lnTo>
                <a:lnTo>
                  <a:pt x="8930" y="267890"/>
                </a:lnTo>
                <a:lnTo>
                  <a:pt x="8930" y="294679"/>
                </a:lnTo>
                <a:lnTo>
                  <a:pt x="8930" y="321468"/>
                </a:lnTo>
                <a:lnTo>
                  <a:pt x="8930" y="348257"/>
                </a:lnTo>
                <a:lnTo>
                  <a:pt x="8930" y="366117"/>
                </a:lnTo>
                <a:lnTo>
                  <a:pt x="8930" y="383976"/>
                </a:lnTo>
                <a:lnTo>
                  <a:pt x="0" y="392906"/>
                </a:lnTo>
                <a:lnTo>
                  <a:pt x="0" y="401835"/>
                </a:lnTo>
                <a:lnTo>
                  <a:pt x="0" y="401835"/>
                </a:lnTo>
                <a:lnTo>
                  <a:pt x="0" y="40183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4688086" y="150018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4714875" y="1464469"/>
            <a:ext cx="8930" cy="17860"/>
          </a:xfrm>
          <a:custGeom>
            <a:avLst/>
            <a:gdLst/>
            <a:ahLst/>
            <a:cxnLst/>
            <a:rect l="0" t="0" r="0" b="0"/>
            <a:pathLst>
              <a:path w="8930" h="17860">
                <a:moveTo>
                  <a:pt x="8929" y="17859"/>
                </a:moveTo>
                <a:lnTo>
                  <a:pt x="8929" y="17859"/>
                </a:lnTo>
                <a:lnTo>
                  <a:pt x="8929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29" y="8929"/>
                </a:lnTo>
                <a:lnTo>
                  <a:pt x="8929" y="8929"/>
                </a:lnTo>
                <a:lnTo>
                  <a:pt x="0" y="8929"/>
                </a:lnTo>
                <a:lnTo>
                  <a:pt x="8929" y="0"/>
                </a:lnTo>
                <a:lnTo>
                  <a:pt x="892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5179219" y="1285875"/>
            <a:ext cx="26790" cy="446485"/>
          </a:xfrm>
          <a:custGeom>
            <a:avLst/>
            <a:gdLst/>
            <a:ahLst/>
            <a:cxnLst/>
            <a:rect l="0" t="0" r="0" b="0"/>
            <a:pathLst>
              <a:path w="26790" h="446485">
                <a:moveTo>
                  <a:pt x="17859" y="0"/>
                </a:moveTo>
                <a:lnTo>
                  <a:pt x="17859" y="8930"/>
                </a:lnTo>
                <a:lnTo>
                  <a:pt x="17859" y="26789"/>
                </a:lnTo>
                <a:lnTo>
                  <a:pt x="8929" y="53578"/>
                </a:lnTo>
                <a:lnTo>
                  <a:pt x="8929" y="89297"/>
                </a:lnTo>
                <a:lnTo>
                  <a:pt x="8929" y="116086"/>
                </a:lnTo>
                <a:lnTo>
                  <a:pt x="8929" y="151805"/>
                </a:lnTo>
                <a:lnTo>
                  <a:pt x="8929" y="187523"/>
                </a:lnTo>
                <a:lnTo>
                  <a:pt x="0" y="232172"/>
                </a:lnTo>
                <a:lnTo>
                  <a:pt x="8929" y="267891"/>
                </a:lnTo>
                <a:lnTo>
                  <a:pt x="8929" y="303609"/>
                </a:lnTo>
                <a:lnTo>
                  <a:pt x="8929" y="339328"/>
                </a:lnTo>
                <a:lnTo>
                  <a:pt x="17859" y="375047"/>
                </a:lnTo>
                <a:lnTo>
                  <a:pt x="17859" y="401836"/>
                </a:lnTo>
                <a:lnTo>
                  <a:pt x="26789" y="428625"/>
                </a:lnTo>
                <a:lnTo>
                  <a:pt x="26789" y="437554"/>
                </a:lnTo>
                <a:lnTo>
                  <a:pt x="26789" y="446484"/>
                </a:lnTo>
                <a:lnTo>
                  <a:pt x="26789" y="44648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5223867" y="1205508"/>
            <a:ext cx="250032" cy="250032"/>
          </a:xfrm>
          <a:custGeom>
            <a:avLst/>
            <a:gdLst/>
            <a:ahLst/>
            <a:cxnLst/>
            <a:rect l="0" t="0" r="0" b="0"/>
            <a:pathLst>
              <a:path w="250032" h="250032">
                <a:moveTo>
                  <a:pt x="0" y="80367"/>
                </a:moveTo>
                <a:lnTo>
                  <a:pt x="0" y="71437"/>
                </a:lnTo>
                <a:lnTo>
                  <a:pt x="0" y="71437"/>
                </a:lnTo>
                <a:lnTo>
                  <a:pt x="0" y="62508"/>
                </a:lnTo>
                <a:lnTo>
                  <a:pt x="0" y="53578"/>
                </a:lnTo>
                <a:lnTo>
                  <a:pt x="0" y="53578"/>
                </a:lnTo>
                <a:lnTo>
                  <a:pt x="8930" y="44648"/>
                </a:lnTo>
                <a:lnTo>
                  <a:pt x="8930" y="35719"/>
                </a:lnTo>
                <a:lnTo>
                  <a:pt x="17860" y="26789"/>
                </a:lnTo>
                <a:lnTo>
                  <a:pt x="35719" y="17859"/>
                </a:lnTo>
                <a:lnTo>
                  <a:pt x="44649" y="8929"/>
                </a:lnTo>
                <a:lnTo>
                  <a:pt x="62508" y="8929"/>
                </a:lnTo>
                <a:lnTo>
                  <a:pt x="80367" y="0"/>
                </a:lnTo>
                <a:lnTo>
                  <a:pt x="98227" y="0"/>
                </a:lnTo>
                <a:lnTo>
                  <a:pt x="116086" y="0"/>
                </a:lnTo>
                <a:lnTo>
                  <a:pt x="133946" y="0"/>
                </a:lnTo>
                <a:lnTo>
                  <a:pt x="151805" y="8929"/>
                </a:lnTo>
                <a:lnTo>
                  <a:pt x="169664" y="8929"/>
                </a:lnTo>
                <a:lnTo>
                  <a:pt x="187524" y="17859"/>
                </a:lnTo>
                <a:lnTo>
                  <a:pt x="205383" y="26789"/>
                </a:lnTo>
                <a:lnTo>
                  <a:pt x="214313" y="35719"/>
                </a:lnTo>
                <a:lnTo>
                  <a:pt x="223242" y="53578"/>
                </a:lnTo>
                <a:lnTo>
                  <a:pt x="232172" y="71437"/>
                </a:lnTo>
                <a:lnTo>
                  <a:pt x="241102" y="80367"/>
                </a:lnTo>
                <a:lnTo>
                  <a:pt x="250031" y="98226"/>
                </a:lnTo>
                <a:lnTo>
                  <a:pt x="250031" y="116086"/>
                </a:lnTo>
                <a:lnTo>
                  <a:pt x="250031" y="133945"/>
                </a:lnTo>
                <a:lnTo>
                  <a:pt x="250031" y="142875"/>
                </a:lnTo>
                <a:lnTo>
                  <a:pt x="241102" y="160734"/>
                </a:lnTo>
                <a:lnTo>
                  <a:pt x="232172" y="169664"/>
                </a:lnTo>
                <a:lnTo>
                  <a:pt x="214313" y="178594"/>
                </a:lnTo>
                <a:lnTo>
                  <a:pt x="196453" y="187523"/>
                </a:lnTo>
                <a:lnTo>
                  <a:pt x="178594" y="196453"/>
                </a:lnTo>
                <a:lnTo>
                  <a:pt x="160735" y="205383"/>
                </a:lnTo>
                <a:lnTo>
                  <a:pt x="142875" y="205383"/>
                </a:lnTo>
                <a:lnTo>
                  <a:pt x="125016" y="214312"/>
                </a:lnTo>
                <a:lnTo>
                  <a:pt x="98227" y="223242"/>
                </a:lnTo>
                <a:lnTo>
                  <a:pt x="80367" y="223242"/>
                </a:lnTo>
                <a:lnTo>
                  <a:pt x="62508" y="232172"/>
                </a:lnTo>
                <a:lnTo>
                  <a:pt x="53578" y="241101"/>
                </a:lnTo>
                <a:lnTo>
                  <a:pt x="35719" y="241101"/>
                </a:lnTo>
                <a:lnTo>
                  <a:pt x="26789" y="250031"/>
                </a:lnTo>
                <a:lnTo>
                  <a:pt x="17860" y="250031"/>
                </a:lnTo>
                <a:lnTo>
                  <a:pt x="17860" y="250031"/>
                </a:lnTo>
                <a:lnTo>
                  <a:pt x="17860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5670351" y="1232297"/>
            <a:ext cx="160736" cy="250032"/>
          </a:xfrm>
          <a:custGeom>
            <a:avLst/>
            <a:gdLst/>
            <a:ahLst/>
            <a:cxnLst/>
            <a:rect l="0" t="0" r="0" b="0"/>
            <a:pathLst>
              <a:path w="160736" h="250032">
                <a:moveTo>
                  <a:pt x="8930" y="53578"/>
                </a:moveTo>
                <a:lnTo>
                  <a:pt x="893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107156"/>
                </a:lnTo>
                <a:lnTo>
                  <a:pt x="0" y="125016"/>
                </a:lnTo>
                <a:lnTo>
                  <a:pt x="0" y="151805"/>
                </a:lnTo>
                <a:lnTo>
                  <a:pt x="0" y="178594"/>
                </a:lnTo>
                <a:lnTo>
                  <a:pt x="8930" y="196453"/>
                </a:lnTo>
                <a:lnTo>
                  <a:pt x="8930" y="214312"/>
                </a:lnTo>
                <a:lnTo>
                  <a:pt x="17860" y="232172"/>
                </a:lnTo>
                <a:lnTo>
                  <a:pt x="17860" y="241101"/>
                </a:lnTo>
                <a:lnTo>
                  <a:pt x="26789" y="241101"/>
                </a:lnTo>
                <a:lnTo>
                  <a:pt x="26789" y="250031"/>
                </a:lnTo>
                <a:lnTo>
                  <a:pt x="26789" y="241101"/>
                </a:lnTo>
                <a:lnTo>
                  <a:pt x="26789" y="241101"/>
                </a:lnTo>
                <a:lnTo>
                  <a:pt x="17860" y="223242"/>
                </a:lnTo>
                <a:lnTo>
                  <a:pt x="17860" y="214312"/>
                </a:lnTo>
                <a:lnTo>
                  <a:pt x="17860" y="187523"/>
                </a:lnTo>
                <a:lnTo>
                  <a:pt x="17860" y="169664"/>
                </a:lnTo>
                <a:lnTo>
                  <a:pt x="8930" y="151805"/>
                </a:lnTo>
                <a:lnTo>
                  <a:pt x="17860" y="125016"/>
                </a:lnTo>
                <a:lnTo>
                  <a:pt x="17860" y="107156"/>
                </a:lnTo>
                <a:lnTo>
                  <a:pt x="17860" y="80367"/>
                </a:lnTo>
                <a:lnTo>
                  <a:pt x="17860" y="62508"/>
                </a:lnTo>
                <a:lnTo>
                  <a:pt x="26789" y="44648"/>
                </a:lnTo>
                <a:lnTo>
                  <a:pt x="26789" y="26789"/>
                </a:lnTo>
                <a:lnTo>
                  <a:pt x="35719" y="17859"/>
                </a:lnTo>
                <a:lnTo>
                  <a:pt x="35719" y="893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9297" y="8930"/>
                </a:lnTo>
                <a:lnTo>
                  <a:pt x="107156" y="17859"/>
                </a:lnTo>
                <a:lnTo>
                  <a:pt x="125016" y="26789"/>
                </a:lnTo>
                <a:lnTo>
                  <a:pt x="133945" y="44648"/>
                </a:lnTo>
                <a:lnTo>
                  <a:pt x="142875" y="53578"/>
                </a:lnTo>
                <a:lnTo>
                  <a:pt x="151805" y="53578"/>
                </a:lnTo>
                <a:lnTo>
                  <a:pt x="160735" y="62508"/>
                </a:lnTo>
                <a:lnTo>
                  <a:pt x="160735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5947171" y="1276945"/>
            <a:ext cx="241103" cy="241103"/>
          </a:xfrm>
          <a:custGeom>
            <a:avLst/>
            <a:gdLst/>
            <a:ahLst/>
            <a:cxnLst/>
            <a:rect l="0" t="0" r="0" b="0"/>
            <a:pathLst>
              <a:path w="241103" h="241103">
                <a:moveTo>
                  <a:pt x="125016" y="17860"/>
                </a:moveTo>
                <a:lnTo>
                  <a:pt x="125016" y="17860"/>
                </a:lnTo>
                <a:lnTo>
                  <a:pt x="12501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07157" y="0"/>
                </a:lnTo>
                <a:lnTo>
                  <a:pt x="98227" y="0"/>
                </a:lnTo>
                <a:lnTo>
                  <a:pt x="89297" y="0"/>
                </a:lnTo>
                <a:lnTo>
                  <a:pt x="71438" y="0"/>
                </a:lnTo>
                <a:lnTo>
                  <a:pt x="53579" y="8930"/>
                </a:lnTo>
                <a:lnTo>
                  <a:pt x="44649" y="17860"/>
                </a:lnTo>
                <a:lnTo>
                  <a:pt x="26790" y="35719"/>
                </a:lnTo>
                <a:lnTo>
                  <a:pt x="1786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116086"/>
                </a:lnTo>
                <a:lnTo>
                  <a:pt x="0" y="133946"/>
                </a:lnTo>
                <a:lnTo>
                  <a:pt x="8930" y="160735"/>
                </a:lnTo>
                <a:lnTo>
                  <a:pt x="8930" y="178594"/>
                </a:lnTo>
                <a:lnTo>
                  <a:pt x="26790" y="196453"/>
                </a:lnTo>
                <a:lnTo>
                  <a:pt x="35719" y="214313"/>
                </a:lnTo>
                <a:lnTo>
                  <a:pt x="53579" y="223242"/>
                </a:lnTo>
                <a:lnTo>
                  <a:pt x="71438" y="232172"/>
                </a:lnTo>
                <a:lnTo>
                  <a:pt x="89297" y="241102"/>
                </a:lnTo>
                <a:lnTo>
                  <a:pt x="107157" y="241102"/>
                </a:lnTo>
                <a:lnTo>
                  <a:pt x="133946" y="232172"/>
                </a:lnTo>
                <a:lnTo>
                  <a:pt x="151805" y="223242"/>
                </a:lnTo>
                <a:lnTo>
                  <a:pt x="178594" y="214313"/>
                </a:lnTo>
                <a:lnTo>
                  <a:pt x="196454" y="196453"/>
                </a:lnTo>
                <a:lnTo>
                  <a:pt x="214313" y="178594"/>
                </a:lnTo>
                <a:lnTo>
                  <a:pt x="223243" y="151805"/>
                </a:lnTo>
                <a:lnTo>
                  <a:pt x="232172" y="133946"/>
                </a:lnTo>
                <a:lnTo>
                  <a:pt x="232172" y="107157"/>
                </a:lnTo>
                <a:lnTo>
                  <a:pt x="241102" y="89297"/>
                </a:lnTo>
                <a:lnTo>
                  <a:pt x="241102" y="71438"/>
                </a:lnTo>
                <a:lnTo>
                  <a:pt x="241102" y="53578"/>
                </a:lnTo>
                <a:lnTo>
                  <a:pt x="232172" y="35719"/>
                </a:lnTo>
                <a:lnTo>
                  <a:pt x="223243" y="26789"/>
                </a:lnTo>
                <a:lnTo>
                  <a:pt x="223243" y="17860"/>
                </a:lnTo>
                <a:lnTo>
                  <a:pt x="214313" y="8930"/>
                </a:lnTo>
                <a:lnTo>
                  <a:pt x="196454" y="8930"/>
                </a:lnTo>
                <a:lnTo>
                  <a:pt x="196454" y="8930"/>
                </a:lnTo>
                <a:lnTo>
                  <a:pt x="178594" y="8930"/>
                </a:lnTo>
                <a:lnTo>
                  <a:pt x="178594" y="8930"/>
                </a:lnTo>
                <a:lnTo>
                  <a:pt x="178594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6402586" y="1053703"/>
            <a:ext cx="26790" cy="500064"/>
          </a:xfrm>
          <a:custGeom>
            <a:avLst/>
            <a:gdLst/>
            <a:ahLst/>
            <a:cxnLst/>
            <a:rect l="0" t="0" r="0" b="0"/>
            <a:pathLst>
              <a:path w="26790" h="500064">
                <a:moveTo>
                  <a:pt x="8929" y="0"/>
                </a:moveTo>
                <a:lnTo>
                  <a:pt x="8929" y="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8929" y="71438"/>
                </a:lnTo>
                <a:lnTo>
                  <a:pt x="0" y="98227"/>
                </a:lnTo>
                <a:lnTo>
                  <a:pt x="0" y="125016"/>
                </a:lnTo>
                <a:lnTo>
                  <a:pt x="0" y="160734"/>
                </a:lnTo>
                <a:lnTo>
                  <a:pt x="8929" y="196453"/>
                </a:lnTo>
                <a:lnTo>
                  <a:pt x="8929" y="232172"/>
                </a:lnTo>
                <a:lnTo>
                  <a:pt x="8929" y="276820"/>
                </a:lnTo>
                <a:lnTo>
                  <a:pt x="8929" y="312539"/>
                </a:lnTo>
                <a:lnTo>
                  <a:pt x="17859" y="348258"/>
                </a:lnTo>
                <a:lnTo>
                  <a:pt x="17859" y="383977"/>
                </a:lnTo>
                <a:lnTo>
                  <a:pt x="17859" y="410766"/>
                </a:lnTo>
                <a:lnTo>
                  <a:pt x="17859" y="437555"/>
                </a:lnTo>
                <a:lnTo>
                  <a:pt x="17859" y="464344"/>
                </a:lnTo>
                <a:lnTo>
                  <a:pt x="17859" y="482203"/>
                </a:lnTo>
                <a:lnTo>
                  <a:pt x="26789" y="491133"/>
                </a:lnTo>
                <a:lnTo>
                  <a:pt x="17859" y="500063"/>
                </a:lnTo>
                <a:lnTo>
                  <a:pt x="17859" y="500063"/>
                </a:lnTo>
                <a:lnTo>
                  <a:pt x="17859" y="50006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6313289" y="1294805"/>
            <a:ext cx="241102" cy="17860"/>
          </a:xfrm>
          <a:custGeom>
            <a:avLst/>
            <a:gdLst/>
            <a:ahLst/>
            <a:cxnLst/>
            <a:rect l="0" t="0" r="0" b="0"/>
            <a:pathLst>
              <a:path w="241102" h="17860">
                <a:moveTo>
                  <a:pt x="241101" y="0"/>
                </a:moveTo>
                <a:lnTo>
                  <a:pt x="232171" y="0"/>
                </a:lnTo>
                <a:lnTo>
                  <a:pt x="232171" y="0"/>
                </a:lnTo>
                <a:lnTo>
                  <a:pt x="223241" y="8929"/>
                </a:lnTo>
                <a:lnTo>
                  <a:pt x="205382" y="8929"/>
                </a:lnTo>
                <a:lnTo>
                  <a:pt x="187523" y="8929"/>
                </a:lnTo>
                <a:lnTo>
                  <a:pt x="169664" y="8929"/>
                </a:lnTo>
                <a:lnTo>
                  <a:pt x="151804" y="17859"/>
                </a:lnTo>
                <a:lnTo>
                  <a:pt x="133945" y="17859"/>
                </a:lnTo>
                <a:lnTo>
                  <a:pt x="107156" y="17859"/>
                </a:lnTo>
                <a:lnTo>
                  <a:pt x="89297" y="17859"/>
                </a:lnTo>
                <a:lnTo>
                  <a:pt x="71437" y="17859"/>
                </a:lnTo>
                <a:lnTo>
                  <a:pt x="53578" y="17859"/>
                </a:lnTo>
                <a:lnTo>
                  <a:pt x="35718" y="17859"/>
                </a:lnTo>
                <a:lnTo>
                  <a:pt x="17859" y="17859"/>
                </a:lnTo>
                <a:lnTo>
                  <a:pt x="8929" y="17859"/>
                </a:lnTo>
                <a:lnTo>
                  <a:pt x="0" y="17859"/>
                </a:lnTo>
                <a:lnTo>
                  <a:pt x="0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6679405" y="1312664"/>
            <a:ext cx="8931" cy="250032"/>
          </a:xfrm>
          <a:custGeom>
            <a:avLst/>
            <a:gdLst/>
            <a:ahLst/>
            <a:cxnLst/>
            <a:rect l="0" t="0" r="0" b="0"/>
            <a:pathLst>
              <a:path w="8931" h="250032">
                <a:moveTo>
                  <a:pt x="8930" y="0"/>
                </a:moveTo>
                <a:lnTo>
                  <a:pt x="8930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0" y="71438"/>
                </a:lnTo>
                <a:lnTo>
                  <a:pt x="0" y="98227"/>
                </a:lnTo>
                <a:lnTo>
                  <a:pt x="0" y="116086"/>
                </a:lnTo>
                <a:lnTo>
                  <a:pt x="0" y="142875"/>
                </a:lnTo>
                <a:lnTo>
                  <a:pt x="0" y="160734"/>
                </a:lnTo>
                <a:lnTo>
                  <a:pt x="0" y="187523"/>
                </a:lnTo>
                <a:lnTo>
                  <a:pt x="8930" y="205383"/>
                </a:lnTo>
                <a:lnTo>
                  <a:pt x="8930" y="214312"/>
                </a:lnTo>
                <a:lnTo>
                  <a:pt x="8930" y="232172"/>
                </a:lnTo>
                <a:lnTo>
                  <a:pt x="8930" y="241102"/>
                </a:lnTo>
                <a:lnTo>
                  <a:pt x="8930" y="250031"/>
                </a:lnTo>
                <a:lnTo>
                  <a:pt x="8930" y="250031"/>
                </a:lnTo>
                <a:lnTo>
                  <a:pt x="8930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6831210" y="1321594"/>
            <a:ext cx="214314" cy="276821"/>
          </a:xfrm>
          <a:custGeom>
            <a:avLst/>
            <a:gdLst/>
            <a:ahLst/>
            <a:cxnLst/>
            <a:rect l="0" t="0" r="0" b="0"/>
            <a:pathLst>
              <a:path w="214314" h="276821">
                <a:moveTo>
                  <a:pt x="0" y="107156"/>
                </a:moveTo>
                <a:lnTo>
                  <a:pt x="0" y="107156"/>
                </a:lnTo>
                <a:lnTo>
                  <a:pt x="8930" y="107156"/>
                </a:lnTo>
                <a:lnTo>
                  <a:pt x="8930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9" y="116086"/>
                </a:lnTo>
                <a:lnTo>
                  <a:pt x="62508" y="116086"/>
                </a:lnTo>
                <a:lnTo>
                  <a:pt x="80367" y="116086"/>
                </a:lnTo>
                <a:lnTo>
                  <a:pt x="98227" y="116086"/>
                </a:lnTo>
                <a:lnTo>
                  <a:pt x="116086" y="107156"/>
                </a:lnTo>
                <a:lnTo>
                  <a:pt x="133945" y="107156"/>
                </a:lnTo>
                <a:lnTo>
                  <a:pt x="142875" y="98226"/>
                </a:lnTo>
                <a:lnTo>
                  <a:pt x="160735" y="98226"/>
                </a:lnTo>
                <a:lnTo>
                  <a:pt x="169664" y="89297"/>
                </a:lnTo>
                <a:lnTo>
                  <a:pt x="178594" y="80367"/>
                </a:lnTo>
                <a:lnTo>
                  <a:pt x="187524" y="71437"/>
                </a:lnTo>
                <a:lnTo>
                  <a:pt x="187524" y="53578"/>
                </a:lnTo>
                <a:lnTo>
                  <a:pt x="187524" y="44648"/>
                </a:lnTo>
                <a:lnTo>
                  <a:pt x="187524" y="26789"/>
                </a:lnTo>
                <a:lnTo>
                  <a:pt x="178594" y="17859"/>
                </a:lnTo>
                <a:lnTo>
                  <a:pt x="178594" y="8929"/>
                </a:lnTo>
                <a:lnTo>
                  <a:pt x="169664" y="0"/>
                </a:lnTo>
                <a:lnTo>
                  <a:pt x="151805" y="0"/>
                </a:lnTo>
                <a:lnTo>
                  <a:pt x="142875" y="0"/>
                </a:lnTo>
                <a:lnTo>
                  <a:pt x="133945" y="0"/>
                </a:lnTo>
                <a:lnTo>
                  <a:pt x="116086" y="0"/>
                </a:lnTo>
                <a:lnTo>
                  <a:pt x="107156" y="8929"/>
                </a:lnTo>
                <a:lnTo>
                  <a:pt x="98227" y="17859"/>
                </a:lnTo>
                <a:lnTo>
                  <a:pt x="89297" y="26789"/>
                </a:lnTo>
                <a:lnTo>
                  <a:pt x="80367" y="35719"/>
                </a:lnTo>
                <a:lnTo>
                  <a:pt x="62508" y="53578"/>
                </a:lnTo>
                <a:lnTo>
                  <a:pt x="53578" y="71437"/>
                </a:lnTo>
                <a:lnTo>
                  <a:pt x="44649" y="89297"/>
                </a:lnTo>
                <a:lnTo>
                  <a:pt x="35719" y="107156"/>
                </a:lnTo>
                <a:lnTo>
                  <a:pt x="35719" y="133945"/>
                </a:lnTo>
                <a:lnTo>
                  <a:pt x="26789" y="151804"/>
                </a:lnTo>
                <a:lnTo>
                  <a:pt x="17860" y="169664"/>
                </a:lnTo>
                <a:lnTo>
                  <a:pt x="17860" y="187523"/>
                </a:lnTo>
                <a:lnTo>
                  <a:pt x="17860" y="205382"/>
                </a:lnTo>
                <a:lnTo>
                  <a:pt x="17860" y="223242"/>
                </a:lnTo>
                <a:lnTo>
                  <a:pt x="17860" y="232172"/>
                </a:lnTo>
                <a:lnTo>
                  <a:pt x="26789" y="241101"/>
                </a:lnTo>
                <a:lnTo>
                  <a:pt x="35719" y="258961"/>
                </a:lnTo>
                <a:lnTo>
                  <a:pt x="44649" y="258961"/>
                </a:lnTo>
                <a:lnTo>
                  <a:pt x="53578" y="267890"/>
                </a:lnTo>
                <a:lnTo>
                  <a:pt x="71438" y="276820"/>
                </a:lnTo>
                <a:lnTo>
                  <a:pt x="80367" y="276820"/>
                </a:lnTo>
                <a:lnTo>
                  <a:pt x="98227" y="276820"/>
                </a:lnTo>
                <a:lnTo>
                  <a:pt x="116086" y="276820"/>
                </a:lnTo>
                <a:lnTo>
                  <a:pt x="142875" y="276820"/>
                </a:lnTo>
                <a:lnTo>
                  <a:pt x="160735" y="276820"/>
                </a:lnTo>
                <a:lnTo>
                  <a:pt x="178594" y="267890"/>
                </a:lnTo>
                <a:lnTo>
                  <a:pt x="196453" y="267890"/>
                </a:lnTo>
                <a:lnTo>
                  <a:pt x="205383" y="267890"/>
                </a:lnTo>
                <a:lnTo>
                  <a:pt x="214313" y="258961"/>
                </a:lnTo>
                <a:lnTo>
                  <a:pt x="214313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7206257" y="1321594"/>
            <a:ext cx="232173" cy="339329"/>
          </a:xfrm>
          <a:custGeom>
            <a:avLst/>
            <a:gdLst/>
            <a:ahLst/>
            <a:cxnLst/>
            <a:rect l="0" t="0" r="0" b="0"/>
            <a:pathLst>
              <a:path w="232173" h="339329">
                <a:moveTo>
                  <a:pt x="8930" y="107156"/>
                </a:moveTo>
                <a:lnTo>
                  <a:pt x="8930" y="116086"/>
                </a:lnTo>
                <a:lnTo>
                  <a:pt x="8930" y="116086"/>
                </a:lnTo>
                <a:lnTo>
                  <a:pt x="8930" y="133945"/>
                </a:lnTo>
                <a:lnTo>
                  <a:pt x="0" y="142875"/>
                </a:lnTo>
                <a:lnTo>
                  <a:pt x="0" y="160734"/>
                </a:lnTo>
                <a:lnTo>
                  <a:pt x="0" y="178593"/>
                </a:lnTo>
                <a:lnTo>
                  <a:pt x="0" y="196453"/>
                </a:lnTo>
                <a:lnTo>
                  <a:pt x="0" y="223242"/>
                </a:lnTo>
                <a:lnTo>
                  <a:pt x="0" y="241101"/>
                </a:lnTo>
                <a:lnTo>
                  <a:pt x="0" y="258961"/>
                </a:lnTo>
                <a:lnTo>
                  <a:pt x="8930" y="267890"/>
                </a:lnTo>
                <a:lnTo>
                  <a:pt x="8930" y="285750"/>
                </a:lnTo>
                <a:lnTo>
                  <a:pt x="8930" y="285750"/>
                </a:lnTo>
                <a:lnTo>
                  <a:pt x="8930" y="285750"/>
                </a:lnTo>
                <a:lnTo>
                  <a:pt x="8930" y="285750"/>
                </a:lnTo>
                <a:lnTo>
                  <a:pt x="8930" y="276820"/>
                </a:lnTo>
                <a:lnTo>
                  <a:pt x="8930" y="267890"/>
                </a:lnTo>
                <a:lnTo>
                  <a:pt x="8930" y="250031"/>
                </a:lnTo>
                <a:lnTo>
                  <a:pt x="8930" y="232172"/>
                </a:lnTo>
                <a:lnTo>
                  <a:pt x="8930" y="214312"/>
                </a:lnTo>
                <a:lnTo>
                  <a:pt x="8930" y="187523"/>
                </a:lnTo>
                <a:lnTo>
                  <a:pt x="8930" y="169664"/>
                </a:lnTo>
                <a:lnTo>
                  <a:pt x="8930" y="142875"/>
                </a:lnTo>
                <a:lnTo>
                  <a:pt x="17859" y="116086"/>
                </a:lnTo>
                <a:lnTo>
                  <a:pt x="17859" y="98226"/>
                </a:lnTo>
                <a:lnTo>
                  <a:pt x="26789" y="71437"/>
                </a:lnTo>
                <a:lnTo>
                  <a:pt x="35719" y="53578"/>
                </a:lnTo>
                <a:lnTo>
                  <a:pt x="35719" y="35719"/>
                </a:lnTo>
                <a:lnTo>
                  <a:pt x="44648" y="26789"/>
                </a:lnTo>
                <a:lnTo>
                  <a:pt x="53578" y="17859"/>
                </a:lnTo>
                <a:lnTo>
                  <a:pt x="62508" y="8929"/>
                </a:lnTo>
                <a:lnTo>
                  <a:pt x="71438" y="0"/>
                </a:lnTo>
                <a:lnTo>
                  <a:pt x="80367" y="0"/>
                </a:lnTo>
                <a:lnTo>
                  <a:pt x="98227" y="0"/>
                </a:lnTo>
                <a:lnTo>
                  <a:pt x="107156" y="8929"/>
                </a:lnTo>
                <a:lnTo>
                  <a:pt x="116086" y="17859"/>
                </a:lnTo>
                <a:lnTo>
                  <a:pt x="125016" y="35719"/>
                </a:lnTo>
                <a:lnTo>
                  <a:pt x="142875" y="53578"/>
                </a:lnTo>
                <a:lnTo>
                  <a:pt x="151805" y="71437"/>
                </a:lnTo>
                <a:lnTo>
                  <a:pt x="160734" y="98226"/>
                </a:lnTo>
                <a:lnTo>
                  <a:pt x="178594" y="125015"/>
                </a:lnTo>
                <a:lnTo>
                  <a:pt x="187523" y="151804"/>
                </a:lnTo>
                <a:lnTo>
                  <a:pt x="196453" y="178593"/>
                </a:lnTo>
                <a:lnTo>
                  <a:pt x="205383" y="205382"/>
                </a:lnTo>
                <a:lnTo>
                  <a:pt x="205383" y="232172"/>
                </a:lnTo>
                <a:lnTo>
                  <a:pt x="214313" y="258961"/>
                </a:lnTo>
                <a:lnTo>
                  <a:pt x="223242" y="276820"/>
                </a:lnTo>
                <a:lnTo>
                  <a:pt x="223242" y="294679"/>
                </a:lnTo>
                <a:lnTo>
                  <a:pt x="232172" y="312539"/>
                </a:lnTo>
                <a:lnTo>
                  <a:pt x="232172" y="330398"/>
                </a:lnTo>
                <a:lnTo>
                  <a:pt x="232172" y="339328"/>
                </a:lnTo>
                <a:lnTo>
                  <a:pt x="232172" y="339328"/>
                </a:lnTo>
                <a:lnTo>
                  <a:pt x="232172" y="33932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6706195" y="104477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4375546" y="2089547"/>
            <a:ext cx="357189" cy="437556"/>
          </a:xfrm>
          <a:custGeom>
            <a:avLst/>
            <a:gdLst/>
            <a:ahLst/>
            <a:cxnLst/>
            <a:rect l="0" t="0" r="0" b="0"/>
            <a:pathLst>
              <a:path w="357189" h="437556">
                <a:moveTo>
                  <a:pt x="53579" y="80367"/>
                </a:moveTo>
                <a:lnTo>
                  <a:pt x="53579" y="80367"/>
                </a:lnTo>
                <a:lnTo>
                  <a:pt x="53579" y="80367"/>
                </a:lnTo>
                <a:lnTo>
                  <a:pt x="53579" y="71437"/>
                </a:lnTo>
                <a:lnTo>
                  <a:pt x="53579" y="71437"/>
                </a:lnTo>
                <a:lnTo>
                  <a:pt x="53579" y="62507"/>
                </a:lnTo>
                <a:lnTo>
                  <a:pt x="53579" y="53578"/>
                </a:lnTo>
                <a:lnTo>
                  <a:pt x="53579" y="44648"/>
                </a:lnTo>
                <a:lnTo>
                  <a:pt x="62508" y="35718"/>
                </a:lnTo>
                <a:lnTo>
                  <a:pt x="62508" y="26789"/>
                </a:lnTo>
                <a:lnTo>
                  <a:pt x="71438" y="17859"/>
                </a:lnTo>
                <a:lnTo>
                  <a:pt x="89297" y="8929"/>
                </a:lnTo>
                <a:lnTo>
                  <a:pt x="98227" y="8929"/>
                </a:lnTo>
                <a:lnTo>
                  <a:pt x="116086" y="0"/>
                </a:lnTo>
                <a:lnTo>
                  <a:pt x="133946" y="0"/>
                </a:lnTo>
                <a:lnTo>
                  <a:pt x="142875" y="8929"/>
                </a:lnTo>
                <a:lnTo>
                  <a:pt x="160735" y="8929"/>
                </a:lnTo>
                <a:lnTo>
                  <a:pt x="178594" y="26789"/>
                </a:lnTo>
                <a:lnTo>
                  <a:pt x="196454" y="26789"/>
                </a:lnTo>
                <a:lnTo>
                  <a:pt x="214313" y="44648"/>
                </a:lnTo>
                <a:lnTo>
                  <a:pt x="232172" y="62507"/>
                </a:lnTo>
                <a:lnTo>
                  <a:pt x="241102" y="89297"/>
                </a:lnTo>
                <a:lnTo>
                  <a:pt x="258961" y="116086"/>
                </a:lnTo>
                <a:lnTo>
                  <a:pt x="267891" y="142875"/>
                </a:lnTo>
                <a:lnTo>
                  <a:pt x="276821" y="169664"/>
                </a:lnTo>
                <a:lnTo>
                  <a:pt x="276821" y="205382"/>
                </a:lnTo>
                <a:lnTo>
                  <a:pt x="276821" y="232172"/>
                </a:lnTo>
                <a:lnTo>
                  <a:pt x="276821" y="258961"/>
                </a:lnTo>
                <a:lnTo>
                  <a:pt x="276821" y="285750"/>
                </a:lnTo>
                <a:lnTo>
                  <a:pt x="267891" y="303609"/>
                </a:lnTo>
                <a:lnTo>
                  <a:pt x="258961" y="330398"/>
                </a:lnTo>
                <a:lnTo>
                  <a:pt x="241102" y="348257"/>
                </a:lnTo>
                <a:lnTo>
                  <a:pt x="232172" y="366117"/>
                </a:lnTo>
                <a:lnTo>
                  <a:pt x="214313" y="375047"/>
                </a:lnTo>
                <a:lnTo>
                  <a:pt x="196454" y="392906"/>
                </a:lnTo>
                <a:lnTo>
                  <a:pt x="178594" y="401836"/>
                </a:lnTo>
                <a:lnTo>
                  <a:pt x="160735" y="401836"/>
                </a:lnTo>
                <a:lnTo>
                  <a:pt x="133946" y="410766"/>
                </a:lnTo>
                <a:lnTo>
                  <a:pt x="116086" y="410766"/>
                </a:lnTo>
                <a:lnTo>
                  <a:pt x="98227" y="401836"/>
                </a:lnTo>
                <a:lnTo>
                  <a:pt x="80368" y="401836"/>
                </a:lnTo>
                <a:lnTo>
                  <a:pt x="62508" y="392906"/>
                </a:lnTo>
                <a:lnTo>
                  <a:pt x="44649" y="383976"/>
                </a:lnTo>
                <a:lnTo>
                  <a:pt x="26790" y="375047"/>
                </a:lnTo>
                <a:lnTo>
                  <a:pt x="17860" y="366117"/>
                </a:lnTo>
                <a:lnTo>
                  <a:pt x="8930" y="357187"/>
                </a:lnTo>
                <a:lnTo>
                  <a:pt x="8930" y="348257"/>
                </a:lnTo>
                <a:lnTo>
                  <a:pt x="0" y="330398"/>
                </a:lnTo>
                <a:lnTo>
                  <a:pt x="0" y="321468"/>
                </a:lnTo>
                <a:lnTo>
                  <a:pt x="8930" y="312539"/>
                </a:lnTo>
                <a:lnTo>
                  <a:pt x="17860" y="312539"/>
                </a:lnTo>
                <a:lnTo>
                  <a:pt x="26790" y="303609"/>
                </a:lnTo>
                <a:lnTo>
                  <a:pt x="35719" y="294679"/>
                </a:lnTo>
                <a:lnTo>
                  <a:pt x="44649" y="294679"/>
                </a:lnTo>
                <a:lnTo>
                  <a:pt x="62508" y="294679"/>
                </a:lnTo>
                <a:lnTo>
                  <a:pt x="80368" y="294679"/>
                </a:lnTo>
                <a:lnTo>
                  <a:pt x="98227" y="294679"/>
                </a:lnTo>
                <a:lnTo>
                  <a:pt x="116086" y="294679"/>
                </a:lnTo>
                <a:lnTo>
                  <a:pt x="133946" y="294679"/>
                </a:lnTo>
                <a:lnTo>
                  <a:pt x="151805" y="303609"/>
                </a:lnTo>
                <a:lnTo>
                  <a:pt x="169665" y="312539"/>
                </a:lnTo>
                <a:lnTo>
                  <a:pt x="187524" y="321468"/>
                </a:lnTo>
                <a:lnTo>
                  <a:pt x="205383" y="321468"/>
                </a:lnTo>
                <a:lnTo>
                  <a:pt x="223243" y="330398"/>
                </a:lnTo>
                <a:lnTo>
                  <a:pt x="241102" y="348257"/>
                </a:lnTo>
                <a:lnTo>
                  <a:pt x="267891" y="366117"/>
                </a:lnTo>
                <a:lnTo>
                  <a:pt x="285750" y="375047"/>
                </a:lnTo>
                <a:lnTo>
                  <a:pt x="303610" y="392906"/>
                </a:lnTo>
                <a:lnTo>
                  <a:pt x="312540" y="410766"/>
                </a:lnTo>
                <a:lnTo>
                  <a:pt x="330399" y="419695"/>
                </a:lnTo>
                <a:lnTo>
                  <a:pt x="339329" y="428625"/>
                </a:lnTo>
                <a:lnTo>
                  <a:pt x="357188" y="437555"/>
                </a:lnTo>
                <a:lnTo>
                  <a:pt x="357188" y="437555"/>
                </a:lnTo>
                <a:lnTo>
                  <a:pt x="357188" y="43755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4857750" y="2518172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4982766" y="2080617"/>
            <a:ext cx="517923" cy="508993"/>
          </a:xfrm>
          <a:custGeom>
            <a:avLst/>
            <a:gdLst/>
            <a:ahLst/>
            <a:cxnLst/>
            <a:rect l="0" t="0" r="0" b="0"/>
            <a:pathLst>
              <a:path w="517923" h="508993">
                <a:moveTo>
                  <a:pt x="383976" y="62508"/>
                </a:moveTo>
                <a:lnTo>
                  <a:pt x="383976" y="62508"/>
                </a:lnTo>
                <a:lnTo>
                  <a:pt x="383976" y="62508"/>
                </a:lnTo>
                <a:lnTo>
                  <a:pt x="383976" y="53578"/>
                </a:lnTo>
                <a:lnTo>
                  <a:pt x="375047" y="44648"/>
                </a:lnTo>
                <a:lnTo>
                  <a:pt x="366117" y="35719"/>
                </a:lnTo>
                <a:lnTo>
                  <a:pt x="357187" y="26789"/>
                </a:lnTo>
                <a:lnTo>
                  <a:pt x="339328" y="17859"/>
                </a:lnTo>
                <a:lnTo>
                  <a:pt x="321468" y="8930"/>
                </a:lnTo>
                <a:lnTo>
                  <a:pt x="303609" y="8930"/>
                </a:lnTo>
                <a:lnTo>
                  <a:pt x="285750" y="8930"/>
                </a:lnTo>
                <a:lnTo>
                  <a:pt x="258961" y="0"/>
                </a:lnTo>
                <a:lnTo>
                  <a:pt x="232172" y="0"/>
                </a:lnTo>
                <a:lnTo>
                  <a:pt x="205382" y="8930"/>
                </a:lnTo>
                <a:lnTo>
                  <a:pt x="178593" y="8930"/>
                </a:lnTo>
                <a:lnTo>
                  <a:pt x="151804" y="17859"/>
                </a:lnTo>
                <a:lnTo>
                  <a:pt x="125015" y="35719"/>
                </a:lnTo>
                <a:lnTo>
                  <a:pt x="107156" y="44648"/>
                </a:lnTo>
                <a:lnTo>
                  <a:pt x="80367" y="62508"/>
                </a:lnTo>
                <a:lnTo>
                  <a:pt x="62507" y="80367"/>
                </a:lnTo>
                <a:lnTo>
                  <a:pt x="44648" y="98227"/>
                </a:lnTo>
                <a:lnTo>
                  <a:pt x="26789" y="125016"/>
                </a:lnTo>
                <a:lnTo>
                  <a:pt x="17859" y="151805"/>
                </a:lnTo>
                <a:lnTo>
                  <a:pt x="8929" y="187523"/>
                </a:lnTo>
                <a:lnTo>
                  <a:pt x="0" y="214312"/>
                </a:lnTo>
                <a:lnTo>
                  <a:pt x="0" y="250031"/>
                </a:lnTo>
                <a:lnTo>
                  <a:pt x="0" y="276820"/>
                </a:lnTo>
                <a:lnTo>
                  <a:pt x="0" y="312539"/>
                </a:lnTo>
                <a:lnTo>
                  <a:pt x="8929" y="339328"/>
                </a:lnTo>
                <a:lnTo>
                  <a:pt x="17859" y="366117"/>
                </a:lnTo>
                <a:lnTo>
                  <a:pt x="26789" y="392906"/>
                </a:lnTo>
                <a:lnTo>
                  <a:pt x="44648" y="419696"/>
                </a:lnTo>
                <a:lnTo>
                  <a:pt x="62507" y="437555"/>
                </a:lnTo>
                <a:lnTo>
                  <a:pt x="80367" y="464344"/>
                </a:lnTo>
                <a:lnTo>
                  <a:pt x="98226" y="473274"/>
                </a:lnTo>
                <a:lnTo>
                  <a:pt x="116086" y="491133"/>
                </a:lnTo>
                <a:lnTo>
                  <a:pt x="142875" y="500063"/>
                </a:lnTo>
                <a:lnTo>
                  <a:pt x="169664" y="500063"/>
                </a:lnTo>
                <a:lnTo>
                  <a:pt x="196453" y="508992"/>
                </a:lnTo>
                <a:lnTo>
                  <a:pt x="223242" y="508992"/>
                </a:lnTo>
                <a:lnTo>
                  <a:pt x="250031" y="508992"/>
                </a:lnTo>
                <a:lnTo>
                  <a:pt x="276820" y="508992"/>
                </a:lnTo>
                <a:lnTo>
                  <a:pt x="312539" y="500063"/>
                </a:lnTo>
                <a:lnTo>
                  <a:pt x="339328" y="491133"/>
                </a:lnTo>
                <a:lnTo>
                  <a:pt x="366117" y="491133"/>
                </a:lnTo>
                <a:lnTo>
                  <a:pt x="401836" y="482203"/>
                </a:lnTo>
                <a:lnTo>
                  <a:pt x="428625" y="473274"/>
                </a:lnTo>
                <a:lnTo>
                  <a:pt x="446484" y="464344"/>
                </a:lnTo>
                <a:lnTo>
                  <a:pt x="473273" y="464344"/>
                </a:lnTo>
                <a:lnTo>
                  <a:pt x="500062" y="455414"/>
                </a:lnTo>
                <a:lnTo>
                  <a:pt x="508992" y="446485"/>
                </a:lnTo>
                <a:lnTo>
                  <a:pt x="517922" y="446485"/>
                </a:lnTo>
                <a:lnTo>
                  <a:pt x="517922" y="44648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5589984" y="2384226"/>
            <a:ext cx="223243" cy="196455"/>
          </a:xfrm>
          <a:custGeom>
            <a:avLst/>
            <a:gdLst/>
            <a:ahLst/>
            <a:cxnLst/>
            <a:rect l="0" t="0" r="0" b="0"/>
            <a:pathLst>
              <a:path w="223243" h="196455">
                <a:moveTo>
                  <a:pt x="160734" y="26789"/>
                </a:moveTo>
                <a:lnTo>
                  <a:pt x="160734" y="26789"/>
                </a:lnTo>
                <a:lnTo>
                  <a:pt x="160734" y="17860"/>
                </a:lnTo>
                <a:lnTo>
                  <a:pt x="160734" y="17860"/>
                </a:lnTo>
                <a:lnTo>
                  <a:pt x="160734" y="8930"/>
                </a:lnTo>
                <a:lnTo>
                  <a:pt x="151805" y="8930"/>
                </a:lnTo>
                <a:lnTo>
                  <a:pt x="151805" y="8930"/>
                </a:lnTo>
                <a:lnTo>
                  <a:pt x="133945" y="0"/>
                </a:lnTo>
                <a:lnTo>
                  <a:pt x="116086" y="0"/>
                </a:lnTo>
                <a:lnTo>
                  <a:pt x="98227" y="8930"/>
                </a:lnTo>
                <a:lnTo>
                  <a:pt x="89297" y="8930"/>
                </a:lnTo>
                <a:lnTo>
                  <a:pt x="71437" y="17860"/>
                </a:lnTo>
                <a:lnTo>
                  <a:pt x="53578" y="26789"/>
                </a:lnTo>
                <a:lnTo>
                  <a:pt x="35719" y="35719"/>
                </a:lnTo>
                <a:lnTo>
                  <a:pt x="17859" y="53578"/>
                </a:lnTo>
                <a:lnTo>
                  <a:pt x="8930" y="62508"/>
                </a:lnTo>
                <a:lnTo>
                  <a:pt x="0" y="80368"/>
                </a:lnTo>
                <a:lnTo>
                  <a:pt x="0" y="98227"/>
                </a:lnTo>
                <a:lnTo>
                  <a:pt x="0" y="116087"/>
                </a:lnTo>
                <a:lnTo>
                  <a:pt x="0" y="133946"/>
                </a:lnTo>
                <a:lnTo>
                  <a:pt x="8930" y="142876"/>
                </a:lnTo>
                <a:lnTo>
                  <a:pt x="17859" y="160735"/>
                </a:lnTo>
                <a:lnTo>
                  <a:pt x="26789" y="169665"/>
                </a:lnTo>
                <a:lnTo>
                  <a:pt x="35719" y="178594"/>
                </a:lnTo>
                <a:lnTo>
                  <a:pt x="44648" y="187524"/>
                </a:lnTo>
                <a:lnTo>
                  <a:pt x="62508" y="187524"/>
                </a:lnTo>
                <a:lnTo>
                  <a:pt x="80367" y="178594"/>
                </a:lnTo>
                <a:lnTo>
                  <a:pt x="98227" y="178594"/>
                </a:lnTo>
                <a:lnTo>
                  <a:pt x="107156" y="160735"/>
                </a:lnTo>
                <a:lnTo>
                  <a:pt x="116086" y="151805"/>
                </a:lnTo>
                <a:lnTo>
                  <a:pt x="133945" y="142876"/>
                </a:lnTo>
                <a:lnTo>
                  <a:pt x="142875" y="125016"/>
                </a:lnTo>
                <a:lnTo>
                  <a:pt x="151805" y="107157"/>
                </a:lnTo>
                <a:lnTo>
                  <a:pt x="151805" y="98227"/>
                </a:lnTo>
                <a:lnTo>
                  <a:pt x="160734" y="80368"/>
                </a:lnTo>
                <a:lnTo>
                  <a:pt x="169664" y="62508"/>
                </a:lnTo>
                <a:lnTo>
                  <a:pt x="169664" y="44649"/>
                </a:lnTo>
                <a:lnTo>
                  <a:pt x="178594" y="35719"/>
                </a:lnTo>
                <a:lnTo>
                  <a:pt x="178594" y="26789"/>
                </a:lnTo>
                <a:lnTo>
                  <a:pt x="178594" y="17860"/>
                </a:lnTo>
                <a:lnTo>
                  <a:pt x="178594" y="8930"/>
                </a:lnTo>
                <a:lnTo>
                  <a:pt x="178594" y="8930"/>
                </a:lnTo>
                <a:lnTo>
                  <a:pt x="178594" y="8930"/>
                </a:lnTo>
                <a:lnTo>
                  <a:pt x="178594" y="8930"/>
                </a:lnTo>
                <a:lnTo>
                  <a:pt x="178594" y="17860"/>
                </a:lnTo>
                <a:lnTo>
                  <a:pt x="178594" y="26789"/>
                </a:lnTo>
                <a:lnTo>
                  <a:pt x="187523" y="35719"/>
                </a:lnTo>
                <a:lnTo>
                  <a:pt x="187523" y="44649"/>
                </a:lnTo>
                <a:lnTo>
                  <a:pt x="187523" y="62508"/>
                </a:lnTo>
                <a:lnTo>
                  <a:pt x="196453" y="80368"/>
                </a:lnTo>
                <a:lnTo>
                  <a:pt x="196453" y="98227"/>
                </a:lnTo>
                <a:lnTo>
                  <a:pt x="205383" y="116087"/>
                </a:lnTo>
                <a:lnTo>
                  <a:pt x="214312" y="133946"/>
                </a:lnTo>
                <a:lnTo>
                  <a:pt x="214312" y="142876"/>
                </a:lnTo>
                <a:lnTo>
                  <a:pt x="214312" y="160735"/>
                </a:lnTo>
                <a:lnTo>
                  <a:pt x="223242" y="169665"/>
                </a:lnTo>
                <a:lnTo>
                  <a:pt x="223242" y="178594"/>
                </a:lnTo>
                <a:lnTo>
                  <a:pt x="223242" y="187524"/>
                </a:lnTo>
                <a:lnTo>
                  <a:pt x="223242" y="196454"/>
                </a:lnTo>
                <a:lnTo>
                  <a:pt x="223242" y="196454"/>
                </a:lnTo>
                <a:lnTo>
                  <a:pt x="223242" y="19645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5929312" y="2393156"/>
            <a:ext cx="232173" cy="232173"/>
          </a:xfrm>
          <a:custGeom>
            <a:avLst/>
            <a:gdLst/>
            <a:ahLst/>
            <a:cxnLst/>
            <a:rect l="0" t="0" r="0" b="0"/>
            <a:pathLst>
              <a:path w="232173" h="232173">
                <a:moveTo>
                  <a:pt x="0" y="107157"/>
                </a:moveTo>
                <a:lnTo>
                  <a:pt x="0" y="116086"/>
                </a:lnTo>
                <a:lnTo>
                  <a:pt x="0" y="125016"/>
                </a:lnTo>
                <a:lnTo>
                  <a:pt x="8930" y="133946"/>
                </a:lnTo>
                <a:lnTo>
                  <a:pt x="8930" y="142875"/>
                </a:lnTo>
                <a:lnTo>
                  <a:pt x="17859" y="160735"/>
                </a:lnTo>
                <a:lnTo>
                  <a:pt x="17859" y="178594"/>
                </a:lnTo>
                <a:lnTo>
                  <a:pt x="17859" y="187524"/>
                </a:lnTo>
                <a:lnTo>
                  <a:pt x="26789" y="205383"/>
                </a:lnTo>
                <a:lnTo>
                  <a:pt x="26789" y="214313"/>
                </a:lnTo>
                <a:lnTo>
                  <a:pt x="35719" y="223242"/>
                </a:lnTo>
                <a:lnTo>
                  <a:pt x="35719" y="232172"/>
                </a:lnTo>
                <a:lnTo>
                  <a:pt x="44649" y="232172"/>
                </a:lnTo>
                <a:lnTo>
                  <a:pt x="44649" y="232172"/>
                </a:lnTo>
                <a:lnTo>
                  <a:pt x="44649" y="232172"/>
                </a:lnTo>
                <a:lnTo>
                  <a:pt x="44649" y="223242"/>
                </a:lnTo>
                <a:lnTo>
                  <a:pt x="44649" y="214313"/>
                </a:lnTo>
                <a:lnTo>
                  <a:pt x="44649" y="205383"/>
                </a:lnTo>
                <a:lnTo>
                  <a:pt x="44649" y="187524"/>
                </a:lnTo>
                <a:lnTo>
                  <a:pt x="53578" y="169664"/>
                </a:lnTo>
                <a:lnTo>
                  <a:pt x="53578" y="151805"/>
                </a:lnTo>
                <a:lnTo>
                  <a:pt x="53578" y="133946"/>
                </a:lnTo>
                <a:lnTo>
                  <a:pt x="53578" y="116086"/>
                </a:lnTo>
                <a:lnTo>
                  <a:pt x="53578" y="89297"/>
                </a:lnTo>
                <a:lnTo>
                  <a:pt x="53578" y="71438"/>
                </a:lnTo>
                <a:lnTo>
                  <a:pt x="53578" y="53578"/>
                </a:lnTo>
                <a:lnTo>
                  <a:pt x="62508" y="35719"/>
                </a:lnTo>
                <a:lnTo>
                  <a:pt x="71438" y="26789"/>
                </a:lnTo>
                <a:lnTo>
                  <a:pt x="80367" y="8930"/>
                </a:lnTo>
                <a:lnTo>
                  <a:pt x="89297" y="0"/>
                </a:lnTo>
                <a:lnTo>
                  <a:pt x="98227" y="0"/>
                </a:lnTo>
                <a:lnTo>
                  <a:pt x="116086" y="0"/>
                </a:lnTo>
                <a:lnTo>
                  <a:pt x="133945" y="0"/>
                </a:lnTo>
                <a:lnTo>
                  <a:pt x="151805" y="0"/>
                </a:lnTo>
                <a:lnTo>
                  <a:pt x="169664" y="8930"/>
                </a:lnTo>
                <a:lnTo>
                  <a:pt x="187524" y="8930"/>
                </a:lnTo>
                <a:lnTo>
                  <a:pt x="205383" y="17859"/>
                </a:lnTo>
                <a:lnTo>
                  <a:pt x="214313" y="17859"/>
                </a:lnTo>
                <a:lnTo>
                  <a:pt x="232172" y="26789"/>
                </a:lnTo>
                <a:lnTo>
                  <a:pt x="232172" y="26789"/>
                </a:lnTo>
                <a:lnTo>
                  <a:pt x="232172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6277570" y="2205633"/>
            <a:ext cx="187524" cy="446485"/>
          </a:xfrm>
          <a:custGeom>
            <a:avLst/>
            <a:gdLst/>
            <a:ahLst/>
            <a:cxnLst/>
            <a:rect l="0" t="0" r="0" b="0"/>
            <a:pathLst>
              <a:path w="187524" h="446485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71437"/>
                </a:lnTo>
                <a:lnTo>
                  <a:pt x="8930" y="98226"/>
                </a:lnTo>
                <a:lnTo>
                  <a:pt x="8930" y="125015"/>
                </a:lnTo>
                <a:lnTo>
                  <a:pt x="17859" y="151804"/>
                </a:lnTo>
                <a:lnTo>
                  <a:pt x="17859" y="187523"/>
                </a:lnTo>
                <a:lnTo>
                  <a:pt x="17859" y="214312"/>
                </a:lnTo>
                <a:lnTo>
                  <a:pt x="17859" y="250031"/>
                </a:lnTo>
                <a:lnTo>
                  <a:pt x="26789" y="276820"/>
                </a:lnTo>
                <a:lnTo>
                  <a:pt x="26789" y="303609"/>
                </a:lnTo>
                <a:lnTo>
                  <a:pt x="26789" y="330398"/>
                </a:lnTo>
                <a:lnTo>
                  <a:pt x="26789" y="357187"/>
                </a:lnTo>
                <a:lnTo>
                  <a:pt x="26789" y="366117"/>
                </a:lnTo>
                <a:lnTo>
                  <a:pt x="26789" y="383976"/>
                </a:lnTo>
                <a:lnTo>
                  <a:pt x="26789" y="392906"/>
                </a:lnTo>
                <a:lnTo>
                  <a:pt x="26789" y="401836"/>
                </a:lnTo>
                <a:lnTo>
                  <a:pt x="26789" y="410765"/>
                </a:lnTo>
                <a:lnTo>
                  <a:pt x="26789" y="410765"/>
                </a:lnTo>
                <a:lnTo>
                  <a:pt x="26789" y="410765"/>
                </a:lnTo>
                <a:lnTo>
                  <a:pt x="26789" y="401836"/>
                </a:lnTo>
                <a:lnTo>
                  <a:pt x="17859" y="401836"/>
                </a:lnTo>
                <a:lnTo>
                  <a:pt x="17859" y="392906"/>
                </a:lnTo>
                <a:lnTo>
                  <a:pt x="17859" y="383976"/>
                </a:lnTo>
                <a:lnTo>
                  <a:pt x="17859" y="366117"/>
                </a:lnTo>
                <a:lnTo>
                  <a:pt x="26789" y="357187"/>
                </a:lnTo>
                <a:lnTo>
                  <a:pt x="26789" y="339328"/>
                </a:lnTo>
                <a:lnTo>
                  <a:pt x="26789" y="321469"/>
                </a:lnTo>
                <a:lnTo>
                  <a:pt x="26789" y="303609"/>
                </a:lnTo>
                <a:lnTo>
                  <a:pt x="26789" y="285750"/>
                </a:lnTo>
                <a:lnTo>
                  <a:pt x="26789" y="267890"/>
                </a:lnTo>
                <a:lnTo>
                  <a:pt x="35719" y="258961"/>
                </a:lnTo>
                <a:lnTo>
                  <a:pt x="44648" y="250031"/>
                </a:lnTo>
                <a:lnTo>
                  <a:pt x="44648" y="241101"/>
                </a:lnTo>
                <a:lnTo>
                  <a:pt x="53578" y="232171"/>
                </a:lnTo>
                <a:lnTo>
                  <a:pt x="62508" y="223242"/>
                </a:lnTo>
                <a:lnTo>
                  <a:pt x="71437" y="223242"/>
                </a:lnTo>
                <a:lnTo>
                  <a:pt x="80367" y="223242"/>
                </a:lnTo>
                <a:lnTo>
                  <a:pt x="98226" y="223242"/>
                </a:lnTo>
                <a:lnTo>
                  <a:pt x="107156" y="223242"/>
                </a:lnTo>
                <a:lnTo>
                  <a:pt x="116086" y="232171"/>
                </a:lnTo>
                <a:lnTo>
                  <a:pt x="125016" y="232171"/>
                </a:lnTo>
                <a:lnTo>
                  <a:pt x="133945" y="250031"/>
                </a:lnTo>
                <a:lnTo>
                  <a:pt x="151805" y="258961"/>
                </a:lnTo>
                <a:lnTo>
                  <a:pt x="160734" y="276820"/>
                </a:lnTo>
                <a:lnTo>
                  <a:pt x="169664" y="294680"/>
                </a:lnTo>
                <a:lnTo>
                  <a:pt x="178594" y="303609"/>
                </a:lnTo>
                <a:lnTo>
                  <a:pt x="178594" y="321469"/>
                </a:lnTo>
                <a:lnTo>
                  <a:pt x="187523" y="339328"/>
                </a:lnTo>
                <a:lnTo>
                  <a:pt x="187523" y="357187"/>
                </a:lnTo>
                <a:lnTo>
                  <a:pt x="187523" y="366117"/>
                </a:lnTo>
                <a:lnTo>
                  <a:pt x="187523" y="383976"/>
                </a:lnTo>
                <a:lnTo>
                  <a:pt x="178594" y="392906"/>
                </a:lnTo>
                <a:lnTo>
                  <a:pt x="178594" y="401836"/>
                </a:lnTo>
                <a:lnTo>
                  <a:pt x="169664" y="410765"/>
                </a:lnTo>
                <a:lnTo>
                  <a:pt x="160734" y="419695"/>
                </a:lnTo>
                <a:lnTo>
                  <a:pt x="142875" y="428625"/>
                </a:lnTo>
                <a:lnTo>
                  <a:pt x="133945" y="437555"/>
                </a:lnTo>
                <a:lnTo>
                  <a:pt x="125016" y="437555"/>
                </a:lnTo>
                <a:lnTo>
                  <a:pt x="107156" y="446484"/>
                </a:lnTo>
                <a:lnTo>
                  <a:pt x="89297" y="446484"/>
                </a:lnTo>
                <a:lnTo>
                  <a:pt x="80367" y="446484"/>
                </a:lnTo>
                <a:lnTo>
                  <a:pt x="62508" y="446484"/>
                </a:lnTo>
                <a:lnTo>
                  <a:pt x="53578" y="446484"/>
                </a:lnTo>
                <a:lnTo>
                  <a:pt x="44648" y="446484"/>
                </a:lnTo>
                <a:lnTo>
                  <a:pt x="35719" y="446484"/>
                </a:lnTo>
                <a:lnTo>
                  <a:pt x="26789" y="437555"/>
                </a:lnTo>
                <a:lnTo>
                  <a:pt x="17859" y="437555"/>
                </a:lnTo>
                <a:lnTo>
                  <a:pt x="17859" y="43755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6634757" y="2366367"/>
            <a:ext cx="285751" cy="348259"/>
          </a:xfrm>
          <a:custGeom>
            <a:avLst/>
            <a:gdLst/>
            <a:ahLst/>
            <a:cxnLst/>
            <a:rect l="0" t="0" r="0" b="0"/>
            <a:pathLst>
              <a:path w="285751" h="348259">
                <a:moveTo>
                  <a:pt x="178594" y="71437"/>
                </a:moveTo>
                <a:lnTo>
                  <a:pt x="178594" y="71437"/>
                </a:lnTo>
                <a:lnTo>
                  <a:pt x="187523" y="62508"/>
                </a:lnTo>
                <a:lnTo>
                  <a:pt x="187523" y="62508"/>
                </a:lnTo>
                <a:lnTo>
                  <a:pt x="187523" y="53578"/>
                </a:lnTo>
                <a:lnTo>
                  <a:pt x="187523" y="44648"/>
                </a:lnTo>
                <a:lnTo>
                  <a:pt x="178594" y="35719"/>
                </a:lnTo>
                <a:lnTo>
                  <a:pt x="169664" y="17859"/>
                </a:lnTo>
                <a:lnTo>
                  <a:pt x="160734" y="17859"/>
                </a:lnTo>
                <a:lnTo>
                  <a:pt x="151805" y="8930"/>
                </a:lnTo>
                <a:lnTo>
                  <a:pt x="142875" y="0"/>
                </a:lnTo>
                <a:lnTo>
                  <a:pt x="125016" y="0"/>
                </a:lnTo>
                <a:lnTo>
                  <a:pt x="107156" y="0"/>
                </a:lnTo>
                <a:lnTo>
                  <a:pt x="98227" y="0"/>
                </a:lnTo>
                <a:lnTo>
                  <a:pt x="80367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8" y="17859"/>
                </a:lnTo>
                <a:lnTo>
                  <a:pt x="26789" y="26789"/>
                </a:lnTo>
                <a:lnTo>
                  <a:pt x="17859" y="35719"/>
                </a:lnTo>
                <a:lnTo>
                  <a:pt x="8930" y="4464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8930" y="98227"/>
                </a:lnTo>
                <a:lnTo>
                  <a:pt x="8930" y="107156"/>
                </a:lnTo>
                <a:lnTo>
                  <a:pt x="17859" y="116086"/>
                </a:lnTo>
                <a:lnTo>
                  <a:pt x="26789" y="125016"/>
                </a:lnTo>
                <a:lnTo>
                  <a:pt x="35719" y="142875"/>
                </a:lnTo>
                <a:lnTo>
                  <a:pt x="44648" y="151805"/>
                </a:lnTo>
                <a:lnTo>
                  <a:pt x="62508" y="160735"/>
                </a:lnTo>
                <a:lnTo>
                  <a:pt x="80367" y="169664"/>
                </a:lnTo>
                <a:lnTo>
                  <a:pt x="89297" y="169664"/>
                </a:lnTo>
                <a:lnTo>
                  <a:pt x="107156" y="178594"/>
                </a:lnTo>
                <a:lnTo>
                  <a:pt x="125016" y="178594"/>
                </a:lnTo>
                <a:lnTo>
                  <a:pt x="142875" y="187524"/>
                </a:lnTo>
                <a:lnTo>
                  <a:pt x="160734" y="187524"/>
                </a:lnTo>
                <a:lnTo>
                  <a:pt x="169664" y="196453"/>
                </a:lnTo>
                <a:lnTo>
                  <a:pt x="187523" y="196453"/>
                </a:lnTo>
                <a:lnTo>
                  <a:pt x="196453" y="205383"/>
                </a:lnTo>
                <a:lnTo>
                  <a:pt x="214313" y="214313"/>
                </a:lnTo>
                <a:lnTo>
                  <a:pt x="223242" y="214313"/>
                </a:lnTo>
                <a:lnTo>
                  <a:pt x="241102" y="223242"/>
                </a:lnTo>
                <a:lnTo>
                  <a:pt x="250031" y="232172"/>
                </a:lnTo>
                <a:lnTo>
                  <a:pt x="258961" y="241102"/>
                </a:lnTo>
                <a:lnTo>
                  <a:pt x="267891" y="250031"/>
                </a:lnTo>
                <a:lnTo>
                  <a:pt x="276820" y="267891"/>
                </a:lnTo>
                <a:lnTo>
                  <a:pt x="276820" y="276821"/>
                </a:lnTo>
                <a:lnTo>
                  <a:pt x="285750" y="285750"/>
                </a:lnTo>
                <a:lnTo>
                  <a:pt x="285750" y="303610"/>
                </a:lnTo>
                <a:lnTo>
                  <a:pt x="276820" y="312539"/>
                </a:lnTo>
                <a:lnTo>
                  <a:pt x="276820" y="321469"/>
                </a:lnTo>
                <a:lnTo>
                  <a:pt x="267891" y="330399"/>
                </a:lnTo>
                <a:lnTo>
                  <a:pt x="258961" y="339328"/>
                </a:lnTo>
                <a:lnTo>
                  <a:pt x="250031" y="339328"/>
                </a:lnTo>
                <a:lnTo>
                  <a:pt x="232172" y="348258"/>
                </a:lnTo>
                <a:lnTo>
                  <a:pt x="214313" y="348258"/>
                </a:lnTo>
                <a:lnTo>
                  <a:pt x="196453" y="348258"/>
                </a:lnTo>
                <a:lnTo>
                  <a:pt x="169664" y="348258"/>
                </a:lnTo>
                <a:lnTo>
                  <a:pt x="151805" y="339328"/>
                </a:lnTo>
                <a:lnTo>
                  <a:pt x="133945" y="339328"/>
                </a:lnTo>
                <a:lnTo>
                  <a:pt x="107156" y="339328"/>
                </a:lnTo>
                <a:lnTo>
                  <a:pt x="89297" y="330399"/>
                </a:lnTo>
                <a:lnTo>
                  <a:pt x="71438" y="330399"/>
                </a:lnTo>
                <a:lnTo>
                  <a:pt x="53578" y="321469"/>
                </a:lnTo>
                <a:lnTo>
                  <a:pt x="35719" y="321469"/>
                </a:lnTo>
                <a:lnTo>
                  <a:pt x="26789" y="321469"/>
                </a:lnTo>
                <a:lnTo>
                  <a:pt x="17859" y="312539"/>
                </a:lnTo>
                <a:lnTo>
                  <a:pt x="17859" y="3125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7072312" y="270569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4375546" y="2857500"/>
            <a:ext cx="366119" cy="651868"/>
          </a:xfrm>
          <a:custGeom>
            <a:avLst/>
            <a:gdLst/>
            <a:ahLst/>
            <a:cxnLst/>
            <a:rect l="0" t="0" r="0" b="0"/>
            <a:pathLst>
              <a:path w="366119" h="651868">
                <a:moveTo>
                  <a:pt x="26790" y="17859"/>
                </a:moveTo>
                <a:lnTo>
                  <a:pt x="26790" y="17859"/>
                </a:lnTo>
                <a:lnTo>
                  <a:pt x="2679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8929"/>
                </a:lnTo>
                <a:lnTo>
                  <a:pt x="17860" y="0"/>
                </a:lnTo>
                <a:lnTo>
                  <a:pt x="26790" y="0"/>
                </a:lnTo>
                <a:lnTo>
                  <a:pt x="26790" y="0"/>
                </a:lnTo>
                <a:lnTo>
                  <a:pt x="44649" y="0"/>
                </a:lnTo>
                <a:lnTo>
                  <a:pt x="53579" y="0"/>
                </a:lnTo>
                <a:lnTo>
                  <a:pt x="62508" y="8929"/>
                </a:lnTo>
                <a:lnTo>
                  <a:pt x="80368" y="8929"/>
                </a:lnTo>
                <a:lnTo>
                  <a:pt x="98227" y="17859"/>
                </a:lnTo>
                <a:lnTo>
                  <a:pt x="125016" y="17859"/>
                </a:lnTo>
                <a:lnTo>
                  <a:pt x="142875" y="26789"/>
                </a:lnTo>
                <a:lnTo>
                  <a:pt x="169665" y="44648"/>
                </a:lnTo>
                <a:lnTo>
                  <a:pt x="187524" y="53578"/>
                </a:lnTo>
                <a:lnTo>
                  <a:pt x="205383" y="62508"/>
                </a:lnTo>
                <a:lnTo>
                  <a:pt x="223243" y="80367"/>
                </a:lnTo>
                <a:lnTo>
                  <a:pt x="232172" y="98226"/>
                </a:lnTo>
                <a:lnTo>
                  <a:pt x="241102" y="116086"/>
                </a:lnTo>
                <a:lnTo>
                  <a:pt x="241102" y="142875"/>
                </a:lnTo>
                <a:lnTo>
                  <a:pt x="241102" y="160734"/>
                </a:lnTo>
                <a:lnTo>
                  <a:pt x="232172" y="178594"/>
                </a:lnTo>
                <a:lnTo>
                  <a:pt x="223243" y="205383"/>
                </a:lnTo>
                <a:lnTo>
                  <a:pt x="205383" y="223242"/>
                </a:lnTo>
                <a:lnTo>
                  <a:pt x="187524" y="241101"/>
                </a:lnTo>
                <a:lnTo>
                  <a:pt x="160735" y="258961"/>
                </a:lnTo>
                <a:lnTo>
                  <a:pt x="133946" y="276820"/>
                </a:lnTo>
                <a:lnTo>
                  <a:pt x="116086" y="294679"/>
                </a:lnTo>
                <a:lnTo>
                  <a:pt x="89297" y="303609"/>
                </a:lnTo>
                <a:lnTo>
                  <a:pt x="62508" y="312539"/>
                </a:lnTo>
                <a:lnTo>
                  <a:pt x="44649" y="330398"/>
                </a:lnTo>
                <a:lnTo>
                  <a:pt x="26790" y="330398"/>
                </a:lnTo>
                <a:lnTo>
                  <a:pt x="17860" y="339328"/>
                </a:lnTo>
                <a:lnTo>
                  <a:pt x="8930" y="339328"/>
                </a:lnTo>
                <a:lnTo>
                  <a:pt x="0" y="339328"/>
                </a:lnTo>
                <a:lnTo>
                  <a:pt x="0" y="348258"/>
                </a:lnTo>
                <a:lnTo>
                  <a:pt x="8930" y="348258"/>
                </a:lnTo>
                <a:lnTo>
                  <a:pt x="17860" y="348258"/>
                </a:lnTo>
                <a:lnTo>
                  <a:pt x="26790" y="348258"/>
                </a:lnTo>
                <a:lnTo>
                  <a:pt x="44649" y="339328"/>
                </a:lnTo>
                <a:lnTo>
                  <a:pt x="62508" y="339328"/>
                </a:lnTo>
                <a:lnTo>
                  <a:pt x="80368" y="339328"/>
                </a:lnTo>
                <a:lnTo>
                  <a:pt x="98227" y="339328"/>
                </a:lnTo>
                <a:lnTo>
                  <a:pt x="125016" y="339328"/>
                </a:lnTo>
                <a:lnTo>
                  <a:pt x="142875" y="339328"/>
                </a:lnTo>
                <a:lnTo>
                  <a:pt x="169665" y="348258"/>
                </a:lnTo>
                <a:lnTo>
                  <a:pt x="196454" y="348258"/>
                </a:lnTo>
                <a:lnTo>
                  <a:pt x="223243" y="348258"/>
                </a:lnTo>
                <a:lnTo>
                  <a:pt x="250032" y="357187"/>
                </a:lnTo>
                <a:lnTo>
                  <a:pt x="276821" y="366117"/>
                </a:lnTo>
                <a:lnTo>
                  <a:pt x="303610" y="383976"/>
                </a:lnTo>
                <a:lnTo>
                  <a:pt x="321469" y="392906"/>
                </a:lnTo>
                <a:lnTo>
                  <a:pt x="339329" y="410765"/>
                </a:lnTo>
                <a:lnTo>
                  <a:pt x="348258" y="419695"/>
                </a:lnTo>
                <a:lnTo>
                  <a:pt x="357188" y="428625"/>
                </a:lnTo>
                <a:lnTo>
                  <a:pt x="366118" y="446484"/>
                </a:lnTo>
                <a:lnTo>
                  <a:pt x="357188" y="455414"/>
                </a:lnTo>
                <a:lnTo>
                  <a:pt x="357188" y="464343"/>
                </a:lnTo>
                <a:lnTo>
                  <a:pt x="339329" y="482203"/>
                </a:lnTo>
                <a:lnTo>
                  <a:pt x="321469" y="491132"/>
                </a:lnTo>
                <a:lnTo>
                  <a:pt x="303610" y="508992"/>
                </a:lnTo>
                <a:lnTo>
                  <a:pt x="276821" y="517921"/>
                </a:lnTo>
                <a:lnTo>
                  <a:pt x="258961" y="535781"/>
                </a:lnTo>
                <a:lnTo>
                  <a:pt x="232172" y="544711"/>
                </a:lnTo>
                <a:lnTo>
                  <a:pt x="205383" y="562570"/>
                </a:lnTo>
                <a:lnTo>
                  <a:pt x="178594" y="580429"/>
                </a:lnTo>
                <a:lnTo>
                  <a:pt x="151805" y="598289"/>
                </a:lnTo>
                <a:lnTo>
                  <a:pt x="125016" y="616148"/>
                </a:lnTo>
                <a:lnTo>
                  <a:pt x="107157" y="634007"/>
                </a:lnTo>
                <a:lnTo>
                  <a:pt x="89297" y="642937"/>
                </a:lnTo>
                <a:lnTo>
                  <a:pt x="80368" y="651867"/>
                </a:lnTo>
                <a:lnTo>
                  <a:pt x="80368" y="6518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5063133" y="2866429"/>
            <a:ext cx="348259" cy="562572"/>
          </a:xfrm>
          <a:custGeom>
            <a:avLst/>
            <a:gdLst/>
            <a:ahLst/>
            <a:cxnLst/>
            <a:rect l="0" t="0" r="0" b="0"/>
            <a:pathLst>
              <a:path w="348259" h="56257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90"/>
                </a:lnTo>
                <a:lnTo>
                  <a:pt x="0" y="44649"/>
                </a:lnTo>
                <a:lnTo>
                  <a:pt x="8930" y="62508"/>
                </a:lnTo>
                <a:lnTo>
                  <a:pt x="8930" y="80368"/>
                </a:lnTo>
                <a:lnTo>
                  <a:pt x="17859" y="107157"/>
                </a:lnTo>
                <a:lnTo>
                  <a:pt x="17859" y="133946"/>
                </a:lnTo>
                <a:lnTo>
                  <a:pt x="26789" y="160735"/>
                </a:lnTo>
                <a:lnTo>
                  <a:pt x="26789" y="187524"/>
                </a:lnTo>
                <a:lnTo>
                  <a:pt x="26789" y="214313"/>
                </a:lnTo>
                <a:lnTo>
                  <a:pt x="35719" y="250032"/>
                </a:lnTo>
                <a:lnTo>
                  <a:pt x="35719" y="276821"/>
                </a:lnTo>
                <a:lnTo>
                  <a:pt x="35719" y="312540"/>
                </a:lnTo>
                <a:lnTo>
                  <a:pt x="44648" y="339329"/>
                </a:lnTo>
                <a:lnTo>
                  <a:pt x="44648" y="375047"/>
                </a:lnTo>
                <a:lnTo>
                  <a:pt x="44648" y="401836"/>
                </a:lnTo>
                <a:lnTo>
                  <a:pt x="44648" y="428625"/>
                </a:lnTo>
                <a:lnTo>
                  <a:pt x="44648" y="455414"/>
                </a:lnTo>
                <a:lnTo>
                  <a:pt x="53578" y="473274"/>
                </a:lnTo>
                <a:lnTo>
                  <a:pt x="53578" y="491133"/>
                </a:lnTo>
                <a:lnTo>
                  <a:pt x="53578" y="508992"/>
                </a:lnTo>
                <a:lnTo>
                  <a:pt x="53578" y="526852"/>
                </a:lnTo>
                <a:lnTo>
                  <a:pt x="53578" y="535782"/>
                </a:lnTo>
                <a:lnTo>
                  <a:pt x="53578" y="544711"/>
                </a:lnTo>
                <a:lnTo>
                  <a:pt x="53578" y="544711"/>
                </a:lnTo>
                <a:lnTo>
                  <a:pt x="53578" y="553641"/>
                </a:lnTo>
                <a:lnTo>
                  <a:pt x="53578" y="553641"/>
                </a:lnTo>
                <a:lnTo>
                  <a:pt x="53578" y="553641"/>
                </a:lnTo>
                <a:lnTo>
                  <a:pt x="53578" y="553641"/>
                </a:lnTo>
                <a:lnTo>
                  <a:pt x="62508" y="553641"/>
                </a:lnTo>
                <a:lnTo>
                  <a:pt x="62508" y="562571"/>
                </a:lnTo>
                <a:lnTo>
                  <a:pt x="62508" y="562571"/>
                </a:lnTo>
                <a:lnTo>
                  <a:pt x="71437" y="562571"/>
                </a:lnTo>
                <a:lnTo>
                  <a:pt x="71437" y="562571"/>
                </a:lnTo>
                <a:lnTo>
                  <a:pt x="80367" y="562571"/>
                </a:lnTo>
                <a:lnTo>
                  <a:pt x="98226" y="562571"/>
                </a:lnTo>
                <a:lnTo>
                  <a:pt x="107156" y="562571"/>
                </a:lnTo>
                <a:lnTo>
                  <a:pt x="125015" y="562571"/>
                </a:lnTo>
                <a:lnTo>
                  <a:pt x="142875" y="562571"/>
                </a:lnTo>
                <a:lnTo>
                  <a:pt x="169664" y="562571"/>
                </a:lnTo>
                <a:lnTo>
                  <a:pt x="187523" y="562571"/>
                </a:lnTo>
                <a:lnTo>
                  <a:pt x="214312" y="562571"/>
                </a:lnTo>
                <a:lnTo>
                  <a:pt x="232172" y="562571"/>
                </a:lnTo>
                <a:lnTo>
                  <a:pt x="258961" y="553641"/>
                </a:lnTo>
                <a:lnTo>
                  <a:pt x="276820" y="553641"/>
                </a:lnTo>
                <a:lnTo>
                  <a:pt x="294680" y="553641"/>
                </a:lnTo>
                <a:lnTo>
                  <a:pt x="303609" y="553641"/>
                </a:lnTo>
                <a:lnTo>
                  <a:pt x="321469" y="544711"/>
                </a:lnTo>
                <a:lnTo>
                  <a:pt x="330398" y="544711"/>
                </a:lnTo>
                <a:lnTo>
                  <a:pt x="339328" y="544711"/>
                </a:lnTo>
                <a:lnTo>
                  <a:pt x="348258" y="544711"/>
                </a:lnTo>
                <a:lnTo>
                  <a:pt x="348258" y="544711"/>
                </a:lnTo>
                <a:lnTo>
                  <a:pt x="348258" y="54471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5572125" y="3259336"/>
            <a:ext cx="8930" cy="142876"/>
          </a:xfrm>
          <a:custGeom>
            <a:avLst/>
            <a:gdLst/>
            <a:ahLst/>
            <a:cxnLst/>
            <a:rect l="0" t="0" r="0" b="0"/>
            <a:pathLst>
              <a:path w="8930" h="142876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53578"/>
                </a:lnTo>
                <a:lnTo>
                  <a:pt x="0" y="62507"/>
                </a:lnTo>
                <a:lnTo>
                  <a:pt x="0" y="80367"/>
                </a:lnTo>
                <a:lnTo>
                  <a:pt x="0" y="89296"/>
                </a:lnTo>
                <a:lnTo>
                  <a:pt x="0" y="98226"/>
                </a:lnTo>
                <a:lnTo>
                  <a:pt x="0" y="116085"/>
                </a:lnTo>
                <a:lnTo>
                  <a:pt x="8929" y="125015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5563195" y="312539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5732859" y="3187898"/>
            <a:ext cx="214313" cy="419696"/>
          </a:xfrm>
          <a:custGeom>
            <a:avLst/>
            <a:gdLst/>
            <a:ahLst/>
            <a:cxnLst/>
            <a:rect l="0" t="0" r="0" b="0"/>
            <a:pathLst>
              <a:path w="214313" h="419696">
                <a:moveTo>
                  <a:pt x="0" y="71438"/>
                </a:move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87523"/>
                </a:lnTo>
                <a:lnTo>
                  <a:pt x="17859" y="205383"/>
                </a:lnTo>
                <a:lnTo>
                  <a:pt x="17859" y="223242"/>
                </a:lnTo>
                <a:lnTo>
                  <a:pt x="17859" y="241102"/>
                </a:lnTo>
                <a:lnTo>
                  <a:pt x="17859" y="267891"/>
                </a:lnTo>
                <a:lnTo>
                  <a:pt x="17859" y="285750"/>
                </a:lnTo>
                <a:lnTo>
                  <a:pt x="26789" y="303609"/>
                </a:lnTo>
                <a:lnTo>
                  <a:pt x="26789" y="321469"/>
                </a:lnTo>
                <a:lnTo>
                  <a:pt x="26789" y="339328"/>
                </a:lnTo>
                <a:lnTo>
                  <a:pt x="26789" y="357188"/>
                </a:lnTo>
                <a:lnTo>
                  <a:pt x="35719" y="375047"/>
                </a:lnTo>
                <a:lnTo>
                  <a:pt x="35719" y="383977"/>
                </a:lnTo>
                <a:lnTo>
                  <a:pt x="35719" y="392906"/>
                </a:lnTo>
                <a:lnTo>
                  <a:pt x="44648" y="401836"/>
                </a:lnTo>
                <a:lnTo>
                  <a:pt x="44648" y="410766"/>
                </a:lnTo>
                <a:lnTo>
                  <a:pt x="44648" y="410766"/>
                </a:lnTo>
                <a:lnTo>
                  <a:pt x="44648" y="419695"/>
                </a:lnTo>
                <a:lnTo>
                  <a:pt x="44648" y="419695"/>
                </a:lnTo>
                <a:lnTo>
                  <a:pt x="44648" y="419695"/>
                </a:lnTo>
                <a:lnTo>
                  <a:pt x="44648" y="410766"/>
                </a:lnTo>
                <a:lnTo>
                  <a:pt x="44648" y="410766"/>
                </a:lnTo>
                <a:lnTo>
                  <a:pt x="44648" y="401836"/>
                </a:lnTo>
                <a:lnTo>
                  <a:pt x="44648" y="392906"/>
                </a:lnTo>
                <a:lnTo>
                  <a:pt x="44648" y="383977"/>
                </a:lnTo>
                <a:lnTo>
                  <a:pt x="44648" y="375047"/>
                </a:lnTo>
                <a:lnTo>
                  <a:pt x="53578" y="357188"/>
                </a:lnTo>
                <a:lnTo>
                  <a:pt x="53578" y="348258"/>
                </a:lnTo>
                <a:lnTo>
                  <a:pt x="53578" y="330398"/>
                </a:lnTo>
                <a:lnTo>
                  <a:pt x="53578" y="312539"/>
                </a:lnTo>
                <a:lnTo>
                  <a:pt x="53578" y="294680"/>
                </a:lnTo>
                <a:lnTo>
                  <a:pt x="53578" y="276820"/>
                </a:lnTo>
                <a:lnTo>
                  <a:pt x="53578" y="258961"/>
                </a:lnTo>
                <a:lnTo>
                  <a:pt x="44648" y="241102"/>
                </a:lnTo>
                <a:lnTo>
                  <a:pt x="44648" y="223242"/>
                </a:lnTo>
                <a:lnTo>
                  <a:pt x="44648" y="205383"/>
                </a:lnTo>
                <a:lnTo>
                  <a:pt x="44648" y="187523"/>
                </a:lnTo>
                <a:lnTo>
                  <a:pt x="44648" y="160734"/>
                </a:lnTo>
                <a:lnTo>
                  <a:pt x="44648" y="142875"/>
                </a:lnTo>
                <a:lnTo>
                  <a:pt x="44648" y="133945"/>
                </a:lnTo>
                <a:lnTo>
                  <a:pt x="44648" y="107156"/>
                </a:lnTo>
                <a:lnTo>
                  <a:pt x="35719" y="98227"/>
                </a:lnTo>
                <a:lnTo>
                  <a:pt x="35719" y="80367"/>
                </a:lnTo>
                <a:lnTo>
                  <a:pt x="44648" y="62508"/>
                </a:lnTo>
                <a:lnTo>
                  <a:pt x="44648" y="53578"/>
                </a:lnTo>
                <a:lnTo>
                  <a:pt x="44648" y="44649"/>
                </a:lnTo>
                <a:lnTo>
                  <a:pt x="53578" y="26789"/>
                </a:lnTo>
                <a:lnTo>
                  <a:pt x="62508" y="17860"/>
                </a:lnTo>
                <a:lnTo>
                  <a:pt x="71437" y="8930"/>
                </a:lnTo>
                <a:lnTo>
                  <a:pt x="80367" y="893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16086" y="0"/>
                </a:lnTo>
                <a:lnTo>
                  <a:pt x="133945" y="0"/>
                </a:lnTo>
                <a:lnTo>
                  <a:pt x="142875" y="8930"/>
                </a:lnTo>
                <a:lnTo>
                  <a:pt x="160734" y="17860"/>
                </a:lnTo>
                <a:lnTo>
                  <a:pt x="169664" y="26789"/>
                </a:lnTo>
                <a:lnTo>
                  <a:pt x="178594" y="35719"/>
                </a:lnTo>
                <a:lnTo>
                  <a:pt x="187523" y="44649"/>
                </a:lnTo>
                <a:lnTo>
                  <a:pt x="196453" y="53578"/>
                </a:lnTo>
                <a:lnTo>
                  <a:pt x="205383" y="62508"/>
                </a:lnTo>
                <a:lnTo>
                  <a:pt x="205383" y="71438"/>
                </a:lnTo>
                <a:lnTo>
                  <a:pt x="214312" y="80367"/>
                </a:lnTo>
                <a:lnTo>
                  <a:pt x="205383" y="80367"/>
                </a:lnTo>
                <a:lnTo>
                  <a:pt x="205383" y="89297"/>
                </a:lnTo>
                <a:lnTo>
                  <a:pt x="196453" y="89297"/>
                </a:lnTo>
                <a:lnTo>
                  <a:pt x="187523" y="98227"/>
                </a:lnTo>
                <a:lnTo>
                  <a:pt x="178594" y="98227"/>
                </a:lnTo>
                <a:lnTo>
                  <a:pt x="160734" y="98227"/>
                </a:lnTo>
                <a:lnTo>
                  <a:pt x="151805" y="98227"/>
                </a:lnTo>
                <a:lnTo>
                  <a:pt x="133945" y="98227"/>
                </a:lnTo>
                <a:lnTo>
                  <a:pt x="125016" y="98227"/>
                </a:lnTo>
                <a:lnTo>
                  <a:pt x="107156" y="107156"/>
                </a:lnTo>
                <a:lnTo>
                  <a:pt x="98227" y="107156"/>
                </a:lnTo>
                <a:lnTo>
                  <a:pt x="89297" y="107156"/>
                </a:lnTo>
                <a:lnTo>
                  <a:pt x="80367" y="116086"/>
                </a:lnTo>
                <a:lnTo>
                  <a:pt x="71437" y="125016"/>
                </a:lnTo>
                <a:lnTo>
                  <a:pt x="62508" y="125016"/>
                </a:lnTo>
                <a:lnTo>
                  <a:pt x="62508" y="133945"/>
                </a:lnTo>
                <a:lnTo>
                  <a:pt x="53578" y="133945"/>
                </a:lnTo>
                <a:lnTo>
                  <a:pt x="53578" y="142875"/>
                </a:lnTo>
                <a:lnTo>
                  <a:pt x="44648" y="142875"/>
                </a:lnTo>
                <a:lnTo>
                  <a:pt x="44648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6134695" y="3178969"/>
            <a:ext cx="8931" cy="223243"/>
          </a:xfrm>
          <a:custGeom>
            <a:avLst/>
            <a:gdLst/>
            <a:ahLst/>
            <a:cxnLst/>
            <a:rect l="0" t="0" r="0" b="0"/>
            <a:pathLst>
              <a:path w="8931" h="223243">
                <a:moveTo>
                  <a:pt x="0" y="0"/>
                </a:move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7"/>
                </a:lnTo>
                <a:lnTo>
                  <a:pt x="0" y="89296"/>
                </a:lnTo>
                <a:lnTo>
                  <a:pt x="0" y="107156"/>
                </a:lnTo>
                <a:lnTo>
                  <a:pt x="8930" y="125015"/>
                </a:lnTo>
                <a:lnTo>
                  <a:pt x="8930" y="151804"/>
                </a:lnTo>
                <a:lnTo>
                  <a:pt x="8930" y="169663"/>
                </a:lnTo>
                <a:lnTo>
                  <a:pt x="8930" y="187523"/>
                </a:lnTo>
                <a:lnTo>
                  <a:pt x="8930" y="205382"/>
                </a:lnTo>
                <a:lnTo>
                  <a:pt x="8930" y="214312"/>
                </a:lnTo>
                <a:lnTo>
                  <a:pt x="8930" y="223242"/>
                </a:lnTo>
                <a:lnTo>
                  <a:pt x="8930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6161484" y="302716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6286500" y="2973586"/>
            <a:ext cx="214313" cy="482204"/>
          </a:xfrm>
          <a:custGeom>
            <a:avLst/>
            <a:gdLst/>
            <a:ahLst/>
            <a:cxnLst/>
            <a:rect l="0" t="0" r="0" b="0"/>
            <a:pathLst>
              <a:path w="214313" h="482204">
                <a:moveTo>
                  <a:pt x="160734" y="223242"/>
                </a:moveTo>
                <a:lnTo>
                  <a:pt x="160734" y="223242"/>
                </a:lnTo>
                <a:lnTo>
                  <a:pt x="151804" y="223242"/>
                </a:lnTo>
                <a:lnTo>
                  <a:pt x="142875" y="223242"/>
                </a:lnTo>
                <a:lnTo>
                  <a:pt x="133945" y="223242"/>
                </a:lnTo>
                <a:lnTo>
                  <a:pt x="125015" y="223242"/>
                </a:lnTo>
                <a:lnTo>
                  <a:pt x="116086" y="223242"/>
                </a:lnTo>
                <a:lnTo>
                  <a:pt x="98226" y="232172"/>
                </a:lnTo>
                <a:lnTo>
                  <a:pt x="89296" y="232172"/>
                </a:lnTo>
                <a:lnTo>
                  <a:pt x="80367" y="241101"/>
                </a:lnTo>
                <a:lnTo>
                  <a:pt x="62507" y="250031"/>
                </a:lnTo>
                <a:lnTo>
                  <a:pt x="53578" y="267890"/>
                </a:lnTo>
                <a:lnTo>
                  <a:pt x="35718" y="276820"/>
                </a:lnTo>
                <a:lnTo>
                  <a:pt x="26789" y="294679"/>
                </a:lnTo>
                <a:lnTo>
                  <a:pt x="17859" y="312539"/>
                </a:lnTo>
                <a:lnTo>
                  <a:pt x="8929" y="330398"/>
                </a:lnTo>
                <a:lnTo>
                  <a:pt x="0" y="348257"/>
                </a:lnTo>
                <a:lnTo>
                  <a:pt x="0" y="375046"/>
                </a:lnTo>
                <a:lnTo>
                  <a:pt x="0" y="392906"/>
                </a:lnTo>
                <a:lnTo>
                  <a:pt x="8929" y="410765"/>
                </a:lnTo>
                <a:lnTo>
                  <a:pt x="8929" y="428625"/>
                </a:lnTo>
                <a:lnTo>
                  <a:pt x="17859" y="446484"/>
                </a:lnTo>
                <a:lnTo>
                  <a:pt x="26789" y="455414"/>
                </a:lnTo>
                <a:lnTo>
                  <a:pt x="44648" y="464343"/>
                </a:lnTo>
                <a:lnTo>
                  <a:pt x="53578" y="473273"/>
                </a:lnTo>
                <a:lnTo>
                  <a:pt x="62507" y="482203"/>
                </a:lnTo>
                <a:lnTo>
                  <a:pt x="80367" y="482203"/>
                </a:lnTo>
                <a:lnTo>
                  <a:pt x="98226" y="482203"/>
                </a:lnTo>
                <a:lnTo>
                  <a:pt x="107156" y="473273"/>
                </a:lnTo>
                <a:lnTo>
                  <a:pt x="125015" y="473273"/>
                </a:lnTo>
                <a:lnTo>
                  <a:pt x="133945" y="464343"/>
                </a:lnTo>
                <a:lnTo>
                  <a:pt x="142875" y="455414"/>
                </a:lnTo>
                <a:lnTo>
                  <a:pt x="151804" y="437554"/>
                </a:lnTo>
                <a:lnTo>
                  <a:pt x="160734" y="419695"/>
                </a:lnTo>
                <a:lnTo>
                  <a:pt x="169664" y="401835"/>
                </a:lnTo>
                <a:lnTo>
                  <a:pt x="169664" y="383976"/>
                </a:lnTo>
                <a:lnTo>
                  <a:pt x="178593" y="366117"/>
                </a:lnTo>
                <a:lnTo>
                  <a:pt x="178593" y="348257"/>
                </a:lnTo>
                <a:lnTo>
                  <a:pt x="187523" y="321468"/>
                </a:lnTo>
                <a:lnTo>
                  <a:pt x="187523" y="294679"/>
                </a:lnTo>
                <a:lnTo>
                  <a:pt x="196453" y="276820"/>
                </a:lnTo>
                <a:lnTo>
                  <a:pt x="187523" y="250031"/>
                </a:lnTo>
                <a:lnTo>
                  <a:pt x="187523" y="232172"/>
                </a:lnTo>
                <a:lnTo>
                  <a:pt x="187523" y="205383"/>
                </a:lnTo>
                <a:lnTo>
                  <a:pt x="187523" y="187523"/>
                </a:lnTo>
                <a:lnTo>
                  <a:pt x="187523" y="160734"/>
                </a:lnTo>
                <a:lnTo>
                  <a:pt x="187523" y="142875"/>
                </a:lnTo>
                <a:lnTo>
                  <a:pt x="178593" y="116086"/>
                </a:lnTo>
                <a:lnTo>
                  <a:pt x="178593" y="98226"/>
                </a:lnTo>
                <a:lnTo>
                  <a:pt x="178593" y="80367"/>
                </a:lnTo>
                <a:lnTo>
                  <a:pt x="169664" y="62508"/>
                </a:lnTo>
                <a:lnTo>
                  <a:pt x="169664" y="44648"/>
                </a:lnTo>
                <a:lnTo>
                  <a:pt x="160734" y="35718"/>
                </a:lnTo>
                <a:lnTo>
                  <a:pt x="160734" y="26789"/>
                </a:lnTo>
                <a:lnTo>
                  <a:pt x="151804" y="17859"/>
                </a:lnTo>
                <a:lnTo>
                  <a:pt x="151804" y="8929"/>
                </a:lnTo>
                <a:lnTo>
                  <a:pt x="151804" y="0"/>
                </a:lnTo>
                <a:lnTo>
                  <a:pt x="151804" y="0"/>
                </a:lnTo>
                <a:lnTo>
                  <a:pt x="151804" y="0"/>
                </a:lnTo>
                <a:lnTo>
                  <a:pt x="151804" y="0"/>
                </a:lnTo>
                <a:lnTo>
                  <a:pt x="151804" y="8929"/>
                </a:lnTo>
                <a:lnTo>
                  <a:pt x="151804" y="17859"/>
                </a:lnTo>
                <a:lnTo>
                  <a:pt x="151804" y="35718"/>
                </a:lnTo>
                <a:lnTo>
                  <a:pt x="151804" y="53578"/>
                </a:lnTo>
                <a:lnTo>
                  <a:pt x="160734" y="71437"/>
                </a:lnTo>
                <a:lnTo>
                  <a:pt x="160734" y="89297"/>
                </a:lnTo>
                <a:lnTo>
                  <a:pt x="169664" y="116086"/>
                </a:lnTo>
                <a:lnTo>
                  <a:pt x="169664" y="142875"/>
                </a:lnTo>
                <a:lnTo>
                  <a:pt x="178593" y="169664"/>
                </a:lnTo>
                <a:lnTo>
                  <a:pt x="178593" y="205383"/>
                </a:lnTo>
                <a:lnTo>
                  <a:pt x="178593" y="232172"/>
                </a:lnTo>
                <a:lnTo>
                  <a:pt x="187523" y="258961"/>
                </a:lnTo>
                <a:lnTo>
                  <a:pt x="196453" y="294679"/>
                </a:lnTo>
                <a:lnTo>
                  <a:pt x="196453" y="321468"/>
                </a:lnTo>
                <a:lnTo>
                  <a:pt x="205382" y="348257"/>
                </a:lnTo>
                <a:lnTo>
                  <a:pt x="205382" y="375046"/>
                </a:lnTo>
                <a:lnTo>
                  <a:pt x="205382" y="401835"/>
                </a:lnTo>
                <a:lnTo>
                  <a:pt x="214312" y="428625"/>
                </a:lnTo>
                <a:lnTo>
                  <a:pt x="214312" y="437554"/>
                </a:lnTo>
                <a:lnTo>
                  <a:pt x="214312" y="455414"/>
                </a:lnTo>
                <a:lnTo>
                  <a:pt x="214312" y="45541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6652616" y="3161109"/>
            <a:ext cx="232173" cy="285751"/>
          </a:xfrm>
          <a:custGeom>
            <a:avLst/>
            <a:gdLst/>
            <a:ahLst/>
            <a:cxnLst/>
            <a:rect l="0" t="0" r="0" b="0"/>
            <a:pathLst>
              <a:path w="232173" h="285751">
                <a:moveTo>
                  <a:pt x="160735" y="35719"/>
                </a:moveTo>
                <a:lnTo>
                  <a:pt x="160735" y="35719"/>
                </a:lnTo>
                <a:lnTo>
                  <a:pt x="160735" y="35719"/>
                </a:lnTo>
                <a:lnTo>
                  <a:pt x="160735" y="26789"/>
                </a:lnTo>
                <a:lnTo>
                  <a:pt x="160735" y="26789"/>
                </a:lnTo>
                <a:lnTo>
                  <a:pt x="151805" y="26789"/>
                </a:lnTo>
                <a:lnTo>
                  <a:pt x="142875" y="17860"/>
                </a:lnTo>
                <a:lnTo>
                  <a:pt x="133946" y="17860"/>
                </a:lnTo>
                <a:lnTo>
                  <a:pt x="125016" y="8930"/>
                </a:lnTo>
                <a:lnTo>
                  <a:pt x="116086" y="8930"/>
                </a:lnTo>
                <a:lnTo>
                  <a:pt x="107157" y="8930"/>
                </a:lnTo>
                <a:lnTo>
                  <a:pt x="89297" y="0"/>
                </a:lnTo>
                <a:lnTo>
                  <a:pt x="80368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26789" y="17860"/>
                </a:lnTo>
                <a:lnTo>
                  <a:pt x="26789" y="26789"/>
                </a:lnTo>
                <a:lnTo>
                  <a:pt x="17860" y="2678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44649"/>
                </a:lnTo>
                <a:lnTo>
                  <a:pt x="0" y="5357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17860" y="80367"/>
                </a:lnTo>
                <a:lnTo>
                  <a:pt x="26789" y="80367"/>
                </a:lnTo>
                <a:lnTo>
                  <a:pt x="35719" y="89297"/>
                </a:lnTo>
                <a:lnTo>
                  <a:pt x="44649" y="98227"/>
                </a:lnTo>
                <a:lnTo>
                  <a:pt x="53579" y="107156"/>
                </a:lnTo>
                <a:lnTo>
                  <a:pt x="71438" y="107156"/>
                </a:lnTo>
                <a:lnTo>
                  <a:pt x="80368" y="116086"/>
                </a:lnTo>
                <a:lnTo>
                  <a:pt x="98227" y="125016"/>
                </a:lnTo>
                <a:lnTo>
                  <a:pt x="107157" y="133945"/>
                </a:lnTo>
                <a:lnTo>
                  <a:pt x="116086" y="133945"/>
                </a:lnTo>
                <a:lnTo>
                  <a:pt x="125016" y="142875"/>
                </a:lnTo>
                <a:lnTo>
                  <a:pt x="142875" y="151805"/>
                </a:lnTo>
                <a:lnTo>
                  <a:pt x="151805" y="160734"/>
                </a:lnTo>
                <a:lnTo>
                  <a:pt x="160735" y="160734"/>
                </a:lnTo>
                <a:lnTo>
                  <a:pt x="169664" y="169664"/>
                </a:lnTo>
                <a:lnTo>
                  <a:pt x="187524" y="178594"/>
                </a:lnTo>
                <a:lnTo>
                  <a:pt x="196454" y="187523"/>
                </a:lnTo>
                <a:lnTo>
                  <a:pt x="205383" y="196453"/>
                </a:lnTo>
                <a:lnTo>
                  <a:pt x="214313" y="205383"/>
                </a:lnTo>
                <a:lnTo>
                  <a:pt x="223243" y="214312"/>
                </a:lnTo>
                <a:lnTo>
                  <a:pt x="223243" y="223242"/>
                </a:lnTo>
                <a:lnTo>
                  <a:pt x="232172" y="232172"/>
                </a:lnTo>
                <a:lnTo>
                  <a:pt x="232172" y="241102"/>
                </a:lnTo>
                <a:lnTo>
                  <a:pt x="232172" y="250031"/>
                </a:lnTo>
                <a:lnTo>
                  <a:pt x="232172" y="258961"/>
                </a:lnTo>
                <a:lnTo>
                  <a:pt x="232172" y="267891"/>
                </a:lnTo>
                <a:lnTo>
                  <a:pt x="223243" y="267891"/>
                </a:lnTo>
                <a:lnTo>
                  <a:pt x="214313" y="276820"/>
                </a:lnTo>
                <a:lnTo>
                  <a:pt x="205383" y="276820"/>
                </a:lnTo>
                <a:lnTo>
                  <a:pt x="196454" y="285750"/>
                </a:lnTo>
                <a:lnTo>
                  <a:pt x="187524" y="285750"/>
                </a:lnTo>
                <a:lnTo>
                  <a:pt x="178594" y="285750"/>
                </a:lnTo>
                <a:lnTo>
                  <a:pt x="160735" y="285750"/>
                </a:lnTo>
                <a:lnTo>
                  <a:pt x="142875" y="285750"/>
                </a:lnTo>
                <a:lnTo>
                  <a:pt x="133946" y="285750"/>
                </a:lnTo>
                <a:lnTo>
                  <a:pt x="116086" y="285750"/>
                </a:lnTo>
                <a:lnTo>
                  <a:pt x="98227" y="285750"/>
                </a:lnTo>
                <a:lnTo>
                  <a:pt x="89297" y="285750"/>
                </a:lnTo>
                <a:lnTo>
                  <a:pt x="80368" y="285750"/>
                </a:lnTo>
                <a:lnTo>
                  <a:pt x="71438" y="285750"/>
                </a:lnTo>
                <a:lnTo>
                  <a:pt x="71438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6161484" y="3009304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4375546" y="4036218"/>
            <a:ext cx="258962" cy="232173"/>
          </a:xfrm>
          <a:custGeom>
            <a:avLst/>
            <a:gdLst/>
            <a:ahLst/>
            <a:cxnLst/>
            <a:rect l="0" t="0" r="0" b="0"/>
            <a:pathLst>
              <a:path w="258962" h="232173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0368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0" y="142875"/>
                </a:lnTo>
                <a:lnTo>
                  <a:pt x="8930" y="160735"/>
                </a:lnTo>
                <a:lnTo>
                  <a:pt x="8930" y="178594"/>
                </a:lnTo>
                <a:lnTo>
                  <a:pt x="8930" y="187524"/>
                </a:lnTo>
                <a:lnTo>
                  <a:pt x="17860" y="196453"/>
                </a:lnTo>
                <a:lnTo>
                  <a:pt x="17860" y="214313"/>
                </a:lnTo>
                <a:lnTo>
                  <a:pt x="17860" y="214313"/>
                </a:lnTo>
                <a:lnTo>
                  <a:pt x="26790" y="223243"/>
                </a:lnTo>
                <a:lnTo>
                  <a:pt x="26790" y="223243"/>
                </a:lnTo>
                <a:lnTo>
                  <a:pt x="26790" y="223243"/>
                </a:lnTo>
                <a:lnTo>
                  <a:pt x="35719" y="232172"/>
                </a:lnTo>
                <a:lnTo>
                  <a:pt x="44649" y="223243"/>
                </a:lnTo>
                <a:lnTo>
                  <a:pt x="44649" y="223243"/>
                </a:lnTo>
                <a:lnTo>
                  <a:pt x="62508" y="223243"/>
                </a:lnTo>
                <a:lnTo>
                  <a:pt x="71438" y="214313"/>
                </a:lnTo>
                <a:lnTo>
                  <a:pt x="80368" y="214313"/>
                </a:lnTo>
                <a:lnTo>
                  <a:pt x="98227" y="205383"/>
                </a:lnTo>
                <a:lnTo>
                  <a:pt x="116086" y="196453"/>
                </a:lnTo>
                <a:lnTo>
                  <a:pt x="133946" y="196453"/>
                </a:lnTo>
                <a:lnTo>
                  <a:pt x="151805" y="187524"/>
                </a:lnTo>
                <a:lnTo>
                  <a:pt x="169665" y="178594"/>
                </a:lnTo>
                <a:lnTo>
                  <a:pt x="187524" y="178594"/>
                </a:lnTo>
                <a:lnTo>
                  <a:pt x="196454" y="169664"/>
                </a:lnTo>
                <a:lnTo>
                  <a:pt x="214313" y="160735"/>
                </a:lnTo>
                <a:lnTo>
                  <a:pt x="223243" y="160735"/>
                </a:lnTo>
                <a:lnTo>
                  <a:pt x="232172" y="160735"/>
                </a:lnTo>
                <a:lnTo>
                  <a:pt x="241102" y="160735"/>
                </a:lnTo>
                <a:lnTo>
                  <a:pt x="241102" y="151805"/>
                </a:lnTo>
                <a:lnTo>
                  <a:pt x="250032" y="151805"/>
                </a:lnTo>
                <a:lnTo>
                  <a:pt x="258961" y="151805"/>
                </a:lnTo>
                <a:lnTo>
                  <a:pt x="258961" y="151805"/>
                </a:lnTo>
                <a:lnTo>
                  <a:pt x="258961" y="151805"/>
                </a:lnTo>
                <a:lnTo>
                  <a:pt x="258961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4634507" y="3964781"/>
            <a:ext cx="44650" cy="535782"/>
          </a:xfrm>
          <a:custGeom>
            <a:avLst/>
            <a:gdLst/>
            <a:ahLst/>
            <a:cxnLst/>
            <a:rect l="0" t="0" r="0" b="0"/>
            <a:pathLst>
              <a:path w="44650" h="53578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8930" y="71437"/>
                </a:lnTo>
                <a:lnTo>
                  <a:pt x="8930" y="98226"/>
                </a:lnTo>
                <a:lnTo>
                  <a:pt x="17860" y="133945"/>
                </a:lnTo>
                <a:lnTo>
                  <a:pt x="17860" y="160734"/>
                </a:lnTo>
                <a:lnTo>
                  <a:pt x="26789" y="196453"/>
                </a:lnTo>
                <a:lnTo>
                  <a:pt x="26789" y="232172"/>
                </a:lnTo>
                <a:lnTo>
                  <a:pt x="26789" y="267890"/>
                </a:lnTo>
                <a:lnTo>
                  <a:pt x="35719" y="312539"/>
                </a:lnTo>
                <a:lnTo>
                  <a:pt x="35719" y="348258"/>
                </a:lnTo>
                <a:lnTo>
                  <a:pt x="35719" y="392906"/>
                </a:lnTo>
                <a:lnTo>
                  <a:pt x="44649" y="437555"/>
                </a:lnTo>
                <a:lnTo>
                  <a:pt x="44649" y="482203"/>
                </a:lnTo>
                <a:lnTo>
                  <a:pt x="44649" y="517922"/>
                </a:lnTo>
                <a:lnTo>
                  <a:pt x="44649" y="535781"/>
                </a:lnTo>
                <a:lnTo>
                  <a:pt x="44649" y="53578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4839890" y="4491632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4920258" y="442019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4857750" y="439340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4866679" y="4384476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5045273" y="3857625"/>
            <a:ext cx="410767" cy="607219"/>
          </a:xfrm>
          <a:custGeom>
            <a:avLst/>
            <a:gdLst/>
            <a:ahLst/>
            <a:cxnLst/>
            <a:rect l="0" t="0" r="0" b="0"/>
            <a:pathLst>
              <a:path w="410767" h="607219">
                <a:moveTo>
                  <a:pt x="8930" y="508992"/>
                </a:moveTo>
                <a:lnTo>
                  <a:pt x="8930" y="508992"/>
                </a:lnTo>
                <a:lnTo>
                  <a:pt x="8930" y="508992"/>
                </a:lnTo>
                <a:lnTo>
                  <a:pt x="0" y="508992"/>
                </a:lnTo>
                <a:lnTo>
                  <a:pt x="0" y="517921"/>
                </a:lnTo>
                <a:lnTo>
                  <a:pt x="0" y="517921"/>
                </a:lnTo>
                <a:lnTo>
                  <a:pt x="0" y="517921"/>
                </a:lnTo>
                <a:lnTo>
                  <a:pt x="0" y="517921"/>
                </a:lnTo>
                <a:lnTo>
                  <a:pt x="0" y="508992"/>
                </a:lnTo>
                <a:lnTo>
                  <a:pt x="0" y="508992"/>
                </a:lnTo>
                <a:lnTo>
                  <a:pt x="8930" y="508992"/>
                </a:lnTo>
                <a:lnTo>
                  <a:pt x="8930" y="500062"/>
                </a:lnTo>
                <a:lnTo>
                  <a:pt x="8930" y="491132"/>
                </a:lnTo>
                <a:lnTo>
                  <a:pt x="8930" y="482203"/>
                </a:lnTo>
                <a:lnTo>
                  <a:pt x="17860" y="464343"/>
                </a:lnTo>
                <a:lnTo>
                  <a:pt x="17860" y="446484"/>
                </a:lnTo>
                <a:lnTo>
                  <a:pt x="17860" y="428625"/>
                </a:lnTo>
                <a:lnTo>
                  <a:pt x="26790" y="401836"/>
                </a:lnTo>
                <a:lnTo>
                  <a:pt x="26790" y="375046"/>
                </a:lnTo>
                <a:lnTo>
                  <a:pt x="35719" y="348257"/>
                </a:lnTo>
                <a:lnTo>
                  <a:pt x="35719" y="321468"/>
                </a:lnTo>
                <a:lnTo>
                  <a:pt x="44649" y="285750"/>
                </a:lnTo>
                <a:lnTo>
                  <a:pt x="44649" y="258961"/>
                </a:lnTo>
                <a:lnTo>
                  <a:pt x="53579" y="223242"/>
                </a:lnTo>
                <a:lnTo>
                  <a:pt x="62508" y="187523"/>
                </a:lnTo>
                <a:lnTo>
                  <a:pt x="71438" y="160734"/>
                </a:lnTo>
                <a:lnTo>
                  <a:pt x="71438" y="125015"/>
                </a:lnTo>
                <a:lnTo>
                  <a:pt x="80368" y="98226"/>
                </a:lnTo>
                <a:lnTo>
                  <a:pt x="89297" y="71437"/>
                </a:lnTo>
                <a:lnTo>
                  <a:pt x="98227" y="44648"/>
                </a:lnTo>
                <a:lnTo>
                  <a:pt x="107157" y="26789"/>
                </a:lnTo>
                <a:lnTo>
                  <a:pt x="116086" y="17859"/>
                </a:lnTo>
                <a:lnTo>
                  <a:pt x="116086" y="8929"/>
                </a:lnTo>
                <a:lnTo>
                  <a:pt x="125016" y="0"/>
                </a:lnTo>
                <a:lnTo>
                  <a:pt x="133946" y="0"/>
                </a:lnTo>
                <a:lnTo>
                  <a:pt x="133946" y="8929"/>
                </a:lnTo>
                <a:lnTo>
                  <a:pt x="133946" y="17859"/>
                </a:lnTo>
                <a:lnTo>
                  <a:pt x="133946" y="35718"/>
                </a:lnTo>
                <a:lnTo>
                  <a:pt x="142875" y="53578"/>
                </a:lnTo>
                <a:lnTo>
                  <a:pt x="142875" y="80367"/>
                </a:lnTo>
                <a:lnTo>
                  <a:pt x="142875" y="107156"/>
                </a:lnTo>
                <a:lnTo>
                  <a:pt x="151805" y="142875"/>
                </a:lnTo>
                <a:lnTo>
                  <a:pt x="151805" y="187523"/>
                </a:lnTo>
                <a:lnTo>
                  <a:pt x="160735" y="223242"/>
                </a:lnTo>
                <a:lnTo>
                  <a:pt x="169665" y="267890"/>
                </a:lnTo>
                <a:lnTo>
                  <a:pt x="178594" y="312539"/>
                </a:lnTo>
                <a:lnTo>
                  <a:pt x="187524" y="357187"/>
                </a:lnTo>
                <a:lnTo>
                  <a:pt x="196454" y="401836"/>
                </a:lnTo>
                <a:lnTo>
                  <a:pt x="205383" y="446484"/>
                </a:lnTo>
                <a:lnTo>
                  <a:pt x="223243" y="482203"/>
                </a:lnTo>
                <a:lnTo>
                  <a:pt x="232172" y="517921"/>
                </a:lnTo>
                <a:lnTo>
                  <a:pt x="241102" y="544711"/>
                </a:lnTo>
                <a:lnTo>
                  <a:pt x="250032" y="571500"/>
                </a:lnTo>
                <a:lnTo>
                  <a:pt x="258961" y="589359"/>
                </a:lnTo>
                <a:lnTo>
                  <a:pt x="267891" y="598289"/>
                </a:lnTo>
                <a:lnTo>
                  <a:pt x="276821" y="607218"/>
                </a:lnTo>
                <a:lnTo>
                  <a:pt x="276821" y="607218"/>
                </a:lnTo>
                <a:lnTo>
                  <a:pt x="276821" y="607218"/>
                </a:lnTo>
                <a:lnTo>
                  <a:pt x="276821" y="598289"/>
                </a:lnTo>
                <a:lnTo>
                  <a:pt x="285750" y="589359"/>
                </a:lnTo>
                <a:lnTo>
                  <a:pt x="285750" y="571500"/>
                </a:lnTo>
                <a:lnTo>
                  <a:pt x="294680" y="553640"/>
                </a:lnTo>
                <a:lnTo>
                  <a:pt x="294680" y="526851"/>
                </a:lnTo>
                <a:lnTo>
                  <a:pt x="303610" y="500062"/>
                </a:lnTo>
                <a:lnTo>
                  <a:pt x="303610" y="473273"/>
                </a:lnTo>
                <a:lnTo>
                  <a:pt x="312540" y="437554"/>
                </a:lnTo>
                <a:lnTo>
                  <a:pt x="321469" y="401836"/>
                </a:lnTo>
                <a:lnTo>
                  <a:pt x="330399" y="357187"/>
                </a:lnTo>
                <a:lnTo>
                  <a:pt x="330399" y="321468"/>
                </a:lnTo>
                <a:lnTo>
                  <a:pt x="339329" y="285750"/>
                </a:lnTo>
                <a:lnTo>
                  <a:pt x="348258" y="250031"/>
                </a:lnTo>
                <a:lnTo>
                  <a:pt x="357188" y="223242"/>
                </a:lnTo>
                <a:lnTo>
                  <a:pt x="366118" y="187523"/>
                </a:lnTo>
                <a:lnTo>
                  <a:pt x="375047" y="160734"/>
                </a:lnTo>
                <a:lnTo>
                  <a:pt x="383977" y="142875"/>
                </a:lnTo>
                <a:lnTo>
                  <a:pt x="392907" y="125015"/>
                </a:lnTo>
                <a:lnTo>
                  <a:pt x="392907" y="107156"/>
                </a:lnTo>
                <a:lnTo>
                  <a:pt x="401836" y="89296"/>
                </a:lnTo>
                <a:lnTo>
                  <a:pt x="401836" y="80367"/>
                </a:lnTo>
                <a:lnTo>
                  <a:pt x="410766" y="71437"/>
                </a:lnTo>
                <a:lnTo>
                  <a:pt x="410766" y="714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5643562" y="3786187"/>
            <a:ext cx="35720" cy="482204"/>
          </a:xfrm>
          <a:custGeom>
            <a:avLst/>
            <a:gdLst/>
            <a:ahLst/>
            <a:cxnLst/>
            <a:rect l="0" t="0" r="0" b="0"/>
            <a:pathLst>
              <a:path w="35720" h="482204">
                <a:moveTo>
                  <a:pt x="35719" y="0"/>
                </a:moveTo>
                <a:lnTo>
                  <a:pt x="35719" y="8930"/>
                </a:lnTo>
                <a:lnTo>
                  <a:pt x="35719" y="8930"/>
                </a:lnTo>
                <a:lnTo>
                  <a:pt x="35719" y="17859"/>
                </a:lnTo>
                <a:lnTo>
                  <a:pt x="35719" y="35719"/>
                </a:lnTo>
                <a:lnTo>
                  <a:pt x="35719" y="53578"/>
                </a:lnTo>
                <a:lnTo>
                  <a:pt x="35719" y="71438"/>
                </a:lnTo>
                <a:lnTo>
                  <a:pt x="26789" y="98227"/>
                </a:lnTo>
                <a:lnTo>
                  <a:pt x="26789" y="125016"/>
                </a:lnTo>
                <a:lnTo>
                  <a:pt x="17859" y="151805"/>
                </a:lnTo>
                <a:lnTo>
                  <a:pt x="17859" y="187524"/>
                </a:lnTo>
                <a:lnTo>
                  <a:pt x="17859" y="223242"/>
                </a:lnTo>
                <a:lnTo>
                  <a:pt x="8930" y="258961"/>
                </a:lnTo>
                <a:lnTo>
                  <a:pt x="8930" y="303609"/>
                </a:lnTo>
                <a:lnTo>
                  <a:pt x="0" y="339328"/>
                </a:lnTo>
                <a:lnTo>
                  <a:pt x="0" y="383977"/>
                </a:lnTo>
                <a:lnTo>
                  <a:pt x="0" y="419695"/>
                </a:lnTo>
                <a:lnTo>
                  <a:pt x="0" y="446484"/>
                </a:lnTo>
                <a:lnTo>
                  <a:pt x="0" y="482203"/>
                </a:lnTo>
                <a:lnTo>
                  <a:pt x="0" y="482203"/>
                </a:lnTo>
                <a:lnTo>
                  <a:pt x="0" y="48220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5750718" y="3750468"/>
            <a:ext cx="196454" cy="526853"/>
          </a:xfrm>
          <a:custGeom>
            <a:avLst/>
            <a:gdLst/>
            <a:ahLst/>
            <a:cxnLst/>
            <a:rect l="0" t="0" r="0" b="0"/>
            <a:pathLst>
              <a:path w="196454" h="52685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17860" y="71438"/>
                </a:lnTo>
                <a:lnTo>
                  <a:pt x="26789" y="98227"/>
                </a:lnTo>
                <a:lnTo>
                  <a:pt x="44649" y="125016"/>
                </a:lnTo>
                <a:lnTo>
                  <a:pt x="53578" y="151805"/>
                </a:lnTo>
                <a:lnTo>
                  <a:pt x="62508" y="178594"/>
                </a:lnTo>
                <a:lnTo>
                  <a:pt x="80368" y="214313"/>
                </a:lnTo>
                <a:lnTo>
                  <a:pt x="89297" y="241102"/>
                </a:lnTo>
                <a:lnTo>
                  <a:pt x="107157" y="276821"/>
                </a:lnTo>
                <a:lnTo>
                  <a:pt x="116086" y="312539"/>
                </a:lnTo>
                <a:lnTo>
                  <a:pt x="133946" y="348258"/>
                </a:lnTo>
                <a:lnTo>
                  <a:pt x="142875" y="375047"/>
                </a:lnTo>
                <a:lnTo>
                  <a:pt x="151805" y="401836"/>
                </a:lnTo>
                <a:lnTo>
                  <a:pt x="169664" y="428625"/>
                </a:lnTo>
                <a:lnTo>
                  <a:pt x="178594" y="455414"/>
                </a:lnTo>
                <a:lnTo>
                  <a:pt x="178594" y="482203"/>
                </a:lnTo>
                <a:lnTo>
                  <a:pt x="187524" y="491133"/>
                </a:lnTo>
                <a:lnTo>
                  <a:pt x="196453" y="508993"/>
                </a:lnTo>
                <a:lnTo>
                  <a:pt x="196453" y="517922"/>
                </a:lnTo>
                <a:lnTo>
                  <a:pt x="196453" y="526852"/>
                </a:lnTo>
                <a:lnTo>
                  <a:pt x="196453" y="526852"/>
                </a:lnTo>
                <a:lnTo>
                  <a:pt x="196453" y="52685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5679281" y="4018359"/>
            <a:ext cx="241102" cy="53579"/>
          </a:xfrm>
          <a:custGeom>
            <a:avLst/>
            <a:gdLst/>
            <a:ahLst/>
            <a:cxnLst/>
            <a:rect l="0" t="0" r="0" b="0"/>
            <a:pathLst>
              <a:path w="241102" h="5357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71437" y="8930"/>
                </a:lnTo>
                <a:lnTo>
                  <a:pt x="98226" y="8930"/>
                </a:lnTo>
                <a:lnTo>
                  <a:pt x="125015" y="17859"/>
                </a:lnTo>
                <a:lnTo>
                  <a:pt x="160734" y="26789"/>
                </a:lnTo>
                <a:lnTo>
                  <a:pt x="196453" y="35719"/>
                </a:lnTo>
                <a:lnTo>
                  <a:pt x="223242" y="44648"/>
                </a:lnTo>
                <a:lnTo>
                  <a:pt x="241101" y="53578"/>
                </a:lnTo>
                <a:lnTo>
                  <a:pt x="241101" y="5357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4018359" y="1134070"/>
            <a:ext cx="250032" cy="473275"/>
          </a:xfrm>
          <a:custGeom>
            <a:avLst/>
            <a:gdLst/>
            <a:ahLst/>
            <a:cxnLst/>
            <a:rect l="0" t="0" r="0" b="0"/>
            <a:pathLst>
              <a:path w="250032" h="473275">
                <a:moveTo>
                  <a:pt x="17859" y="473274"/>
                </a:moveTo>
                <a:lnTo>
                  <a:pt x="17859" y="464344"/>
                </a:lnTo>
                <a:lnTo>
                  <a:pt x="8930" y="455414"/>
                </a:lnTo>
                <a:lnTo>
                  <a:pt x="8930" y="437555"/>
                </a:lnTo>
                <a:lnTo>
                  <a:pt x="8930" y="419696"/>
                </a:lnTo>
                <a:lnTo>
                  <a:pt x="0" y="392906"/>
                </a:lnTo>
                <a:lnTo>
                  <a:pt x="0" y="366117"/>
                </a:lnTo>
                <a:lnTo>
                  <a:pt x="0" y="339328"/>
                </a:lnTo>
                <a:lnTo>
                  <a:pt x="0" y="312539"/>
                </a:lnTo>
                <a:lnTo>
                  <a:pt x="8930" y="276821"/>
                </a:lnTo>
                <a:lnTo>
                  <a:pt x="17859" y="250032"/>
                </a:lnTo>
                <a:lnTo>
                  <a:pt x="26789" y="223243"/>
                </a:lnTo>
                <a:lnTo>
                  <a:pt x="26789" y="187524"/>
                </a:lnTo>
                <a:lnTo>
                  <a:pt x="44648" y="160735"/>
                </a:lnTo>
                <a:lnTo>
                  <a:pt x="53578" y="125016"/>
                </a:lnTo>
                <a:lnTo>
                  <a:pt x="62508" y="98227"/>
                </a:lnTo>
                <a:lnTo>
                  <a:pt x="71437" y="71438"/>
                </a:lnTo>
                <a:lnTo>
                  <a:pt x="80367" y="53578"/>
                </a:lnTo>
                <a:lnTo>
                  <a:pt x="89297" y="35719"/>
                </a:lnTo>
                <a:lnTo>
                  <a:pt x="98227" y="17860"/>
                </a:lnTo>
                <a:lnTo>
                  <a:pt x="107156" y="8930"/>
                </a:lnTo>
                <a:lnTo>
                  <a:pt x="116086" y="0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8930"/>
                </a:lnTo>
                <a:lnTo>
                  <a:pt x="133945" y="17860"/>
                </a:lnTo>
                <a:lnTo>
                  <a:pt x="142875" y="26789"/>
                </a:lnTo>
                <a:lnTo>
                  <a:pt x="151805" y="44649"/>
                </a:lnTo>
                <a:lnTo>
                  <a:pt x="160734" y="71438"/>
                </a:lnTo>
                <a:lnTo>
                  <a:pt x="169664" y="98227"/>
                </a:lnTo>
                <a:lnTo>
                  <a:pt x="178594" y="125016"/>
                </a:lnTo>
                <a:lnTo>
                  <a:pt x="187523" y="160735"/>
                </a:lnTo>
                <a:lnTo>
                  <a:pt x="196453" y="187524"/>
                </a:lnTo>
                <a:lnTo>
                  <a:pt x="205383" y="223243"/>
                </a:lnTo>
                <a:lnTo>
                  <a:pt x="214312" y="258961"/>
                </a:lnTo>
                <a:lnTo>
                  <a:pt x="223242" y="285750"/>
                </a:lnTo>
                <a:lnTo>
                  <a:pt x="223242" y="321469"/>
                </a:lnTo>
                <a:lnTo>
                  <a:pt x="232172" y="348258"/>
                </a:lnTo>
                <a:lnTo>
                  <a:pt x="241102" y="366117"/>
                </a:lnTo>
                <a:lnTo>
                  <a:pt x="241102" y="383977"/>
                </a:lnTo>
                <a:lnTo>
                  <a:pt x="241102" y="401836"/>
                </a:lnTo>
                <a:lnTo>
                  <a:pt x="250031" y="410766"/>
                </a:lnTo>
                <a:lnTo>
                  <a:pt x="250031" y="410766"/>
                </a:lnTo>
                <a:lnTo>
                  <a:pt x="250031" y="419696"/>
                </a:lnTo>
                <a:lnTo>
                  <a:pt x="250031" y="419696"/>
                </a:lnTo>
                <a:lnTo>
                  <a:pt x="250031" y="410766"/>
                </a:lnTo>
                <a:lnTo>
                  <a:pt x="250031" y="410766"/>
                </a:lnTo>
                <a:lnTo>
                  <a:pt x="250031" y="401836"/>
                </a:lnTo>
                <a:lnTo>
                  <a:pt x="241102" y="392906"/>
                </a:lnTo>
                <a:lnTo>
                  <a:pt x="241102" y="375047"/>
                </a:lnTo>
                <a:lnTo>
                  <a:pt x="241102" y="357188"/>
                </a:lnTo>
                <a:lnTo>
                  <a:pt x="232172" y="339328"/>
                </a:lnTo>
                <a:lnTo>
                  <a:pt x="232172" y="321469"/>
                </a:lnTo>
                <a:lnTo>
                  <a:pt x="223242" y="294680"/>
                </a:lnTo>
                <a:lnTo>
                  <a:pt x="223242" y="285750"/>
                </a:lnTo>
                <a:lnTo>
                  <a:pt x="223242" y="276821"/>
                </a:lnTo>
                <a:lnTo>
                  <a:pt x="223242" y="27682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3929062" y="1285875"/>
            <a:ext cx="482204" cy="455415"/>
          </a:xfrm>
          <a:custGeom>
            <a:avLst/>
            <a:gdLst/>
            <a:ahLst/>
            <a:cxnLst/>
            <a:rect l="0" t="0" r="0" b="0"/>
            <a:pathLst>
              <a:path w="482204" h="455415">
                <a:moveTo>
                  <a:pt x="142875" y="35719"/>
                </a:moveTo>
                <a:lnTo>
                  <a:pt x="133945" y="35719"/>
                </a:lnTo>
                <a:lnTo>
                  <a:pt x="116086" y="35719"/>
                </a:lnTo>
                <a:lnTo>
                  <a:pt x="98227" y="26789"/>
                </a:lnTo>
                <a:lnTo>
                  <a:pt x="71438" y="26789"/>
                </a:lnTo>
                <a:lnTo>
                  <a:pt x="44649" y="26789"/>
                </a:lnTo>
                <a:lnTo>
                  <a:pt x="26789" y="26789"/>
                </a:lnTo>
                <a:lnTo>
                  <a:pt x="17859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0" y="17859"/>
                </a:lnTo>
                <a:lnTo>
                  <a:pt x="0" y="8930"/>
                </a:lnTo>
                <a:lnTo>
                  <a:pt x="8930" y="8930"/>
                </a:lnTo>
                <a:lnTo>
                  <a:pt x="17859" y="8930"/>
                </a:lnTo>
                <a:lnTo>
                  <a:pt x="26789" y="0"/>
                </a:lnTo>
                <a:lnTo>
                  <a:pt x="44649" y="0"/>
                </a:lnTo>
                <a:lnTo>
                  <a:pt x="62508" y="0"/>
                </a:lnTo>
                <a:lnTo>
                  <a:pt x="80367" y="0"/>
                </a:lnTo>
                <a:lnTo>
                  <a:pt x="116086" y="0"/>
                </a:lnTo>
                <a:lnTo>
                  <a:pt x="142875" y="0"/>
                </a:lnTo>
                <a:lnTo>
                  <a:pt x="178594" y="0"/>
                </a:lnTo>
                <a:lnTo>
                  <a:pt x="214313" y="0"/>
                </a:lnTo>
                <a:lnTo>
                  <a:pt x="258961" y="8930"/>
                </a:lnTo>
                <a:lnTo>
                  <a:pt x="294680" y="17859"/>
                </a:lnTo>
                <a:lnTo>
                  <a:pt x="330399" y="17859"/>
                </a:lnTo>
                <a:lnTo>
                  <a:pt x="375047" y="26789"/>
                </a:lnTo>
                <a:lnTo>
                  <a:pt x="410766" y="44648"/>
                </a:lnTo>
                <a:lnTo>
                  <a:pt x="437555" y="53578"/>
                </a:lnTo>
                <a:lnTo>
                  <a:pt x="464344" y="71438"/>
                </a:lnTo>
                <a:lnTo>
                  <a:pt x="482203" y="80367"/>
                </a:lnTo>
                <a:lnTo>
                  <a:pt x="482203" y="98227"/>
                </a:lnTo>
                <a:lnTo>
                  <a:pt x="482203" y="116086"/>
                </a:lnTo>
                <a:lnTo>
                  <a:pt x="464344" y="133945"/>
                </a:lnTo>
                <a:lnTo>
                  <a:pt x="437555" y="160734"/>
                </a:lnTo>
                <a:lnTo>
                  <a:pt x="401836" y="187523"/>
                </a:lnTo>
                <a:lnTo>
                  <a:pt x="366117" y="214312"/>
                </a:lnTo>
                <a:lnTo>
                  <a:pt x="321469" y="241101"/>
                </a:lnTo>
                <a:lnTo>
                  <a:pt x="267891" y="276820"/>
                </a:lnTo>
                <a:lnTo>
                  <a:pt x="223242" y="312539"/>
                </a:lnTo>
                <a:lnTo>
                  <a:pt x="169664" y="357187"/>
                </a:lnTo>
                <a:lnTo>
                  <a:pt x="125016" y="401836"/>
                </a:lnTo>
                <a:lnTo>
                  <a:pt x="62508" y="455414"/>
                </a:lnTo>
                <a:lnTo>
                  <a:pt x="62508" y="455414"/>
                </a:lnTo>
                <a:lnTo>
                  <a:pt x="62508" y="45541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669727" y="1982390"/>
            <a:ext cx="151805" cy="35720"/>
          </a:xfrm>
          <a:custGeom>
            <a:avLst/>
            <a:gdLst/>
            <a:ahLst/>
            <a:cxnLst/>
            <a:rect l="0" t="0" r="0" b="0"/>
            <a:pathLst>
              <a:path w="151805" h="35720">
                <a:moveTo>
                  <a:pt x="0" y="0"/>
                </a:moveTo>
                <a:lnTo>
                  <a:pt x="8929" y="0"/>
                </a:lnTo>
                <a:lnTo>
                  <a:pt x="17859" y="8930"/>
                </a:lnTo>
                <a:lnTo>
                  <a:pt x="44648" y="8930"/>
                </a:lnTo>
                <a:lnTo>
                  <a:pt x="71437" y="17860"/>
                </a:lnTo>
                <a:lnTo>
                  <a:pt x="107156" y="26789"/>
                </a:lnTo>
                <a:lnTo>
                  <a:pt x="133945" y="35719"/>
                </a:lnTo>
                <a:lnTo>
                  <a:pt x="151804" y="35719"/>
                </a:lnTo>
                <a:lnTo>
                  <a:pt x="151804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1026914" y="1785937"/>
            <a:ext cx="196454" cy="500064"/>
          </a:xfrm>
          <a:custGeom>
            <a:avLst/>
            <a:gdLst/>
            <a:ahLst/>
            <a:cxnLst/>
            <a:rect l="0" t="0" r="0" b="0"/>
            <a:pathLst>
              <a:path w="196454" h="500064">
                <a:moveTo>
                  <a:pt x="125016" y="267891"/>
                </a:moveTo>
                <a:lnTo>
                  <a:pt x="125016" y="267891"/>
                </a:lnTo>
                <a:lnTo>
                  <a:pt x="125016" y="267891"/>
                </a:lnTo>
                <a:lnTo>
                  <a:pt x="125016" y="267891"/>
                </a:lnTo>
                <a:lnTo>
                  <a:pt x="125016" y="258961"/>
                </a:lnTo>
                <a:lnTo>
                  <a:pt x="116086" y="250032"/>
                </a:lnTo>
                <a:lnTo>
                  <a:pt x="116086" y="241102"/>
                </a:lnTo>
                <a:lnTo>
                  <a:pt x="107156" y="241102"/>
                </a:lnTo>
                <a:lnTo>
                  <a:pt x="98227" y="232172"/>
                </a:lnTo>
                <a:lnTo>
                  <a:pt x="89297" y="223242"/>
                </a:lnTo>
                <a:lnTo>
                  <a:pt x="71437" y="223242"/>
                </a:lnTo>
                <a:lnTo>
                  <a:pt x="62508" y="223242"/>
                </a:lnTo>
                <a:lnTo>
                  <a:pt x="44648" y="232172"/>
                </a:lnTo>
                <a:lnTo>
                  <a:pt x="35719" y="241102"/>
                </a:lnTo>
                <a:lnTo>
                  <a:pt x="26789" y="258961"/>
                </a:lnTo>
                <a:lnTo>
                  <a:pt x="8930" y="276821"/>
                </a:lnTo>
                <a:lnTo>
                  <a:pt x="8930" y="294680"/>
                </a:lnTo>
                <a:lnTo>
                  <a:pt x="0" y="321469"/>
                </a:lnTo>
                <a:lnTo>
                  <a:pt x="0" y="357188"/>
                </a:lnTo>
                <a:lnTo>
                  <a:pt x="8930" y="383977"/>
                </a:lnTo>
                <a:lnTo>
                  <a:pt x="8930" y="410766"/>
                </a:lnTo>
                <a:lnTo>
                  <a:pt x="17859" y="437555"/>
                </a:lnTo>
                <a:lnTo>
                  <a:pt x="26789" y="455414"/>
                </a:lnTo>
                <a:lnTo>
                  <a:pt x="35719" y="473274"/>
                </a:lnTo>
                <a:lnTo>
                  <a:pt x="44648" y="491133"/>
                </a:lnTo>
                <a:lnTo>
                  <a:pt x="62508" y="500063"/>
                </a:lnTo>
                <a:lnTo>
                  <a:pt x="71437" y="500063"/>
                </a:lnTo>
                <a:lnTo>
                  <a:pt x="80367" y="500063"/>
                </a:lnTo>
                <a:lnTo>
                  <a:pt x="98227" y="491133"/>
                </a:lnTo>
                <a:lnTo>
                  <a:pt x="107156" y="482203"/>
                </a:lnTo>
                <a:lnTo>
                  <a:pt x="116086" y="464344"/>
                </a:lnTo>
                <a:lnTo>
                  <a:pt x="125016" y="446485"/>
                </a:lnTo>
                <a:lnTo>
                  <a:pt x="133945" y="419696"/>
                </a:lnTo>
                <a:lnTo>
                  <a:pt x="151805" y="392907"/>
                </a:lnTo>
                <a:lnTo>
                  <a:pt x="151805" y="366117"/>
                </a:lnTo>
                <a:lnTo>
                  <a:pt x="160734" y="330399"/>
                </a:lnTo>
                <a:lnTo>
                  <a:pt x="169664" y="303610"/>
                </a:lnTo>
                <a:lnTo>
                  <a:pt x="169664" y="267891"/>
                </a:lnTo>
                <a:lnTo>
                  <a:pt x="169664" y="232172"/>
                </a:lnTo>
                <a:lnTo>
                  <a:pt x="169664" y="196453"/>
                </a:lnTo>
                <a:lnTo>
                  <a:pt x="169664" y="160735"/>
                </a:lnTo>
                <a:lnTo>
                  <a:pt x="160734" y="125016"/>
                </a:lnTo>
                <a:lnTo>
                  <a:pt x="160734" y="98227"/>
                </a:lnTo>
                <a:lnTo>
                  <a:pt x="151805" y="71438"/>
                </a:lnTo>
                <a:lnTo>
                  <a:pt x="142875" y="44649"/>
                </a:lnTo>
                <a:lnTo>
                  <a:pt x="133945" y="26789"/>
                </a:lnTo>
                <a:lnTo>
                  <a:pt x="125016" y="893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107156" y="8930"/>
                </a:lnTo>
                <a:lnTo>
                  <a:pt x="98227" y="17860"/>
                </a:lnTo>
                <a:lnTo>
                  <a:pt x="107156" y="44649"/>
                </a:lnTo>
                <a:lnTo>
                  <a:pt x="107156" y="71438"/>
                </a:lnTo>
                <a:lnTo>
                  <a:pt x="116086" y="107157"/>
                </a:lnTo>
                <a:lnTo>
                  <a:pt x="116086" y="151805"/>
                </a:lnTo>
                <a:lnTo>
                  <a:pt x="133945" y="196453"/>
                </a:lnTo>
                <a:lnTo>
                  <a:pt x="142875" y="241102"/>
                </a:lnTo>
                <a:lnTo>
                  <a:pt x="151805" y="285750"/>
                </a:lnTo>
                <a:lnTo>
                  <a:pt x="160734" y="339328"/>
                </a:lnTo>
                <a:lnTo>
                  <a:pt x="178594" y="383977"/>
                </a:lnTo>
                <a:lnTo>
                  <a:pt x="178594" y="419696"/>
                </a:lnTo>
                <a:lnTo>
                  <a:pt x="187523" y="455414"/>
                </a:lnTo>
                <a:lnTo>
                  <a:pt x="196453" y="473274"/>
                </a:lnTo>
                <a:lnTo>
                  <a:pt x="196453" y="491133"/>
                </a:lnTo>
                <a:lnTo>
                  <a:pt x="196453" y="49113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1330523" y="2107406"/>
            <a:ext cx="98228" cy="258962"/>
          </a:xfrm>
          <a:custGeom>
            <a:avLst/>
            <a:gdLst/>
            <a:ahLst/>
            <a:cxnLst/>
            <a:rect l="0" t="0" r="0" b="0"/>
            <a:pathLst>
              <a:path w="98228" h="258962">
                <a:moveTo>
                  <a:pt x="17860" y="98227"/>
                </a:moveTo>
                <a:lnTo>
                  <a:pt x="17860" y="98227"/>
                </a:lnTo>
                <a:lnTo>
                  <a:pt x="26790" y="98227"/>
                </a:lnTo>
                <a:lnTo>
                  <a:pt x="35719" y="98227"/>
                </a:lnTo>
                <a:lnTo>
                  <a:pt x="53579" y="89297"/>
                </a:lnTo>
                <a:lnTo>
                  <a:pt x="62508" y="89297"/>
                </a:lnTo>
                <a:lnTo>
                  <a:pt x="71438" y="80367"/>
                </a:lnTo>
                <a:lnTo>
                  <a:pt x="80368" y="71438"/>
                </a:lnTo>
                <a:lnTo>
                  <a:pt x="89297" y="62508"/>
                </a:lnTo>
                <a:lnTo>
                  <a:pt x="98227" y="44648"/>
                </a:lnTo>
                <a:lnTo>
                  <a:pt x="98227" y="35719"/>
                </a:lnTo>
                <a:lnTo>
                  <a:pt x="98227" y="17859"/>
                </a:lnTo>
                <a:lnTo>
                  <a:pt x="89297" y="8930"/>
                </a:lnTo>
                <a:lnTo>
                  <a:pt x="80368" y="8930"/>
                </a:lnTo>
                <a:lnTo>
                  <a:pt x="71438" y="0"/>
                </a:lnTo>
                <a:lnTo>
                  <a:pt x="53579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17860" y="26789"/>
                </a:lnTo>
                <a:lnTo>
                  <a:pt x="893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107156"/>
                </a:lnTo>
                <a:lnTo>
                  <a:pt x="0" y="133945"/>
                </a:lnTo>
                <a:lnTo>
                  <a:pt x="8930" y="160734"/>
                </a:lnTo>
                <a:lnTo>
                  <a:pt x="8930" y="187523"/>
                </a:lnTo>
                <a:lnTo>
                  <a:pt x="17860" y="205383"/>
                </a:lnTo>
                <a:lnTo>
                  <a:pt x="35719" y="232172"/>
                </a:lnTo>
                <a:lnTo>
                  <a:pt x="44649" y="250031"/>
                </a:lnTo>
                <a:lnTo>
                  <a:pt x="62508" y="258961"/>
                </a:lnTo>
                <a:lnTo>
                  <a:pt x="80368" y="258961"/>
                </a:lnTo>
                <a:lnTo>
                  <a:pt x="89297" y="258961"/>
                </a:lnTo>
                <a:lnTo>
                  <a:pt x="98227" y="258961"/>
                </a:lnTo>
                <a:lnTo>
                  <a:pt x="98227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1562695" y="1902023"/>
            <a:ext cx="250032" cy="482204"/>
          </a:xfrm>
          <a:custGeom>
            <a:avLst/>
            <a:gdLst/>
            <a:ahLst/>
            <a:cxnLst/>
            <a:rect l="0" t="0" r="0" b="0"/>
            <a:pathLst>
              <a:path w="250032" h="482204">
                <a:moveTo>
                  <a:pt x="0" y="0"/>
                </a:moveTo>
                <a:lnTo>
                  <a:pt x="0" y="0"/>
                </a:lnTo>
                <a:lnTo>
                  <a:pt x="0" y="17860"/>
                </a:lnTo>
                <a:lnTo>
                  <a:pt x="0" y="44649"/>
                </a:lnTo>
                <a:lnTo>
                  <a:pt x="8930" y="80367"/>
                </a:lnTo>
                <a:lnTo>
                  <a:pt x="8930" y="125016"/>
                </a:lnTo>
                <a:lnTo>
                  <a:pt x="8930" y="169664"/>
                </a:lnTo>
                <a:lnTo>
                  <a:pt x="17860" y="214313"/>
                </a:lnTo>
                <a:lnTo>
                  <a:pt x="17860" y="258961"/>
                </a:lnTo>
                <a:lnTo>
                  <a:pt x="26789" y="294680"/>
                </a:lnTo>
                <a:lnTo>
                  <a:pt x="26789" y="330399"/>
                </a:lnTo>
                <a:lnTo>
                  <a:pt x="26789" y="357188"/>
                </a:lnTo>
                <a:lnTo>
                  <a:pt x="26789" y="375047"/>
                </a:lnTo>
                <a:lnTo>
                  <a:pt x="26789" y="392906"/>
                </a:lnTo>
                <a:lnTo>
                  <a:pt x="35719" y="401836"/>
                </a:lnTo>
                <a:lnTo>
                  <a:pt x="35719" y="410766"/>
                </a:lnTo>
                <a:lnTo>
                  <a:pt x="35719" y="401836"/>
                </a:lnTo>
                <a:lnTo>
                  <a:pt x="35719" y="401836"/>
                </a:lnTo>
                <a:lnTo>
                  <a:pt x="44649" y="383977"/>
                </a:lnTo>
                <a:lnTo>
                  <a:pt x="44649" y="375047"/>
                </a:lnTo>
                <a:lnTo>
                  <a:pt x="53578" y="348258"/>
                </a:lnTo>
                <a:lnTo>
                  <a:pt x="53578" y="330399"/>
                </a:lnTo>
                <a:lnTo>
                  <a:pt x="62508" y="303610"/>
                </a:lnTo>
                <a:lnTo>
                  <a:pt x="71438" y="285750"/>
                </a:lnTo>
                <a:lnTo>
                  <a:pt x="80367" y="258961"/>
                </a:lnTo>
                <a:lnTo>
                  <a:pt x="89297" y="241102"/>
                </a:lnTo>
                <a:lnTo>
                  <a:pt x="98227" y="214313"/>
                </a:lnTo>
                <a:lnTo>
                  <a:pt x="107156" y="196453"/>
                </a:lnTo>
                <a:lnTo>
                  <a:pt x="116086" y="187524"/>
                </a:lnTo>
                <a:lnTo>
                  <a:pt x="125016" y="178594"/>
                </a:lnTo>
                <a:lnTo>
                  <a:pt x="133945" y="169664"/>
                </a:lnTo>
                <a:lnTo>
                  <a:pt x="142875" y="178594"/>
                </a:lnTo>
                <a:lnTo>
                  <a:pt x="160734" y="178594"/>
                </a:lnTo>
                <a:lnTo>
                  <a:pt x="169664" y="187524"/>
                </a:lnTo>
                <a:lnTo>
                  <a:pt x="178594" y="214313"/>
                </a:lnTo>
                <a:lnTo>
                  <a:pt x="187524" y="232172"/>
                </a:lnTo>
                <a:lnTo>
                  <a:pt x="196453" y="258961"/>
                </a:lnTo>
                <a:lnTo>
                  <a:pt x="205383" y="285750"/>
                </a:lnTo>
                <a:lnTo>
                  <a:pt x="214313" y="312539"/>
                </a:lnTo>
                <a:lnTo>
                  <a:pt x="214313" y="348258"/>
                </a:lnTo>
                <a:lnTo>
                  <a:pt x="223242" y="375047"/>
                </a:lnTo>
                <a:lnTo>
                  <a:pt x="232172" y="401836"/>
                </a:lnTo>
                <a:lnTo>
                  <a:pt x="232172" y="428625"/>
                </a:lnTo>
                <a:lnTo>
                  <a:pt x="241102" y="446485"/>
                </a:lnTo>
                <a:lnTo>
                  <a:pt x="241102" y="464344"/>
                </a:lnTo>
                <a:lnTo>
                  <a:pt x="250031" y="473274"/>
                </a:lnTo>
                <a:lnTo>
                  <a:pt x="250031" y="482203"/>
                </a:lnTo>
                <a:lnTo>
                  <a:pt x="250031" y="48220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1875234" y="2196703"/>
            <a:ext cx="53579" cy="196454"/>
          </a:xfrm>
          <a:custGeom>
            <a:avLst/>
            <a:gdLst/>
            <a:ahLst/>
            <a:cxnLst/>
            <a:rect l="0" t="0" r="0" b="0"/>
            <a:pathLst>
              <a:path w="53579" h="196454">
                <a:moveTo>
                  <a:pt x="0" y="0"/>
                </a:move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8930" y="71437"/>
                </a:lnTo>
                <a:lnTo>
                  <a:pt x="8930" y="98226"/>
                </a:lnTo>
                <a:lnTo>
                  <a:pt x="8930" y="116086"/>
                </a:lnTo>
                <a:lnTo>
                  <a:pt x="17860" y="133945"/>
                </a:lnTo>
                <a:lnTo>
                  <a:pt x="26789" y="160734"/>
                </a:lnTo>
                <a:lnTo>
                  <a:pt x="35719" y="169664"/>
                </a:lnTo>
                <a:lnTo>
                  <a:pt x="44649" y="187523"/>
                </a:lnTo>
                <a:lnTo>
                  <a:pt x="53578" y="187523"/>
                </a:lnTo>
                <a:lnTo>
                  <a:pt x="53578" y="196453"/>
                </a:lnTo>
                <a:lnTo>
                  <a:pt x="53578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1857375" y="2187773"/>
            <a:ext cx="178595" cy="419697"/>
          </a:xfrm>
          <a:custGeom>
            <a:avLst/>
            <a:gdLst/>
            <a:ahLst/>
            <a:cxnLst/>
            <a:rect l="0" t="0" r="0" b="0"/>
            <a:pathLst>
              <a:path w="178595" h="419697">
                <a:moveTo>
                  <a:pt x="178594" y="0"/>
                </a:moveTo>
                <a:lnTo>
                  <a:pt x="178594" y="0"/>
                </a:lnTo>
                <a:lnTo>
                  <a:pt x="169664" y="8930"/>
                </a:lnTo>
                <a:lnTo>
                  <a:pt x="160734" y="17860"/>
                </a:lnTo>
                <a:lnTo>
                  <a:pt x="151804" y="44649"/>
                </a:lnTo>
                <a:lnTo>
                  <a:pt x="142875" y="62508"/>
                </a:lnTo>
                <a:lnTo>
                  <a:pt x="133945" y="89297"/>
                </a:lnTo>
                <a:lnTo>
                  <a:pt x="116086" y="116086"/>
                </a:lnTo>
                <a:lnTo>
                  <a:pt x="107156" y="151805"/>
                </a:lnTo>
                <a:lnTo>
                  <a:pt x="89297" y="187524"/>
                </a:lnTo>
                <a:lnTo>
                  <a:pt x="80367" y="214313"/>
                </a:lnTo>
                <a:lnTo>
                  <a:pt x="62508" y="250031"/>
                </a:lnTo>
                <a:lnTo>
                  <a:pt x="53578" y="285750"/>
                </a:lnTo>
                <a:lnTo>
                  <a:pt x="44648" y="312540"/>
                </a:lnTo>
                <a:lnTo>
                  <a:pt x="35719" y="339329"/>
                </a:lnTo>
                <a:lnTo>
                  <a:pt x="17859" y="366118"/>
                </a:lnTo>
                <a:lnTo>
                  <a:pt x="8929" y="383977"/>
                </a:lnTo>
                <a:lnTo>
                  <a:pt x="8929" y="401836"/>
                </a:lnTo>
                <a:lnTo>
                  <a:pt x="0" y="419696"/>
                </a:lnTo>
                <a:lnTo>
                  <a:pt x="0" y="419696"/>
                </a:lnTo>
                <a:lnTo>
                  <a:pt x="0" y="41969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2053828" y="1955601"/>
            <a:ext cx="205384" cy="508994"/>
          </a:xfrm>
          <a:custGeom>
            <a:avLst/>
            <a:gdLst/>
            <a:ahLst/>
            <a:cxnLst/>
            <a:rect l="0" t="0" r="0" b="0"/>
            <a:pathLst>
              <a:path w="205384" h="508994">
                <a:moveTo>
                  <a:pt x="142875" y="241102"/>
                </a:moveTo>
                <a:lnTo>
                  <a:pt x="142875" y="241102"/>
                </a:lnTo>
                <a:lnTo>
                  <a:pt x="133945" y="232172"/>
                </a:lnTo>
                <a:lnTo>
                  <a:pt x="133945" y="232172"/>
                </a:lnTo>
                <a:lnTo>
                  <a:pt x="125016" y="232172"/>
                </a:lnTo>
                <a:lnTo>
                  <a:pt x="116086" y="232172"/>
                </a:lnTo>
                <a:lnTo>
                  <a:pt x="107156" y="241102"/>
                </a:lnTo>
                <a:lnTo>
                  <a:pt x="98226" y="241102"/>
                </a:lnTo>
                <a:lnTo>
                  <a:pt x="80367" y="258961"/>
                </a:lnTo>
                <a:lnTo>
                  <a:pt x="62508" y="267891"/>
                </a:lnTo>
                <a:lnTo>
                  <a:pt x="44648" y="285750"/>
                </a:lnTo>
                <a:lnTo>
                  <a:pt x="35719" y="312539"/>
                </a:lnTo>
                <a:lnTo>
                  <a:pt x="26789" y="330399"/>
                </a:lnTo>
                <a:lnTo>
                  <a:pt x="17859" y="357188"/>
                </a:lnTo>
                <a:lnTo>
                  <a:pt x="8930" y="383977"/>
                </a:lnTo>
                <a:lnTo>
                  <a:pt x="8930" y="410766"/>
                </a:lnTo>
                <a:lnTo>
                  <a:pt x="0" y="428625"/>
                </a:lnTo>
                <a:lnTo>
                  <a:pt x="8930" y="455414"/>
                </a:lnTo>
                <a:lnTo>
                  <a:pt x="8930" y="473274"/>
                </a:lnTo>
                <a:lnTo>
                  <a:pt x="17859" y="491133"/>
                </a:lnTo>
                <a:lnTo>
                  <a:pt x="26789" y="500063"/>
                </a:lnTo>
                <a:lnTo>
                  <a:pt x="35719" y="508993"/>
                </a:lnTo>
                <a:lnTo>
                  <a:pt x="53578" y="508993"/>
                </a:lnTo>
                <a:lnTo>
                  <a:pt x="62508" y="508993"/>
                </a:lnTo>
                <a:lnTo>
                  <a:pt x="80367" y="500063"/>
                </a:lnTo>
                <a:lnTo>
                  <a:pt x="98226" y="491133"/>
                </a:lnTo>
                <a:lnTo>
                  <a:pt x="107156" y="473274"/>
                </a:lnTo>
                <a:lnTo>
                  <a:pt x="125016" y="455414"/>
                </a:lnTo>
                <a:lnTo>
                  <a:pt x="133945" y="428625"/>
                </a:lnTo>
                <a:lnTo>
                  <a:pt x="151805" y="401836"/>
                </a:lnTo>
                <a:lnTo>
                  <a:pt x="160734" y="375047"/>
                </a:lnTo>
                <a:lnTo>
                  <a:pt x="169664" y="348258"/>
                </a:lnTo>
                <a:lnTo>
                  <a:pt x="178594" y="312539"/>
                </a:lnTo>
                <a:lnTo>
                  <a:pt x="196453" y="276821"/>
                </a:lnTo>
                <a:lnTo>
                  <a:pt x="196453" y="250032"/>
                </a:lnTo>
                <a:lnTo>
                  <a:pt x="205383" y="214313"/>
                </a:lnTo>
                <a:lnTo>
                  <a:pt x="205383" y="187524"/>
                </a:lnTo>
                <a:lnTo>
                  <a:pt x="205383" y="151805"/>
                </a:lnTo>
                <a:lnTo>
                  <a:pt x="205383" y="125016"/>
                </a:lnTo>
                <a:lnTo>
                  <a:pt x="196453" y="98227"/>
                </a:lnTo>
                <a:lnTo>
                  <a:pt x="196453" y="80368"/>
                </a:lnTo>
                <a:lnTo>
                  <a:pt x="196453" y="53578"/>
                </a:lnTo>
                <a:lnTo>
                  <a:pt x="187523" y="35719"/>
                </a:lnTo>
                <a:lnTo>
                  <a:pt x="187523" y="26789"/>
                </a:lnTo>
                <a:lnTo>
                  <a:pt x="178594" y="17860"/>
                </a:lnTo>
                <a:lnTo>
                  <a:pt x="178594" y="8930"/>
                </a:lnTo>
                <a:lnTo>
                  <a:pt x="178594" y="0"/>
                </a:lnTo>
                <a:lnTo>
                  <a:pt x="169664" y="0"/>
                </a:lnTo>
                <a:lnTo>
                  <a:pt x="169664" y="0"/>
                </a:lnTo>
                <a:lnTo>
                  <a:pt x="160734" y="8930"/>
                </a:lnTo>
                <a:lnTo>
                  <a:pt x="160734" y="8930"/>
                </a:lnTo>
                <a:lnTo>
                  <a:pt x="160734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241351" y="2187773"/>
            <a:ext cx="35720" cy="241103"/>
          </a:xfrm>
          <a:custGeom>
            <a:avLst/>
            <a:gdLst/>
            <a:ahLst/>
            <a:cxnLst/>
            <a:rect l="0" t="0" r="0" b="0"/>
            <a:pathLst>
              <a:path w="35720" h="241103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71438"/>
                </a:lnTo>
                <a:lnTo>
                  <a:pt x="0" y="89297"/>
                </a:lnTo>
                <a:lnTo>
                  <a:pt x="8930" y="116086"/>
                </a:lnTo>
                <a:lnTo>
                  <a:pt x="8930" y="142875"/>
                </a:lnTo>
                <a:lnTo>
                  <a:pt x="17860" y="169664"/>
                </a:lnTo>
                <a:lnTo>
                  <a:pt x="26789" y="196453"/>
                </a:lnTo>
                <a:lnTo>
                  <a:pt x="26789" y="214313"/>
                </a:lnTo>
                <a:lnTo>
                  <a:pt x="26789" y="232172"/>
                </a:lnTo>
                <a:lnTo>
                  <a:pt x="35719" y="241102"/>
                </a:lnTo>
                <a:lnTo>
                  <a:pt x="35719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2402086" y="2160984"/>
            <a:ext cx="89298" cy="312540"/>
          </a:xfrm>
          <a:custGeom>
            <a:avLst/>
            <a:gdLst/>
            <a:ahLst/>
            <a:cxnLst/>
            <a:rect l="0" t="0" r="0" b="0"/>
            <a:pathLst>
              <a:path w="89298" h="312540">
                <a:moveTo>
                  <a:pt x="0" y="223242"/>
                </a:moveTo>
                <a:lnTo>
                  <a:pt x="0" y="223242"/>
                </a:lnTo>
                <a:lnTo>
                  <a:pt x="0" y="241102"/>
                </a:lnTo>
                <a:lnTo>
                  <a:pt x="0" y="250031"/>
                </a:lnTo>
                <a:lnTo>
                  <a:pt x="0" y="276820"/>
                </a:lnTo>
                <a:lnTo>
                  <a:pt x="0" y="285750"/>
                </a:lnTo>
                <a:lnTo>
                  <a:pt x="8929" y="303610"/>
                </a:lnTo>
                <a:lnTo>
                  <a:pt x="8929" y="312539"/>
                </a:lnTo>
                <a:lnTo>
                  <a:pt x="8929" y="312539"/>
                </a:lnTo>
                <a:lnTo>
                  <a:pt x="8929" y="312539"/>
                </a:lnTo>
                <a:lnTo>
                  <a:pt x="8929" y="312539"/>
                </a:lnTo>
                <a:lnTo>
                  <a:pt x="8929" y="312539"/>
                </a:lnTo>
                <a:lnTo>
                  <a:pt x="8929" y="303610"/>
                </a:lnTo>
                <a:lnTo>
                  <a:pt x="8929" y="285750"/>
                </a:lnTo>
                <a:lnTo>
                  <a:pt x="8929" y="267891"/>
                </a:lnTo>
                <a:lnTo>
                  <a:pt x="8929" y="250031"/>
                </a:lnTo>
                <a:lnTo>
                  <a:pt x="8929" y="223242"/>
                </a:lnTo>
                <a:lnTo>
                  <a:pt x="0" y="196453"/>
                </a:lnTo>
                <a:lnTo>
                  <a:pt x="0" y="169664"/>
                </a:lnTo>
                <a:lnTo>
                  <a:pt x="0" y="142875"/>
                </a:lnTo>
                <a:lnTo>
                  <a:pt x="0" y="125016"/>
                </a:lnTo>
                <a:lnTo>
                  <a:pt x="8929" y="98227"/>
                </a:lnTo>
                <a:lnTo>
                  <a:pt x="8929" y="80367"/>
                </a:lnTo>
                <a:lnTo>
                  <a:pt x="17859" y="62508"/>
                </a:lnTo>
                <a:lnTo>
                  <a:pt x="26789" y="35719"/>
                </a:lnTo>
                <a:lnTo>
                  <a:pt x="35718" y="26789"/>
                </a:lnTo>
                <a:lnTo>
                  <a:pt x="44648" y="17860"/>
                </a:lnTo>
                <a:lnTo>
                  <a:pt x="53578" y="8930"/>
                </a:lnTo>
                <a:lnTo>
                  <a:pt x="71437" y="893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2544961" y="2214562"/>
            <a:ext cx="241103" cy="250033"/>
          </a:xfrm>
          <a:custGeom>
            <a:avLst/>
            <a:gdLst/>
            <a:ahLst/>
            <a:cxnLst/>
            <a:rect l="0" t="0" r="0" b="0"/>
            <a:pathLst>
              <a:path w="241103" h="250033">
                <a:moveTo>
                  <a:pt x="11608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30"/>
                </a:lnTo>
                <a:lnTo>
                  <a:pt x="53578" y="17860"/>
                </a:lnTo>
                <a:lnTo>
                  <a:pt x="44648" y="35719"/>
                </a:lnTo>
                <a:lnTo>
                  <a:pt x="26789" y="53578"/>
                </a:lnTo>
                <a:lnTo>
                  <a:pt x="17859" y="71438"/>
                </a:lnTo>
                <a:lnTo>
                  <a:pt x="8930" y="89297"/>
                </a:lnTo>
                <a:lnTo>
                  <a:pt x="8930" y="107157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5"/>
                </a:lnTo>
                <a:lnTo>
                  <a:pt x="0" y="169664"/>
                </a:lnTo>
                <a:lnTo>
                  <a:pt x="8930" y="187524"/>
                </a:lnTo>
                <a:lnTo>
                  <a:pt x="8930" y="196453"/>
                </a:lnTo>
                <a:lnTo>
                  <a:pt x="17859" y="196453"/>
                </a:lnTo>
                <a:lnTo>
                  <a:pt x="26789" y="205383"/>
                </a:lnTo>
                <a:lnTo>
                  <a:pt x="35719" y="205383"/>
                </a:lnTo>
                <a:lnTo>
                  <a:pt x="53578" y="196453"/>
                </a:lnTo>
                <a:lnTo>
                  <a:pt x="62508" y="196453"/>
                </a:lnTo>
                <a:lnTo>
                  <a:pt x="71437" y="178594"/>
                </a:lnTo>
                <a:lnTo>
                  <a:pt x="89297" y="169664"/>
                </a:lnTo>
                <a:lnTo>
                  <a:pt x="98227" y="151805"/>
                </a:lnTo>
                <a:lnTo>
                  <a:pt x="107156" y="133946"/>
                </a:lnTo>
                <a:lnTo>
                  <a:pt x="116086" y="107157"/>
                </a:lnTo>
                <a:lnTo>
                  <a:pt x="125016" y="89297"/>
                </a:lnTo>
                <a:lnTo>
                  <a:pt x="142875" y="71438"/>
                </a:lnTo>
                <a:lnTo>
                  <a:pt x="142875" y="53578"/>
                </a:lnTo>
                <a:lnTo>
                  <a:pt x="151805" y="35719"/>
                </a:lnTo>
                <a:lnTo>
                  <a:pt x="151805" y="17860"/>
                </a:lnTo>
                <a:lnTo>
                  <a:pt x="160734" y="8930"/>
                </a:lnTo>
                <a:lnTo>
                  <a:pt x="160734" y="8930"/>
                </a:lnTo>
                <a:lnTo>
                  <a:pt x="160734" y="0"/>
                </a:lnTo>
                <a:lnTo>
                  <a:pt x="169664" y="0"/>
                </a:lnTo>
                <a:lnTo>
                  <a:pt x="169664" y="8930"/>
                </a:lnTo>
                <a:lnTo>
                  <a:pt x="178594" y="17860"/>
                </a:lnTo>
                <a:lnTo>
                  <a:pt x="178594" y="35719"/>
                </a:lnTo>
                <a:lnTo>
                  <a:pt x="187523" y="53578"/>
                </a:lnTo>
                <a:lnTo>
                  <a:pt x="196453" y="80367"/>
                </a:lnTo>
                <a:lnTo>
                  <a:pt x="205383" y="98227"/>
                </a:lnTo>
                <a:lnTo>
                  <a:pt x="214312" y="133946"/>
                </a:lnTo>
                <a:lnTo>
                  <a:pt x="223242" y="169664"/>
                </a:lnTo>
                <a:lnTo>
                  <a:pt x="232172" y="196453"/>
                </a:lnTo>
                <a:lnTo>
                  <a:pt x="241102" y="232172"/>
                </a:lnTo>
                <a:lnTo>
                  <a:pt x="241102" y="250032"/>
                </a:lnTo>
                <a:lnTo>
                  <a:pt x="241102" y="25003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2902148" y="1991320"/>
            <a:ext cx="35720" cy="500064"/>
          </a:xfrm>
          <a:custGeom>
            <a:avLst/>
            <a:gdLst/>
            <a:ahLst/>
            <a:cxnLst/>
            <a:rect l="0" t="0" r="0" b="0"/>
            <a:pathLst>
              <a:path w="35720" h="500064">
                <a:moveTo>
                  <a:pt x="0" y="0"/>
                </a:moveTo>
                <a:lnTo>
                  <a:pt x="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116086"/>
                </a:lnTo>
                <a:lnTo>
                  <a:pt x="8930" y="151805"/>
                </a:lnTo>
                <a:lnTo>
                  <a:pt x="17860" y="187524"/>
                </a:lnTo>
                <a:lnTo>
                  <a:pt x="17860" y="232172"/>
                </a:lnTo>
                <a:lnTo>
                  <a:pt x="17860" y="267891"/>
                </a:lnTo>
                <a:lnTo>
                  <a:pt x="26789" y="312539"/>
                </a:lnTo>
                <a:lnTo>
                  <a:pt x="26789" y="348258"/>
                </a:lnTo>
                <a:lnTo>
                  <a:pt x="26789" y="383977"/>
                </a:lnTo>
                <a:lnTo>
                  <a:pt x="35719" y="419695"/>
                </a:lnTo>
                <a:lnTo>
                  <a:pt x="35719" y="446484"/>
                </a:lnTo>
                <a:lnTo>
                  <a:pt x="35719" y="473274"/>
                </a:lnTo>
                <a:lnTo>
                  <a:pt x="35719" y="482203"/>
                </a:lnTo>
                <a:lnTo>
                  <a:pt x="35719" y="500063"/>
                </a:lnTo>
                <a:lnTo>
                  <a:pt x="35719" y="500063"/>
                </a:lnTo>
                <a:lnTo>
                  <a:pt x="35719" y="50006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2866429" y="2223492"/>
            <a:ext cx="169666" cy="26790"/>
          </a:xfrm>
          <a:custGeom>
            <a:avLst/>
            <a:gdLst/>
            <a:ahLst/>
            <a:cxnLst/>
            <a:rect l="0" t="0" r="0" b="0"/>
            <a:pathLst>
              <a:path w="169666" h="26790">
                <a:moveTo>
                  <a:pt x="169665" y="0"/>
                </a:moveTo>
                <a:lnTo>
                  <a:pt x="169665" y="0"/>
                </a:lnTo>
                <a:lnTo>
                  <a:pt x="160735" y="0"/>
                </a:lnTo>
                <a:lnTo>
                  <a:pt x="151805" y="0"/>
                </a:lnTo>
                <a:lnTo>
                  <a:pt x="133946" y="0"/>
                </a:lnTo>
                <a:lnTo>
                  <a:pt x="116086" y="0"/>
                </a:lnTo>
                <a:lnTo>
                  <a:pt x="98227" y="0"/>
                </a:lnTo>
                <a:lnTo>
                  <a:pt x="80368" y="8930"/>
                </a:lnTo>
                <a:lnTo>
                  <a:pt x="62508" y="8930"/>
                </a:lnTo>
                <a:lnTo>
                  <a:pt x="35719" y="17859"/>
                </a:lnTo>
                <a:lnTo>
                  <a:pt x="17860" y="17859"/>
                </a:lnTo>
                <a:lnTo>
                  <a:pt x="8930" y="1785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3152179" y="2241351"/>
            <a:ext cx="8931" cy="223244"/>
          </a:xfrm>
          <a:custGeom>
            <a:avLst/>
            <a:gdLst/>
            <a:ahLst/>
            <a:cxnLst/>
            <a:rect l="0" t="0" r="0" b="0"/>
            <a:pathLst>
              <a:path w="8931" h="223244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0" y="80368"/>
                </a:lnTo>
                <a:lnTo>
                  <a:pt x="0" y="107157"/>
                </a:lnTo>
                <a:lnTo>
                  <a:pt x="0" y="133946"/>
                </a:lnTo>
                <a:lnTo>
                  <a:pt x="0" y="160735"/>
                </a:lnTo>
                <a:lnTo>
                  <a:pt x="0" y="178594"/>
                </a:lnTo>
                <a:lnTo>
                  <a:pt x="0" y="205383"/>
                </a:lnTo>
                <a:lnTo>
                  <a:pt x="0" y="214313"/>
                </a:lnTo>
                <a:lnTo>
                  <a:pt x="0" y="223243"/>
                </a:lnTo>
                <a:lnTo>
                  <a:pt x="0" y="22324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3241476" y="2268140"/>
            <a:ext cx="89298" cy="232174"/>
          </a:xfrm>
          <a:custGeom>
            <a:avLst/>
            <a:gdLst/>
            <a:ahLst/>
            <a:cxnLst/>
            <a:rect l="0" t="0" r="0" b="0"/>
            <a:pathLst>
              <a:path w="89298" h="232174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17860"/>
                </a:lnTo>
                <a:lnTo>
                  <a:pt x="35719" y="35719"/>
                </a:lnTo>
                <a:lnTo>
                  <a:pt x="26789" y="53579"/>
                </a:lnTo>
                <a:lnTo>
                  <a:pt x="17860" y="71438"/>
                </a:lnTo>
                <a:lnTo>
                  <a:pt x="8930" y="98227"/>
                </a:lnTo>
                <a:lnTo>
                  <a:pt x="0" y="116086"/>
                </a:lnTo>
                <a:lnTo>
                  <a:pt x="0" y="142875"/>
                </a:lnTo>
                <a:lnTo>
                  <a:pt x="0" y="169664"/>
                </a:lnTo>
                <a:lnTo>
                  <a:pt x="0" y="187524"/>
                </a:lnTo>
                <a:lnTo>
                  <a:pt x="8930" y="205383"/>
                </a:lnTo>
                <a:lnTo>
                  <a:pt x="17860" y="223243"/>
                </a:lnTo>
                <a:lnTo>
                  <a:pt x="26789" y="232173"/>
                </a:lnTo>
                <a:lnTo>
                  <a:pt x="35719" y="232173"/>
                </a:lnTo>
                <a:lnTo>
                  <a:pt x="44649" y="223243"/>
                </a:lnTo>
                <a:lnTo>
                  <a:pt x="53578" y="214313"/>
                </a:lnTo>
                <a:lnTo>
                  <a:pt x="62508" y="205383"/>
                </a:lnTo>
                <a:lnTo>
                  <a:pt x="71438" y="187524"/>
                </a:lnTo>
                <a:lnTo>
                  <a:pt x="80367" y="160735"/>
                </a:lnTo>
                <a:lnTo>
                  <a:pt x="89297" y="142875"/>
                </a:lnTo>
                <a:lnTo>
                  <a:pt x="89297" y="125016"/>
                </a:lnTo>
                <a:lnTo>
                  <a:pt x="89297" y="107157"/>
                </a:lnTo>
                <a:lnTo>
                  <a:pt x="89297" y="89297"/>
                </a:lnTo>
                <a:lnTo>
                  <a:pt x="80367" y="71438"/>
                </a:lnTo>
                <a:lnTo>
                  <a:pt x="71438" y="53579"/>
                </a:lnTo>
                <a:lnTo>
                  <a:pt x="71438" y="44649"/>
                </a:lnTo>
                <a:lnTo>
                  <a:pt x="62508" y="35719"/>
                </a:lnTo>
                <a:lnTo>
                  <a:pt x="62508" y="35719"/>
                </a:lnTo>
                <a:lnTo>
                  <a:pt x="62508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3366492" y="2268140"/>
            <a:ext cx="232173" cy="223244"/>
          </a:xfrm>
          <a:custGeom>
            <a:avLst/>
            <a:gdLst/>
            <a:ahLst/>
            <a:cxnLst/>
            <a:rect l="0" t="0" r="0" b="0"/>
            <a:pathLst>
              <a:path w="232173" h="223244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8929" y="35719"/>
                </a:lnTo>
                <a:lnTo>
                  <a:pt x="8929" y="71438"/>
                </a:lnTo>
                <a:lnTo>
                  <a:pt x="8929" y="98227"/>
                </a:lnTo>
                <a:lnTo>
                  <a:pt x="8929" y="133946"/>
                </a:lnTo>
                <a:lnTo>
                  <a:pt x="17859" y="169664"/>
                </a:lnTo>
                <a:lnTo>
                  <a:pt x="17859" y="187524"/>
                </a:lnTo>
                <a:lnTo>
                  <a:pt x="26789" y="205383"/>
                </a:lnTo>
                <a:lnTo>
                  <a:pt x="26789" y="223243"/>
                </a:lnTo>
                <a:lnTo>
                  <a:pt x="35719" y="223243"/>
                </a:lnTo>
                <a:lnTo>
                  <a:pt x="35719" y="223243"/>
                </a:lnTo>
                <a:lnTo>
                  <a:pt x="44648" y="214313"/>
                </a:lnTo>
                <a:lnTo>
                  <a:pt x="44648" y="196454"/>
                </a:lnTo>
                <a:lnTo>
                  <a:pt x="53578" y="169664"/>
                </a:lnTo>
                <a:lnTo>
                  <a:pt x="62508" y="142875"/>
                </a:lnTo>
                <a:lnTo>
                  <a:pt x="62508" y="116086"/>
                </a:lnTo>
                <a:lnTo>
                  <a:pt x="71437" y="98227"/>
                </a:lnTo>
                <a:lnTo>
                  <a:pt x="80367" y="71438"/>
                </a:lnTo>
                <a:lnTo>
                  <a:pt x="89297" y="62508"/>
                </a:lnTo>
                <a:lnTo>
                  <a:pt x="98226" y="53579"/>
                </a:lnTo>
                <a:lnTo>
                  <a:pt x="107156" y="44649"/>
                </a:lnTo>
                <a:lnTo>
                  <a:pt x="125015" y="44649"/>
                </a:lnTo>
                <a:lnTo>
                  <a:pt x="133945" y="53579"/>
                </a:lnTo>
                <a:lnTo>
                  <a:pt x="151804" y="62508"/>
                </a:lnTo>
                <a:lnTo>
                  <a:pt x="169664" y="80368"/>
                </a:lnTo>
                <a:lnTo>
                  <a:pt x="178594" y="107157"/>
                </a:lnTo>
                <a:lnTo>
                  <a:pt x="196453" y="125016"/>
                </a:lnTo>
                <a:lnTo>
                  <a:pt x="205383" y="151805"/>
                </a:lnTo>
                <a:lnTo>
                  <a:pt x="214312" y="178594"/>
                </a:lnTo>
                <a:lnTo>
                  <a:pt x="232172" y="214313"/>
                </a:lnTo>
                <a:lnTo>
                  <a:pt x="232172" y="214313"/>
                </a:lnTo>
                <a:lnTo>
                  <a:pt x="232172" y="21431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3205758" y="2116336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1205508" y="2607469"/>
            <a:ext cx="223243" cy="312540"/>
          </a:xfrm>
          <a:custGeom>
            <a:avLst/>
            <a:gdLst/>
            <a:ahLst/>
            <a:cxnLst/>
            <a:rect l="0" t="0" r="0" b="0"/>
            <a:pathLst>
              <a:path w="223243" h="312540">
                <a:moveTo>
                  <a:pt x="205383" y="0"/>
                </a:moveTo>
                <a:lnTo>
                  <a:pt x="205383" y="0"/>
                </a:lnTo>
                <a:lnTo>
                  <a:pt x="196453" y="0"/>
                </a:lnTo>
                <a:lnTo>
                  <a:pt x="196453" y="0"/>
                </a:lnTo>
                <a:lnTo>
                  <a:pt x="187523" y="0"/>
                </a:lnTo>
                <a:lnTo>
                  <a:pt x="169664" y="0"/>
                </a:lnTo>
                <a:lnTo>
                  <a:pt x="160734" y="0"/>
                </a:lnTo>
                <a:lnTo>
                  <a:pt x="151805" y="0"/>
                </a:lnTo>
                <a:lnTo>
                  <a:pt x="133945" y="0"/>
                </a:lnTo>
                <a:lnTo>
                  <a:pt x="116086" y="0"/>
                </a:lnTo>
                <a:lnTo>
                  <a:pt x="107156" y="0"/>
                </a:lnTo>
                <a:lnTo>
                  <a:pt x="89297" y="8929"/>
                </a:lnTo>
                <a:lnTo>
                  <a:pt x="80367" y="8929"/>
                </a:lnTo>
                <a:lnTo>
                  <a:pt x="62508" y="17859"/>
                </a:lnTo>
                <a:lnTo>
                  <a:pt x="53578" y="17859"/>
                </a:lnTo>
                <a:lnTo>
                  <a:pt x="44648" y="26789"/>
                </a:lnTo>
                <a:lnTo>
                  <a:pt x="44648" y="44648"/>
                </a:lnTo>
                <a:lnTo>
                  <a:pt x="44648" y="53578"/>
                </a:lnTo>
                <a:lnTo>
                  <a:pt x="53578" y="71437"/>
                </a:lnTo>
                <a:lnTo>
                  <a:pt x="62508" y="89297"/>
                </a:lnTo>
                <a:lnTo>
                  <a:pt x="71437" y="107156"/>
                </a:lnTo>
                <a:lnTo>
                  <a:pt x="89297" y="125015"/>
                </a:lnTo>
                <a:lnTo>
                  <a:pt x="116086" y="142875"/>
                </a:lnTo>
                <a:lnTo>
                  <a:pt x="133945" y="160734"/>
                </a:lnTo>
                <a:lnTo>
                  <a:pt x="151805" y="178594"/>
                </a:lnTo>
                <a:lnTo>
                  <a:pt x="169664" y="196453"/>
                </a:lnTo>
                <a:lnTo>
                  <a:pt x="187523" y="214312"/>
                </a:lnTo>
                <a:lnTo>
                  <a:pt x="196453" y="232171"/>
                </a:lnTo>
                <a:lnTo>
                  <a:pt x="214312" y="241101"/>
                </a:lnTo>
                <a:lnTo>
                  <a:pt x="223242" y="258960"/>
                </a:lnTo>
                <a:lnTo>
                  <a:pt x="223242" y="267890"/>
                </a:lnTo>
                <a:lnTo>
                  <a:pt x="223242" y="276820"/>
                </a:lnTo>
                <a:lnTo>
                  <a:pt x="223242" y="285750"/>
                </a:lnTo>
                <a:lnTo>
                  <a:pt x="223242" y="294679"/>
                </a:lnTo>
                <a:lnTo>
                  <a:pt x="223242" y="303609"/>
                </a:lnTo>
                <a:lnTo>
                  <a:pt x="205383" y="312539"/>
                </a:lnTo>
                <a:lnTo>
                  <a:pt x="196453" y="312539"/>
                </a:lnTo>
                <a:lnTo>
                  <a:pt x="178594" y="312539"/>
                </a:lnTo>
                <a:lnTo>
                  <a:pt x="160734" y="312539"/>
                </a:lnTo>
                <a:lnTo>
                  <a:pt x="142875" y="303609"/>
                </a:lnTo>
                <a:lnTo>
                  <a:pt x="125015" y="303609"/>
                </a:lnTo>
                <a:lnTo>
                  <a:pt x="98226" y="303609"/>
                </a:lnTo>
                <a:lnTo>
                  <a:pt x="80367" y="303609"/>
                </a:lnTo>
                <a:lnTo>
                  <a:pt x="62508" y="294679"/>
                </a:lnTo>
                <a:lnTo>
                  <a:pt x="35719" y="294679"/>
                </a:lnTo>
                <a:lnTo>
                  <a:pt x="26789" y="303609"/>
                </a:lnTo>
                <a:lnTo>
                  <a:pt x="8929" y="303609"/>
                </a:lnTo>
                <a:lnTo>
                  <a:pt x="0" y="303609"/>
                </a:lnTo>
                <a:lnTo>
                  <a:pt x="0" y="30360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1509117" y="2714625"/>
            <a:ext cx="80368" cy="169665"/>
          </a:xfrm>
          <a:custGeom>
            <a:avLst/>
            <a:gdLst/>
            <a:ahLst/>
            <a:cxnLst/>
            <a:rect l="0" t="0" r="0" b="0"/>
            <a:pathLst>
              <a:path w="80368" h="169665">
                <a:moveTo>
                  <a:pt x="0" y="0"/>
                </a:moveTo>
                <a:lnTo>
                  <a:pt x="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17859" y="44648"/>
                </a:lnTo>
                <a:lnTo>
                  <a:pt x="26789" y="62508"/>
                </a:lnTo>
                <a:lnTo>
                  <a:pt x="35719" y="80367"/>
                </a:lnTo>
                <a:lnTo>
                  <a:pt x="44649" y="107156"/>
                </a:lnTo>
                <a:lnTo>
                  <a:pt x="53578" y="125015"/>
                </a:lnTo>
                <a:lnTo>
                  <a:pt x="71438" y="142875"/>
                </a:lnTo>
                <a:lnTo>
                  <a:pt x="80367" y="160734"/>
                </a:lnTo>
                <a:lnTo>
                  <a:pt x="80367" y="169664"/>
                </a:lnTo>
                <a:lnTo>
                  <a:pt x="80367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1580555" y="2705695"/>
            <a:ext cx="62508" cy="437556"/>
          </a:xfrm>
          <a:custGeom>
            <a:avLst/>
            <a:gdLst/>
            <a:ahLst/>
            <a:cxnLst/>
            <a:rect l="0" t="0" r="0" b="0"/>
            <a:pathLst>
              <a:path w="62508" h="437556">
                <a:moveTo>
                  <a:pt x="62507" y="0"/>
                </a:moveTo>
                <a:lnTo>
                  <a:pt x="62507" y="0"/>
                </a:lnTo>
                <a:lnTo>
                  <a:pt x="53578" y="0"/>
                </a:lnTo>
                <a:lnTo>
                  <a:pt x="53578" y="8930"/>
                </a:lnTo>
                <a:lnTo>
                  <a:pt x="53578" y="17860"/>
                </a:lnTo>
                <a:lnTo>
                  <a:pt x="44648" y="35719"/>
                </a:lnTo>
                <a:lnTo>
                  <a:pt x="44648" y="53578"/>
                </a:lnTo>
                <a:lnTo>
                  <a:pt x="44648" y="71438"/>
                </a:lnTo>
                <a:lnTo>
                  <a:pt x="44648" y="98227"/>
                </a:lnTo>
                <a:lnTo>
                  <a:pt x="35718" y="125016"/>
                </a:lnTo>
                <a:lnTo>
                  <a:pt x="35718" y="151805"/>
                </a:lnTo>
                <a:lnTo>
                  <a:pt x="26789" y="187524"/>
                </a:lnTo>
                <a:lnTo>
                  <a:pt x="17859" y="223242"/>
                </a:lnTo>
                <a:lnTo>
                  <a:pt x="17859" y="250031"/>
                </a:lnTo>
                <a:lnTo>
                  <a:pt x="8929" y="285750"/>
                </a:lnTo>
                <a:lnTo>
                  <a:pt x="8929" y="321469"/>
                </a:lnTo>
                <a:lnTo>
                  <a:pt x="0" y="348258"/>
                </a:lnTo>
                <a:lnTo>
                  <a:pt x="0" y="375047"/>
                </a:lnTo>
                <a:lnTo>
                  <a:pt x="0" y="401836"/>
                </a:lnTo>
                <a:lnTo>
                  <a:pt x="0" y="419695"/>
                </a:lnTo>
                <a:lnTo>
                  <a:pt x="0" y="428625"/>
                </a:lnTo>
                <a:lnTo>
                  <a:pt x="0" y="437555"/>
                </a:lnTo>
                <a:lnTo>
                  <a:pt x="0" y="437555"/>
                </a:lnTo>
                <a:lnTo>
                  <a:pt x="0" y="437555"/>
                </a:lnTo>
                <a:lnTo>
                  <a:pt x="0" y="437555"/>
                </a:lnTo>
                <a:lnTo>
                  <a:pt x="0" y="43755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1696640" y="2652117"/>
            <a:ext cx="125017" cy="303610"/>
          </a:xfrm>
          <a:custGeom>
            <a:avLst/>
            <a:gdLst/>
            <a:ahLst/>
            <a:cxnLst/>
            <a:rect l="0" t="0" r="0" b="0"/>
            <a:pathLst>
              <a:path w="125017" h="303610">
                <a:moveTo>
                  <a:pt x="0" y="151805"/>
                </a:moveTo>
                <a:lnTo>
                  <a:pt x="0" y="151805"/>
                </a:lnTo>
                <a:lnTo>
                  <a:pt x="0" y="160734"/>
                </a:lnTo>
                <a:lnTo>
                  <a:pt x="0" y="178594"/>
                </a:lnTo>
                <a:lnTo>
                  <a:pt x="0" y="205383"/>
                </a:lnTo>
                <a:lnTo>
                  <a:pt x="0" y="223242"/>
                </a:lnTo>
                <a:lnTo>
                  <a:pt x="8930" y="241102"/>
                </a:lnTo>
                <a:lnTo>
                  <a:pt x="8930" y="250031"/>
                </a:lnTo>
                <a:lnTo>
                  <a:pt x="0" y="267891"/>
                </a:lnTo>
                <a:lnTo>
                  <a:pt x="0" y="267891"/>
                </a:lnTo>
                <a:lnTo>
                  <a:pt x="0" y="276820"/>
                </a:lnTo>
                <a:lnTo>
                  <a:pt x="0" y="276820"/>
                </a:lnTo>
                <a:lnTo>
                  <a:pt x="0" y="276820"/>
                </a:lnTo>
                <a:lnTo>
                  <a:pt x="0" y="267891"/>
                </a:lnTo>
                <a:lnTo>
                  <a:pt x="0" y="258961"/>
                </a:lnTo>
                <a:lnTo>
                  <a:pt x="0" y="250031"/>
                </a:lnTo>
                <a:lnTo>
                  <a:pt x="0" y="232172"/>
                </a:lnTo>
                <a:lnTo>
                  <a:pt x="0" y="214312"/>
                </a:lnTo>
                <a:lnTo>
                  <a:pt x="0" y="196453"/>
                </a:lnTo>
                <a:lnTo>
                  <a:pt x="0" y="169664"/>
                </a:lnTo>
                <a:lnTo>
                  <a:pt x="0" y="151805"/>
                </a:lnTo>
                <a:lnTo>
                  <a:pt x="0" y="125016"/>
                </a:lnTo>
                <a:lnTo>
                  <a:pt x="0" y="107156"/>
                </a:lnTo>
                <a:lnTo>
                  <a:pt x="0" y="80367"/>
                </a:lnTo>
                <a:lnTo>
                  <a:pt x="0" y="62508"/>
                </a:lnTo>
                <a:lnTo>
                  <a:pt x="0" y="44649"/>
                </a:lnTo>
                <a:lnTo>
                  <a:pt x="8930" y="35719"/>
                </a:lnTo>
                <a:lnTo>
                  <a:pt x="8930" y="17860"/>
                </a:lnTo>
                <a:lnTo>
                  <a:pt x="8930" y="8930"/>
                </a:lnTo>
                <a:lnTo>
                  <a:pt x="17860" y="8930"/>
                </a:lnTo>
                <a:lnTo>
                  <a:pt x="17860" y="0"/>
                </a:lnTo>
                <a:lnTo>
                  <a:pt x="26789" y="0"/>
                </a:lnTo>
                <a:lnTo>
                  <a:pt x="35719" y="8930"/>
                </a:lnTo>
                <a:lnTo>
                  <a:pt x="35719" y="17860"/>
                </a:lnTo>
                <a:lnTo>
                  <a:pt x="44649" y="26789"/>
                </a:lnTo>
                <a:lnTo>
                  <a:pt x="53579" y="44649"/>
                </a:lnTo>
                <a:lnTo>
                  <a:pt x="62508" y="62508"/>
                </a:lnTo>
                <a:lnTo>
                  <a:pt x="71438" y="80367"/>
                </a:lnTo>
                <a:lnTo>
                  <a:pt x="80368" y="107156"/>
                </a:lnTo>
                <a:lnTo>
                  <a:pt x="89297" y="125016"/>
                </a:lnTo>
                <a:lnTo>
                  <a:pt x="98227" y="151805"/>
                </a:lnTo>
                <a:lnTo>
                  <a:pt x="98227" y="169664"/>
                </a:lnTo>
                <a:lnTo>
                  <a:pt x="107157" y="196453"/>
                </a:lnTo>
                <a:lnTo>
                  <a:pt x="116086" y="214312"/>
                </a:lnTo>
                <a:lnTo>
                  <a:pt x="116086" y="232172"/>
                </a:lnTo>
                <a:lnTo>
                  <a:pt x="125016" y="250031"/>
                </a:lnTo>
                <a:lnTo>
                  <a:pt x="125016" y="267891"/>
                </a:lnTo>
                <a:lnTo>
                  <a:pt x="125016" y="285750"/>
                </a:lnTo>
                <a:lnTo>
                  <a:pt x="125016" y="294680"/>
                </a:lnTo>
                <a:lnTo>
                  <a:pt x="125016" y="303609"/>
                </a:lnTo>
                <a:lnTo>
                  <a:pt x="125016" y="30360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1830586" y="2714625"/>
            <a:ext cx="133946" cy="223243"/>
          </a:xfrm>
          <a:custGeom>
            <a:avLst/>
            <a:gdLst/>
            <a:ahLst/>
            <a:cxnLst/>
            <a:rect l="0" t="0" r="0" b="0"/>
            <a:pathLst>
              <a:path w="133946" h="223243">
                <a:moveTo>
                  <a:pt x="44648" y="71438"/>
                </a:moveTo>
                <a:lnTo>
                  <a:pt x="44648" y="71438"/>
                </a:lnTo>
                <a:lnTo>
                  <a:pt x="53578" y="71438"/>
                </a:lnTo>
                <a:lnTo>
                  <a:pt x="53578" y="71438"/>
                </a:lnTo>
                <a:lnTo>
                  <a:pt x="62508" y="71438"/>
                </a:lnTo>
                <a:lnTo>
                  <a:pt x="71437" y="71438"/>
                </a:lnTo>
                <a:lnTo>
                  <a:pt x="80367" y="71438"/>
                </a:lnTo>
                <a:lnTo>
                  <a:pt x="98226" y="71438"/>
                </a:lnTo>
                <a:lnTo>
                  <a:pt x="98226" y="62508"/>
                </a:lnTo>
                <a:lnTo>
                  <a:pt x="107156" y="62508"/>
                </a:lnTo>
                <a:lnTo>
                  <a:pt x="116086" y="62508"/>
                </a:lnTo>
                <a:lnTo>
                  <a:pt x="116086" y="53578"/>
                </a:lnTo>
                <a:lnTo>
                  <a:pt x="125015" y="44648"/>
                </a:lnTo>
                <a:lnTo>
                  <a:pt x="116086" y="35719"/>
                </a:lnTo>
                <a:lnTo>
                  <a:pt x="116086" y="26789"/>
                </a:lnTo>
                <a:lnTo>
                  <a:pt x="116086" y="17859"/>
                </a:lnTo>
                <a:lnTo>
                  <a:pt x="107156" y="8930"/>
                </a:lnTo>
                <a:lnTo>
                  <a:pt x="98226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8930"/>
                </a:lnTo>
                <a:lnTo>
                  <a:pt x="17859" y="17859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53578"/>
                </a:lnTo>
                <a:lnTo>
                  <a:pt x="0" y="71438"/>
                </a:lnTo>
                <a:lnTo>
                  <a:pt x="8929" y="89297"/>
                </a:lnTo>
                <a:lnTo>
                  <a:pt x="8929" y="107156"/>
                </a:lnTo>
                <a:lnTo>
                  <a:pt x="17859" y="133945"/>
                </a:lnTo>
                <a:lnTo>
                  <a:pt x="26789" y="151804"/>
                </a:lnTo>
                <a:lnTo>
                  <a:pt x="35718" y="169664"/>
                </a:lnTo>
                <a:lnTo>
                  <a:pt x="44648" y="187523"/>
                </a:lnTo>
                <a:lnTo>
                  <a:pt x="62508" y="196453"/>
                </a:lnTo>
                <a:lnTo>
                  <a:pt x="71437" y="205383"/>
                </a:lnTo>
                <a:lnTo>
                  <a:pt x="80367" y="214312"/>
                </a:lnTo>
                <a:lnTo>
                  <a:pt x="89297" y="214312"/>
                </a:lnTo>
                <a:lnTo>
                  <a:pt x="98226" y="223242"/>
                </a:lnTo>
                <a:lnTo>
                  <a:pt x="116086" y="214312"/>
                </a:lnTo>
                <a:lnTo>
                  <a:pt x="125015" y="214312"/>
                </a:lnTo>
                <a:lnTo>
                  <a:pt x="133945" y="214312"/>
                </a:lnTo>
                <a:lnTo>
                  <a:pt x="133945" y="214312"/>
                </a:lnTo>
                <a:lnTo>
                  <a:pt x="133945" y="2143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2053828" y="2589609"/>
            <a:ext cx="53579" cy="410767"/>
          </a:xfrm>
          <a:custGeom>
            <a:avLst/>
            <a:gdLst/>
            <a:ahLst/>
            <a:cxnLst/>
            <a:rect l="0" t="0" r="0" b="0"/>
            <a:pathLst>
              <a:path w="53579" h="410767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62508"/>
                </a:lnTo>
                <a:lnTo>
                  <a:pt x="0" y="89297"/>
                </a:lnTo>
                <a:lnTo>
                  <a:pt x="8930" y="116086"/>
                </a:lnTo>
                <a:lnTo>
                  <a:pt x="8930" y="142875"/>
                </a:lnTo>
                <a:lnTo>
                  <a:pt x="17859" y="178594"/>
                </a:lnTo>
                <a:lnTo>
                  <a:pt x="26789" y="205383"/>
                </a:lnTo>
                <a:lnTo>
                  <a:pt x="26789" y="241102"/>
                </a:lnTo>
                <a:lnTo>
                  <a:pt x="35719" y="267891"/>
                </a:lnTo>
                <a:lnTo>
                  <a:pt x="35719" y="294680"/>
                </a:lnTo>
                <a:lnTo>
                  <a:pt x="44648" y="321469"/>
                </a:lnTo>
                <a:lnTo>
                  <a:pt x="44648" y="339328"/>
                </a:lnTo>
                <a:lnTo>
                  <a:pt x="44648" y="357188"/>
                </a:lnTo>
                <a:lnTo>
                  <a:pt x="44648" y="375047"/>
                </a:lnTo>
                <a:lnTo>
                  <a:pt x="53578" y="392906"/>
                </a:lnTo>
                <a:lnTo>
                  <a:pt x="53578" y="401836"/>
                </a:lnTo>
                <a:lnTo>
                  <a:pt x="53578" y="410766"/>
                </a:lnTo>
                <a:lnTo>
                  <a:pt x="53578" y="410766"/>
                </a:lnTo>
                <a:lnTo>
                  <a:pt x="53578" y="410766"/>
                </a:lnTo>
                <a:lnTo>
                  <a:pt x="53578" y="41076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2009179" y="2777133"/>
            <a:ext cx="142876" cy="17860"/>
          </a:xfrm>
          <a:custGeom>
            <a:avLst/>
            <a:gdLst/>
            <a:ahLst/>
            <a:cxnLst/>
            <a:rect l="0" t="0" r="0" b="0"/>
            <a:pathLst>
              <a:path w="142876" h="17860">
                <a:moveTo>
                  <a:pt x="142875" y="8930"/>
                </a:moveTo>
                <a:lnTo>
                  <a:pt x="142875" y="8930"/>
                </a:lnTo>
                <a:lnTo>
                  <a:pt x="133946" y="8930"/>
                </a:lnTo>
                <a:lnTo>
                  <a:pt x="125016" y="8930"/>
                </a:lnTo>
                <a:lnTo>
                  <a:pt x="116086" y="8930"/>
                </a:lnTo>
                <a:lnTo>
                  <a:pt x="98227" y="0"/>
                </a:lnTo>
                <a:lnTo>
                  <a:pt x="80368" y="8930"/>
                </a:lnTo>
                <a:lnTo>
                  <a:pt x="62508" y="8930"/>
                </a:lnTo>
                <a:lnTo>
                  <a:pt x="53579" y="8930"/>
                </a:lnTo>
                <a:lnTo>
                  <a:pt x="44649" y="8930"/>
                </a:lnTo>
                <a:lnTo>
                  <a:pt x="26790" y="8930"/>
                </a:lnTo>
                <a:lnTo>
                  <a:pt x="17860" y="17859"/>
                </a:lnTo>
                <a:lnTo>
                  <a:pt x="8930" y="17859"/>
                </a:lnTo>
                <a:lnTo>
                  <a:pt x="0" y="17859"/>
                </a:lnTo>
                <a:lnTo>
                  <a:pt x="0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2143125" y="2616398"/>
            <a:ext cx="17860" cy="80369"/>
          </a:xfrm>
          <a:custGeom>
            <a:avLst/>
            <a:gdLst/>
            <a:ahLst/>
            <a:cxnLst/>
            <a:rect l="0" t="0" r="0" b="0"/>
            <a:pathLst>
              <a:path w="17860" h="80369">
                <a:moveTo>
                  <a:pt x="8929" y="0"/>
                </a:moveTo>
                <a:lnTo>
                  <a:pt x="0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26790"/>
                </a:lnTo>
                <a:lnTo>
                  <a:pt x="17859" y="53579"/>
                </a:lnTo>
                <a:lnTo>
                  <a:pt x="17859" y="71438"/>
                </a:lnTo>
                <a:lnTo>
                  <a:pt x="17859" y="80368"/>
                </a:lnTo>
                <a:lnTo>
                  <a:pt x="17859" y="803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2205633" y="2768203"/>
            <a:ext cx="169665" cy="214313"/>
          </a:xfrm>
          <a:custGeom>
            <a:avLst/>
            <a:gdLst/>
            <a:ahLst/>
            <a:cxnLst/>
            <a:rect l="0" t="0" r="0" b="0"/>
            <a:pathLst>
              <a:path w="169665" h="214313">
                <a:moveTo>
                  <a:pt x="0" y="125016"/>
                </a:moveTo>
                <a:lnTo>
                  <a:pt x="0" y="133945"/>
                </a:lnTo>
                <a:lnTo>
                  <a:pt x="0" y="142875"/>
                </a:lnTo>
                <a:lnTo>
                  <a:pt x="0" y="151805"/>
                </a:lnTo>
                <a:lnTo>
                  <a:pt x="0" y="160734"/>
                </a:lnTo>
                <a:lnTo>
                  <a:pt x="8929" y="169664"/>
                </a:lnTo>
                <a:lnTo>
                  <a:pt x="8929" y="169664"/>
                </a:lnTo>
                <a:lnTo>
                  <a:pt x="8929" y="169664"/>
                </a:lnTo>
                <a:lnTo>
                  <a:pt x="8929" y="160734"/>
                </a:lnTo>
                <a:lnTo>
                  <a:pt x="8929" y="160734"/>
                </a:lnTo>
                <a:lnTo>
                  <a:pt x="8929" y="151805"/>
                </a:lnTo>
                <a:lnTo>
                  <a:pt x="17859" y="133945"/>
                </a:lnTo>
                <a:lnTo>
                  <a:pt x="17859" y="116086"/>
                </a:lnTo>
                <a:lnTo>
                  <a:pt x="17859" y="107156"/>
                </a:lnTo>
                <a:lnTo>
                  <a:pt x="26789" y="89297"/>
                </a:lnTo>
                <a:lnTo>
                  <a:pt x="26789" y="71437"/>
                </a:lnTo>
                <a:lnTo>
                  <a:pt x="26789" y="53578"/>
                </a:lnTo>
                <a:lnTo>
                  <a:pt x="35718" y="44648"/>
                </a:lnTo>
                <a:lnTo>
                  <a:pt x="44648" y="26789"/>
                </a:lnTo>
                <a:lnTo>
                  <a:pt x="53578" y="17860"/>
                </a:lnTo>
                <a:lnTo>
                  <a:pt x="62507" y="8930"/>
                </a:lnTo>
                <a:lnTo>
                  <a:pt x="71437" y="0"/>
                </a:lnTo>
                <a:lnTo>
                  <a:pt x="80367" y="0"/>
                </a:lnTo>
                <a:lnTo>
                  <a:pt x="89296" y="0"/>
                </a:lnTo>
                <a:lnTo>
                  <a:pt x="89296" y="0"/>
                </a:lnTo>
                <a:lnTo>
                  <a:pt x="98226" y="8930"/>
                </a:lnTo>
                <a:lnTo>
                  <a:pt x="107156" y="17860"/>
                </a:lnTo>
                <a:lnTo>
                  <a:pt x="116086" y="26789"/>
                </a:lnTo>
                <a:lnTo>
                  <a:pt x="125015" y="44648"/>
                </a:lnTo>
                <a:lnTo>
                  <a:pt x="133945" y="62508"/>
                </a:lnTo>
                <a:lnTo>
                  <a:pt x="142875" y="80367"/>
                </a:lnTo>
                <a:lnTo>
                  <a:pt x="151804" y="98226"/>
                </a:lnTo>
                <a:lnTo>
                  <a:pt x="160734" y="125016"/>
                </a:lnTo>
                <a:lnTo>
                  <a:pt x="160734" y="142875"/>
                </a:lnTo>
                <a:lnTo>
                  <a:pt x="169664" y="160734"/>
                </a:lnTo>
                <a:lnTo>
                  <a:pt x="169664" y="178594"/>
                </a:lnTo>
                <a:lnTo>
                  <a:pt x="169664" y="196453"/>
                </a:lnTo>
                <a:lnTo>
                  <a:pt x="169664" y="214312"/>
                </a:lnTo>
                <a:lnTo>
                  <a:pt x="169664" y="214312"/>
                </a:lnTo>
                <a:lnTo>
                  <a:pt x="169664" y="2143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2160984" y="2634258"/>
            <a:ext cx="62509" cy="258962"/>
          </a:xfrm>
          <a:custGeom>
            <a:avLst/>
            <a:gdLst/>
            <a:ahLst/>
            <a:cxnLst/>
            <a:rect l="0" t="0" r="0" b="0"/>
            <a:pathLst>
              <a:path w="62509" h="25896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17860" y="62508"/>
                </a:lnTo>
                <a:lnTo>
                  <a:pt x="26789" y="80367"/>
                </a:lnTo>
                <a:lnTo>
                  <a:pt x="35719" y="107156"/>
                </a:lnTo>
                <a:lnTo>
                  <a:pt x="35719" y="133945"/>
                </a:lnTo>
                <a:lnTo>
                  <a:pt x="44649" y="169664"/>
                </a:lnTo>
                <a:lnTo>
                  <a:pt x="44649" y="196453"/>
                </a:lnTo>
                <a:lnTo>
                  <a:pt x="53578" y="223242"/>
                </a:lnTo>
                <a:lnTo>
                  <a:pt x="53578" y="241101"/>
                </a:lnTo>
                <a:lnTo>
                  <a:pt x="62508" y="258961"/>
                </a:lnTo>
                <a:lnTo>
                  <a:pt x="62508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2509242" y="2794992"/>
            <a:ext cx="89298" cy="169665"/>
          </a:xfrm>
          <a:custGeom>
            <a:avLst/>
            <a:gdLst/>
            <a:ahLst/>
            <a:cxnLst/>
            <a:rect l="0" t="0" r="0" b="0"/>
            <a:pathLst>
              <a:path w="89298" h="169665">
                <a:moveTo>
                  <a:pt x="44649" y="44648"/>
                </a:moveTo>
                <a:lnTo>
                  <a:pt x="44649" y="44648"/>
                </a:lnTo>
                <a:lnTo>
                  <a:pt x="44649" y="44648"/>
                </a:lnTo>
                <a:lnTo>
                  <a:pt x="53578" y="35719"/>
                </a:lnTo>
                <a:lnTo>
                  <a:pt x="62508" y="35719"/>
                </a:lnTo>
                <a:lnTo>
                  <a:pt x="62508" y="2678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26789" y="8930"/>
                </a:lnTo>
                <a:lnTo>
                  <a:pt x="17860" y="17859"/>
                </a:lnTo>
                <a:lnTo>
                  <a:pt x="8930" y="17859"/>
                </a:lnTo>
                <a:lnTo>
                  <a:pt x="893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8930" y="116086"/>
                </a:lnTo>
                <a:lnTo>
                  <a:pt x="8930" y="125016"/>
                </a:lnTo>
                <a:lnTo>
                  <a:pt x="17860" y="142875"/>
                </a:lnTo>
                <a:lnTo>
                  <a:pt x="26789" y="151805"/>
                </a:lnTo>
                <a:lnTo>
                  <a:pt x="35719" y="160734"/>
                </a:lnTo>
                <a:lnTo>
                  <a:pt x="44649" y="160734"/>
                </a:lnTo>
                <a:lnTo>
                  <a:pt x="53578" y="169664"/>
                </a:lnTo>
                <a:lnTo>
                  <a:pt x="62508" y="169664"/>
                </a:lnTo>
                <a:lnTo>
                  <a:pt x="71438" y="169664"/>
                </a:lnTo>
                <a:lnTo>
                  <a:pt x="80367" y="169664"/>
                </a:lnTo>
                <a:lnTo>
                  <a:pt x="89297" y="160734"/>
                </a:lnTo>
                <a:lnTo>
                  <a:pt x="89297" y="160734"/>
                </a:lnTo>
                <a:lnTo>
                  <a:pt x="89297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2625328" y="2768203"/>
            <a:ext cx="89298" cy="214313"/>
          </a:xfrm>
          <a:custGeom>
            <a:avLst/>
            <a:gdLst/>
            <a:ahLst/>
            <a:cxnLst/>
            <a:rect l="0" t="0" r="0" b="0"/>
            <a:pathLst>
              <a:path w="89298" h="214313">
                <a:moveTo>
                  <a:pt x="6250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9" y="17860"/>
                </a:lnTo>
                <a:lnTo>
                  <a:pt x="44649" y="26789"/>
                </a:lnTo>
                <a:lnTo>
                  <a:pt x="35719" y="35719"/>
                </a:lnTo>
                <a:lnTo>
                  <a:pt x="35719" y="35719"/>
                </a:lnTo>
                <a:lnTo>
                  <a:pt x="26789" y="44648"/>
                </a:lnTo>
                <a:lnTo>
                  <a:pt x="26789" y="53578"/>
                </a:lnTo>
                <a:lnTo>
                  <a:pt x="26789" y="62508"/>
                </a:lnTo>
                <a:lnTo>
                  <a:pt x="26789" y="71437"/>
                </a:lnTo>
                <a:lnTo>
                  <a:pt x="26789" y="80367"/>
                </a:lnTo>
                <a:lnTo>
                  <a:pt x="35719" y="89297"/>
                </a:lnTo>
                <a:lnTo>
                  <a:pt x="35719" y="98226"/>
                </a:lnTo>
                <a:lnTo>
                  <a:pt x="44649" y="107156"/>
                </a:lnTo>
                <a:lnTo>
                  <a:pt x="44649" y="125016"/>
                </a:lnTo>
                <a:lnTo>
                  <a:pt x="53578" y="133945"/>
                </a:lnTo>
                <a:lnTo>
                  <a:pt x="62508" y="142875"/>
                </a:lnTo>
                <a:lnTo>
                  <a:pt x="71438" y="160734"/>
                </a:lnTo>
                <a:lnTo>
                  <a:pt x="80367" y="169664"/>
                </a:lnTo>
                <a:lnTo>
                  <a:pt x="80367" y="178594"/>
                </a:lnTo>
                <a:lnTo>
                  <a:pt x="89297" y="187523"/>
                </a:lnTo>
                <a:lnTo>
                  <a:pt x="89297" y="187523"/>
                </a:lnTo>
                <a:lnTo>
                  <a:pt x="89297" y="196453"/>
                </a:lnTo>
                <a:lnTo>
                  <a:pt x="89297" y="196453"/>
                </a:lnTo>
                <a:lnTo>
                  <a:pt x="89297" y="196453"/>
                </a:lnTo>
                <a:lnTo>
                  <a:pt x="80367" y="205383"/>
                </a:lnTo>
                <a:lnTo>
                  <a:pt x="71438" y="205383"/>
                </a:lnTo>
                <a:lnTo>
                  <a:pt x="71438" y="205383"/>
                </a:lnTo>
                <a:lnTo>
                  <a:pt x="62508" y="205383"/>
                </a:lnTo>
                <a:lnTo>
                  <a:pt x="53578" y="196453"/>
                </a:lnTo>
                <a:lnTo>
                  <a:pt x="44649" y="196453"/>
                </a:lnTo>
                <a:lnTo>
                  <a:pt x="35719" y="205383"/>
                </a:lnTo>
                <a:lnTo>
                  <a:pt x="35719" y="205383"/>
                </a:lnTo>
                <a:lnTo>
                  <a:pt x="26789" y="205383"/>
                </a:lnTo>
                <a:lnTo>
                  <a:pt x="17860" y="205383"/>
                </a:lnTo>
                <a:lnTo>
                  <a:pt x="17860" y="205383"/>
                </a:lnTo>
                <a:lnTo>
                  <a:pt x="8930" y="205383"/>
                </a:lnTo>
                <a:lnTo>
                  <a:pt x="0" y="214312"/>
                </a:lnTo>
                <a:lnTo>
                  <a:pt x="0" y="214312"/>
                </a:lnTo>
                <a:lnTo>
                  <a:pt x="0" y="2143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2812851" y="2812851"/>
            <a:ext cx="8931" cy="107158"/>
          </a:xfrm>
          <a:custGeom>
            <a:avLst/>
            <a:gdLst/>
            <a:ahLst/>
            <a:cxnLst/>
            <a:rect l="0" t="0" r="0" b="0"/>
            <a:pathLst>
              <a:path w="8931" h="107158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62508"/>
                </a:lnTo>
                <a:lnTo>
                  <a:pt x="8930" y="80368"/>
                </a:lnTo>
                <a:lnTo>
                  <a:pt x="8930" y="89297"/>
                </a:lnTo>
                <a:lnTo>
                  <a:pt x="8930" y="107157"/>
                </a:lnTo>
                <a:lnTo>
                  <a:pt x="8930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2893219" y="2794992"/>
            <a:ext cx="62508" cy="232173"/>
          </a:xfrm>
          <a:custGeom>
            <a:avLst/>
            <a:gdLst/>
            <a:ahLst/>
            <a:cxnLst/>
            <a:rect l="0" t="0" r="0" b="0"/>
            <a:pathLst>
              <a:path w="62508" h="232173">
                <a:moveTo>
                  <a:pt x="62507" y="0"/>
                </a:moveTo>
                <a:lnTo>
                  <a:pt x="62507" y="0"/>
                </a:lnTo>
                <a:lnTo>
                  <a:pt x="62507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8" y="17859"/>
                </a:lnTo>
                <a:lnTo>
                  <a:pt x="26789" y="26789"/>
                </a:lnTo>
                <a:lnTo>
                  <a:pt x="17859" y="35719"/>
                </a:lnTo>
                <a:lnTo>
                  <a:pt x="8929" y="44648"/>
                </a:lnTo>
                <a:lnTo>
                  <a:pt x="8929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9297"/>
                </a:lnTo>
                <a:lnTo>
                  <a:pt x="0" y="98227"/>
                </a:lnTo>
                <a:lnTo>
                  <a:pt x="8929" y="107156"/>
                </a:lnTo>
                <a:lnTo>
                  <a:pt x="8929" y="116086"/>
                </a:lnTo>
                <a:lnTo>
                  <a:pt x="17859" y="125016"/>
                </a:lnTo>
                <a:lnTo>
                  <a:pt x="17859" y="142875"/>
                </a:lnTo>
                <a:lnTo>
                  <a:pt x="26789" y="151805"/>
                </a:lnTo>
                <a:lnTo>
                  <a:pt x="35718" y="169664"/>
                </a:lnTo>
                <a:lnTo>
                  <a:pt x="44648" y="178594"/>
                </a:lnTo>
                <a:lnTo>
                  <a:pt x="44648" y="187523"/>
                </a:lnTo>
                <a:lnTo>
                  <a:pt x="53578" y="196453"/>
                </a:lnTo>
                <a:lnTo>
                  <a:pt x="62507" y="205383"/>
                </a:lnTo>
                <a:lnTo>
                  <a:pt x="62507" y="214312"/>
                </a:lnTo>
                <a:lnTo>
                  <a:pt x="62507" y="214312"/>
                </a:lnTo>
                <a:lnTo>
                  <a:pt x="62507" y="223242"/>
                </a:lnTo>
                <a:lnTo>
                  <a:pt x="62507" y="223242"/>
                </a:lnTo>
                <a:lnTo>
                  <a:pt x="62507" y="223242"/>
                </a:lnTo>
                <a:lnTo>
                  <a:pt x="53578" y="232172"/>
                </a:lnTo>
                <a:lnTo>
                  <a:pt x="53578" y="223242"/>
                </a:lnTo>
                <a:lnTo>
                  <a:pt x="44648" y="223242"/>
                </a:lnTo>
                <a:lnTo>
                  <a:pt x="35718" y="214312"/>
                </a:lnTo>
                <a:lnTo>
                  <a:pt x="26789" y="205383"/>
                </a:lnTo>
                <a:lnTo>
                  <a:pt x="17859" y="205383"/>
                </a:lnTo>
                <a:lnTo>
                  <a:pt x="8929" y="196453"/>
                </a:lnTo>
                <a:lnTo>
                  <a:pt x="8929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2830711" y="268783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919758" y="3268265"/>
            <a:ext cx="1" cy="151806"/>
          </a:xfrm>
          <a:custGeom>
            <a:avLst/>
            <a:gdLst/>
            <a:ahLst/>
            <a:cxnLst/>
            <a:rect l="0" t="0" r="0" b="0"/>
            <a:pathLst>
              <a:path w="1" h="15180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62508"/>
                </a:lnTo>
                <a:lnTo>
                  <a:pt x="0" y="80367"/>
                </a:lnTo>
                <a:lnTo>
                  <a:pt x="0" y="107156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919758" y="3375421"/>
            <a:ext cx="178594" cy="223244"/>
          </a:xfrm>
          <a:custGeom>
            <a:avLst/>
            <a:gdLst/>
            <a:ahLst/>
            <a:cxnLst/>
            <a:rect l="0" t="0" r="0" b="0"/>
            <a:pathLst>
              <a:path w="178594" h="223244">
                <a:moveTo>
                  <a:pt x="0" y="160735"/>
                </a:moveTo>
                <a:lnTo>
                  <a:pt x="0" y="160735"/>
                </a:lnTo>
                <a:lnTo>
                  <a:pt x="0" y="169665"/>
                </a:lnTo>
                <a:lnTo>
                  <a:pt x="0" y="178594"/>
                </a:lnTo>
                <a:lnTo>
                  <a:pt x="8929" y="187524"/>
                </a:lnTo>
                <a:lnTo>
                  <a:pt x="8929" y="187524"/>
                </a:lnTo>
                <a:lnTo>
                  <a:pt x="17859" y="196454"/>
                </a:lnTo>
                <a:lnTo>
                  <a:pt x="17859" y="196454"/>
                </a:lnTo>
                <a:lnTo>
                  <a:pt x="17859" y="187524"/>
                </a:lnTo>
                <a:lnTo>
                  <a:pt x="17859" y="187524"/>
                </a:lnTo>
                <a:lnTo>
                  <a:pt x="17859" y="178594"/>
                </a:lnTo>
                <a:lnTo>
                  <a:pt x="26789" y="160735"/>
                </a:lnTo>
                <a:lnTo>
                  <a:pt x="26789" y="142875"/>
                </a:lnTo>
                <a:lnTo>
                  <a:pt x="26789" y="125016"/>
                </a:lnTo>
                <a:lnTo>
                  <a:pt x="26789" y="107157"/>
                </a:lnTo>
                <a:lnTo>
                  <a:pt x="26789" y="80368"/>
                </a:lnTo>
                <a:lnTo>
                  <a:pt x="26789" y="62508"/>
                </a:lnTo>
                <a:lnTo>
                  <a:pt x="35718" y="44649"/>
                </a:lnTo>
                <a:lnTo>
                  <a:pt x="35718" y="26790"/>
                </a:lnTo>
                <a:lnTo>
                  <a:pt x="44648" y="17860"/>
                </a:lnTo>
                <a:lnTo>
                  <a:pt x="44648" y="8930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71437" y="8930"/>
                </a:lnTo>
                <a:lnTo>
                  <a:pt x="89297" y="17860"/>
                </a:lnTo>
                <a:lnTo>
                  <a:pt x="98226" y="35719"/>
                </a:lnTo>
                <a:lnTo>
                  <a:pt x="107156" y="53579"/>
                </a:lnTo>
                <a:lnTo>
                  <a:pt x="125015" y="71438"/>
                </a:lnTo>
                <a:lnTo>
                  <a:pt x="133945" y="89297"/>
                </a:lnTo>
                <a:lnTo>
                  <a:pt x="142875" y="107157"/>
                </a:lnTo>
                <a:lnTo>
                  <a:pt x="151804" y="125016"/>
                </a:lnTo>
                <a:lnTo>
                  <a:pt x="160734" y="142875"/>
                </a:lnTo>
                <a:lnTo>
                  <a:pt x="169664" y="160735"/>
                </a:lnTo>
                <a:lnTo>
                  <a:pt x="169664" y="178594"/>
                </a:lnTo>
                <a:lnTo>
                  <a:pt x="169664" y="196454"/>
                </a:lnTo>
                <a:lnTo>
                  <a:pt x="178593" y="205383"/>
                </a:lnTo>
                <a:lnTo>
                  <a:pt x="178593" y="214313"/>
                </a:lnTo>
                <a:lnTo>
                  <a:pt x="178593" y="214313"/>
                </a:lnTo>
                <a:lnTo>
                  <a:pt x="178593" y="223243"/>
                </a:lnTo>
                <a:lnTo>
                  <a:pt x="178593" y="22324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1169789" y="3437929"/>
            <a:ext cx="44649" cy="196454"/>
          </a:xfrm>
          <a:custGeom>
            <a:avLst/>
            <a:gdLst/>
            <a:ahLst/>
            <a:cxnLst/>
            <a:rect l="0" t="0" r="0" b="0"/>
            <a:pathLst>
              <a:path w="44649" h="196454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44649"/>
                </a:lnTo>
                <a:lnTo>
                  <a:pt x="0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17859" y="125016"/>
                </a:lnTo>
                <a:lnTo>
                  <a:pt x="17859" y="142875"/>
                </a:lnTo>
                <a:lnTo>
                  <a:pt x="26789" y="151805"/>
                </a:lnTo>
                <a:lnTo>
                  <a:pt x="35719" y="169664"/>
                </a:lnTo>
                <a:lnTo>
                  <a:pt x="35719" y="178594"/>
                </a:lnTo>
                <a:lnTo>
                  <a:pt x="44648" y="187524"/>
                </a:lnTo>
                <a:lnTo>
                  <a:pt x="44648" y="196453"/>
                </a:lnTo>
                <a:lnTo>
                  <a:pt x="44648" y="196453"/>
                </a:lnTo>
                <a:lnTo>
                  <a:pt x="44648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1214437" y="3420070"/>
            <a:ext cx="80369" cy="330399"/>
          </a:xfrm>
          <a:custGeom>
            <a:avLst/>
            <a:gdLst/>
            <a:ahLst/>
            <a:cxnLst/>
            <a:rect l="0" t="0" r="0" b="0"/>
            <a:pathLst>
              <a:path w="80369" h="330399">
                <a:moveTo>
                  <a:pt x="80368" y="0"/>
                </a:moveTo>
                <a:lnTo>
                  <a:pt x="80368" y="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17859"/>
                </a:lnTo>
                <a:lnTo>
                  <a:pt x="62508" y="26789"/>
                </a:lnTo>
                <a:lnTo>
                  <a:pt x="53579" y="44648"/>
                </a:lnTo>
                <a:lnTo>
                  <a:pt x="53579" y="71437"/>
                </a:lnTo>
                <a:lnTo>
                  <a:pt x="44649" y="89297"/>
                </a:lnTo>
                <a:lnTo>
                  <a:pt x="44649" y="116086"/>
                </a:lnTo>
                <a:lnTo>
                  <a:pt x="35719" y="142875"/>
                </a:lnTo>
                <a:lnTo>
                  <a:pt x="26790" y="169664"/>
                </a:lnTo>
                <a:lnTo>
                  <a:pt x="26790" y="196453"/>
                </a:lnTo>
                <a:lnTo>
                  <a:pt x="17860" y="223242"/>
                </a:lnTo>
                <a:lnTo>
                  <a:pt x="17860" y="250031"/>
                </a:lnTo>
                <a:lnTo>
                  <a:pt x="8930" y="267891"/>
                </a:lnTo>
                <a:lnTo>
                  <a:pt x="8930" y="285750"/>
                </a:lnTo>
                <a:lnTo>
                  <a:pt x="0" y="303609"/>
                </a:lnTo>
                <a:lnTo>
                  <a:pt x="0" y="312539"/>
                </a:lnTo>
                <a:lnTo>
                  <a:pt x="0" y="321469"/>
                </a:lnTo>
                <a:lnTo>
                  <a:pt x="0" y="330398"/>
                </a:lnTo>
                <a:lnTo>
                  <a:pt x="0" y="3303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1357313" y="3178969"/>
            <a:ext cx="178594" cy="491133"/>
          </a:xfrm>
          <a:custGeom>
            <a:avLst/>
            <a:gdLst/>
            <a:ahLst/>
            <a:cxnLst/>
            <a:rect l="0" t="0" r="0" b="0"/>
            <a:pathLst>
              <a:path w="178594" h="491133">
                <a:moveTo>
                  <a:pt x="89296" y="223242"/>
                </a:moveTo>
                <a:lnTo>
                  <a:pt x="89296" y="223242"/>
                </a:lnTo>
                <a:lnTo>
                  <a:pt x="80367" y="223242"/>
                </a:lnTo>
                <a:lnTo>
                  <a:pt x="71437" y="223242"/>
                </a:lnTo>
                <a:lnTo>
                  <a:pt x="62507" y="223242"/>
                </a:lnTo>
                <a:lnTo>
                  <a:pt x="53578" y="232171"/>
                </a:lnTo>
                <a:lnTo>
                  <a:pt x="44648" y="241101"/>
                </a:lnTo>
                <a:lnTo>
                  <a:pt x="35718" y="250031"/>
                </a:lnTo>
                <a:lnTo>
                  <a:pt x="17859" y="267890"/>
                </a:lnTo>
                <a:lnTo>
                  <a:pt x="17859" y="294679"/>
                </a:lnTo>
                <a:lnTo>
                  <a:pt x="8929" y="312538"/>
                </a:lnTo>
                <a:lnTo>
                  <a:pt x="0" y="339327"/>
                </a:lnTo>
                <a:lnTo>
                  <a:pt x="0" y="357187"/>
                </a:lnTo>
                <a:lnTo>
                  <a:pt x="0" y="383976"/>
                </a:lnTo>
                <a:lnTo>
                  <a:pt x="0" y="401835"/>
                </a:lnTo>
                <a:lnTo>
                  <a:pt x="0" y="428624"/>
                </a:lnTo>
                <a:lnTo>
                  <a:pt x="8929" y="446484"/>
                </a:lnTo>
                <a:lnTo>
                  <a:pt x="8929" y="464343"/>
                </a:lnTo>
                <a:lnTo>
                  <a:pt x="17859" y="473273"/>
                </a:lnTo>
                <a:lnTo>
                  <a:pt x="26789" y="482202"/>
                </a:lnTo>
                <a:lnTo>
                  <a:pt x="35718" y="491132"/>
                </a:lnTo>
                <a:lnTo>
                  <a:pt x="44648" y="491132"/>
                </a:lnTo>
                <a:lnTo>
                  <a:pt x="53578" y="491132"/>
                </a:lnTo>
                <a:lnTo>
                  <a:pt x="71437" y="482202"/>
                </a:lnTo>
                <a:lnTo>
                  <a:pt x="80367" y="473273"/>
                </a:lnTo>
                <a:lnTo>
                  <a:pt x="98226" y="464343"/>
                </a:lnTo>
                <a:lnTo>
                  <a:pt x="107156" y="455413"/>
                </a:lnTo>
                <a:lnTo>
                  <a:pt x="116085" y="437554"/>
                </a:lnTo>
                <a:lnTo>
                  <a:pt x="133945" y="428624"/>
                </a:lnTo>
                <a:lnTo>
                  <a:pt x="142874" y="410765"/>
                </a:lnTo>
                <a:lnTo>
                  <a:pt x="151804" y="392906"/>
                </a:lnTo>
                <a:lnTo>
                  <a:pt x="151804" y="366117"/>
                </a:lnTo>
                <a:lnTo>
                  <a:pt x="160734" y="348257"/>
                </a:lnTo>
                <a:lnTo>
                  <a:pt x="169663" y="321468"/>
                </a:lnTo>
                <a:lnTo>
                  <a:pt x="169663" y="303609"/>
                </a:lnTo>
                <a:lnTo>
                  <a:pt x="169663" y="276820"/>
                </a:lnTo>
                <a:lnTo>
                  <a:pt x="169663" y="250031"/>
                </a:lnTo>
                <a:lnTo>
                  <a:pt x="169663" y="223242"/>
                </a:lnTo>
                <a:lnTo>
                  <a:pt x="169663" y="196452"/>
                </a:lnTo>
                <a:lnTo>
                  <a:pt x="160734" y="169663"/>
                </a:lnTo>
                <a:lnTo>
                  <a:pt x="151804" y="142874"/>
                </a:lnTo>
                <a:lnTo>
                  <a:pt x="142874" y="125015"/>
                </a:lnTo>
                <a:lnTo>
                  <a:pt x="133945" y="98226"/>
                </a:lnTo>
                <a:lnTo>
                  <a:pt x="125015" y="80367"/>
                </a:lnTo>
                <a:lnTo>
                  <a:pt x="116085" y="62507"/>
                </a:lnTo>
                <a:lnTo>
                  <a:pt x="107156" y="44648"/>
                </a:lnTo>
                <a:lnTo>
                  <a:pt x="107156" y="26789"/>
                </a:lnTo>
                <a:lnTo>
                  <a:pt x="98226" y="17859"/>
                </a:lnTo>
                <a:lnTo>
                  <a:pt x="89296" y="8929"/>
                </a:lnTo>
                <a:lnTo>
                  <a:pt x="80367" y="8929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7" y="8929"/>
                </a:lnTo>
                <a:lnTo>
                  <a:pt x="71437" y="26789"/>
                </a:lnTo>
                <a:lnTo>
                  <a:pt x="71437" y="35718"/>
                </a:lnTo>
                <a:lnTo>
                  <a:pt x="80367" y="62507"/>
                </a:lnTo>
                <a:lnTo>
                  <a:pt x="80367" y="89296"/>
                </a:lnTo>
                <a:lnTo>
                  <a:pt x="89296" y="116085"/>
                </a:lnTo>
                <a:lnTo>
                  <a:pt x="89296" y="142874"/>
                </a:lnTo>
                <a:lnTo>
                  <a:pt x="98226" y="178593"/>
                </a:lnTo>
                <a:lnTo>
                  <a:pt x="107156" y="205382"/>
                </a:lnTo>
                <a:lnTo>
                  <a:pt x="116085" y="241101"/>
                </a:lnTo>
                <a:lnTo>
                  <a:pt x="125015" y="276820"/>
                </a:lnTo>
                <a:lnTo>
                  <a:pt x="133945" y="312538"/>
                </a:lnTo>
                <a:lnTo>
                  <a:pt x="142874" y="348257"/>
                </a:lnTo>
                <a:lnTo>
                  <a:pt x="151804" y="375046"/>
                </a:lnTo>
                <a:lnTo>
                  <a:pt x="160734" y="401835"/>
                </a:lnTo>
                <a:lnTo>
                  <a:pt x="169663" y="428624"/>
                </a:lnTo>
                <a:lnTo>
                  <a:pt x="169663" y="446484"/>
                </a:lnTo>
                <a:lnTo>
                  <a:pt x="178593" y="464343"/>
                </a:lnTo>
                <a:lnTo>
                  <a:pt x="178593" y="473273"/>
                </a:lnTo>
                <a:lnTo>
                  <a:pt x="178593" y="47327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1634133" y="3580804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1634133" y="3375421"/>
            <a:ext cx="71438" cy="276822"/>
          </a:xfrm>
          <a:custGeom>
            <a:avLst/>
            <a:gdLst/>
            <a:ahLst/>
            <a:cxnLst/>
            <a:rect l="0" t="0" r="0" b="0"/>
            <a:pathLst>
              <a:path w="71438" h="276822">
                <a:moveTo>
                  <a:pt x="0" y="276821"/>
                </a:moveTo>
                <a:lnTo>
                  <a:pt x="0" y="276821"/>
                </a:lnTo>
                <a:lnTo>
                  <a:pt x="0" y="276821"/>
                </a:lnTo>
                <a:lnTo>
                  <a:pt x="0" y="276821"/>
                </a:lnTo>
                <a:lnTo>
                  <a:pt x="0" y="267891"/>
                </a:lnTo>
                <a:lnTo>
                  <a:pt x="0" y="267891"/>
                </a:lnTo>
                <a:lnTo>
                  <a:pt x="0" y="258961"/>
                </a:lnTo>
                <a:lnTo>
                  <a:pt x="0" y="241102"/>
                </a:lnTo>
                <a:lnTo>
                  <a:pt x="8929" y="223243"/>
                </a:lnTo>
                <a:lnTo>
                  <a:pt x="8929" y="205383"/>
                </a:lnTo>
                <a:lnTo>
                  <a:pt x="8929" y="187524"/>
                </a:lnTo>
                <a:lnTo>
                  <a:pt x="8929" y="160735"/>
                </a:lnTo>
                <a:lnTo>
                  <a:pt x="17859" y="133946"/>
                </a:lnTo>
                <a:lnTo>
                  <a:pt x="17859" y="116086"/>
                </a:lnTo>
                <a:lnTo>
                  <a:pt x="17859" y="89297"/>
                </a:lnTo>
                <a:lnTo>
                  <a:pt x="26789" y="71438"/>
                </a:lnTo>
                <a:lnTo>
                  <a:pt x="26789" y="53579"/>
                </a:lnTo>
                <a:lnTo>
                  <a:pt x="35718" y="35719"/>
                </a:lnTo>
                <a:lnTo>
                  <a:pt x="44648" y="17860"/>
                </a:lnTo>
                <a:lnTo>
                  <a:pt x="44648" y="893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1750219" y="3411140"/>
            <a:ext cx="142876" cy="205384"/>
          </a:xfrm>
          <a:custGeom>
            <a:avLst/>
            <a:gdLst/>
            <a:ahLst/>
            <a:cxnLst/>
            <a:rect l="0" t="0" r="0" b="0"/>
            <a:pathLst>
              <a:path w="142876" h="205384">
                <a:moveTo>
                  <a:pt x="53578" y="26789"/>
                </a:moveTo>
                <a:lnTo>
                  <a:pt x="53578" y="26789"/>
                </a:lnTo>
                <a:lnTo>
                  <a:pt x="44648" y="26789"/>
                </a:lnTo>
                <a:lnTo>
                  <a:pt x="44648" y="35719"/>
                </a:lnTo>
                <a:lnTo>
                  <a:pt x="44648" y="35719"/>
                </a:lnTo>
                <a:lnTo>
                  <a:pt x="35718" y="44649"/>
                </a:lnTo>
                <a:lnTo>
                  <a:pt x="35718" y="44649"/>
                </a:lnTo>
                <a:lnTo>
                  <a:pt x="26789" y="62508"/>
                </a:lnTo>
                <a:lnTo>
                  <a:pt x="17859" y="71438"/>
                </a:lnTo>
                <a:lnTo>
                  <a:pt x="8929" y="80367"/>
                </a:lnTo>
                <a:lnTo>
                  <a:pt x="8929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51805"/>
                </a:lnTo>
                <a:lnTo>
                  <a:pt x="8929" y="160735"/>
                </a:lnTo>
                <a:lnTo>
                  <a:pt x="17859" y="178594"/>
                </a:lnTo>
                <a:lnTo>
                  <a:pt x="17859" y="187524"/>
                </a:lnTo>
                <a:lnTo>
                  <a:pt x="26789" y="196453"/>
                </a:lnTo>
                <a:lnTo>
                  <a:pt x="35718" y="196453"/>
                </a:lnTo>
                <a:lnTo>
                  <a:pt x="53578" y="205383"/>
                </a:lnTo>
                <a:lnTo>
                  <a:pt x="62507" y="205383"/>
                </a:lnTo>
                <a:lnTo>
                  <a:pt x="71437" y="196453"/>
                </a:lnTo>
                <a:lnTo>
                  <a:pt x="80367" y="196453"/>
                </a:lnTo>
                <a:lnTo>
                  <a:pt x="89296" y="187524"/>
                </a:lnTo>
                <a:lnTo>
                  <a:pt x="98226" y="178594"/>
                </a:lnTo>
                <a:lnTo>
                  <a:pt x="107156" y="178594"/>
                </a:lnTo>
                <a:lnTo>
                  <a:pt x="116085" y="160735"/>
                </a:lnTo>
                <a:lnTo>
                  <a:pt x="125015" y="151805"/>
                </a:lnTo>
                <a:lnTo>
                  <a:pt x="133945" y="133946"/>
                </a:lnTo>
                <a:lnTo>
                  <a:pt x="133945" y="116086"/>
                </a:lnTo>
                <a:lnTo>
                  <a:pt x="142875" y="98227"/>
                </a:lnTo>
                <a:lnTo>
                  <a:pt x="142875" y="89297"/>
                </a:lnTo>
                <a:lnTo>
                  <a:pt x="133945" y="71438"/>
                </a:lnTo>
                <a:lnTo>
                  <a:pt x="133945" y="53578"/>
                </a:lnTo>
                <a:lnTo>
                  <a:pt x="125015" y="35719"/>
                </a:lnTo>
                <a:lnTo>
                  <a:pt x="125015" y="26789"/>
                </a:lnTo>
                <a:lnTo>
                  <a:pt x="107156" y="17860"/>
                </a:lnTo>
                <a:lnTo>
                  <a:pt x="98226" y="8930"/>
                </a:lnTo>
                <a:lnTo>
                  <a:pt x="89296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1910953" y="3241476"/>
            <a:ext cx="44649" cy="375048"/>
          </a:xfrm>
          <a:custGeom>
            <a:avLst/>
            <a:gdLst/>
            <a:ahLst/>
            <a:cxnLst/>
            <a:rect l="0" t="0" r="0" b="0"/>
            <a:pathLst>
              <a:path w="44649" h="375048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116086"/>
                </a:lnTo>
                <a:lnTo>
                  <a:pt x="8930" y="142875"/>
                </a:lnTo>
                <a:lnTo>
                  <a:pt x="17859" y="178594"/>
                </a:lnTo>
                <a:lnTo>
                  <a:pt x="17859" y="205383"/>
                </a:lnTo>
                <a:lnTo>
                  <a:pt x="17859" y="241102"/>
                </a:lnTo>
                <a:lnTo>
                  <a:pt x="26789" y="267891"/>
                </a:lnTo>
                <a:lnTo>
                  <a:pt x="26789" y="294680"/>
                </a:lnTo>
                <a:lnTo>
                  <a:pt x="35719" y="312539"/>
                </a:lnTo>
                <a:lnTo>
                  <a:pt x="35719" y="339328"/>
                </a:lnTo>
                <a:lnTo>
                  <a:pt x="35719" y="357188"/>
                </a:lnTo>
                <a:lnTo>
                  <a:pt x="44648" y="366117"/>
                </a:lnTo>
                <a:lnTo>
                  <a:pt x="44648" y="375047"/>
                </a:lnTo>
                <a:lnTo>
                  <a:pt x="44648" y="37504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2018109" y="3411140"/>
            <a:ext cx="71439" cy="196454"/>
          </a:xfrm>
          <a:custGeom>
            <a:avLst/>
            <a:gdLst/>
            <a:ahLst/>
            <a:cxnLst/>
            <a:rect l="0" t="0" r="0" b="0"/>
            <a:pathLst>
              <a:path w="71439" h="19645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17860" y="62508"/>
                </a:lnTo>
                <a:lnTo>
                  <a:pt x="17860" y="80367"/>
                </a:lnTo>
                <a:lnTo>
                  <a:pt x="26789" y="98227"/>
                </a:lnTo>
                <a:lnTo>
                  <a:pt x="35719" y="116086"/>
                </a:lnTo>
                <a:lnTo>
                  <a:pt x="44649" y="142875"/>
                </a:lnTo>
                <a:lnTo>
                  <a:pt x="44649" y="151805"/>
                </a:lnTo>
                <a:lnTo>
                  <a:pt x="53578" y="169664"/>
                </a:lnTo>
                <a:lnTo>
                  <a:pt x="62508" y="187524"/>
                </a:lnTo>
                <a:lnTo>
                  <a:pt x="71438" y="187524"/>
                </a:lnTo>
                <a:lnTo>
                  <a:pt x="71438" y="196453"/>
                </a:lnTo>
                <a:lnTo>
                  <a:pt x="71438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2035969" y="3429000"/>
            <a:ext cx="125016" cy="348258"/>
          </a:xfrm>
          <a:custGeom>
            <a:avLst/>
            <a:gdLst/>
            <a:ahLst/>
            <a:cxnLst/>
            <a:rect l="0" t="0" r="0" b="0"/>
            <a:pathLst>
              <a:path w="125016" h="348258">
                <a:moveTo>
                  <a:pt x="125015" y="0"/>
                </a:moveTo>
                <a:lnTo>
                  <a:pt x="125015" y="0"/>
                </a:lnTo>
                <a:lnTo>
                  <a:pt x="125015" y="0"/>
                </a:lnTo>
                <a:lnTo>
                  <a:pt x="125015" y="8929"/>
                </a:lnTo>
                <a:lnTo>
                  <a:pt x="116085" y="26789"/>
                </a:lnTo>
                <a:lnTo>
                  <a:pt x="116085" y="35718"/>
                </a:lnTo>
                <a:lnTo>
                  <a:pt x="107156" y="53578"/>
                </a:lnTo>
                <a:lnTo>
                  <a:pt x="98226" y="80367"/>
                </a:lnTo>
                <a:lnTo>
                  <a:pt x="98226" y="98226"/>
                </a:lnTo>
                <a:lnTo>
                  <a:pt x="89296" y="125015"/>
                </a:lnTo>
                <a:lnTo>
                  <a:pt x="80367" y="142875"/>
                </a:lnTo>
                <a:lnTo>
                  <a:pt x="71437" y="169664"/>
                </a:lnTo>
                <a:lnTo>
                  <a:pt x="62507" y="196453"/>
                </a:lnTo>
                <a:lnTo>
                  <a:pt x="53578" y="214312"/>
                </a:lnTo>
                <a:lnTo>
                  <a:pt x="44648" y="241101"/>
                </a:lnTo>
                <a:lnTo>
                  <a:pt x="35718" y="267890"/>
                </a:lnTo>
                <a:lnTo>
                  <a:pt x="26789" y="285750"/>
                </a:lnTo>
                <a:lnTo>
                  <a:pt x="17859" y="312539"/>
                </a:lnTo>
                <a:lnTo>
                  <a:pt x="8929" y="330398"/>
                </a:lnTo>
                <a:lnTo>
                  <a:pt x="0" y="339328"/>
                </a:lnTo>
                <a:lnTo>
                  <a:pt x="0" y="348257"/>
                </a:lnTo>
                <a:lnTo>
                  <a:pt x="0" y="3482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2187773" y="3295054"/>
            <a:ext cx="142876" cy="160736"/>
          </a:xfrm>
          <a:custGeom>
            <a:avLst/>
            <a:gdLst/>
            <a:ahLst/>
            <a:cxnLst/>
            <a:rect l="0" t="0" r="0" b="0"/>
            <a:pathLst>
              <a:path w="142876" h="160736">
                <a:moveTo>
                  <a:pt x="142875" y="0"/>
                </a:moveTo>
                <a:lnTo>
                  <a:pt x="142875" y="0"/>
                </a:lnTo>
                <a:lnTo>
                  <a:pt x="142875" y="0"/>
                </a:lnTo>
                <a:lnTo>
                  <a:pt x="133946" y="0"/>
                </a:lnTo>
                <a:lnTo>
                  <a:pt x="125016" y="8930"/>
                </a:lnTo>
                <a:lnTo>
                  <a:pt x="116086" y="8930"/>
                </a:lnTo>
                <a:lnTo>
                  <a:pt x="107156" y="17860"/>
                </a:lnTo>
                <a:lnTo>
                  <a:pt x="98227" y="26789"/>
                </a:lnTo>
                <a:lnTo>
                  <a:pt x="89297" y="26789"/>
                </a:lnTo>
                <a:lnTo>
                  <a:pt x="80367" y="35719"/>
                </a:lnTo>
                <a:lnTo>
                  <a:pt x="71438" y="44649"/>
                </a:lnTo>
                <a:lnTo>
                  <a:pt x="62508" y="53578"/>
                </a:lnTo>
                <a:lnTo>
                  <a:pt x="53578" y="62508"/>
                </a:lnTo>
                <a:lnTo>
                  <a:pt x="44649" y="80367"/>
                </a:lnTo>
                <a:lnTo>
                  <a:pt x="35719" y="89297"/>
                </a:lnTo>
                <a:lnTo>
                  <a:pt x="26789" y="98227"/>
                </a:lnTo>
                <a:lnTo>
                  <a:pt x="17860" y="107157"/>
                </a:lnTo>
                <a:lnTo>
                  <a:pt x="8930" y="116086"/>
                </a:lnTo>
                <a:lnTo>
                  <a:pt x="8930" y="125016"/>
                </a:lnTo>
                <a:lnTo>
                  <a:pt x="0" y="133946"/>
                </a:lnTo>
                <a:lnTo>
                  <a:pt x="0" y="133946"/>
                </a:lnTo>
                <a:lnTo>
                  <a:pt x="0" y="142875"/>
                </a:lnTo>
                <a:lnTo>
                  <a:pt x="0" y="142875"/>
                </a:lnTo>
                <a:lnTo>
                  <a:pt x="8930" y="151805"/>
                </a:lnTo>
                <a:lnTo>
                  <a:pt x="8930" y="151805"/>
                </a:lnTo>
                <a:lnTo>
                  <a:pt x="17860" y="160735"/>
                </a:lnTo>
                <a:lnTo>
                  <a:pt x="26789" y="160735"/>
                </a:lnTo>
                <a:lnTo>
                  <a:pt x="26789" y="160735"/>
                </a:lnTo>
                <a:lnTo>
                  <a:pt x="26789" y="16073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2205633" y="3482578"/>
            <a:ext cx="133946" cy="116087"/>
          </a:xfrm>
          <a:custGeom>
            <a:avLst/>
            <a:gdLst/>
            <a:ahLst/>
            <a:cxnLst/>
            <a:rect l="0" t="0" r="0" b="0"/>
            <a:pathLst>
              <a:path w="133946" h="116087">
                <a:moveTo>
                  <a:pt x="80367" y="0"/>
                </a:moveTo>
                <a:lnTo>
                  <a:pt x="89296" y="0"/>
                </a:lnTo>
                <a:lnTo>
                  <a:pt x="89296" y="8929"/>
                </a:lnTo>
                <a:lnTo>
                  <a:pt x="98226" y="8929"/>
                </a:lnTo>
                <a:lnTo>
                  <a:pt x="107156" y="1785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25015" y="35718"/>
                </a:lnTo>
                <a:lnTo>
                  <a:pt x="125015" y="44648"/>
                </a:lnTo>
                <a:lnTo>
                  <a:pt x="133945" y="53578"/>
                </a:lnTo>
                <a:lnTo>
                  <a:pt x="133945" y="53578"/>
                </a:lnTo>
                <a:lnTo>
                  <a:pt x="133945" y="62508"/>
                </a:lnTo>
                <a:lnTo>
                  <a:pt x="133945" y="71437"/>
                </a:lnTo>
                <a:lnTo>
                  <a:pt x="125015" y="80367"/>
                </a:lnTo>
                <a:lnTo>
                  <a:pt x="125015" y="80367"/>
                </a:lnTo>
                <a:lnTo>
                  <a:pt x="116086" y="89297"/>
                </a:lnTo>
                <a:lnTo>
                  <a:pt x="107156" y="98226"/>
                </a:lnTo>
                <a:lnTo>
                  <a:pt x="98226" y="98226"/>
                </a:lnTo>
                <a:lnTo>
                  <a:pt x="89296" y="98226"/>
                </a:lnTo>
                <a:lnTo>
                  <a:pt x="80367" y="107156"/>
                </a:lnTo>
                <a:lnTo>
                  <a:pt x="71437" y="107156"/>
                </a:lnTo>
                <a:lnTo>
                  <a:pt x="62507" y="107156"/>
                </a:lnTo>
                <a:lnTo>
                  <a:pt x="53578" y="107156"/>
                </a:lnTo>
                <a:lnTo>
                  <a:pt x="44648" y="116086"/>
                </a:lnTo>
                <a:lnTo>
                  <a:pt x="35718" y="116086"/>
                </a:lnTo>
                <a:lnTo>
                  <a:pt x="26789" y="116086"/>
                </a:lnTo>
                <a:lnTo>
                  <a:pt x="17859" y="116086"/>
                </a:lnTo>
                <a:lnTo>
                  <a:pt x="8929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2446734" y="3473648"/>
            <a:ext cx="17861" cy="160735"/>
          </a:xfrm>
          <a:custGeom>
            <a:avLst/>
            <a:gdLst/>
            <a:ahLst/>
            <a:cxnLst/>
            <a:rect l="0" t="0" r="0" b="0"/>
            <a:pathLst>
              <a:path w="17861" h="160735">
                <a:moveTo>
                  <a:pt x="8930" y="0"/>
                </a:move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8930" y="151805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60734"/>
                </a:lnTo>
                <a:lnTo>
                  <a:pt x="17860" y="160734"/>
                </a:lnTo>
                <a:lnTo>
                  <a:pt x="17860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2455664" y="332184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2509242" y="3402211"/>
            <a:ext cx="196454" cy="383977"/>
          </a:xfrm>
          <a:custGeom>
            <a:avLst/>
            <a:gdLst/>
            <a:ahLst/>
            <a:cxnLst/>
            <a:rect l="0" t="0" r="0" b="0"/>
            <a:pathLst>
              <a:path w="196454" h="383977">
                <a:moveTo>
                  <a:pt x="178594" y="0"/>
                </a:moveTo>
                <a:lnTo>
                  <a:pt x="178594" y="0"/>
                </a:lnTo>
                <a:lnTo>
                  <a:pt x="178594" y="0"/>
                </a:lnTo>
                <a:lnTo>
                  <a:pt x="178594" y="0"/>
                </a:lnTo>
                <a:lnTo>
                  <a:pt x="169664" y="0"/>
                </a:lnTo>
                <a:lnTo>
                  <a:pt x="160735" y="8929"/>
                </a:lnTo>
                <a:lnTo>
                  <a:pt x="151805" y="17859"/>
                </a:lnTo>
                <a:lnTo>
                  <a:pt x="142875" y="26789"/>
                </a:lnTo>
                <a:lnTo>
                  <a:pt x="133946" y="26789"/>
                </a:lnTo>
                <a:lnTo>
                  <a:pt x="125016" y="35718"/>
                </a:lnTo>
                <a:lnTo>
                  <a:pt x="107156" y="44648"/>
                </a:lnTo>
                <a:lnTo>
                  <a:pt x="98227" y="53578"/>
                </a:lnTo>
                <a:lnTo>
                  <a:pt x="89297" y="62507"/>
                </a:lnTo>
                <a:lnTo>
                  <a:pt x="80367" y="71437"/>
                </a:lnTo>
                <a:lnTo>
                  <a:pt x="62508" y="80367"/>
                </a:lnTo>
                <a:lnTo>
                  <a:pt x="53578" y="80367"/>
                </a:lnTo>
                <a:lnTo>
                  <a:pt x="44649" y="89296"/>
                </a:lnTo>
                <a:lnTo>
                  <a:pt x="35719" y="98226"/>
                </a:lnTo>
                <a:lnTo>
                  <a:pt x="26789" y="107156"/>
                </a:lnTo>
                <a:lnTo>
                  <a:pt x="17860" y="116085"/>
                </a:lnTo>
                <a:lnTo>
                  <a:pt x="8930" y="116085"/>
                </a:lnTo>
                <a:lnTo>
                  <a:pt x="8930" y="125015"/>
                </a:lnTo>
                <a:lnTo>
                  <a:pt x="8930" y="125015"/>
                </a:lnTo>
                <a:lnTo>
                  <a:pt x="0" y="133945"/>
                </a:lnTo>
                <a:lnTo>
                  <a:pt x="8930" y="133945"/>
                </a:lnTo>
                <a:lnTo>
                  <a:pt x="8930" y="142875"/>
                </a:lnTo>
                <a:lnTo>
                  <a:pt x="17860" y="151804"/>
                </a:lnTo>
                <a:lnTo>
                  <a:pt x="17860" y="160734"/>
                </a:lnTo>
                <a:lnTo>
                  <a:pt x="26789" y="160734"/>
                </a:lnTo>
                <a:lnTo>
                  <a:pt x="35719" y="169664"/>
                </a:lnTo>
                <a:lnTo>
                  <a:pt x="44649" y="178593"/>
                </a:lnTo>
                <a:lnTo>
                  <a:pt x="53578" y="187523"/>
                </a:lnTo>
                <a:lnTo>
                  <a:pt x="71438" y="196453"/>
                </a:lnTo>
                <a:lnTo>
                  <a:pt x="80367" y="205382"/>
                </a:lnTo>
                <a:lnTo>
                  <a:pt x="89297" y="214312"/>
                </a:lnTo>
                <a:lnTo>
                  <a:pt x="107156" y="223242"/>
                </a:lnTo>
                <a:lnTo>
                  <a:pt x="116086" y="232171"/>
                </a:lnTo>
                <a:lnTo>
                  <a:pt x="133946" y="241101"/>
                </a:lnTo>
                <a:lnTo>
                  <a:pt x="142875" y="250031"/>
                </a:lnTo>
                <a:lnTo>
                  <a:pt x="151805" y="267890"/>
                </a:lnTo>
                <a:lnTo>
                  <a:pt x="160735" y="276820"/>
                </a:lnTo>
                <a:lnTo>
                  <a:pt x="169664" y="294679"/>
                </a:lnTo>
                <a:lnTo>
                  <a:pt x="178594" y="303609"/>
                </a:lnTo>
                <a:lnTo>
                  <a:pt x="187524" y="321468"/>
                </a:lnTo>
                <a:lnTo>
                  <a:pt x="187524" y="330398"/>
                </a:lnTo>
                <a:lnTo>
                  <a:pt x="196453" y="348257"/>
                </a:lnTo>
                <a:lnTo>
                  <a:pt x="196453" y="357187"/>
                </a:lnTo>
                <a:lnTo>
                  <a:pt x="196453" y="366117"/>
                </a:lnTo>
                <a:lnTo>
                  <a:pt x="196453" y="366117"/>
                </a:lnTo>
                <a:lnTo>
                  <a:pt x="196453" y="375046"/>
                </a:lnTo>
                <a:lnTo>
                  <a:pt x="187524" y="375046"/>
                </a:lnTo>
                <a:lnTo>
                  <a:pt x="178594" y="375046"/>
                </a:lnTo>
                <a:lnTo>
                  <a:pt x="178594" y="383976"/>
                </a:lnTo>
                <a:lnTo>
                  <a:pt x="169664" y="383976"/>
                </a:lnTo>
                <a:lnTo>
                  <a:pt x="160735" y="383976"/>
                </a:lnTo>
                <a:lnTo>
                  <a:pt x="151805" y="383976"/>
                </a:lnTo>
                <a:lnTo>
                  <a:pt x="133946" y="383976"/>
                </a:lnTo>
                <a:lnTo>
                  <a:pt x="125016" y="375046"/>
                </a:lnTo>
                <a:lnTo>
                  <a:pt x="116086" y="375046"/>
                </a:lnTo>
                <a:lnTo>
                  <a:pt x="98227" y="375046"/>
                </a:lnTo>
                <a:lnTo>
                  <a:pt x="89297" y="375046"/>
                </a:lnTo>
                <a:lnTo>
                  <a:pt x="80367" y="366117"/>
                </a:lnTo>
                <a:lnTo>
                  <a:pt x="71438" y="366117"/>
                </a:lnTo>
                <a:lnTo>
                  <a:pt x="62508" y="366117"/>
                </a:lnTo>
                <a:lnTo>
                  <a:pt x="62508" y="36611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2464594" y="328612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2455664" y="332184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2446734" y="3321843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2205633" y="3420070"/>
            <a:ext cx="71438" cy="26790"/>
          </a:xfrm>
          <a:custGeom>
            <a:avLst/>
            <a:gdLst/>
            <a:ahLst/>
            <a:cxnLst/>
            <a:rect l="0" t="0" r="0" b="0"/>
            <a:pathLst>
              <a:path w="71438" h="2679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35718" y="17859"/>
                </a:lnTo>
                <a:lnTo>
                  <a:pt x="35718" y="17859"/>
                </a:lnTo>
                <a:lnTo>
                  <a:pt x="44648" y="17859"/>
                </a:lnTo>
                <a:lnTo>
                  <a:pt x="44648" y="17859"/>
                </a:lnTo>
                <a:lnTo>
                  <a:pt x="53578" y="26789"/>
                </a:lnTo>
                <a:lnTo>
                  <a:pt x="53578" y="26789"/>
                </a:lnTo>
                <a:lnTo>
                  <a:pt x="62507" y="26789"/>
                </a:lnTo>
                <a:lnTo>
                  <a:pt x="62507" y="26789"/>
                </a:lnTo>
                <a:lnTo>
                  <a:pt x="71437" y="26789"/>
                </a:lnTo>
                <a:lnTo>
                  <a:pt x="71437" y="26789"/>
                </a:lnTo>
                <a:lnTo>
                  <a:pt x="71437" y="26789"/>
                </a:lnTo>
                <a:lnTo>
                  <a:pt x="71437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Shape 13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03525" y="417625"/>
            <a:ext cx="2721649" cy="3797650"/>
          </a:xfrm>
          <a:prstGeom prst="rect">
            <a:avLst/>
          </a:prstGeom>
        </p:spPr>
      </p:pic>
      <p:pic>
        <p:nvPicPr>
          <p:cNvPr id="139" name="Shape 13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151550" y="969750"/>
            <a:ext cx="4413400" cy="338767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Shape 3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61675" y="0"/>
            <a:ext cx="3918599" cy="2469525"/>
          </a:xfrm>
          <a:prstGeom prst="rect">
            <a:avLst/>
          </a:prstGeom>
        </p:spPr>
      </p:pic>
      <p:pic>
        <p:nvPicPr>
          <p:cNvPr id="36" name="Shape 3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29200" y="2653100"/>
            <a:ext cx="3383548" cy="2283900"/>
          </a:xfrm>
          <a:prstGeom prst="rect">
            <a:avLst/>
          </a:prstGeom>
        </p:spPr>
      </p:pic>
      <p:pic>
        <p:nvPicPr>
          <p:cNvPr id="37" name="Shape 3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5013025" y="659850"/>
            <a:ext cx="4130975" cy="3823800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>
          <a:xfrm>
            <a:off x="2902148" y="151805"/>
            <a:ext cx="241103" cy="419696"/>
          </a:xfrm>
          <a:custGeom>
            <a:avLst/>
            <a:gdLst/>
            <a:ahLst/>
            <a:cxnLst/>
            <a:rect l="0" t="0" r="0" b="0"/>
            <a:pathLst>
              <a:path w="241103" h="419696">
                <a:moveTo>
                  <a:pt x="232172" y="26789"/>
                </a:moveTo>
                <a:lnTo>
                  <a:pt x="232172" y="26789"/>
                </a:lnTo>
                <a:lnTo>
                  <a:pt x="223242" y="26789"/>
                </a:lnTo>
                <a:lnTo>
                  <a:pt x="223242" y="26789"/>
                </a:lnTo>
                <a:lnTo>
                  <a:pt x="223242" y="17859"/>
                </a:lnTo>
                <a:lnTo>
                  <a:pt x="214313" y="8929"/>
                </a:lnTo>
                <a:lnTo>
                  <a:pt x="205383" y="8929"/>
                </a:lnTo>
                <a:lnTo>
                  <a:pt x="196453" y="0"/>
                </a:lnTo>
                <a:lnTo>
                  <a:pt x="178594" y="0"/>
                </a:lnTo>
                <a:lnTo>
                  <a:pt x="160735" y="0"/>
                </a:lnTo>
                <a:lnTo>
                  <a:pt x="142875" y="8929"/>
                </a:lnTo>
                <a:lnTo>
                  <a:pt x="116086" y="26789"/>
                </a:lnTo>
                <a:lnTo>
                  <a:pt x="98227" y="44648"/>
                </a:lnTo>
                <a:lnTo>
                  <a:pt x="71438" y="62507"/>
                </a:lnTo>
                <a:lnTo>
                  <a:pt x="53578" y="89297"/>
                </a:lnTo>
                <a:lnTo>
                  <a:pt x="35719" y="116086"/>
                </a:lnTo>
                <a:lnTo>
                  <a:pt x="17860" y="151804"/>
                </a:lnTo>
                <a:lnTo>
                  <a:pt x="8930" y="187523"/>
                </a:lnTo>
                <a:lnTo>
                  <a:pt x="0" y="223242"/>
                </a:lnTo>
                <a:lnTo>
                  <a:pt x="0" y="258961"/>
                </a:lnTo>
                <a:lnTo>
                  <a:pt x="0" y="294679"/>
                </a:lnTo>
                <a:lnTo>
                  <a:pt x="17860" y="330398"/>
                </a:lnTo>
                <a:lnTo>
                  <a:pt x="26789" y="357187"/>
                </a:lnTo>
                <a:lnTo>
                  <a:pt x="44649" y="375047"/>
                </a:lnTo>
                <a:lnTo>
                  <a:pt x="71438" y="392906"/>
                </a:lnTo>
                <a:lnTo>
                  <a:pt x="89297" y="410765"/>
                </a:lnTo>
                <a:lnTo>
                  <a:pt x="116086" y="410765"/>
                </a:lnTo>
                <a:lnTo>
                  <a:pt x="142875" y="419695"/>
                </a:lnTo>
                <a:lnTo>
                  <a:pt x="160735" y="410765"/>
                </a:lnTo>
                <a:lnTo>
                  <a:pt x="187524" y="410765"/>
                </a:lnTo>
                <a:lnTo>
                  <a:pt x="214313" y="401836"/>
                </a:lnTo>
                <a:lnTo>
                  <a:pt x="232172" y="401836"/>
                </a:lnTo>
                <a:lnTo>
                  <a:pt x="241102" y="401836"/>
                </a:lnTo>
                <a:lnTo>
                  <a:pt x="241102" y="40183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3268265" y="375047"/>
            <a:ext cx="133947" cy="196454"/>
          </a:xfrm>
          <a:custGeom>
            <a:avLst/>
            <a:gdLst/>
            <a:ahLst/>
            <a:cxnLst/>
            <a:rect l="0" t="0" r="0" b="0"/>
            <a:pathLst>
              <a:path w="133947" h="196454">
                <a:moveTo>
                  <a:pt x="35719" y="80367"/>
                </a:moveTo>
                <a:lnTo>
                  <a:pt x="35719" y="80367"/>
                </a:lnTo>
                <a:lnTo>
                  <a:pt x="44649" y="89297"/>
                </a:lnTo>
                <a:lnTo>
                  <a:pt x="62508" y="89297"/>
                </a:lnTo>
                <a:lnTo>
                  <a:pt x="71438" y="80367"/>
                </a:lnTo>
                <a:lnTo>
                  <a:pt x="89297" y="80367"/>
                </a:lnTo>
                <a:lnTo>
                  <a:pt x="107156" y="71437"/>
                </a:lnTo>
                <a:lnTo>
                  <a:pt x="116086" y="53578"/>
                </a:lnTo>
                <a:lnTo>
                  <a:pt x="125016" y="44648"/>
                </a:lnTo>
                <a:lnTo>
                  <a:pt x="133946" y="35719"/>
                </a:lnTo>
                <a:lnTo>
                  <a:pt x="133946" y="26789"/>
                </a:lnTo>
                <a:lnTo>
                  <a:pt x="133946" y="17859"/>
                </a:lnTo>
                <a:lnTo>
                  <a:pt x="125016" y="8930"/>
                </a:lnTo>
                <a:lnTo>
                  <a:pt x="107156" y="8930"/>
                </a:lnTo>
                <a:lnTo>
                  <a:pt x="89297" y="0"/>
                </a:lnTo>
                <a:lnTo>
                  <a:pt x="71438" y="0"/>
                </a:lnTo>
                <a:lnTo>
                  <a:pt x="53578" y="8930"/>
                </a:lnTo>
                <a:lnTo>
                  <a:pt x="44649" y="17859"/>
                </a:lnTo>
                <a:lnTo>
                  <a:pt x="26789" y="35719"/>
                </a:lnTo>
                <a:lnTo>
                  <a:pt x="1786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0" y="107156"/>
                </a:lnTo>
                <a:lnTo>
                  <a:pt x="8930" y="133945"/>
                </a:lnTo>
                <a:lnTo>
                  <a:pt x="17860" y="151805"/>
                </a:lnTo>
                <a:lnTo>
                  <a:pt x="26789" y="169664"/>
                </a:lnTo>
                <a:lnTo>
                  <a:pt x="44649" y="178594"/>
                </a:lnTo>
                <a:lnTo>
                  <a:pt x="62508" y="187523"/>
                </a:lnTo>
                <a:lnTo>
                  <a:pt x="80367" y="196453"/>
                </a:lnTo>
                <a:lnTo>
                  <a:pt x="98227" y="196453"/>
                </a:lnTo>
                <a:lnTo>
                  <a:pt x="107156" y="196453"/>
                </a:lnTo>
                <a:lnTo>
                  <a:pt x="125016" y="187523"/>
                </a:lnTo>
                <a:lnTo>
                  <a:pt x="133946" y="187523"/>
                </a:lnTo>
                <a:lnTo>
                  <a:pt x="133946" y="178594"/>
                </a:lnTo>
                <a:lnTo>
                  <a:pt x="133946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3536156" y="133945"/>
            <a:ext cx="53579" cy="482204"/>
          </a:xfrm>
          <a:custGeom>
            <a:avLst/>
            <a:gdLst/>
            <a:ahLst/>
            <a:cxnLst/>
            <a:rect l="0" t="0" r="0" b="0"/>
            <a:pathLst>
              <a:path w="53579" h="482204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0" y="53578"/>
                </a:lnTo>
                <a:lnTo>
                  <a:pt x="0" y="80367"/>
                </a:lnTo>
                <a:lnTo>
                  <a:pt x="8930" y="107157"/>
                </a:lnTo>
                <a:lnTo>
                  <a:pt x="8930" y="142875"/>
                </a:lnTo>
                <a:lnTo>
                  <a:pt x="17859" y="178594"/>
                </a:lnTo>
                <a:lnTo>
                  <a:pt x="17859" y="214313"/>
                </a:lnTo>
                <a:lnTo>
                  <a:pt x="26789" y="250032"/>
                </a:lnTo>
                <a:lnTo>
                  <a:pt x="35719" y="285750"/>
                </a:lnTo>
                <a:lnTo>
                  <a:pt x="35719" y="321469"/>
                </a:lnTo>
                <a:lnTo>
                  <a:pt x="44648" y="348258"/>
                </a:lnTo>
                <a:lnTo>
                  <a:pt x="44648" y="375047"/>
                </a:lnTo>
                <a:lnTo>
                  <a:pt x="44648" y="401836"/>
                </a:lnTo>
                <a:lnTo>
                  <a:pt x="53578" y="428625"/>
                </a:lnTo>
                <a:lnTo>
                  <a:pt x="53578" y="446485"/>
                </a:lnTo>
                <a:lnTo>
                  <a:pt x="53578" y="455414"/>
                </a:lnTo>
                <a:lnTo>
                  <a:pt x="53578" y="464344"/>
                </a:lnTo>
                <a:lnTo>
                  <a:pt x="53578" y="482203"/>
                </a:lnTo>
                <a:lnTo>
                  <a:pt x="53578" y="482203"/>
                </a:lnTo>
                <a:lnTo>
                  <a:pt x="53578" y="48220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3705820" y="116086"/>
            <a:ext cx="44649" cy="482204"/>
          </a:xfrm>
          <a:custGeom>
            <a:avLst/>
            <a:gdLst/>
            <a:ahLst/>
            <a:cxnLst/>
            <a:rect l="0" t="0" r="0" b="0"/>
            <a:pathLst>
              <a:path w="44649" h="482204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69664"/>
                </a:lnTo>
                <a:lnTo>
                  <a:pt x="8930" y="205383"/>
                </a:lnTo>
                <a:lnTo>
                  <a:pt x="17859" y="241101"/>
                </a:lnTo>
                <a:lnTo>
                  <a:pt x="17859" y="276820"/>
                </a:lnTo>
                <a:lnTo>
                  <a:pt x="26789" y="312539"/>
                </a:lnTo>
                <a:lnTo>
                  <a:pt x="26789" y="348258"/>
                </a:lnTo>
                <a:lnTo>
                  <a:pt x="35719" y="383976"/>
                </a:lnTo>
                <a:lnTo>
                  <a:pt x="35719" y="410766"/>
                </a:lnTo>
                <a:lnTo>
                  <a:pt x="44648" y="437555"/>
                </a:lnTo>
                <a:lnTo>
                  <a:pt x="44648" y="455414"/>
                </a:lnTo>
                <a:lnTo>
                  <a:pt x="44648" y="473273"/>
                </a:lnTo>
                <a:lnTo>
                  <a:pt x="44648" y="482203"/>
                </a:lnTo>
                <a:lnTo>
                  <a:pt x="44648" y="48220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991445" y="767953"/>
            <a:ext cx="366118" cy="339329"/>
          </a:xfrm>
          <a:custGeom>
            <a:avLst/>
            <a:gdLst/>
            <a:ahLst/>
            <a:cxnLst/>
            <a:rect l="0" t="0" r="0" b="0"/>
            <a:pathLst>
              <a:path w="366118" h="339329">
                <a:moveTo>
                  <a:pt x="26789" y="98227"/>
                </a:moveTo>
                <a:lnTo>
                  <a:pt x="26789" y="98227"/>
                </a:lnTo>
                <a:lnTo>
                  <a:pt x="26789" y="107156"/>
                </a:lnTo>
                <a:lnTo>
                  <a:pt x="26789" y="116086"/>
                </a:lnTo>
                <a:lnTo>
                  <a:pt x="26789" y="125016"/>
                </a:lnTo>
                <a:lnTo>
                  <a:pt x="26789" y="142875"/>
                </a:lnTo>
                <a:lnTo>
                  <a:pt x="26789" y="160734"/>
                </a:lnTo>
                <a:lnTo>
                  <a:pt x="26789" y="187523"/>
                </a:lnTo>
                <a:lnTo>
                  <a:pt x="26789" y="205383"/>
                </a:lnTo>
                <a:lnTo>
                  <a:pt x="26789" y="232172"/>
                </a:lnTo>
                <a:lnTo>
                  <a:pt x="26789" y="250031"/>
                </a:lnTo>
                <a:lnTo>
                  <a:pt x="26789" y="276820"/>
                </a:lnTo>
                <a:lnTo>
                  <a:pt x="26789" y="285750"/>
                </a:lnTo>
                <a:lnTo>
                  <a:pt x="26789" y="303609"/>
                </a:lnTo>
                <a:lnTo>
                  <a:pt x="26789" y="312539"/>
                </a:lnTo>
                <a:lnTo>
                  <a:pt x="26789" y="321469"/>
                </a:lnTo>
                <a:lnTo>
                  <a:pt x="26789" y="321469"/>
                </a:lnTo>
                <a:lnTo>
                  <a:pt x="26789" y="321469"/>
                </a:lnTo>
                <a:lnTo>
                  <a:pt x="26789" y="312539"/>
                </a:lnTo>
                <a:lnTo>
                  <a:pt x="17859" y="303609"/>
                </a:lnTo>
                <a:lnTo>
                  <a:pt x="17859" y="294680"/>
                </a:lnTo>
                <a:lnTo>
                  <a:pt x="17859" y="276820"/>
                </a:lnTo>
                <a:lnTo>
                  <a:pt x="8930" y="258961"/>
                </a:lnTo>
                <a:lnTo>
                  <a:pt x="8930" y="241102"/>
                </a:lnTo>
                <a:lnTo>
                  <a:pt x="8930" y="223242"/>
                </a:lnTo>
                <a:lnTo>
                  <a:pt x="8930" y="205383"/>
                </a:lnTo>
                <a:lnTo>
                  <a:pt x="0" y="178594"/>
                </a:lnTo>
                <a:lnTo>
                  <a:pt x="8930" y="160734"/>
                </a:lnTo>
                <a:lnTo>
                  <a:pt x="8930" y="142875"/>
                </a:lnTo>
                <a:lnTo>
                  <a:pt x="8930" y="125016"/>
                </a:lnTo>
                <a:lnTo>
                  <a:pt x="8930" y="98227"/>
                </a:lnTo>
                <a:lnTo>
                  <a:pt x="17859" y="80367"/>
                </a:lnTo>
                <a:lnTo>
                  <a:pt x="26789" y="62508"/>
                </a:lnTo>
                <a:lnTo>
                  <a:pt x="35719" y="53578"/>
                </a:lnTo>
                <a:lnTo>
                  <a:pt x="44649" y="44649"/>
                </a:lnTo>
                <a:lnTo>
                  <a:pt x="44649" y="35719"/>
                </a:lnTo>
                <a:lnTo>
                  <a:pt x="53578" y="26789"/>
                </a:lnTo>
                <a:lnTo>
                  <a:pt x="62508" y="26789"/>
                </a:lnTo>
                <a:lnTo>
                  <a:pt x="80367" y="26789"/>
                </a:lnTo>
                <a:lnTo>
                  <a:pt x="89297" y="26789"/>
                </a:lnTo>
                <a:lnTo>
                  <a:pt x="98227" y="35719"/>
                </a:lnTo>
                <a:lnTo>
                  <a:pt x="116086" y="44649"/>
                </a:lnTo>
                <a:lnTo>
                  <a:pt x="125016" y="62508"/>
                </a:lnTo>
                <a:lnTo>
                  <a:pt x="133945" y="80367"/>
                </a:lnTo>
                <a:lnTo>
                  <a:pt x="151805" y="107156"/>
                </a:lnTo>
                <a:lnTo>
                  <a:pt x="160734" y="125016"/>
                </a:lnTo>
                <a:lnTo>
                  <a:pt x="169664" y="142875"/>
                </a:lnTo>
                <a:lnTo>
                  <a:pt x="169664" y="160734"/>
                </a:lnTo>
                <a:lnTo>
                  <a:pt x="178594" y="169664"/>
                </a:lnTo>
                <a:lnTo>
                  <a:pt x="178594" y="178594"/>
                </a:lnTo>
                <a:lnTo>
                  <a:pt x="187524" y="187523"/>
                </a:lnTo>
                <a:lnTo>
                  <a:pt x="187524" y="187523"/>
                </a:lnTo>
                <a:lnTo>
                  <a:pt x="187524" y="187523"/>
                </a:lnTo>
                <a:lnTo>
                  <a:pt x="187524" y="187523"/>
                </a:lnTo>
                <a:lnTo>
                  <a:pt x="187524" y="178594"/>
                </a:lnTo>
                <a:lnTo>
                  <a:pt x="187524" y="169664"/>
                </a:lnTo>
                <a:lnTo>
                  <a:pt x="187524" y="160734"/>
                </a:lnTo>
                <a:lnTo>
                  <a:pt x="187524" y="142875"/>
                </a:lnTo>
                <a:lnTo>
                  <a:pt x="187524" y="125016"/>
                </a:lnTo>
                <a:lnTo>
                  <a:pt x="187524" y="107156"/>
                </a:lnTo>
                <a:lnTo>
                  <a:pt x="196453" y="89297"/>
                </a:lnTo>
                <a:lnTo>
                  <a:pt x="196453" y="71438"/>
                </a:lnTo>
                <a:lnTo>
                  <a:pt x="205383" y="53578"/>
                </a:lnTo>
                <a:lnTo>
                  <a:pt x="214313" y="35719"/>
                </a:lnTo>
                <a:lnTo>
                  <a:pt x="223242" y="26789"/>
                </a:lnTo>
                <a:lnTo>
                  <a:pt x="232172" y="17859"/>
                </a:lnTo>
                <a:lnTo>
                  <a:pt x="241102" y="8930"/>
                </a:lnTo>
                <a:lnTo>
                  <a:pt x="250031" y="0"/>
                </a:lnTo>
                <a:lnTo>
                  <a:pt x="258961" y="0"/>
                </a:lnTo>
                <a:lnTo>
                  <a:pt x="267891" y="0"/>
                </a:lnTo>
                <a:lnTo>
                  <a:pt x="276820" y="0"/>
                </a:lnTo>
                <a:lnTo>
                  <a:pt x="285750" y="8930"/>
                </a:lnTo>
                <a:lnTo>
                  <a:pt x="294680" y="17859"/>
                </a:lnTo>
                <a:lnTo>
                  <a:pt x="303609" y="35719"/>
                </a:lnTo>
                <a:lnTo>
                  <a:pt x="312539" y="44649"/>
                </a:lnTo>
                <a:lnTo>
                  <a:pt x="321469" y="62508"/>
                </a:lnTo>
                <a:lnTo>
                  <a:pt x="330398" y="89297"/>
                </a:lnTo>
                <a:lnTo>
                  <a:pt x="330398" y="107156"/>
                </a:lnTo>
                <a:lnTo>
                  <a:pt x="339328" y="133945"/>
                </a:lnTo>
                <a:lnTo>
                  <a:pt x="339328" y="160734"/>
                </a:lnTo>
                <a:lnTo>
                  <a:pt x="348258" y="187523"/>
                </a:lnTo>
                <a:lnTo>
                  <a:pt x="348258" y="205383"/>
                </a:lnTo>
                <a:lnTo>
                  <a:pt x="348258" y="232172"/>
                </a:lnTo>
                <a:lnTo>
                  <a:pt x="348258" y="250031"/>
                </a:lnTo>
                <a:lnTo>
                  <a:pt x="348258" y="267891"/>
                </a:lnTo>
                <a:lnTo>
                  <a:pt x="348258" y="294680"/>
                </a:lnTo>
                <a:lnTo>
                  <a:pt x="357187" y="303609"/>
                </a:lnTo>
                <a:lnTo>
                  <a:pt x="357187" y="321469"/>
                </a:lnTo>
                <a:lnTo>
                  <a:pt x="357187" y="330398"/>
                </a:lnTo>
                <a:lnTo>
                  <a:pt x="366117" y="330398"/>
                </a:lnTo>
                <a:lnTo>
                  <a:pt x="366117" y="339328"/>
                </a:lnTo>
                <a:lnTo>
                  <a:pt x="366117" y="339328"/>
                </a:lnTo>
                <a:lnTo>
                  <a:pt x="366117" y="339328"/>
                </a:lnTo>
                <a:lnTo>
                  <a:pt x="366117" y="339328"/>
                </a:lnTo>
                <a:lnTo>
                  <a:pt x="366117" y="339328"/>
                </a:lnTo>
                <a:lnTo>
                  <a:pt x="366117" y="33932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3482578" y="803672"/>
            <a:ext cx="214313" cy="276821"/>
          </a:xfrm>
          <a:custGeom>
            <a:avLst/>
            <a:gdLst/>
            <a:ahLst/>
            <a:cxnLst/>
            <a:rect l="0" t="0" r="0" b="0"/>
            <a:pathLst>
              <a:path w="214313" h="276821">
                <a:moveTo>
                  <a:pt x="0" y="125015"/>
                </a:moveTo>
                <a:lnTo>
                  <a:pt x="0" y="125015"/>
                </a:lnTo>
                <a:lnTo>
                  <a:pt x="8929" y="125015"/>
                </a:lnTo>
                <a:lnTo>
                  <a:pt x="17859" y="125015"/>
                </a:lnTo>
                <a:lnTo>
                  <a:pt x="26789" y="125015"/>
                </a:lnTo>
                <a:lnTo>
                  <a:pt x="35718" y="125015"/>
                </a:lnTo>
                <a:lnTo>
                  <a:pt x="44648" y="125015"/>
                </a:lnTo>
                <a:lnTo>
                  <a:pt x="53578" y="125015"/>
                </a:lnTo>
                <a:lnTo>
                  <a:pt x="71437" y="116086"/>
                </a:lnTo>
                <a:lnTo>
                  <a:pt x="89297" y="107156"/>
                </a:lnTo>
                <a:lnTo>
                  <a:pt x="107156" y="107156"/>
                </a:lnTo>
                <a:lnTo>
                  <a:pt x="116086" y="98226"/>
                </a:lnTo>
                <a:lnTo>
                  <a:pt x="133945" y="89297"/>
                </a:lnTo>
                <a:lnTo>
                  <a:pt x="142875" y="80367"/>
                </a:lnTo>
                <a:lnTo>
                  <a:pt x="142875" y="71437"/>
                </a:lnTo>
                <a:lnTo>
                  <a:pt x="151804" y="53578"/>
                </a:lnTo>
                <a:lnTo>
                  <a:pt x="142875" y="44648"/>
                </a:lnTo>
                <a:lnTo>
                  <a:pt x="142875" y="26789"/>
                </a:lnTo>
                <a:lnTo>
                  <a:pt x="125015" y="17859"/>
                </a:lnTo>
                <a:lnTo>
                  <a:pt x="107156" y="8930"/>
                </a:lnTo>
                <a:lnTo>
                  <a:pt x="89297" y="0"/>
                </a:lnTo>
                <a:lnTo>
                  <a:pt x="80367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8" y="26789"/>
                </a:lnTo>
                <a:lnTo>
                  <a:pt x="35718" y="35719"/>
                </a:lnTo>
                <a:lnTo>
                  <a:pt x="35718" y="53578"/>
                </a:lnTo>
                <a:lnTo>
                  <a:pt x="26789" y="80367"/>
                </a:lnTo>
                <a:lnTo>
                  <a:pt x="26789" y="107156"/>
                </a:lnTo>
                <a:lnTo>
                  <a:pt x="35718" y="125015"/>
                </a:lnTo>
                <a:lnTo>
                  <a:pt x="35718" y="151804"/>
                </a:lnTo>
                <a:lnTo>
                  <a:pt x="44648" y="178594"/>
                </a:lnTo>
                <a:lnTo>
                  <a:pt x="62508" y="205383"/>
                </a:lnTo>
                <a:lnTo>
                  <a:pt x="71437" y="223242"/>
                </a:lnTo>
                <a:lnTo>
                  <a:pt x="89297" y="241101"/>
                </a:lnTo>
                <a:lnTo>
                  <a:pt x="98226" y="258961"/>
                </a:lnTo>
                <a:lnTo>
                  <a:pt x="116086" y="267890"/>
                </a:lnTo>
                <a:lnTo>
                  <a:pt x="133945" y="267890"/>
                </a:lnTo>
                <a:lnTo>
                  <a:pt x="151804" y="276820"/>
                </a:lnTo>
                <a:lnTo>
                  <a:pt x="169664" y="276820"/>
                </a:lnTo>
                <a:lnTo>
                  <a:pt x="187523" y="276820"/>
                </a:lnTo>
                <a:lnTo>
                  <a:pt x="196453" y="267890"/>
                </a:lnTo>
                <a:lnTo>
                  <a:pt x="205383" y="267890"/>
                </a:lnTo>
                <a:lnTo>
                  <a:pt x="214312" y="267890"/>
                </a:lnTo>
                <a:lnTo>
                  <a:pt x="214312" y="26789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3795117" y="821531"/>
            <a:ext cx="294680" cy="267892"/>
          </a:xfrm>
          <a:custGeom>
            <a:avLst/>
            <a:gdLst/>
            <a:ahLst/>
            <a:cxnLst/>
            <a:rect l="0" t="0" r="0" b="0"/>
            <a:pathLst>
              <a:path w="294680" h="267892">
                <a:moveTo>
                  <a:pt x="17859" y="53578"/>
                </a:moveTo>
                <a:lnTo>
                  <a:pt x="17859" y="53578"/>
                </a:lnTo>
                <a:lnTo>
                  <a:pt x="8929" y="62508"/>
                </a:lnTo>
                <a:lnTo>
                  <a:pt x="8929" y="62508"/>
                </a:lnTo>
                <a:lnTo>
                  <a:pt x="8929" y="71438"/>
                </a:lnTo>
                <a:lnTo>
                  <a:pt x="8929" y="71438"/>
                </a:lnTo>
                <a:lnTo>
                  <a:pt x="8929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8929" y="160735"/>
                </a:lnTo>
                <a:lnTo>
                  <a:pt x="8929" y="178594"/>
                </a:lnTo>
                <a:lnTo>
                  <a:pt x="8929" y="187524"/>
                </a:lnTo>
                <a:lnTo>
                  <a:pt x="17859" y="205383"/>
                </a:lnTo>
                <a:lnTo>
                  <a:pt x="17859" y="214313"/>
                </a:lnTo>
                <a:lnTo>
                  <a:pt x="17859" y="223242"/>
                </a:lnTo>
                <a:lnTo>
                  <a:pt x="17859" y="223242"/>
                </a:lnTo>
                <a:lnTo>
                  <a:pt x="17859" y="223242"/>
                </a:lnTo>
                <a:lnTo>
                  <a:pt x="17859" y="223242"/>
                </a:lnTo>
                <a:lnTo>
                  <a:pt x="17859" y="214313"/>
                </a:lnTo>
                <a:lnTo>
                  <a:pt x="17859" y="205383"/>
                </a:lnTo>
                <a:lnTo>
                  <a:pt x="26789" y="187524"/>
                </a:lnTo>
                <a:lnTo>
                  <a:pt x="26789" y="178594"/>
                </a:lnTo>
                <a:lnTo>
                  <a:pt x="35719" y="160735"/>
                </a:lnTo>
                <a:lnTo>
                  <a:pt x="35719" y="142875"/>
                </a:lnTo>
                <a:lnTo>
                  <a:pt x="35719" y="125016"/>
                </a:lnTo>
                <a:lnTo>
                  <a:pt x="35719" y="107156"/>
                </a:lnTo>
                <a:lnTo>
                  <a:pt x="44648" y="89297"/>
                </a:lnTo>
                <a:lnTo>
                  <a:pt x="44648" y="71438"/>
                </a:lnTo>
                <a:lnTo>
                  <a:pt x="44648" y="53578"/>
                </a:lnTo>
                <a:lnTo>
                  <a:pt x="53578" y="35719"/>
                </a:lnTo>
                <a:lnTo>
                  <a:pt x="62508" y="26789"/>
                </a:lnTo>
                <a:lnTo>
                  <a:pt x="71437" y="8930"/>
                </a:lnTo>
                <a:lnTo>
                  <a:pt x="71437" y="8930"/>
                </a:lnTo>
                <a:lnTo>
                  <a:pt x="80367" y="0"/>
                </a:lnTo>
                <a:lnTo>
                  <a:pt x="89297" y="0"/>
                </a:lnTo>
                <a:lnTo>
                  <a:pt x="89297" y="8930"/>
                </a:lnTo>
                <a:lnTo>
                  <a:pt x="98226" y="8930"/>
                </a:lnTo>
                <a:lnTo>
                  <a:pt x="107156" y="26789"/>
                </a:lnTo>
                <a:lnTo>
                  <a:pt x="116086" y="35719"/>
                </a:lnTo>
                <a:lnTo>
                  <a:pt x="116086" y="53578"/>
                </a:lnTo>
                <a:lnTo>
                  <a:pt x="125015" y="80367"/>
                </a:lnTo>
                <a:lnTo>
                  <a:pt x="133945" y="107156"/>
                </a:lnTo>
                <a:lnTo>
                  <a:pt x="133945" y="125016"/>
                </a:lnTo>
                <a:lnTo>
                  <a:pt x="133945" y="142875"/>
                </a:lnTo>
                <a:lnTo>
                  <a:pt x="142875" y="151805"/>
                </a:lnTo>
                <a:lnTo>
                  <a:pt x="142875" y="160735"/>
                </a:lnTo>
                <a:lnTo>
                  <a:pt x="142875" y="169664"/>
                </a:lnTo>
                <a:lnTo>
                  <a:pt x="142875" y="169664"/>
                </a:lnTo>
                <a:lnTo>
                  <a:pt x="142875" y="169664"/>
                </a:lnTo>
                <a:lnTo>
                  <a:pt x="133945" y="160735"/>
                </a:lnTo>
                <a:lnTo>
                  <a:pt x="133945" y="151805"/>
                </a:lnTo>
                <a:lnTo>
                  <a:pt x="133945" y="133945"/>
                </a:lnTo>
                <a:lnTo>
                  <a:pt x="133945" y="125016"/>
                </a:lnTo>
                <a:lnTo>
                  <a:pt x="142875" y="107156"/>
                </a:lnTo>
                <a:lnTo>
                  <a:pt x="142875" y="98227"/>
                </a:lnTo>
                <a:lnTo>
                  <a:pt x="142875" y="80367"/>
                </a:lnTo>
                <a:lnTo>
                  <a:pt x="151804" y="71438"/>
                </a:lnTo>
                <a:lnTo>
                  <a:pt x="151804" y="53578"/>
                </a:lnTo>
                <a:lnTo>
                  <a:pt x="160734" y="44649"/>
                </a:lnTo>
                <a:lnTo>
                  <a:pt x="169664" y="35719"/>
                </a:lnTo>
                <a:lnTo>
                  <a:pt x="187523" y="26789"/>
                </a:lnTo>
                <a:lnTo>
                  <a:pt x="196453" y="17860"/>
                </a:lnTo>
                <a:lnTo>
                  <a:pt x="205383" y="8930"/>
                </a:lnTo>
                <a:lnTo>
                  <a:pt x="214312" y="8930"/>
                </a:lnTo>
                <a:lnTo>
                  <a:pt x="223242" y="0"/>
                </a:lnTo>
                <a:lnTo>
                  <a:pt x="232172" y="0"/>
                </a:lnTo>
                <a:lnTo>
                  <a:pt x="232172" y="0"/>
                </a:lnTo>
                <a:lnTo>
                  <a:pt x="241101" y="8930"/>
                </a:lnTo>
                <a:lnTo>
                  <a:pt x="250031" y="8930"/>
                </a:lnTo>
                <a:lnTo>
                  <a:pt x="258961" y="17860"/>
                </a:lnTo>
                <a:lnTo>
                  <a:pt x="267890" y="35719"/>
                </a:lnTo>
                <a:lnTo>
                  <a:pt x="267890" y="44649"/>
                </a:lnTo>
                <a:lnTo>
                  <a:pt x="276820" y="62508"/>
                </a:lnTo>
                <a:lnTo>
                  <a:pt x="276820" y="89297"/>
                </a:lnTo>
                <a:lnTo>
                  <a:pt x="276820" y="107156"/>
                </a:lnTo>
                <a:lnTo>
                  <a:pt x="285750" y="133945"/>
                </a:lnTo>
                <a:lnTo>
                  <a:pt x="285750" y="151805"/>
                </a:lnTo>
                <a:lnTo>
                  <a:pt x="285750" y="169664"/>
                </a:lnTo>
                <a:lnTo>
                  <a:pt x="285750" y="196453"/>
                </a:lnTo>
                <a:lnTo>
                  <a:pt x="285750" y="205383"/>
                </a:lnTo>
                <a:lnTo>
                  <a:pt x="285750" y="223242"/>
                </a:lnTo>
                <a:lnTo>
                  <a:pt x="285750" y="241102"/>
                </a:lnTo>
                <a:lnTo>
                  <a:pt x="285750" y="250031"/>
                </a:lnTo>
                <a:lnTo>
                  <a:pt x="285750" y="258961"/>
                </a:lnTo>
                <a:lnTo>
                  <a:pt x="285750" y="267891"/>
                </a:lnTo>
                <a:lnTo>
                  <a:pt x="294679" y="267891"/>
                </a:lnTo>
                <a:lnTo>
                  <a:pt x="294679" y="267891"/>
                </a:lnTo>
                <a:lnTo>
                  <a:pt x="294679" y="267891"/>
                </a:lnTo>
                <a:lnTo>
                  <a:pt x="294679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214812" y="696516"/>
            <a:ext cx="258962" cy="419696"/>
          </a:xfrm>
          <a:custGeom>
            <a:avLst/>
            <a:gdLst/>
            <a:ahLst/>
            <a:cxnLst/>
            <a:rect l="0" t="0" r="0" b="0"/>
            <a:pathLst>
              <a:path w="258962" h="419696">
                <a:moveTo>
                  <a:pt x="0" y="0"/>
                </a:moveTo>
                <a:lnTo>
                  <a:pt x="893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17859" y="62507"/>
                </a:lnTo>
                <a:lnTo>
                  <a:pt x="17859" y="89296"/>
                </a:lnTo>
                <a:lnTo>
                  <a:pt x="26789" y="125015"/>
                </a:lnTo>
                <a:lnTo>
                  <a:pt x="26789" y="160734"/>
                </a:lnTo>
                <a:lnTo>
                  <a:pt x="26789" y="196453"/>
                </a:lnTo>
                <a:lnTo>
                  <a:pt x="35719" y="232171"/>
                </a:lnTo>
                <a:lnTo>
                  <a:pt x="44649" y="267890"/>
                </a:lnTo>
                <a:lnTo>
                  <a:pt x="53578" y="303609"/>
                </a:lnTo>
                <a:lnTo>
                  <a:pt x="53578" y="339328"/>
                </a:lnTo>
                <a:lnTo>
                  <a:pt x="62508" y="366117"/>
                </a:lnTo>
                <a:lnTo>
                  <a:pt x="62508" y="392906"/>
                </a:lnTo>
                <a:lnTo>
                  <a:pt x="62508" y="401835"/>
                </a:lnTo>
                <a:lnTo>
                  <a:pt x="71438" y="419695"/>
                </a:lnTo>
                <a:lnTo>
                  <a:pt x="71438" y="419695"/>
                </a:lnTo>
                <a:lnTo>
                  <a:pt x="71438" y="419695"/>
                </a:lnTo>
                <a:lnTo>
                  <a:pt x="71438" y="419695"/>
                </a:lnTo>
                <a:lnTo>
                  <a:pt x="71438" y="419695"/>
                </a:lnTo>
                <a:lnTo>
                  <a:pt x="62508" y="410765"/>
                </a:lnTo>
                <a:lnTo>
                  <a:pt x="62508" y="392906"/>
                </a:lnTo>
                <a:lnTo>
                  <a:pt x="71438" y="375046"/>
                </a:lnTo>
                <a:lnTo>
                  <a:pt x="71438" y="357187"/>
                </a:lnTo>
                <a:lnTo>
                  <a:pt x="62508" y="339328"/>
                </a:lnTo>
                <a:lnTo>
                  <a:pt x="71438" y="312539"/>
                </a:lnTo>
                <a:lnTo>
                  <a:pt x="62508" y="285750"/>
                </a:lnTo>
                <a:lnTo>
                  <a:pt x="71438" y="258960"/>
                </a:lnTo>
                <a:lnTo>
                  <a:pt x="71438" y="241101"/>
                </a:lnTo>
                <a:lnTo>
                  <a:pt x="71438" y="214312"/>
                </a:lnTo>
                <a:lnTo>
                  <a:pt x="80367" y="196453"/>
                </a:lnTo>
                <a:lnTo>
                  <a:pt x="89297" y="169664"/>
                </a:lnTo>
                <a:lnTo>
                  <a:pt x="89297" y="151804"/>
                </a:lnTo>
                <a:lnTo>
                  <a:pt x="107156" y="142875"/>
                </a:lnTo>
                <a:lnTo>
                  <a:pt x="116086" y="133945"/>
                </a:lnTo>
                <a:lnTo>
                  <a:pt x="133945" y="125015"/>
                </a:lnTo>
                <a:lnTo>
                  <a:pt x="151805" y="125015"/>
                </a:lnTo>
                <a:lnTo>
                  <a:pt x="169664" y="133945"/>
                </a:lnTo>
                <a:lnTo>
                  <a:pt x="187524" y="142875"/>
                </a:lnTo>
                <a:lnTo>
                  <a:pt x="205383" y="151804"/>
                </a:lnTo>
                <a:lnTo>
                  <a:pt x="214313" y="169664"/>
                </a:lnTo>
                <a:lnTo>
                  <a:pt x="232172" y="187523"/>
                </a:lnTo>
                <a:lnTo>
                  <a:pt x="241102" y="205382"/>
                </a:lnTo>
                <a:lnTo>
                  <a:pt x="250031" y="232171"/>
                </a:lnTo>
                <a:lnTo>
                  <a:pt x="258961" y="250031"/>
                </a:lnTo>
                <a:lnTo>
                  <a:pt x="258961" y="276820"/>
                </a:lnTo>
                <a:lnTo>
                  <a:pt x="258961" y="294679"/>
                </a:lnTo>
                <a:lnTo>
                  <a:pt x="250031" y="312539"/>
                </a:lnTo>
                <a:lnTo>
                  <a:pt x="241102" y="321468"/>
                </a:lnTo>
                <a:lnTo>
                  <a:pt x="232172" y="339328"/>
                </a:lnTo>
                <a:lnTo>
                  <a:pt x="214313" y="348257"/>
                </a:lnTo>
                <a:lnTo>
                  <a:pt x="196453" y="366117"/>
                </a:lnTo>
                <a:lnTo>
                  <a:pt x="187524" y="375046"/>
                </a:lnTo>
                <a:lnTo>
                  <a:pt x="169664" y="383976"/>
                </a:lnTo>
                <a:lnTo>
                  <a:pt x="151805" y="392906"/>
                </a:lnTo>
                <a:lnTo>
                  <a:pt x="125016" y="401835"/>
                </a:lnTo>
                <a:lnTo>
                  <a:pt x="107156" y="401835"/>
                </a:lnTo>
                <a:lnTo>
                  <a:pt x="89297" y="410765"/>
                </a:lnTo>
                <a:lnTo>
                  <a:pt x="80367" y="410765"/>
                </a:lnTo>
                <a:lnTo>
                  <a:pt x="71438" y="410765"/>
                </a:lnTo>
                <a:lnTo>
                  <a:pt x="71438" y="41076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4616648" y="821531"/>
            <a:ext cx="178595" cy="241103"/>
          </a:xfrm>
          <a:custGeom>
            <a:avLst/>
            <a:gdLst/>
            <a:ahLst/>
            <a:cxnLst/>
            <a:rect l="0" t="0" r="0" b="0"/>
            <a:pathLst>
              <a:path w="178595" h="241103">
                <a:moveTo>
                  <a:pt x="8930" y="214313"/>
                </a:moveTo>
                <a:lnTo>
                  <a:pt x="8930" y="214313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32172"/>
                </a:lnTo>
                <a:lnTo>
                  <a:pt x="8930" y="232172"/>
                </a:lnTo>
                <a:lnTo>
                  <a:pt x="8930" y="241102"/>
                </a:lnTo>
                <a:lnTo>
                  <a:pt x="8930" y="232172"/>
                </a:lnTo>
                <a:lnTo>
                  <a:pt x="8930" y="232172"/>
                </a:lnTo>
                <a:lnTo>
                  <a:pt x="0" y="223242"/>
                </a:lnTo>
                <a:lnTo>
                  <a:pt x="0" y="223242"/>
                </a:lnTo>
                <a:lnTo>
                  <a:pt x="0" y="205383"/>
                </a:lnTo>
                <a:lnTo>
                  <a:pt x="0" y="196453"/>
                </a:lnTo>
                <a:lnTo>
                  <a:pt x="0" y="178594"/>
                </a:lnTo>
                <a:lnTo>
                  <a:pt x="0" y="160735"/>
                </a:lnTo>
                <a:lnTo>
                  <a:pt x="0" y="142875"/>
                </a:lnTo>
                <a:lnTo>
                  <a:pt x="8930" y="116086"/>
                </a:lnTo>
                <a:lnTo>
                  <a:pt x="8930" y="98227"/>
                </a:lnTo>
                <a:lnTo>
                  <a:pt x="17859" y="80367"/>
                </a:lnTo>
                <a:lnTo>
                  <a:pt x="26789" y="62508"/>
                </a:lnTo>
                <a:lnTo>
                  <a:pt x="26789" y="44649"/>
                </a:lnTo>
                <a:lnTo>
                  <a:pt x="35719" y="35719"/>
                </a:lnTo>
                <a:lnTo>
                  <a:pt x="53578" y="26789"/>
                </a:lnTo>
                <a:lnTo>
                  <a:pt x="62508" y="8930"/>
                </a:lnTo>
                <a:lnTo>
                  <a:pt x="71438" y="8930"/>
                </a:lnTo>
                <a:lnTo>
                  <a:pt x="89297" y="8930"/>
                </a:lnTo>
                <a:lnTo>
                  <a:pt x="107156" y="0"/>
                </a:lnTo>
                <a:lnTo>
                  <a:pt x="116086" y="8930"/>
                </a:lnTo>
                <a:lnTo>
                  <a:pt x="133945" y="8930"/>
                </a:lnTo>
                <a:lnTo>
                  <a:pt x="142875" y="8930"/>
                </a:lnTo>
                <a:lnTo>
                  <a:pt x="160734" y="8930"/>
                </a:lnTo>
                <a:lnTo>
                  <a:pt x="169664" y="17860"/>
                </a:lnTo>
                <a:lnTo>
                  <a:pt x="178594" y="17860"/>
                </a:lnTo>
                <a:lnTo>
                  <a:pt x="178594" y="17860"/>
                </a:lnTo>
                <a:lnTo>
                  <a:pt x="178594" y="26789"/>
                </a:lnTo>
                <a:lnTo>
                  <a:pt x="178594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4911328" y="866180"/>
            <a:ext cx="241103" cy="214313"/>
          </a:xfrm>
          <a:custGeom>
            <a:avLst/>
            <a:gdLst/>
            <a:ahLst/>
            <a:cxnLst/>
            <a:rect l="0" t="0" r="0" b="0"/>
            <a:pathLst>
              <a:path w="241103" h="214313">
                <a:moveTo>
                  <a:pt x="107156" y="0"/>
                </a:move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80367" y="8929"/>
                </a:lnTo>
                <a:lnTo>
                  <a:pt x="71438" y="17859"/>
                </a:lnTo>
                <a:lnTo>
                  <a:pt x="53578" y="17859"/>
                </a:lnTo>
                <a:lnTo>
                  <a:pt x="44649" y="35718"/>
                </a:lnTo>
                <a:lnTo>
                  <a:pt x="26789" y="44648"/>
                </a:lnTo>
                <a:lnTo>
                  <a:pt x="17860" y="62507"/>
                </a:lnTo>
                <a:lnTo>
                  <a:pt x="8930" y="80367"/>
                </a:lnTo>
                <a:lnTo>
                  <a:pt x="8930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8930" y="151804"/>
                </a:lnTo>
                <a:lnTo>
                  <a:pt x="8930" y="169664"/>
                </a:lnTo>
                <a:lnTo>
                  <a:pt x="17860" y="178593"/>
                </a:lnTo>
                <a:lnTo>
                  <a:pt x="26789" y="187523"/>
                </a:lnTo>
                <a:lnTo>
                  <a:pt x="35719" y="196453"/>
                </a:lnTo>
                <a:lnTo>
                  <a:pt x="35719" y="205382"/>
                </a:lnTo>
                <a:lnTo>
                  <a:pt x="44649" y="205382"/>
                </a:lnTo>
                <a:lnTo>
                  <a:pt x="62508" y="196453"/>
                </a:lnTo>
                <a:lnTo>
                  <a:pt x="71438" y="196453"/>
                </a:lnTo>
                <a:lnTo>
                  <a:pt x="80367" y="187523"/>
                </a:lnTo>
                <a:lnTo>
                  <a:pt x="89297" y="178593"/>
                </a:lnTo>
                <a:lnTo>
                  <a:pt x="98227" y="160734"/>
                </a:lnTo>
                <a:lnTo>
                  <a:pt x="107156" y="151804"/>
                </a:lnTo>
                <a:lnTo>
                  <a:pt x="116086" y="133945"/>
                </a:lnTo>
                <a:lnTo>
                  <a:pt x="125016" y="116086"/>
                </a:lnTo>
                <a:lnTo>
                  <a:pt x="125016" y="98226"/>
                </a:lnTo>
                <a:lnTo>
                  <a:pt x="133945" y="80367"/>
                </a:lnTo>
                <a:lnTo>
                  <a:pt x="133945" y="71437"/>
                </a:lnTo>
                <a:lnTo>
                  <a:pt x="142875" y="62507"/>
                </a:lnTo>
                <a:lnTo>
                  <a:pt x="151805" y="44648"/>
                </a:lnTo>
                <a:lnTo>
                  <a:pt x="151805" y="44648"/>
                </a:lnTo>
                <a:lnTo>
                  <a:pt x="160735" y="35718"/>
                </a:lnTo>
                <a:lnTo>
                  <a:pt x="160735" y="26789"/>
                </a:lnTo>
                <a:lnTo>
                  <a:pt x="169664" y="26789"/>
                </a:lnTo>
                <a:lnTo>
                  <a:pt x="178594" y="26789"/>
                </a:lnTo>
                <a:lnTo>
                  <a:pt x="178594" y="26789"/>
                </a:lnTo>
                <a:lnTo>
                  <a:pt x="187524" y="35718"/>
                </a:lnTo>
                <a:lnTo>
                  <a:pt x="187524" y="44648"/>
                </a:lnTo>
                <a:lnTo>
                  <a:pt x="196453" y="53578"/>
                </a:lnTo>
                <a:lnTo>
                  <a:pt x="196453" y="62507"/>
                </a:lnTo>
                <a:lnTo>
                  <a:pt x="205383" y="80367"/>
                </a:lnTo>
                <a:lnTo>
                  <a:pt x="205383" y="98226"/>
                </a:lnTo>
                <a:lnTo>
                  <a:pt x="205383" y="125015"/>
                </a:lnTo>
                <a:lnTo>
                  <a:pt x="214313" y="142875"/>
                </a:lnTo>
                <a:lnTo>
                  <a:pt x="214313" y="160734"/>
                </a:lnTo>
                <a:lnTo>
                  <a:pt x="223242" y="178593"/>
                </a:lnTo>
                <a:lnTo>
                  <a:pt x="232172" y="187523"/>
                </a:lnTo>
                <a:lnTo>
                  <a:pt x="232172" y="205382"/>
                </a:lnTo>
                <a:lnTo>
                  <a:pt x="241102" y="205382"/>
                </a:lnTo>
                <a:lnTo>
                  <a:pt x="241102" y="214312"/>
                </a:lnTo>
                <a:lnTo>
                  <a:pt x="241102" y="2143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5295305" y="812602"/>
            <a:ext cx="142876" cy="258961"/>
          </a:xfrm>
          <a:custGeom>
            <a:avLst/>
            <a:gdLst/>
            <a:ahLst/>
            <a:cxnLst/>
            <a:rect l="0" t="0" r="0" b="0"/>
            <a:pathLst>
              <a:path w="142876" h="258961">
                <a:moveTo>
                  <a:pt x="0" y="89296"/>
                </a:moveTo>
                <a:lnTo>
                  <a:pt x="0" y="89296"/>
                </a:lnTo>
                <a:lnTo>
                  <a:pt x="8929" y="98226"/>
                </a:lnTo>
                <a:lnTo>
                  <a:pt x="8929" y="116085"/>
                </a:lnTo>
                <a:lnTo>
                  <a:pt x="8929" y="133945"/>
                </a:lnTo>
                <a:lnTo>
                  <a:pt x="8929" y="151804"/>
                </a:lnTo>
                <a:lnTo>
                  <a:pt x="8929" y="178593"/>
                </a:lnTo>
                <a:lnTo>
                  <a:pt x="8929" y="196453"/>
                </a:lnTo>
                <a:lnTo>
                  <a:pt x="8929" y="214312"/>
                </a:lnTo>
                <a:lnTo>
                  <a:pt x="8929" y="232171"/>
                </a:lnTo>
                <a:lnTo>
                  <a:pt x="17859" y="241101"/>
                </a:lnTo>
                <a:lnTo>
                  <a:pt x="17859" y="250031"/>
                </a:lnTo>
                <a:lnTo>
                  <a:pt x="17859" y="258960"/>
                </a:lnTo>
                <a:lnTo>
                  <a:pt x="17859" y="250031"/>
                </a:lnTo>
                <a:lnTo>
                  <a:pt x="17859" y="250031"/>
                </a:lnTo>
                <a:lnTo>
                  <a:pt x="17859" y="241101"/>
                </a:lnTo>
                <a:lnTo>
                  <a:pt x="17859" y="223242"/>
                </a:lnTo>
                <a:lnTo>
                  <a:pt x="17859" y="205382"/>
                </a:lnTo>
                <a:lnTo>
                  <a:pt x="17859" y="187523"/>
                </a:lnTo>
                <a:lnTo>
                  <a:pt x="17859" y="160734"/>
                </a:lnTo>
                <a:lnTo>
                  <a:pt x="17859" y="142874"/>
                </a:lnTo>
                <a:lnTo>
                  <a:pt x="17859" y="116085"/>
                </a:lnTo>
                <a:lnTo>
                  <a:pt x="26789" y="98226"/>
                </a:lnTo>
                <a:lnTo>
                  <a:pt x="26789" y="71437"/>
                </a:lnTo>
                <a:lnTo>
                  <a:pt x="35718" y="53578"/>
                </a:lnTo>
                <a:lnTo>
                  <a:pt x="35718" y="44648"/>
                </a:lnTo>
                <a:lnTo>
                  <a:pt x="44648" y="26789"/>
                </a:lnTo>
                <a:lnTo>
                  <a:pt x="53578" y="17859"/>
                </a:lnTo>
                <a:lnTo>
                  <a:pt x="71437" y="8929"/>
                </a:lnTo>
                <a:lnTo>
                  <a:pt x="80367" y="8929"/>
                </a:lnTo>
                <a:lnTo>
                  <a:pt x="89297" y="0"/>
                </a:lnTo>
                <a:lnTo>
                  <a:pt x="98226" y="0"/>
                </a:lnTo>
                <a:lnTo>
                  <a:pt x="107156" y="0"/>
                </a:lnTo>
                <a:lnTo>
                  <a:pt x="107156" y="8929"/>
                </a:lnTo>
                <a:lnTo>
                  <a:pt x="116086" y="17859"/>
                </a:lnTo>
                <a:lnTo>
                  <a:pt x="125015" y="26789"/>
                </a:lnTo>
                <a:lnTo>
                  <a:pt x="125015" y="44648"/>
                </a:lnTo>
                <a:lnTo>
                  <a:pt x="125015" y="71437"/>
                </a:lnTo>
                <a:lnTo>
                  <a:pt x="133945" y="89296"/>
                </a:lnTo>
                <a:lnTo>
                  <a:pt x="133945" y="116085"/>
                </a:lnTo>
                <a:lnTo>
                  <a:pt x="133945" y="142874"/>
                </a:lnTo>
                <a:lnTo>
                  <a:pt x="133945" y="169664"/>
                </a:lnTo>
                <a:lnTo>
                  <a:pt x="133945" y="187523"/>
                </a:lnTo>
                <a:lnTo>
                  <a:pt x="142875" y="214312"/>
                </a:lnTo>
                <a:lnTo>
                  <a:pt x="142875" y="232171"/>
                </a:lnTo>
                <a:lnTo>
                  <a:pt x="142875" y="241101"/>
                </a:lnTo>
                <a:lnTo>
                  <a:pt x="142875" y="258960"/>
                </a:lnTo>
                <a:lnTo>
                  <a:pt x="142875" y="258960"/>
                </a:lnTo>
                <a:lnTo>
                  <a:pt x="142875" y="2589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5589984" y="848320"/>
            <a:ext cx="187524" cy="205384"/>
          </a:xfrm>
          <a:custGeom>
            <a:avLst/>
            <a:gdLst/>
            <a:ahLst/>
            <a:cxnLst/>
            <a:rect l="0" t="0" r="0" b="0"/>
            <a:pathLst>
              <a:path w="187524" h="205384">
                <a:moveTo>
                  <a:pt x="0" y="71438"/>
                </a:move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8930" y="71438"/>
                </a:lnTo>
                <a:lnTo>
                  <a:pt x="17859" y="80367"/>
                </a:lnTo>
                <a:lnTo>
                  <a:pt x="35719" y="80367"/>
                </a:lnTo>
                <a:lnTo>
                  <a:pt x="53578" y="80367"/>
                </a:lnTo>
                <a:lnTo>
                  <a:pt x="71437" y="80367"/>
                </a:lnTo>
                <a:lnTo>
                  <a:pt x="89297" y="80367"/>
                </a:lnTo>
                <a:lnTo>
                  <a:pt x="116086" y="80367"/>
                </a:lnTo>
                <a:lnTo>
                  <a:pt x="133945" y="71438"/>
                </a:lnTo>
                <a:lnTo>
                  <a:pt x="151805" y="62508"/>
                </a:lnTo>
                <a:lnTo>
                  <a:pt x="160734" y="62508"/>
                </a:lnTo>
                <a:lnTo>
                  <a:pt x="169664" y="44649"/>
                </a:lnTo>
                <a:lnTo>
                  <a:pt x="178594" y="35719"/>
                </a:lnTo>
                <a:lnTo>
                  <a:pt x="187523" y="26789"/>
                </a:lnTo>
                <a:lnTo>
                  <a:pt x="187523" y="17860"/>
                </a:lnTo>
                <a:lnTo>
                  <a:pt x="178594" y="8930"/>
                </a:lnTo>
                <a:lnTo>
                  <a:pt x="169664" y="0"/>
                </a:lnTo>
                <a:lnTo>
                  <a:pt x="160734" y="0"/>
                </a:lnTo>
                <a:lnTo>
                  <a:pt x="151805" y="0"/>
                </a:lnTo>
                <a:lnTo>
                  <a:pt x="133945" y="0"/>
                </a:lnTo>
                <a:lnTo>
                  <a:pt x="125016" y="8930"/>
                </a:lnTo>
                <a:lnTo>
                  <a:pt x="116086" y="17860"/>
                </a:lnTo>
                <a:lnTo>
                  <a:pt x="107156" y="35719"/>
                </a:lnTo>
                <a:lnTo>
                  <a:pt x="98227" y="53578"/>
                </a:lnTo>
                <a:lnTo>
                  <a:pt x="89297" y="71438"/>
                </a:lnTo>
                <a:lnTo>
                  <a:pt x="89297" y="98227"/>
                </a:lnTo>
                <a:lnTo>
                  <a:pt x="89297" y="116086"/>
                </a:lnTo>
                <a:lnTo>
                  <a:pt x="89297" y="142875"/>
                </a:lnTo>
                <a:lnTo>
                  <a:pt x="89297" y="151805"/>
                </a:lnTo>
                <a:lnTo>
                  <a:pt x="98227" y="169664"/>
                </a:lnTo>
                <a:lnTo>
                  <a:pt x="107156" y="178594"/>
                </a:lnTo>
                <a:lnTo>
                  <a:pt x="116086" y="187524"/>
                </a:lnTo>
                <a:lnTo>
                  <a:pt x="125016" y="196453"/>
                </a:lnTo>
                <a:lnTo>
                  <a:pt x="142875" y="196453"/>
                </a:lnTo>
                <a:lnTo>
                  <a:pt x="151805" y="205383"/>
                </a:lnTo>
                <a:lnTo>
                  <a:pt x="169664" y="205383"/>
                </a:lnTo>
                <a:lnTo>
                  <a:pt x="178594" y="205383"/>
                </a:lnTo>
                <a:lnTo>
                  <a:pt x="187523" y="205383"/>
                </a:lnTo>
                <a:lnTo>
                  <a:pt x="187523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5080992" y="830461"/>
            <a:ext cx="53579" cy="44649"/>
          </a:xfrm>
          <a:custGeom>
            <a:avLst/>
            <a:gdLst/>
            <a:ahLst/>
            <a:cxnLst/>
            <a:rect l="0" t="0" r="0" b="0"/>
            <a:pathLst>
              <a:path w="53579" h="44649">
                <a:moveTo>
                  <a:pt x="53578" y="44648"/>
                </a:moveTo>
                <a:lnTo>
                  <a:pt x="53578" y="35719"/>
                </a:lnTo>
                <a:lnTo>
                  <a:pt x="53578" y="35719"/>
                </a:lnTo>
                <a:lnTo>
                  <a:pt x="53578" y="26789"/>
                </a:lnTo>
                <a:lnTo>
                  <a:pt x="44649" y="26789"/>
                </a:lnTo>
                <a:lnTo>
                  <a:pt x="35719" y="17859"/>
                </a:lnTo>
                <a:lnTo>
                  <a:pt x="26789" y="8930"/>
                </a:lnTo>
                <a:lnTo>
                  <a:pt x="17860" y="893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5080992" y="803672"/>
            <a:ext cx="62509" cy="89298"/>
          </a:xfrm>
          <a:custGeom>
            <a:avLst/>
            <a:gdLst/>
            <a:ahLst/>
            <a:cxnLst/>
            <a:rect l="0" t="0" r="0" b="0"/>
            <a:pathLst>
              <a:path w="62509" h="89298">
                <a:moveTo>
                  <a:pt x="62508" y="89297"/>
                </a:moveTo>
                <a:lnTo>
                  <a:pt x="62508" y="89297"/>
                </a:lnTo>
                <a:lnTo>
                  <a:pt x="62508" y="89297"/>
                </a:lnTo>
                <a:lnTo>
                  <a:pt x="53578" y="80367"/>
                </a:lnTo>
                <a:lnTo>
                  <a:pt x="53578" y="71437"/>
                </a:lnTo>
                <a:lnTo>
                  <a:pt x="44649" y="53578"/>
                </a:lnTo>
                <a:lnTo>
                  <a:pt x="26789" y="35719"/>
                </a:lnTo>
                <a:lnTo>
                  <a:pt x="8930" y="17859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5000625" y="812602"/>
            <a:ext cx="125017" cy="107157"/>
          </a:xfrm>
          <a:custGeom>
            <a:avLst/>
            <a:gdLst/>
            <a:ahLst/>
            <a:cxnLst/>
            <a:rect l="0" t="0" r="0" b="0"/>
            <a:pathLst>
              <a:path w="125017" h="107157">
                <a:moveTo>
                  <a:pt x="125016" y="107156"/>
                </a:moveTo>
                <a:lnTo>
                  <a:pt x="125016" y="107156"/>
                </a:lnTo>
                <a:lnTo>
                  <a:pt x="125016" y="107156"/>
                </a:lnTo>
                <a:lnTo>
                  <a:pt x="125016" y="107156"/>
                </a:lnTo>
                <a:lnTo>
                  <a:pt x="125016" y="107156"/>
                </a:lnTo>
                <a:lnTo>
                  <a:pt x="125016" y="107156"/>
                </a:lnTo>
                <a:lnTo>
                  <a:pt x="125016" y="107156"/>
                </a:lnTo>
                <a:lnTo>
                  <a:pt x="125016" y="107156"/>
                </a:lnTo>
                <a:lnTo>
                  <a:pt x="125016" y="107156"/>
                </a:lnTo>
                <a:lnTo>
                  <a:pt x="125016" y="107156"/>
                </a:lnTo>
                <a:lnTo>
                  <a:pt x="125016" y="107156"/>
                </a:lnTo>
                <a:lnTo>
                  <a:pt x="125016" y="98226"/>
                </a:lnTo>
                <a:lnTo>
                  <a:pt x="116086" y="98226"/>
                </a:lnTo>
                <a:lnTo>
                  <a:pt x="116086" y="89296"/>
                </a:lnTo>
                <a:lnTo>
                  <a:pt x="107156" y="80367"/>
                </a:lnTo>
                <a:lnTo>
                  <a:pt x="98227" y="62507"/>
                </a:lnTo>
                <a:lnTo>
                  <a:pt x="80367" y="44648"/>
                </a:lnTo>
                <a:lnTo>
                  <a:pt x="62508" y="26789"/>
                </a:lnTo>
                <a:lnTo>
                  <a:pt x="44648" y="17859"/>
                </a:lnTo>
                <a:lnTo>
                  <a:pt x="17859" y="8929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661047" y="705445"/>
            <a:ext cx="366118" cy="89298"/>
          </a:xfrm>
          <a:custGeom>
            <a:avLst/>
            <a:gdLst/>
            <a:ahLst/>
            <a:cxnLst/>
            <a:rect l="0" t="0" r="0" b="0"/>
            <a:pathLst>
              <a:path w="366118" h="89298">
                <a:moveTo>
                  <a:pt x="366117" y="0"/>
                </a:moveTo>
                <a:lnTo>
                  <a:pt x="366117" y="0"/>
                </a:lnTo>
                <a:lnTo>
                  <a:pt x="366117" y="0"/>
                </a:lnTo>
                <a:lnTo>
                  <a:pt x="357187" y="0"/>
                </a:lnTo>
                <a:lnTo>
                  <a:pt x="357187" y="0"/>
                </a:lnTo>
                <a:lnTo>
                  <a:pt x="357187" y="8930"/>
                </a:lnTo>
                <a:lnTo>
                  <a:pt x="348257" y="17860"/>
                </a:lnTo>
                <a:lnTo>
                  <a:pt x="348257" y="17860"/>
                </a:lnTo>
                <a:lnTo>
                  <a:pt x="339328" y="26789"/>
                </a:lnTo>
                <a:lnTo>
                  <a:pt x="330398" y="35719"/>
                </a:lnTo>
                <a:lnTo>
                  <a:pt x="312539" y="35719"/>
                </a:lnTo>
                <a:lnTo>
                  <a:pt x="294679" y="44649"/>
                </a:lnTo>
                <a:lnTo>
                  <a:pt x="267890" y="44649"/>
                </a:lnTo>
                <a:lnTo>
                  <a:pt x="241101" y="44649"/>
                </a:lnTo>
                <a:lnTo>
                  <a:pt x="214312" y="44649"/>
                </a:lnTo>
                <a:lnTo>
                  <a:pt x="178593" y="44649"/>
                </a:lnTo>
                <a:lnTo>
                  <a:pt x="142875" y="44649"/>
                </a:lnTo>
                <a:lnTo>
                  <a:pt x="116086" y="53578"/>
                </a:lnTo>
                <a:lnTo>
                  <a:pt x="89297" y="53578"/>
                </a:lnTo>
                <a:lnTo>
                  <a:pt x="62508" y="62508"/>
                </a:lnTo>
                <a:lnTo>
                  <a:pt x="44648" y="71438"/>
                </a:lnTo>
                <a:lnTo>
                  <a:pt x="17859" y="80367"/>
                </a:lnTo>
                <a:lnTo>
                  <a:pt x="8930" y="80367"/>
                </a:lnTo>
                <a:lnTo>
                  <a:pt x="0" y="89297"/>
                </a:lnTo>
                <a:lnTo>
                  <a:pt x="0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2616398" y="678656"/>
            <a:ext cx="160736" cy="205384"/>
          </a:xfrm>
          <a:custGeom>
            <a:avLst/>
            <a:gdLst/>
            <a:ahLst/>
            <a:cxnLst/>
            <a:rect l="0" t="0" r="0" b="0"/>
            <a:pathLst>
              <a:path w="160736" h="205384">
                <a:moveTo>
                  <a:pt x="44649" y="0"/>
                </a:moveTo>
                <a:lnTo>
                  <a:pt x="44649" y="0"/>
                </a:lnTo>
                <a:lnTo>
                  <a:pt x="35719" y="8930"/>
                </a:lnTo>
                <a:lnTo>
                  <a:pt x="26790" y="17860"/>
                </a:lnTo>
                <a:lnTo>
                  <a:pt x="17860" y="35719"/>
                </a:lnTo>
                <a:lnTo>
                  <a:pt x="8930" y="53578"/>
                </a:lnTo>
                <a:lnTo>
                  <a:pt x="0" y="71438"/>
                </a:lnTo>
                <a:lnTo>
                  <a:pt x="0" y="80367"/>
                </a:lnTo>
                <a:lnTo>
                  <a:pt x="8930" y="98227"/>
                </a:lnTo>
                <a:lnTo>
                  <a:pt x="17860" y="107156"/>
                </a:lnTo>
                <a:lnTo>
                  <a:pt x="26790" y="125016"/>
                </a:lnTo>
                <a:lnTo>
                  <a:pt x="53579" y="133946"/>
                </a:lnTo>
                <a:lnTo>
                  <a:pt x="80368" y="151805"/>
                </a:lnTo>
                <a:lnTo>
                  <a:pt x="98227" y="160735"/>
                </a:lnTo>
                <a:lnTo>
                  <a:pt x="125016" y="178594"/>
                </a:lnTo>
                <a:lnTo>
                  <a:pt x="142875" y="187524"/>
                </a:lnTo>
                <a:lnTo>
                  <a:pt x="151805" y="196453"/>
                </a:lnTo>
                <a:lnTo>
                  <a:pt x="160735" y="205383"/>
                </a:lnTo>
                <a:lnTo>
                  <a:pt x="160735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526852" y="2018109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2562820" y="2071687"/>
            <a:ext cx="500064" cy="857251"/>
          </a:xfrm>
          <a:custGeom>
            <a:avLst/>
            <a:gdLst/>
            <a:ahLst/>
            <a:cxnLst/>
            <a:rect l="0" t="0" r="0" b="0"/>
            <a:pathLst>
              <a:path w="500064" h="857251">
                <a:moveTo>
                  <a:pt x="44649" y="0"/>
                </a:moveTo>
                <a:lnTo>
                  <a:pt x="44649" y="0"/>
                </a:lnTo>
                <a:lnTo>
                  <a:pt x="35719" y="8930"/>
                </a:lnTo>
                <a:lnTo>
                  <a:pt x="35719" y="17860"/>
                </a:lnTo>
                <a:lnTo>
                  <a:pt x="26789" y="44649"/>
                </a:lnTo>
                <a:lnTo>
                  <a:pt x="26789" y="62508"/>
                </a:lnTo>
                <a:lnTo>
                  <a:pt x="26789" y="80367"/>
                </a:lnTo>
                <a:lnTo>
                  <a:pt x="17860" y="116086"/>
                </a:lnTo>
                <a:lnTo>
                  <a:pt x="17860" y="142875"/>
                </a:lnTo>
                <a:lnTo>
                  <a:pt x="8930" y="178594"/>
                </a:lnTo>
                <a:lnTo>
                  <a:pt x="8930" y="205383"/>
                </a:lnTo>
                <a:lnTo>
                  <a:pt x="8930" y="241102"/>
                </a:lnTo>
                <a:lnTo>
                  <a:pt x="8930" y="276821"/>
                </a:lnTo>
                <a:lnTo>
                  <a:pt x="0" y="312539"/>
                </a:lnTo>
                <a:lnTo>
                  <a:pt x="0" y="357188"/>
                </a:lnTo>
                <a:lnTo>
                  <a:pt x="0" y="392907"/>
                </a:lnTo>
                <a:lnTo>
                  <a:pt x="0" y="428626"/>
                </a:lnTo>
                <a:lnTo>
                  <a:pt x="8930" y="464344"/>
                </a:lnTo>
                <a:lnTo>
                  <a:pt x="8930" y="500063"/>
                </a:lnTo>
                <a:lnTo>
                  <a:pt x="17860" y="526852"/>
                </a:lnTo>
                <a:lnTo>
                  <a:pt x="26789" y="562571"/>
                </a:lnTo>
                <a:lnTo>
                  <a:pt x="44649" y="589360"/>
                </a:lnTo>
                <a:lnTo>
                  <a:pt x="53578" y="616149"/>
                </a:lnTo>
                <a:lnTo>
                  <a:pt x="71438" y="642938"/>
                </a:lnTo>
                <a:lnTo>
                  <a:pt x="98227" y="660797"/>
                </a:lnTo>
                <a:lnTo>
                  <a:pt x="116086" y="687586"/>
                </a:lnTo>
                <a:lnTo>
                  <a:pt x="133946" y="705446"/>
                </a:lnTo>
                <a:lnTo>
                  <a:pt x="160735" y="732235"/>
                </a:lnTo>
                <a:lnTo>
                  <a:pt x="187524" y="741164"/>
                </a:lnTo>
                <a:lnTo>
                  <a:pt x="214313" y="759024"/>
                </a:lnTo>
                <a:lnTo>
                  <a:pt x="250031" y="767953"/>
                </a:lnTo>
                <a:lnTo>
                  <a:pt x="276820" y="776883"/>
                </a:lnTo>
                <a:lnTo>
                  <a:pt x="303609" y="785813"/>
                </a:lnTo>
                <a:lnTo>
                  <a:pt x="330399" y="794742"/>
                </a:lnTo>
                <a:lnTo>
                  <a:pt x="357188" y="803672"/>
                </a:lnTo>
                <a:lnTo>
                  <a:pt x="383977" y="812602"/>
                </a:lnTo>
                <a:lnTo>
                  <a:pt x="410766" y="821532"/>
                </a:lnTo>
                <a:lnTo>
                  <a:pt x="428625" y="830461"/>
                </a:lnTo>
                <a:lnTo>
                  <a:pt x="455414" y="839391"/>
                </a:lnTo>
                <a:lnTo>
                  <a:pt x="473274" y="839391"/>
                </a:lnTo>
                <a:lnTo>
                  <a:pt x="491133" y="848321"/>
                </a:lnTo>
                <a:lnTo>
                  <a:pt x="500063" y="857250"/>
                </a:lnTo>
                <a:lnTo>
                  <a:pt x="500063" y="8572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2991445" y="2812851"/>
            <a:ext cx="169665" cy="187525"/>
          </a:xfrm>
          <a:custGeom>
            <a:avLst/>
            <a:gdLst/>
            <a:ahLst/>
            <a:cxnLst/>
            <a:rect l="0" t="0" r="0" b="0"/>
            <a:pathLst>
              <a:path w="169665" h="187525">
                <a:moveTo>
                  <a:pt x="26789" y="0"/>
                </a:moveTo>
                <a:lnTo>
                  <a:pt x="26789" y="0"/>
                </a:lnTo>
                <a:lnTo>
                  <a:pt x="35719" y="0"/>
                </a:lnTo>
                <a:lnTo>
                  <a:pt x="35719" y="8930"/>
                </a:lnTo>
                <a:lnTo>
                  <a:pt x="53578" y="17860"/>
                </a:lnTo>
                <a:lnTo>
                  <a:pt x="62508" y="35719"/>
                </a:lnTo>
                <a:lnTo>
                  <a:pt x="80367" y="44649"/>
                </a:lnTo>
                <a:lnTo>
                  <a:pt x="89297" y="62508"/>
                </a:lnTo>
                <a:lnTo>
                  <a:pt x="107156" y="71438"/>
                </a:lnTo>
                <a:lnTo>
                  <a:pt x="116086" y="89297"/>
                </a:lnTo>
                <a:lnTo>
                  <a:pt x="125016" y="107157"/>
                </a:lnTo>
                <a:lnTo>
                  <a:pt x="142875" y="116086"/>
                </a:lnTo>
                <a:lnTo>
                  <a:pt x="142875" y="133946"/>
                </a:lnTo>
                <a:lnTo>
                  <a:pt x="151805" y="142875"/>
                </a:lnTo>
                <a:lnTo>
                  <a:pt x="160734" y="151805"/>
                </a:lnTo>
                <a:lnTo>
                  <a:pt x="160734" y="160735"/>
                </a:lnTo>
                <a:lnTo>
                  <a:pt x="169664" y="160735"/>
                </a:lnTo>
                <a:lnTo>
                  <a:pt x="160734" y="160735"/>
                </a:lnTo>
                <a:lnTo>
                  <a:pt x="151805" y="169664"/>
                </a:lnTo>
                <a:lnTo>
                  <a:pt x="142875" y="169664"/>
                </a:lnTo>
                <a:lnTo>
                  <a:pt x="133945" y="169664"/>
                </a:lnTo>
                <a:lnTo>
                  <a:pt x="116086" y="169664"/>
                </a:lnTo>
                <a:lnTo>
                  <a:pt x="107156" y="169664"/>
                </a:lnTo>
                <a:lnTo>
                  <a:pt x="89297" y="169664"/>
                </a:lnTo>
                <a:lnTo>
                  <a:pt x="71438" y="169664"/>
                </a:lnTo>
                <a:lnTo>
                  <a:pt x="53578" y="169664"/>
                </a:lnTo>
                <a:lnTo>
                  <a:pt x="35719" y="169664"/>
                </a:lnTo>
                <a:lnTo>
                  <a:pt x="17859" y="178594"/>
                </a:lnTo>
                <a:lnTo>
                  <a:pt x="8930" y="178594"/>
                </a:lnTo>
                <a:lnTo>
                  <a:pt x="0" y="187524"/>
                </a:lnTo>
                <a:lnTo>
                  <a:pt x="0" y="187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3295054" y="2794992"/>
            <a:ext cx="116087" cy="366118"/>
          </a:xfrm>
          <a:custGeom>
            <a:avLst/>
            <a:gdLst/>
            <a:ahLst/>
            <a:cxnLst/>
            <a:rect l="0" t="0" r="0" b="0"/>
            <a:pathLst>
              <a:path w="116087" h="366118">
                <a:moveTo>
                  <a:pt x="17860" y="0"/>
                </a:moveTo>
                <a:lnTo>
                  <a:pt x="17860" y="0"/>
                </a:lnTo>
                <a:lnTo>
                  <a:pt x="17860" y="8930"/>
                </a:lnTo>
                <a:lnTo>
                  <a:pt x="17860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98227"/>
                </a:lnTo>
                <a:lnTo>
                  <a:pt x="8930" y="125016"/>
                </a:lnTo>
                <a:lnTo>
                  <a:pt x="0" y="160734"/>
                </a:lnTo>
                <a:lnTo>
                  <a:pt x="0" y="187523"/>
                </a:lnTo>
                <a:lnTo>
                  <a:pt x="0" y="214312"/>
                </a:lnTo>
                <a:lnTo>
                  <a:pt x="0" y="232172"/>
                </a:lnTo>
                <a:lnTo>
                  <a:pt x="0" y="258961"/>
                </a:lnTo>
                <a:lnTo>
                  <a:pt x="0" y="267891"/>
                </a:lnTo>
                <a:lnTo>
                  <a:pt x="0" y="285750"/>
                </a:lnTo>
                <a:lnTo>
                  <a:pt x="0" y="294680"/>
                </a:lnTo>
                <a:lnTo>
                  <a:pt x="0" y="303609"/>
                </a:lnTo>
                <a:lnTo>
                  <a:pt x="0" y="303609"/>
                </a:lnTo>
                <a:lnTo>
                  <a:pt x="0" y="312539"/>
                </a:lnTo>
                <a:lnTo>
                  <a:pt x="0" y="303609"/>
                </a:lnTo>
                <a:lnTo>
                  <a:pt x="0" y="303609"/>
                </a:lnTo>
                <a:lnTo>
                  <a:pt x="0" y="294680"/>
                </a:lnTo>
                <a:lnTo>
                  <a:pt x="8930" y="285750"/>
                </a:lnTo>
                <a:lnTo>
                  <a:pt x="8930" y="276820"/>
                </a:lnTo>
                <a:lnTo>
                  <a:pt x="17860" y="258961"/>
                </a:lnTo>
                <a:lnTo>
                  <a:pt x="17860" y="250031"/>
                </a:lnTo>
                <a:lnTo>
                  <a:pt x="26789" y="232172"/>
                </a:lnTo>
                <a:lnTo>
                  <a:pt x="35719" y="223242"/>
                </a:lnTo>
                <a:lnTo>
                  <a:pt x="44649" y="205383"/>
                </a:lnTo>
                <a:lnTo>
                  <a:pt x="44649" y="196453"/>
                </a:lnTo>
                <a:lnTo>
                  <a:pt x="53578" y="187523"/>
                </a:lnTo>
                <a:lnTo>
                  <a:pt x="53578" y="187523"/>
                </a:lnTo>
                <a:lnTo>
                  <a:pt x="62508" y="178594"/>
                </a:lnTo>
                <a:lnTo>
                  <a:pt x="62508" y="178594"/>
                </a:lnTo>
                <a:lnTo>
                  <a:pt x="71438" y="178594"/>
                </a:lnTo>
                <a:lnTo>
                  <a:pt x="71438" y="178594"/>
                </a:lnTo>
                <a:lnTo>
                  <a:pt x="80367" y="178594"/>
                </a:lnTo>
                <a:lnTo>
                  <a:pt x="80367" y="187523"/>
                </a:lnTo>
                <a:lnTo>
                  <a:pt x="89297" y="205383"/>
                </a:lnTo>
                <a:lnTo>
                  <a:pt x="89297" y="214312"/>
                </a:lnTo>
                <a:lnTo>
                  <a:pt x="89297" y="232172"/>
                </a:lnTo>
                <a:lnTo>
                  <a:pt x="98227" y="250031"/>
                </a:lnTo>
                <a:lnTo>
                  <a:pt x="98227" y="267891"/>
                </a:lnTo>
                <a:lnTo>
                  <a:pt x="98227" y="285750"/>
                </a:lnTo>
                <a:lnTo>
                  <a:pt x="107157" y="303609"/>
                </a:lnTo>
                <a:lnTo>
                  <a:pt x="107157" y="312539"/>
                </a:lnTo>
                <a:lnTo>
                  <a:pt x="107157" y="330398"/>
                </a:lnTo>
                <a:lnTo>
                  <a:pt x="107157" y="348258"/>
                </a:lnTo>
                <a:lnTo>
                  <a:pt x="116086" y="357187"/>
                </a:lnTo>
                <a:lnTo>
                  <a:pt x="116086" y="357187"/>
                </a:lnTo>
                <a:lnTo>
                  <a:pt x="116086" y="366117"/>
                </a:lnTo>
                <a:lnTo>
                  <a:pt x="116086" y="36611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3455789" y="3009304"/>
            <a:ext cx="17860" cy="151806"/>
          </a:xfrm>
          <a:custGeom>
            <a:avLst/>
            <a:gdLst/>
            <a:ahLst/>
            <a:cxnLst/>
            <a:rect l="0" t="0" r="0" b="0"/>
            <a:pathLst>
              <a:path w="17860" h="151806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26790"/>
                </a:lnTo>
                <a:lnTo>
                  <a:pt x="0" y="35719"/>
                </a:lnTo>
                <a:lnTo>
                  <a:pt x="0" y="53579"/>
                </a:lnTo>
                <a:lnTo>
                  <a:pt x="0" y="71438"/>
                </a:lnTo>
                <a:lnTo>
                  <a:pt x="8929" y="89297"/>
                </a:lnTo>
                <a:lnTo>
                  <a:pt x="8929" y="107157"/>
                </a:lnTo>
                <a:lnTo>
                  <a:pt x="8929" y="125016"/>
                </a:lnTo>
                <a:lnTo>
                  <a:pt x="8929" y="133946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3420070" y="3027164"/>
            <a:ext cx="160735" cy="267891"/>
          </a:xfrm>
          <a:custGeom>
            <a:avLst/>
            <a:gdLst/>
            <a:ahLst/>
            <a:cxnLst/>
            <a:rect l="0" t="0" r="0" b="0"/>
            <a:pathLst>
              <a:path w="160735" h="267891">
                <a:moveTo>
                  <a:pt x="160734" y="0"/>
                </a:move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42875" y="8930"/>
                </a:lnTo>
                <a:lnTo>
                  <a:pt x="133945" y="26789"/>
                </a:lnTo>
                <a:lnTo>
                  <a:pt x="125016" y="35719"/>
                </a:lnTo>
                <a:lnTo>
                  <a:pt x="116086" y="53578"/>
                </a:lnTo>
                <a:lnTo>
                  <a:pt x="107156" y="71437"/>
                </a:lnTo>
                <a:lnTo>
                  <a:pt x="98226" y="80367"/>
                </a:lnTo>
                <a:lnTo>
                  <a:pt x="80367" y="98226"/>
                </a:lnTo>
                <a:lnTo>
                  <a:pt x="71437" y="116086"/>
                </a:lnTo>
                <a:lnTo>
                  <a:pt x="62508" y="133945"/>
                </a:lnTo>
                <a:lnTo>
                  <a:pt x="44648" y="160734"/>
                </a:lnTo>
                <a:lnTo>
                  <a:pt x="35719" y="178594"/>
                </a:lnTo>
                <a:lnTo>
                  <a:pt x="35719" y="196453"/>
                </a:lnTo>
                <a:lnTo>
                  <a:pt x="26789" y="214312"/>
                </a:lnTo>
                <a:lnTo>
                  <a:pt x="17859" y="232172"/>
                </a:lnTo>
                <a:lnTo>
                  <a:pt x="8930" y="241101"/>
                </a:lnTo>
                <a:lnTo>
                  <a:pt x="8930" y="250031"/>
                </a:lnTo>
                <a:lnTo>
                  <a:pt x="0" y="258961"/>
                </a:lnTo>
                <a:lnTo>
                  <a:pt x="0" y="267890"/>
                </a:lnTo>
                <a:lnTo>
                  <a:pt x="0" y="26789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3598664" y="2821781"/>
            <a:ext cx="151805" cy="419696"/>
          </a:xfrm>
          <a:custGeom>
            <a:avLst/>
            <a:gdLst/>
            <a:ahLst/>
            <a:cxnLst/>
            <a:rect l="0" t="0" r="0" b="0"/>
            <a:pathLst>
              <a:path w="151805" h="419696">
                <a:moveTo>
                  <a:pt x="107156" y="205383"/>
                </a:moveTo>
                <a:lnTo>
                  <a:pt x="107156" y="205383"/>
                </a:lnTo>
                <a:lnTo>
                  <a:pt x="107156" y="205383"/>
                </a:lnTo>
                <a:lnTo>
                  <a:pt x="98226" y="205383"/>
                </a:lnTo>
                <a:lnTo>
                  <a:pt x="89297" y="214313"/>
                </a:lnTo>
                <a:lnTo>
                  <a:pt x="80367" y="214313"/>
                </a:lnTo>
                <a:lnTo>
                  <a:pt x="71437" y="223242"/>
                </a:lnTo>
                <a:lnTo>
                  <a:pt x="53578" y="232172"/>
                </a:lnTo>
                <a:lnTo>
                  <a:pt x="44648" y="250031"/>
                </a:lnTo>
                <a:lnTo>
                  <a:pt x="35718" y="267891"/>
                </a:lnTo>
                <a:lnTo>
                  <a:pt x="17859" y="285750"/>
                </a:lnTo>
                <a:lnTo>
                  <a:pt x="8929" y="303609"/>
                </a:lnTo>
                <a:lnTo>
                  <a:pt x="8929" y="321469"/>
                </a:lnTo>
                <a:lnTo>
                  <a:pt x="0" y="348258"/>
                </a:lnTo>
                <a:lnTo>
                  <a:pt x="0" y="366117"/>
                </a:lnTo>
                <a:lnTo>
                  <a:pt x="0" y="375047"/>
                </a:lnTo>
                <a:lnTo>
                  <a:pt x="8929" y="392906"/>
                </a:lnTo>
                <a:lnTo>
                  <a:pt x="8929" y="401836"/>
                </a:lnTo>
                <a:lnTo>
                  <a:pt x="17859" y="410766"/>
                </a:lnTo>
                <a:lnTo>
                  <a:pt x="26789" y="419695"/>
                </a:lnTo>
                <a:lnTo>
                  <a:pt x="35718" y="419695"/>
                </a:lnTo>
                <a:lnTo>
                  <a:pt x="53578" y="419695"/>
                </a:lnTo>
                <a:lnTo>
                  <a:pt x="62507" y="410766"/>
                </a:lnTo>
                <a:lnTo>
                  <a:pt x="80367" y="401836"/>
                </a:lnTo>
                <a:lnTo>
                  <a:pt x="89297" y="383977"/>
                </a:lnTo>
                <a:lnTo>
                  <a:pt x="107156" y="366117"/>
                </a:lnTo>
                <a:lnTo>
                  <a:pt x="116086" y="348258"/>
                </a:lnTo>
                <a:lnTo>
                  <a:pt x="125015" y="321469"/>
                </a:lnTo>
                <a:lnTo>
                  <a:pt x="133945" y="294680"/>
                </a:lnTo>
                <a:lnTo>
                  <a:pt x="142875" y="258961"/>
                </a:lnTo>
                <a:lnTo>
                  <a:pt x="142875" y="232172"/>
                </a:lnTo>
                <a:lnTo>
                  <a:pt x="142875" y="196453"/>
                </a:lnTo>
                <a:lnTo>
                  <a:pt x="151804" y="169664"/>
                </a:lnTo>
                <a:lnTo>
                  <a:pt x="142875" y="133945"/>
                </a:lnTo>
                <a:lnTo>
                  <a:pt x="142875" y="107156"/>
                </a:lnTo>
                <a:lnTo>
                  <a:pt x="142875" y="71438"/>
                </a:lnTo>
                <a:lnTo>
                  <a:pt x="133945" y="44648"/>
                </a:lnTo>
                <a:lnTo>
                  <a:pt x="133945" y="26789"/>
                </a:lnTo>
                <a:lnTo>
                  <a:pt x="125015" y="893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Shape 4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37175" y="214899"/>
            <a:ext cx="2723499" cy="4382949"/>
          </a:xfrm>
          <a:prstGeom prst="rect">
            <a:avLst/>
          </a:prstGeom>
        </p:spPr>
      </p:pic>
      <p:pic>
        <p:nvPicPr>
          <p:cNvPr id="43" name="Shape 4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425575" y="309899"/>
            <a:ext cx="2830099" cy="399544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Water pH and Buffers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5" name="Freeform 4"/>
          <p:cNvSpPr/>
          <p:nvPr/>
        </p:nvSpPr>
        <p:spPr>
          <a:xfrm>
            <a:off x="482203" y="1223367"/>
            <a:ext cx="160736" cy="8931"/>
          </a:xfrm>
          <a:custGeom>
            <a:avLst/>
            <a:gdLst/>
            <a:ahLst/>
            <a:cxnLst/>
            <a:rect l="0" t="0" r="0" b="0"/>
            <a:pathLst>
              <a:path w="160736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107156" y="8930"/>
                </a:lnTo>
                <a:lnTo>
                  <a:pt x="125016" y="8930"/>
                </a:lnTo>
                <a:lnTo>
                  <a:pt x="142875" y="8930"/>
                </a:lnTo>
                <a:lnTo>
                  <a:pt x="151805" y="8930"/>
                </a:lnTo>
                <a:lnTo>
                  <a:pt x="160735" y="8930"/>
                </a:lnTo>
                <a:lnTo>
                  <a:pt x="160735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839391" y="1196578"/>
            <a:ext cx="17860" cy="348259"/>
          </a:xfrm>
          <a:custGeom>
            <a:avLst/>
            <a:gdLst/>
            <a:ahLst/>
            <a:cxnLst/>
            <a:rect l="0" t="0" r="0" b="0"/>
            <a:pathLst>
              <a:path w="17860" h="34825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0367"/>
                </a:lnTo>
                <a:lnTo>
                  <a:pt x="0" y="107156"/>
                </a:lnTo>
                <a:lnTo>
                  <a:pt x="0" y="125016"/>
                </a:lnTo>
                <a:lnTo>
                  <a:pt x="0" y="151805"/>
                </a:lnTo>
                <a:lnTo>
                  <a:pt x="8929" y="178594"/>
                </a:lnTo>
                <a:lnTo>
                  <a:pt x="8929" y="205383"/>
                </a:lnTo>
                <a:lnTo>
                  <a:pt x="8929" y="232172"/>
                </a:lnTo>
                <a:lnTo>
                  <a:pt x="8929" y="258961"/>
                </a:lnTo>
                <a:lnTo>
                  <a:pt x="17859" y="276820"/>
                </a:lnTo>
                <a:lnTo>
                  <a:pt x="17859" y="294680"/>
                </a:lnTo>
                <a:lnTo>
                  <a:pt x="17859" y="303609"/>
                </a:lnTo>
                <a:lnTo>
                  <a:pt x="17859" y="321469"/>
                </a:lnTo>
                <a:lnTo>
                  <a:pt x="8929" y="330398"/>
                </a:lnTo>
                <a:lnTo>
                  <a:pt x="8929" y="339328"/>
                </a:lnTo>
                <a:lnTo>
                  <a:pt x="8929" y="339328"/>
                </a:lnTo>
                <a:lnTo>
                  <a:pt x="8929" y="348258"/>
                </a:lnTo>
                <a:lnTo>
                  <a:pt x="8929" y="348258"/>
                </a:lnTo>
                <a:lnTo>
                  <a:pt x="8929" y="348258"/>
                </a:lnTo>
                <a:lnTo>
                  <a:pt x="8929" y="3482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830461" y="1151930"/>
            <a:ext cx="187524" cy="160735"/>
          </a:xfrm>
          <a:custGeom>
            <a:avLst/>
            <a:gdLst/>
            <a:ahLst/>
            <a:cxnLst/>
            <a:rect l="0" t="0" r="0" b="0"/>
            <a:pathLst>
              <a:path w="187524" h="160735">
                <a:moveTo>
                  <a:pt x="17859" y="71437"/>
                </a:moveTo>
                <a:lnTo>
                  <a:pt x="17859" y="71437"/>
                </a:lnTo>
                <a:lnTo>
                  <a:pt x="17859" y="71437"/>
                </a:lnTo>
                <a:lnTo>
                  <a:pt x="17859" y="71437"/>
                </a:lnTo>
                <a:lnTo>
                  <a:pt x="17859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8930" y="62507"/>
                </a:lnTo>
                <a:lnTo>
                  <a:pt x="17859" y="62507"/>
                </a:lnTo>
                <a:lnTo>
                  <a:pt x="26789" y="53578"/>
                </a:lnTo>
                <a:lnTo>
                  <a:pt x="26789" y="53578"/>
                </a:lnTo>
                <a:lnTo>
                  <a:pt x="35719" y="44648"/>
                </a:lnTo>
                <a:lnTo>
                  <a:pt x="35719" y="44648"/>
                </a:lnTo>
                <a:lnTo>
                  <a:pt x="44648" y="35718"/>
                </a:lnTo>
                <a:lnTo>
                  <a:pt x="53578" y="26789"/>
                </a:lnTo>
                <a:lnTo>
                  <a:pt x="62508" y="26789"/>
                </a:lnTo>
                <a:lnTo>
                  <a:pt x="71437" y="17859"/>
                </a:lnTo>
                <a:lnTo>
                  <a:pt x="80367" y="17859"/>
                </a:lnTo>
                <a:lnTo>
                  <a:pt x="89297" y="8929"/>
                </a:lnTo>
                <a:lnTo>
                  <a:pt x="98226" y="8929"/>
                </a:lnTo>
                <a:lnTo>
                  <a:pt x="107156" y="0"/>
                </a:lnTo>
                <a:lnTo>
                  <a:pt x="107156" y="0"/>
                </a:lnTo>
                <a:lnTo>
                  <a:pt x="125015" y="0"/>
                </a:lnTo>
                <a:lnTo>
                  <a:pt x="133945" y="0"/>
                </a:lnTo>
                <a:lnTo>
                  <a:pt x="142875" y="8929"/>
                </a:lnTo>
                <a:lnTo>
                  <a:pt x="151805" y="8929"/>
                </a:lnTo>
                <a:lnTo>
                  <a:pt x="160734" y="17859"/>
                </a:lnTo>
                <a:lnTo>
                  <a:pt x="169664" y="26789"/>
                </a:lnTo>
                <a:lnTo>
                  <a:pt x="178594" y="26789"/>
                </a:lnTo>
                <a:lnTo>
                  <a:pt x="178594" y="35718"/>
                </a:lnTo>
                <a:lnTo>
                  <a:pt x="187523" y="53578"/>
                </a:lnTo>
                <a:lnTo>
                  <a:pt x="187523" y="62507"/>
                </a:lnTo>
                <a:lnTo>
                  <a:pt x="187523" y="71437"/>
                </a:lnTo>
                <a:lnTo>
                  <a:pt x="187523" y="80367"/>
                </a:lnTo>
                <a:lnTo>
                  <a:pt x="187523" y="89297"/>
                </a:lnTo>
                <a:lnTo>
                  <a:pt x="178594" y="107156"/>
                </a:lnTo>
                <a:lnTo>
                  <a:pt x="178594" y="116086"/>
                </a:lnTo>
                <a:lnTo>
                  <a:pt x="169664" y="125015"/>
                </a:lnTo>
                <a:lnTo>
                  <a:pt x="169664" y="133945"/>
                </a:lnTo>
                <a:lnTo>
                  <a:pt x="160734" y="142875"/>
                </a:lnTo>
                <a:lnTo>
                  <a:pt x="151805" y="142875"/>
                </a:lnTo>
                <a:lnTo>
                  <a:pt x="133945" y="151804"/>
                </a:lnTo>
                <a:lnTo>
                  <a:pt x="125015" y="151804"/>
                </a:lnTo>
                <a:lnTo>
                  <a:pt x="107156" y="151804"/>
                </a:lnTo>
                <a:lnTo>
                  <a:pt x="98226" y="151804"/>
                </a:lnTo>
                <a:lnTo>
                  <a:pt x="80367" y="160734"/>
                </a:lnTo>
                <a:lnTo>
                  <a:pt x="62508" y="160734"/>
                </a:lnTo>
                <a:lnTo>
                  <a:pt x="53578" y="160734"/>
                </a:lnTo>
                <a:lnTo>
                  <a:pt x="35719" y="160734"/>
                </a:lnTo>
                <a:lnTo>
                  <a:pt x="26789" y="160734"/>
                </a:lnTo>
                <a:lnTo>
                  <a:pt x="17859" y="160734"/>
                </a:lnTo>
                <a:lnTo>
                  <a:pt x="8930" y="160734"/>
                </a:lnTo>
                <a:lnTo>
                  <a:pt x="0" y="160734"/>
                </a:lnTo>
                <a:lnTo>
                  <a:pt x="0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089422" y="1205508"/>
            <a:ext cx="169665" cy="178595"/>
          </a:xfrm>
          <a:custGeom>
            <a:avLst/>
            <a:gdLst/>
            <a:ahLst/>
            <a:cxnLst/>
            <a:rect l="0" t="0" r="0" b="0"/>
            <a:pathLst>
              <a:path w="169665" h="178595">
                <a:moveTo>
                  <a:pt x="80367" y="8929"/>
                </a:moveTo>
                <a:lnTo>
                  <a:pt x="80367" y="8929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8929"/>
                </a:lnTo>
                <a:lnTo>
                  <a:pt x="62508" y="8929"/>
                </a:lnTo>
                <a:lnTo>
                  <a:pt x="53578" y="17859"/>
                </a:lnTo>
                <a:lnTo>
                  <a:pt x="35719" y="35719"/>
                </a:lnTo>
                <a:lnTo>
                  <a:pt x="26789" y="44648"/>
                </a:lnTo>
                <a:lnTo>
                  <a:pt x="17859" y="62508"/>
                </a:lnTo>
                <a:lnTo>
                  <a:pt x="8929" y="80367"/>
                </a:lnTo>
                <a:lnTo>
                  <a:pt x="0" y="98226"/>
                </a:lnTo>
                <a:lnTo>
                  <a:pt x="0" y="116086"/>
                </a:lnTo>
                <a:lnTo>
                  <a:pt x="8929" y="133945"/>
                </a:lnTo>
                <a:lnTo>
                  <a:pt x="17859" y="142875"/>
                </a:lnTo>
                <a:lnTo>
                  <a:pt x="26789" y="160734"/>
                </a:lnTo>
                <a:lnTo>
                  <a:pt x="35719" y="169664"/>
                </a:lnTo>
                <a:lnTo>
                  <a:pt x="44648" y="169664"/>
                </a:lnTo>
                <a:lnTo>
                  <a:pt x="62508" y="178594"/>
                </a:lnTo>
                <a:lnTo>
                  <a:pt x="80367" y="178594"/>
                </a:lnTo>
                <a:lnTo>
                  <a:pt x="89297" y="169664"/>
                </a:lnTo>
                <a:lnTo>
                  <a:pt x="107156" y="160734"/>
                </a:lnTo>
                <a:lnTo>
                  <a:pt x="125015" y="151805"/>
                </a:lnTo>
                <a:lnTo>
                  <a:pt x="133945" y="142875"/>
                </a:lnTo>
                <a:lnTo>
                  <a:pt x="151805" y="133945"/>
                </a:lnTo>
                <a:lnTo>
                  <a:pt x="160734" y="116086"/>
                </a:lnTo>
                <a:lnTo>
                  <a:pt x="160734" y="98226"/>
                </a:lnTo>
                <a:lnTo>
                  <a:pt x="169664" y="80367"/>
                </a:lnTo>
                <a:lnTo>
                  <a:pt x="160734" y="62508"/>
                </a:lnTo>
                <a:lnTo>
                  <a:pt x="160734" y="44648"/>
                </a:lnTo>
                <a:lnTo>
                  <a:pt x="151805" y="35719"/>
                </a:lnTo>
                <a:lnTo>
                  <a:pt x="142875" y="26789"/>
                </a:lnTo>
                <a:lnTo>
                  <a:pt x="133945" y="17859"/>
                </a:lnTo>
                <a:lnTo>
                  <a:pt x="116086" y="8929"/>
                </a:lnTo>
                <a:lnTo>
                  <a:pt x="107156" y="8929"/>
                </a:lnTo>
                <a:lnTo>
                  <a:pt x="98226" y="8929"/>
                </a:lnTo>
                <a:lnTo>
                  <a:pt x="89297" y="8929"/>
                </a:lnTo>
                <a:lnTo>
                  <a:pt x="89297" y="8929"/>
                </a:lnTo>
                <a:lnTo>
                  <a:pt x="8036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357313" y="1151930"/>
            <a:ext cx="17860" cy="267891"/>
          </a:xfrm>
          <a:custGeom>
            <a:avLst/>
            <a:gdLst/>
            <a:ahLst/>
            <a:cxnLst/>
            <a:rect l="0" t="0" r="0" b="0"/>
            <a:pathLst>
              <a:path w="17860" h="267891">
                <a:moveTo>
                  <a:pt x="0" y="0"/>
                </a:moveTo>
                <a:lnTo>
                  <a:pt x="0" y="0"/>
                </a:lnTo>
                <a:lnTo>
                  <a:pt x="8929" y="17859"/>
                </a:lnTo>
                <a:lnTo>
                  <a:pt x="8929" y="35718"/>
                </a:lnTo>
                <a:lnTo>
                  <a:pt x="8929" y="62507"/>
                </a:lnTo>
                <a:lnTo>
                  <a:pt x="8929" y="89297"/>
                </a:lnTo>
                <a:lnTo>
                  <a:pt x="8929" y="116086"/>
                </a:lnTo>
                <a:lnTo>
                  <a:pt x="8929" y="142875"/>
                </a:lnTo>
                <a:lnTo>
                  <a:pt x="8929" y="160734"/>
                </a:lnTo>
                <a:lnTo>
                  <a:pt x="8929" y="187523"/>
                </a:lnTo>
                <a:lnTo>
                  <a:pt x="17859" y="214312"/>
                </a:lnTo>
                <a:lnTo>
                  <a:pt x="17859" y="232172"/>
                </a:lnTo>
                <a:lnTo>
                  <a:pt x="17859" y="241101"/>
                </a:lnTo>
                <a:lnTo>
                  <a:pt x="17859" y="258961"/>
                </a:lnTo>
                <a:lnTo>
                  <a:pt x="17859" y="267890"/>
                </a:lnTo>
                <a:lnTo>
                  <a:pt x="17859" y="267890"/>
                </a:lnTo>
                <a:lnTo>
                  <a:pt x="17859" y="26789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464469" y="1285875"/>
            <a:ext cx="169665" cy="151806"/>
          </a:xfrm>
          <a:custGeom>
            <a:avLst/>
            <a:gdLst/>
            <a:ahLst/>
            <a:cxnLst/>
            <a:rect l="0" t="0" r="0" b="0"/>
            <a:pathLst>
              <a:path w="169665" h="151806">
                <a:moveTo>
                  <a:pt x="98226" y="893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8930"/>
                </a:lnTo>
                <a:lnTo>
                  <a:pt x="17859" y="17859"/>
                </a:lnTo>
                <a:lnTo>
                  <a:pt x="8929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8929" y="116086"/>
                </a:lnTo>
                <a:lnTo>
                  <a:pt x="17859" y="125016"/>
                </a:lnTo>
                <a:lnTo>
                  <a:pt x="26789" y="142875"/>
                </a:lnTo>
                <a:lnTo>
                  <a:pt x="35718" y="151805"/>
                </a:lnTo>
                <a:lnTo>
                  <a:pt x="44648" y="151805"/>
                </a:lnTo>
                <a:lnTo>
                  <a:pt x="62507" y="151805"/>
                </a:lnTo>
                <a:lnTo>
                  <a:pt x="71437" y="151805"/>
                </a:lnTo>
                <a:lnTo>
                  <a:pt x="80367" y="142875"/>
                </a:lnTo>
                <a:lnTo>
                  <a:pt x="89297" y="133945"/>
                </a:lnTo>
                <a:lnTo>
                  <a:pt x="98226" y="125016"/>
                </a:lnTo>
                <a:lnTo>
                  <a:pt x="107156" y="116086"/>
                </a:lnTo>
                <a:lnTo>
                  <a:pt x="107156" y="98227"/>
                </a:lnTo>
                <a:lnTo>
                  <a:pt x="116086" y="80367"/>
                </a:lnTo>
                <a:lnTo>
                  <a:pt x="116086" y="71438"/>
                </a:lnTo>
                <a:lnTo>
                  <a:pt x="116086" y="53578"/>
                </a:lnTo>
                <a:lnTo>
                  <a:pt x="116086" y="35719"/>
                </a:lnTo>
                <a:lnTo>
                  <a:pt x="116086" y="26789"/>
                </a:lnTo>
                <a:lnTo>
                  <a:pt x="107156" y="17859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17859"/>
                </a:lnTo>
                <a:lnTo>
                  <a:pt x="116086" y="26789"/>
                </a:lnTo>
                <a:lnTo>
                  <a:pt x="116086" y="35719"/>
                </a:lnTo>
                <a:lnTo>
                  <a:pt x="125015" y="53578"/>
                </a:lnTo>
                <a:lnTo>
                  <a:pt x="133945" y="71438"/>
                </a:lnTo>
                <a:lnTo>
                  <a:pt x="133945" y="89297"/>
                </a:lnTo>
                <a:lnTo>
                  <a:pt x="142875" y="107156"/>
                </a:lnTo>
                <a:lnTo>
                  <a:pt x="151804" y="133945"/>
                </a:lnTo>
                <a:lnTo>
                  <a:pt x="169664" y="151805"/>
                </a:lnTo>
                <a:lnTo>
                  <a:pt x="169664" y="151805"/>
                </a:lnTo>
                <a:lnTo>
                  <a:pt x="169664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705570" y="1268016"/>
            <a:ext cx="151806" cy="151805"/>
          </a:xfrm>
          <a:custGeom>
            <a:avLst/>
            <a:gdLst/>
            <a:ahLst/>
            <a:cxnLst/>
            <a:rect l="0" t="0" r="0" b="0"/>
            <a:pathLst>
              <a:path w="151806" h="151805">
                <a:moveTo>
                  <a:pt x="0" y="71437"/>
                </a:moveTo>
                <a:lnTo>
                  <a:pt x="0" y="71437"/>
                </a:lnTo>
                <a:lnTo>
                  <a:pt x="0" y="71437"/>
                </a:lnTo>
                <a:lnTo>
                  <a:pt x="8930" y="80367"/>
                </a:lnTo>
                <a:lnTo>
                  <a:pt x="0" y="89297"/>
                </a:lnTo>
                <a:lnTo>
                  <a:pt x="8930" y="98226"/>
                </a:lnTo>
                <a:lnTo>
                  <a:pt x="8930" y="116086"/>
                </a:lnTo>
                <a:lnTo>
                  <a:pt x="8930" y="125015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51804"/>
                </a:lnTo>
                <a:lnTo>
                  <a:pt x="8930" y="151804"/>
                </a:lnTo>
                <a:lnTo>
                  <a:pt x="8930" y="151804"/>
                </a:lnTo>
                <a:lnTo>
                  <a:pt x="8930" y="151804"/>
                </a:lnTo>
                <a:lnTo>
                  <a:pt x="8930" y="151804"/>
                </a:lnTo>
                <a:lnTo>
                  <a:pt x="8930" y="142875"/>
                </a:lnTo>
                <a:lnTo>
                  <a:pt x="0" y="133945"/>
                </a:lnTo>
                <a:lnTo>
                  <a:pt x="0" y="125015"/>
                </a:lnTo>
                <a:lnTo>
                  <a:pt x="0" y="107156"/>
                </a:lnTo>
                <a:lnTo>
                  <a:pt x="0" y="98226"/>
                </a:lnTo>
                <a:lnTo>
                  <a:pt x="0" y="80367"/>
                </a:lnTo>
                <a:lnTo>
                  <a:pt x="0" y="62507"/>
                </a:lnTo>
                <a:lnTo>
                  <a:pt x="0" y="44648"/>
                </a:lnTo>
                <a:lnTo>
                  <a:pt x="8930" y="35718"/>
                </a:lnTo>
                <a:lnTo>
                  <a:pt x="8930" y="26789"/>
                </a:lnTo>
                <a:lnTo>
                  <a:pt x="17859" y="17859"/>
                </a:lnTo>
                <a:lnTo>
                  <a:pt x="26789" y="8929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0"/>
                </a:lnTo>
                <a:lnTo>
                  <a:pt x="98227" y="8929"/>
                </a:lnTo>
                <a:lnTo>
                  <a:pt x="107156" y="8929"/>
                </a:lnTo>
                <a:lnTo>
                  <a:pt x="125016" y="17859"/>
                </a:lnTo>
                <a:lnTo>
                  <a:pt x="133945" y="17859"/>
                </a:lnTo>
                <a:lnTo>
                  <a:pt x="151805" y="17859"/>
                </a:lnTo>
                <a:lnTo>
                  <a:pt x="151805" y="17859"/>
                </a:lnTo>
                <a:lnTo>
                  <a:pt x="151805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419695" y="1830586"/>
            <a:ext cx="151806" cy="17860"/>
          </a:xfrm>
          <a:custGeom>
            <a:avLst/>
            <a:gdLst/>
            <a:ahLst/>
            <a:cxnLst/>
            <a:rect l="0" t="0" r="0" b="0"/>
            <a:pathLst>
              <a:path w="151806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60" y="8929"/>
                </a:lnTo>
                <a:lnTo>
                  <a:pt x="35719" y="8929"/>
                </a:lnTo>
                <a:lnTo>
                  <a:pt x="44649" y="8929"/>
                </a:lnTo>
                <a:lnTo>
                  <a:pt x="62508" y="8929"/>
                </a:lnTo>
                <a:lnTo>
                  <a:pt x="71438" y="8929"/>
                </a:lnTo>
                <a:lnTo>
                  <a:pt x="89297" y="0"/>
                </a:lnTo>
                <a:lnTo>
                  <a:pt x="116086" y="0"/>
                </a:lnTo>
                <a:lnTo>
                  <a:pt x="133946" y="0"/>
                </a:lnTo>
                <a:lnTo>
                  <a:pt x="142875" y="0"/>
                </a:lnTo>
                <a:lnTo>
                  <a:pt x="151805" y="0"/>
                </a:lnTo>
                <a:lnTo>
                  <a:pt x="15180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776883" y="1669851"/>
            <a:ext cx="26790" cy="401837"/>
          </a:xfrm>
          <a:custGeom>
            <a:avLst/>
            <a:gdLst/>
            <a:ahLst/>
            <a:cxnLst/>
            <a:rect l="0" t="0" r="0" b="0"/>
            <a:pathLst>
              <a:path w="26790" h="401837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35719"/>
                </a:lnTo>
                <a:lnTo>
                  <a:pt x="8929" y="44649"/>
                </a:lnTo>
                <a:lnTo>
                  <a:pt x="8929" y="71438"/>
                </a:lnTo>
                <a:lnTo>
                  <a:pt x="8929" y="89297"/>
                </a:lnTo>
                <a:lnTo>
                  <a:pt x="8929" y="107157"/>
                </a:lnTo>
                <a:lnTo>
                  <a:pt x="8929" y="133946"/>
                </a:lnTo>
                <a:lnTo>
                  <a:pt x="8929" y="151805"/>
                </a:lnTo>
                <a:lnTo>
                  <a:pt x="8929" y="178594"/>
                </a:lnTo>
                <a:lnTo>
                  <a:pt x="8929" y="205383"/>
                </a:lnTo>
                <a:lnTo>
                  <a:pt x="8929" y="232172"/>
                </a:lnTo>
                <a:lnTo>
                  <a:pt x="8929" y="250032"/>
                </a:lnTo>
                <a:lnTo>
                  <a:pt x="8929" y="267891"/>
                </a:lnTo>
                <a:lnTo>
                  <a:pt x="8929" y="285750"/>
                </a:lnTo>
                <a:lnTo>
                  <a:pt x="8929" y="312539"/>
                </a:lnTo>
                <a:lnTo>
                  <a:pt x="8929" y="330399"/>
                </a:lnTo>
                <a:lnTo>
                  <a:pt x="0" y="348258"/>
                </a:lnTo>
                <a:lnTo>
                  <a:pt x="0" y="357188"/>
                </a:lnTo>
                <a:lnTo>
                  <a:pt x="8929" y="375047"/>
                </a:lnTo>
                <a:lnTo>
                  <a:pt x="8929" y="383977"/>
                </a:lnTo>
                <a:lnTo>
                  <a:pt x="8929" y="392907"/>
                </a:lnTo>
                <a:lnTo>
                  <a:pt x="8929" y="392907"/>
                </a:lnTo>
                <a:lnTo>
                  <a:pt x="8929" y="401836"/>
                </a:lnTo>
                <a:lnTo>
                  <a:pt x="17859" y="401836"/>
                </a:lnTo>
                <a:lnTo>
                  <a:pt x="17859" y="401836"/>
                </a:lnTo>
                <a:lnTo>
                  <a:pt x="17859" y="401836"/>
                </a:lnTo>
                <a:lnTo>
                  <a:pt x="17859" y="401836"/>
                </a:lnTo>
                <a:lnTo>
                  <a:pt x="17859" y="401836"/>
                </a:lnTo>
                <a:lnTo>
                  <a:pt x="17859" y="401836"/>
                </a:lnTo>
                <a:lnTo>
                  <a:pt x="17859" y="401836"/>
                </a:lnTo>
                <a:lnTo>
                  <a:pt x="17859" y="40183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794742" y="1848445"/>
            <a:ext cx="250032" cy="8931"/>
          </a:xfrm>
          <a:custGeom>
            <a:avLst/>
            <a:gdLst/>
            <a:ahLst/>
            <a:cxnLst/>
            <a:rect l="0" t="0" r="0" b="0"/>
            <a:pathLst>
              <a:path w="250032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62508" y="8930"/>
                </a:lnTo>
                <a:lnTo>
                  <a:pt x="71438" y="8930"/>
                </a:lnTo>
                <a:lnTo>
                  <a:pt x="80367" y="8930"/>
                </a:lnTo>
                <a:lnTo>
                  <a:pt x="89297" y="8930"/>
                </a:lnTo>
                <a:lnTo>
                  <a:pt x="107156" y="8930"/>
                </a:lnTo>
                <a:lnTo>
                  <a:pt x="116086" y="8930"/>
                </a:lnTo>
                <a:lnTo>
                  <a:pt x="133945" y="8930"/>
                </a:lnTo>
                <a:lnTo>
                  <a:pt x="142875" y="8930"/>
                </a:lnTo>
                <a:lnTo>
                  <a:pt x="151805" y="8930"/>
                </a:lnTo>
                <a:lnTo>
                  <a:pt x="169664" y="8930"/>
                </a:lnTo>
                <a:lnTo>
                  <a:pt x="178594" y="8930"/>
                </a:lnTo>
                <a:lnTo>
                  <a:pt x="196453" y="8930"/>
                </a:lnTo>
                <a:lnTo>
                  <a:pt x="205383" y="8930"/>
                </a:lnTo>
                <a:lnTo>
                  <a:pt x="223242" y="0"/>
                </a:lnTo>
                <a:lnTo>
                  <a:pt x="232172" y="0"/>
                </a:lnTo>
                <a:lnTo>
                  <a:pt x="241102" y="0"/>
                </a:lnTo>
                <a:lnTo>
                  <a:pt x="250031" y="0"/>
                </a:lnTo>
                <a:lnTo>
                  <a:pt x="250031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062633" y="1732359"/>
            <a:ext cx="26790" cy="410767"/>
          </a:xfrm>
          <a:custGeom>
            <a:avLst/>
            <a:gdLst/>
            <a:ahLst/>
            <a:cxnLst/>
            <a:rect l="0" t="0" r="0" b="0"/>
            <a:pathLst>
              <a:path w="26790" h="410767">
                <a:moveTo>
                  <a:pt x="17859" y="0"/>
                </a:moveTo>
                <a:lnTo>
                  <a:pt x="17859" y="8930"/>
                </a:lnTo>
                <a:lnTo>
                  <a:pt x="17859" y="8930"/>
                </a:lnTo>
                <a:lnTo>
                  <a:pt x="8929" y="26789"/>
                </a:lnTo>
                <a:lnTo>
                  <a:pt x="8929" y="44649"/>
                </a:lnTo>
                <a:lnTo>
                  <a:pt x="8929" y="71438"/>
                </a:lnTo>
                <a:lnTo>
                  <a:pt x="0" y="98227"/>
                </a:lnTo>
                <a:lnTo>
                  <a:pt x="0" y="125016"/>
                </a:lnTo>
                <a:lnTo>
                  <a:pt x="0" y="151805"/>
                </a:lnTo>
                <a:lnTo>
                  <a:pt x="0" y="178594"/>
                </a:lnTo>
                <a:lnTo>
                  <a:pt x="0" y="214313"/>
                </a:lnTo>
                <a:lnTo>
                  <a:pt x="8929" y="241102"/>
                </a:lnTo>
                <a:lnTo>
                  <a:pt x="8929" y="267891"/>
                </a:lnTo>
                <a:lnTo>
                  <a:pt x="8929" y="303610"/>
                </a:lnTo>
                <a:lnTo>
                  <a:pt x="17859" y="330399"/>
                </a:lnTo>
                <a:lnTo>
                  <a:pt x="17859" y="357188"/>
                </a:lnTo>
                <a:lnTo>
                  <a:pt x="26789" y="383977"/>
                </a:lnTo>
                <a:lnTo>
                  <a:pt x="26789" y="401836"/>
                </a:lnTo>
                <a:lnTo>
                  <a:pt x="26789" y="410766"/>
                </a:lnTo>
                <a:lnTo>
                  <a:pt x="26789" y="41076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223367" y="1964531"/>
            <a:ext cx="98228" cy="8931"/>
          </a:xfrm>
          <a:custGeom>
            <a:avLst/>
            <a:gdLst/>
            <a:ahLst/>
            <a:cxnLst/>
            <a:rect l="0" t="0" r="0" b="0"/>
            <a:pathLst>
              <a:path w="98228" h="8931">
                <a:moveTo>
                  <a:pt x="0" y="8930"/>
                </a:moveTo>
                <a:lnTo>
                  <a:pt x="0" y="893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437680" y="1714500"/>
            <a:ext cx="160735" cy="437555"/>
          </a:xfrm>
          <a:custGeom>
            <a:avLst/>
            <a:gdLst/>
            <a:ahLst/>
            <a:cxnLst/>
            <a:rect l="0" t="0" r="0" b="0"/>
            <a:pathLst>
              <a:path w="160735" h="437555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6"/>
                </a:lnTo>
                <a:lnTo>
                  <a:pt x="0" y="125015"/>
                </a:lnTo>
                <a:lnTo>
                  <a:pt x="8929" y="151804"/>
                </a:lnTo>
                <a:lnTo>
                  <a:pt x="8929" y="178594"/>
                </a:lnTo>
                <a:lnTo>
                  <a:pt x="8929" y="196453"/>
                </a:lnTo>
                <a:lnTo>
                  <a:pt x="17859" y="223242"/>
                </a:lnTo>
                <a:lnTo>
                  <a:pt x="17859" y="250031"/>
                </a:lnTo>
                <a:lnTo>
                  <a:pt x="17859" y="276820"/>
                </a:lnTo>
                <a:lnTo>
                  <a:pt x="26789" y="303609"/>
                </a:lnTo>
                <a:lnTo>
                  <a:pt x="26789" y="321469"/>
                </a:lnTo>
                <a:lnTo>
                  <a:pt x="35718" y="348258"/>
                </a:lnTo>
                <a:lnTo>
                  <a:pt x="35718" y="366117"/>
                </a:lnTo>
                <a:lnTo>
                  <a:pt x="35718" y="383976"/>
                </a:lnTo>
                <a:lnTo>
                  <a:pt x="44648" y="401836"/>
                </a:lnTo>
                <a:lnTo>
                  <a:pt x="44648" y="410765"/>
                </a:lnTo>
                <a:lnTo>
                  <a:pt x="44648" y="419695"/>
                </a:lnTo>
                <a:lnTo>
                  <a:pt x="44648" y="428625"/>
                </a:lnTo>
                <a:lnTo>
                  <a:pt x="53578" y="428625"/>
                </a:lnTo>
                <a:lnTo>
                  <a:pt x="53578" y="437554"/>
                </a:lnTo>
                <a:lnTo>
                  <a:pt x="53578" y="437554"/>
                </a:lnTo>
                <a:lnTo>
                  <a:pt x="53578" y="428625"/>
                </a:lnTo>
                <a:lnTo>
                  <a:pt x="53578" y="428625"/>
                </a:lnTo>
                <a:lnTo>
                  <a:pt x="53578" y="428625"/>
                </a:lnTo>
                <a:lnTo>
                  <a:pt x="53578" y="419695"/>
                </a:lnTo>
                <a:lnTo>
                  <a:pt x="53578" y="410765"/>
                </a:lnTo>
                <a:lnTo>
                  <a:pt x="53578" y="401836"/>
                </a:lnTo>
                <a:lnTo>
                  <a:pt x="53578" y="392906"/>
                </a:lnTo>
                <a:lnTo>
                  <a:pt x="44648" y="375047"/>
                </a:lnTo>
                <a:lnTo>
                  <a:pt x="44648" y="366117"/>
                </a:lnTo>
                <a:lnTo>
                  <a:pt x="44648" y="357187"/>
                </a:lnTo>
                <a:lnTo>
                  <a:pt x="44648" y="339328"/>
                </a:lnTo>
                <a:lnTo>
                  <a:pt x="44648" y="330398"/>
                </a:lnTo>
                <a:lnTo>
                  <a:pt x="44648" y="321469"/>
                </a:lnTo>
                <a:lnTo>
                  <a:pt x="44648" y="303609"/>
                </a:lnTo>
                <a:lnTo>
                  <a:pt x="35718" y="294679"/>
                </a:lnTo>
                <a:lnTo>
                  <a:pt x="35718" y="276820"/>
                </a:lnTo>
                <a:lnTo>
                  <a:pt x="35718" y="258961"/>
                </a:lnTo>
                <a:lnTo>
                  <a:pt x="35718" y="250031"/>
                </a:lnTo>
                <a:lnTo>
                  <a:pt x="35718" y="241101"/>
                </a:lnTo>
                <a:lnTo>
                  <a:pt x="26789" y="223242"/>
                </a:lnTo>
                <a:lnTo>
                  <a:pt x="26789" y="214312"/>
                </a:lnTo>
                <a:lnTo>
                  <a:pt x="26789" y="205383"/>
                </a:lnTo>
                <a:lnTo>
                  <a:pt x="26789" y="196453"/>
                </a:lnTo>
                <a:lnTo>
                  <a:pt x="35718" y="187523"/>
                </a:lnTo>
                <a:lnTo>
                  <a:pt x="35718" y="178594"/>
                </a:lnTo>
                <a:lnTo>
                  <a:pt x="44648" y="178594"/>
                </a:lnTo>
                <a:lnTo>
                  <a:pt x="44648" y="169664"/>
                </a:lnTo>
                <a:lnTo>
                  <a:pt x="53578" y="169664"/>
                </a:lnTo>
                <a:lnTo>
                  <a:pt x="53578" y="169664"/>
                </a:lnTo>
                <a:lnTo>
                  <a:pt x="62507" y="169664"/>
                </a:lnTo>
                <a:lnTo>
                  <a:pt x="71437" y="169664"/>
                </a:lnTo>
                <a:lnTo>
                  <a:pt x="89296" y="169664"/>
                </a:lnTo>
                <a:lnTo>
                  <a:pt x="89296" y="178594"/>
                </a:lnTo>
                <a:lnTo>
                  <a:pt x="107156" y="178594"/>
                </a:lnTo>
                <a:lnTo>
                  <a:pt x="116086" y="187523"/>
                </a:lnTo>
                <a:lnTo>
                  <a:pt x="125015" y="196453"/>
                </a:lnTo>
                <a:lnTo>
                  <a:pt x="133945" y="205383"/>
                </a:lnTo>
                <a:lnTo>
                  <a:pt x="142875" y="223242"/>
                </a:lnTo>
                <a:lnTo>
                  <a:pt x="142875" y="232172"/>
                </a:lnTo>
                <a:lnTo>
                  <a:pt x="151804" y="241101"/>
                </a:lnTo>
                <a:lnTo>
                  <a:pt x="160734" y="250031"/>
                </a:lnTo>
                <a:lnTo>
                  <a:pt x="160734" y="258961"/>
                </a:lnTo>
                <a:lnTo>
                  <a:pt x="160734" y="267890"/>
                </a:lnTo>
                <a:lnTo>
                  <a:pt x="160734" y="276820"/>
                </a:lnTo>
                <a:lnTo>
                  <a:pt x="160734" y="285750"/>
                </a:lnTo>
                <a:lnTo>
                  <a:pt x="160734" y="294679"/>
                </a:lnTo>
                <a:lnTo>
                  <a:pt x="151804" y="312539"/>
                </a:lnTo>
                <a:lnTo>
                  <a:pt x="151804" y="321469"/>
                </a:lnTo>
                <a:lnTo>
                  <a:pt x="151804" y="321469"/>
                </a:lnTo>
                <a:lnTo>
                  <a:pt x="142875" y="330398"/>
                </a:lnTo>
                <a:lnTo>
                  <a:pt x="142875" y="339328"/>
                </a:lnTo>
                <a:lnTo>
                  <a:pt x="133945" y="348258"/>
                </a:lnTo>
                <a:lnTo>
                  <a:pt x="133945" y="357187"/>
                </a:lnTo>
                <a:lnTo>
                  <a:pt x="125015" y="366117"/>
                </a:lnTo>
                <a:lnTo>
                  <a:pt x="125015" y="375047"/>
                </a:lnTo>
                <a:lnTo>
                  <a:pt x="116086" y="375047"/>
                </a:lnTo>
                <a:lnTo>
                  <a:pt x="116086" y="383976"/>
                </a:lnTo>
                <a:lnTo>
                  <a:pt x="107156" y="392906"/>
                </a:lnTo>
                <a:lnTo>
                  <a:pt x="107156" y="392906"/>
                </a:lnTo>
                <a:lnTo>
                  <a:pt x="98226" y="392906"/>
                </a:lnTo>
                <a:lnTo>
                  <a:pt x="89296" y="392906"/>
                </a:lnTo>
                <a:lnTo>
                  <a:pt x="80367" y="392906"/>
                </a:lnTo>
                <a:lnTo>
                  <a:pt x="80367" y="392906"/>
                </a:lnTo>
                <a:lnTo>
                  <a:pt x="71437" y="392906"/>
                </a:lnTo>
                <a:lnTo>
                  <a:pt x="71437" y="392906"/>
                </a:lnTo>
                <a:lnTo>
                  <a:pt x="71437" y="39290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669851" y="1955601"/>
            <a:ext cx="169665" cy="169665"/>
          </a:xfrm>
          <a:custGeom>
            <a:avLst/>
            <a:gdLst/>
            <a:ahLst/>
            <a:cxnLst/>
            <a:rect l="0" t="0" r="0" b="0"/>
            <a:pathLst>
              <a:path w="169665" h="169665">
                <a:moveTo>
                  <a:pt x="62508" y="0"/>
                </a:move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17860"/>
                </a:lnTo>
                <a:lnTo>
                  <a:pt x="17860" y="26789"/>
                </a:lnTo>
                <a:lnTo>
                  <a:pt x="1786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98227"/>
                </a:lnTo>
                <a:lnTo>
                  <a:pt x="8930" y="107157"/>
                </a:lnTo>
                <a:lnTo>
                  <a:pt x="8930" y="116086"/>
                </a:lnTo>
                <a:lnTo>
                  <a:pt x="8930" y="133946"/>
                </a:lnTo>
                <a:lnTo>
                  <a:pt x="17860" y="142875"/>
                </a:lnTo>
                <a:lnTo>
                  <a:pt x="26789" y="151805"/>
                </a:lnTo>
                <a:lnTo>
                  <a:pt x="35719" y="160735"/>
                </a:lnTo>
                <a:lnTo>
                  <a:pt x="44649" y="160735"/>
                </a:lnTo>
                <a:lnTo>
                  <a:pt x="53578" y="169664"/>
                </a:lnTo>
                <a:lnTo>
                  <a:pt x="62508" y="169664"/>
                </a:lnTo>
                <a:lnTo>
                  <a:pt x="71438" y="169664"/>
                </a:lnTo>
                <a:lnTo>
                  <a:pt x="89297" y="169664"/>
                </a:lnTo>
                <a:lnTo>
                  <a:pt x="98227" y="169664"/>
                </a:lnTo>
                <a:lnTo>
                  <a:pt x="107157" y="160735"/>
                </a:lnTo>
                <a:lnTo>
                  <a:pt x="116086" y="151805"/>
                </a:lnTo>
                <a:lnTo>
                  <a:pt x="125016" y="142875"/>
                </a:lnTo>
                <a:lnTo>
                  <a:pt x="133946" y="133946"/>
                </a:lnTo>
                <a:lnTo>
                  <a:pt x="142875" y="125016"/>
                </a:lnTo>
                <a:lnTo>
                  <a:pt x="151805" y="116086"/>
                </a:lnTo>
                <a:lnTo>
                  <a:pt x="151805" y="98227"/>
                </a:lnTo>
                <a:lnTo>
                  <a:pt x="160735" y="89297"/>
                </a:lnTo>
                <a:lnTo>
                  <a:pt x="160735" y="71438"/>
                </a:lnTo>
                <a:lnTo>
                  <a:pt x="169664" y="62508"/>
                </a:lnTo>
                <a:lnTo>
                  <a:pt x="169664" y="53578"/>
                </a:lnTo>
                <a:lnTo>
                  <a:pt x="169664" y="35719"/>
                </a:lnTo>
                <a:lnTo>
                  <a:pt x="160735" y="26789"/>
                </a:lnTo>
                <a:lnTo>
                  <a:pt x="160735" y="17860"/>
                </a:lnTo>
                <a:lnTo>
                  <a:pt x="160735" y="8930"/>
                </a:lnTo>
                <a:lnTo>
                  <a:pt x="151805" y="8930"/>
                </a:lnTo>
                <a:lnTo>
                  <a:pt x="142875" y="0"/>
                </a:lnTo>
                <a:lnTo>
                  <a:pt x="133946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7" y="0"/>
                </a:lnTo>
                <a:lnTo>
                  <a:pt x="9822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35719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928812" y="1928812"/>
            <a:ext cx="169665" cy="214314"/>
          </a:xfrm>
          <a:custGeom>
            <a:avLst/>
            <a:gdLst/>
            <a:ahLst/>
            <a:cxnLst/>
            <a:rect l="0" t="0" r="0" b="0"/>
            <a:pathLst>
              <a:path w="169665" h="214314">
                <a:moveTo>
                  <a:pt x="0" y="44649"/>
                </a:move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7"/>
                </a:lnTo>
                <a:lnTo>
                  <a:pt x="0" y="133946"/>
                </a:lnTo>
                <a:lnTo>
                  <a:pt x="8930" y="151805"/>
                </a:lnTo>
                <a:lnTo>
                  <a:pt x="8930" y="169664"/>
                </a:lnTo>
                <a:lnTo>
                  <a:pt x="8930" y="187524"/>
                </a:lnTo>
                <a:lnTo>
                  <a:pt x="17860" y="196453"/>
                </a:lnTo>
                <a:lnTo>
                  <a:pt x="17860" y="205383"/>
                </a:lnTo>
                <a:lnTo>
                  <a:pt x="17860" y="214313"/>
                </a:lnTo>
                <a:lnTo>
                  <a:pt x="17860" y="214313"/>
                </a:lnTo>
                <a:lnTo>
                  <a:pt x="17860" y="214313"/>
                </a:lnTo>
                <a:lnTo>
                  <a:pt x="17860" y="214313"/>
                </a:lnTo>
                <a:lnTo>
                  <a:pt x="17860" y="214313"/>
                </a:lnTo>
                <a:lnTo>
                  <a:pt x="17860" y="205383"/>
                </a:lnTo>
                <a:lnTo>
                  <a:pt x="17860" y="196453"/>
                </a:lnTo>
                <a:lnTo>
                  <a:pt x="17860" y="187524"/>
                </a:lnTo>
                <a:lnTo>
                  <a:pt x="8930" y="178594"/>
                </a:lnTo>
                <a:lnTo>
                  <a:pt x="8930" y="160735"/>
                </a:lnTo>
                <a:lnTo>
                  <a:pt x="8930" y="142875"/>
                </a:lnTo>
                <a:lnTo>
                  <a:pt x="8930" y="133946"/>
                </a:lnTo>
                <a:lnTo>
                  <a:pt x="8930" y="116086"/>
                </a:lnTo>
                <a:lnTo>
                  <a:pt x="17860" y="98227"/>
                </a:lnTo>
                <a:lnTo>
                  <a:pt x="17860" y="80367"/>
                </a:lnTo>
                <a:lnTo>
                  <a:pt x="17860" y="71438"/>
                </a:lnTo>
                <a:lnTo>
                  <a:pt x="17860" y="53578"/>
                </a:lnTo>
                <a:lnTo>
                  <a:pt x="26789" y="44649"/>
                </a:lnTo>
                <a:lnTo>
                  <a:pt x="26789" y="26789"/>
                </a:lnTo>
                <a:lnTo>
                  <a:pt x="35719" y="17860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8930"/>
                </a:lnTo>
                <a:lnTo>
                  <a:pt x="107157" y="17860"/>
                </a:lnTo>
                <a:lnTo>
                  <a:pt x="116086" y="26789"/>
                </a:lnTo>
                <a:lnTo>
                  <a:pt x="125016" y="35719"/>
                </a:lnTo>
                <a:lnTo>
                  <a:pt x="133946" y="53578"/>
                </a:lnTo>
                <a:lnTo>
                  <a:pt x="142875" y="71438"/>
                </a:lnTo>
                <a:lnTo>
                  <a:pt x="151805" y="89297"/>
                </a:lnTo>
                <a:lnTo>
                  <a:pt x="151805" y="107157"/>
                </a:lnTo>
                <a:lnTo>
                  <a:pt x="160735" y="116086"/>
                </a:lnTo>
                <a:lnTo>
                  <a:pt x="160735" y="133946"/>
                </a:lnTo>
                <a:lnTo>
                  <a:pt x="160735" y="142875"/>
                </a:lnTo>
                <a:lnTo>
                  <a:pt x="169664" y="151805"/>
                </a:lnTo>
                <a:lnTo>
                  <a:pt x="169664" y="160735"/>
                </a:lnTo>
                <a:lnTo>
                  <a:pt x="169664" y="160735"/>
                </a:lnTo>
                <a:lnTo>
                  <a:pt x="169664" y="16073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2116336" y="1678781"/>
            <a:ext cx="169665" cy="464345"/>
          </a:xfrm>
          <a:custGeom>
            <a:avLst/>
            <a:gdLst/>
            <a:ahLst/>
            <a:cxnLst/>
            <a:rect l="0" t="0" r="0" b="0"/>
            <a:pathLst>
              <a:path w="169665" h="464345">
                <a:moveTo>
                  <a:pt x="80367" y="250031"/>
                </a:moveTo>
                <a:lnTo>
                  <a:pt x="71437" y="250031"/>
                </a:lnTo>
                <a:lnTo>
                  <a:pt x="71437" y="250031"/>
                </a:lnTo>
                <a:lnTo>
                  <a:pt x="62508" y="258961"/>
                </a:lnTo>
                <a:lnTo>
                  <a:pt x="53578" y="258961"/>
                </a:lnTo>
                <a:lnTo>
                  <a:pt x="44648" y="267891"/>
                </a:lnTo>
                <a:lnTo>
                  <a:pt x="35718" y="267891"/>
                </a:lnTo>
                <a:lnTo>
                  <a:pt x="26789" y="276820"/>
                </a:lnTo>
                <a:lnTo>
                  <a:pt x="26789" y="285750"/>
                </a:lnTo>
                <a:lnTo>
                  <a:pt x="17859" y="294680"/>
                </a:lnTo>
                <a:lnTo>
                  <a:pt x="8929" y="312539"/>
                </a:lnTo>
                <a:lnTo>
                  <a:pt x="8929" y="321469"/>
                </a:lnTo>
                <a:lnTo>
                  <a:pt x="0" y="339328"/>
                </a:lnTo>
                <a:lnTo>
                  <a:pt x="0" y="348258"/>
                </a:lnTo>
                <a:lnTo>
                  <a:pt x="0" y="366117"/>
                </a:lnTo>
                <a:lnTo>
                  <a:pt x="0" y="383977"/>
                </a:lnTo>
                <a:lnTo>
                  <a:pt x="0" y="392906"/>
                </a:lnTo>
                <a:lnTo>
                  <a:pt x="0" y="410766"/>
                </a:lnTo>
                <a:lnTo>
                  <a:pt x="0" y="428625"/>
                </a:lnTo>
                <a:lnTo>
                  <a:pt x="0" y="437555"/>
                </a:lnTo>
                <a:lnTo>
                  <a:pt x="8929" y="446484"/>
                </a:lnTo>
                <a:lnTo>
                  <a:pt x="17859" y="455414"/>
                </a:lnTo>
                <a:lnTo>
                  <a:pt x="26789" y="455414"/>
                </a:lnTo>
                <a:lnTo>
                  <a:pt x="26789" y="464344"/>
                </a:lnTo>
                <a:lnTo>
                  <a:pt x="35718" y="464344"/>
                </a:lnTo>
                <a:lnTo>
                  <a:pt x="53578" y="464344"/>
                </a:lnTo>
                <a:lnTo>
                  <a:pt x="62508" y="464344"/>
                </a:lnTo>
                <a:lnTo>
                  <a:pt x="71437" y="464344"/>
                </a:lnTo>
                <a:lnTo>
                  <a:pt x="80367" y="464344"/>
                </a:lnTo>
                <a:lnTo>
                  <a:pt x="98226" y="455414"/>
                </a:lnTo>
                <a:lnTo>
                  <a:pt x="107156" y="446484"/>
                </a:lnTo>
                <a:lnTo>
                  <a:pt x="116086" y="437555"/>
                </a:lnTo>
                <a:lnTo>
                  <a:pt x="125015" y="428625"/>
                </a:lnTo>
                <a:lnTo>
                  <a:pt x="142875" y="410766"/>
                </a:lnTo>
                <a:lnTo>
                  <a:pt x="142875" y="401836"/>
                </a:lnTo>
                <a:lnTo>
                  <a:pt x="151804" y="383977"/>
                </a:lnTo>
                <a:lnTo>
                  <a:pt x="160734" y="357188"/>
                </a:lnTo>
                <a:lnTo>
                  <a:pt x="160734" y="339328"/>
                </a:lnTo>
                <a:lnTo>
                  <a:pt x="169664" y="312539"/>
                </a:lnTo>
                <a:lnTo>
                  <a:pt x="160734" y="285750"/>
                </a:lnTo>
                <a:lnTo>
                  <a:pt x="169664" y="258961"/>
                </a:lnTo>
                <a:lnTo>
                  <a:pt x="160734" y="232172"/>
                </a:lnTo>
                <a:lnTo>
                  <a:pt x="160734" y="214313"/>
                </a:lnTo>
                <a:lnTo>
                  <a:pt x="160734" y="187523"/>
                </a:lnTo>
                <a:lnTo>
                  <a:pt x="151804" y="160734"/>
                </a:lnTo>
                <a:lnTo>
                  <a:pt x="151804" y="133945"/>
                </a:lnTo>
                <a:lnTo>
                  <a:pt x="142875" y="116086"/>
                </a:lnTo>
                <a:lnTo>
                  <a:pt x="133945" y="89297"/>
                </a:lnTo>
                <a:lnTo>
                  <a:pt x="125015" y="71438"/>
                </a:lnTo>
                <a:lnTo>
                  <a:pt x="116086" y="53578"/>
                </a:lnTo>
                <a:lnTo>
                  <a:pt x="116086" y="35719"/>
                </a:lnTo>
                <a:lnTo>
                  <a:pt x="107156" y="26789"/>
                </a:lnTo>
                <a:lnTo>
                  <a:pt x="98226" y="893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8930"/>
                </a:lnTo>
                <a:lnTo>
                  <a:pt x="71437" y="17859"/>
                </a:lnTo>
                <a:lnTo>
                  <a:pt x="71437" y="35719"/>
                </a:lnTo>
                <a:lnTo>
                  <a:pt x="71437" y="53578"/>
                </a:lnTo>
                <a:lnTo>
                  <a:pt x="80367" y="71438"/>
                </a:lnTo>
                <a:lnTo>
                  <a:pt x="80367" y="89297"/>
                </a:lnTo>
                <a:lnTo>
                  <a:pt x="89297" y="116086"/>
                </a:lnTo>
                <a:lnTo>
                  <a:pt x="89297" y="142875"/>
                </a:lnTo>
                <a:lnTo>
                  <a:pt x="98226" y="169664"/>
                </a:lnTo>
                <a:lnTo>
                  <a:pt x="98226" y="196453"/>
                </a:lnTo>
                <a:lnTo>
                  <a:pt x="107156" y="223242"/>
                </a:lnTo>
                <a:lnTo>
                  <a:pt x="107156" y="250031"/>
                </a:lnTo>
                <a:lnTo>
                  <a:pt x="116086" y="276820"/>
                </a:lnTo>
                <a:lnTo>
                  <a:pt x="125015" y="303609"/>
                </a:lnTo>
                <a:lnTo>
                  <a:pt x="133945" y="330398"/>
                </a:lnTo>
                <a:lnTo>
                  <a:pt x="133945" y="357188"/>
                </a:lnTo>
                <a:lnTo>
                  <a:pt x="142875" y="383977"/>
                </a:lnTo>
                <a:lnTo>
                  <a:pt x="151804" y="401836"/>
                </a:lnTo>
                <a:lnTo>
                  <a:pt x="160734" y="419695"/>
                </a:lnTo>
                <a:lnTo>
                  <a:pt x="169664" y="437555"/>
                </a:lnTo>
                <a:lnTo>
                  <a:pt x="169664" y="455414"/>
                </a:lnTo>
                <a:lnTo>
                  <a:pt x="169664" y="464344"/>
                </a:lnTo>
                <a:lnTo>
                  <a:pt x="169664" y="464344"/>
                </a:lnTo>
                <a:lnTo>
                  <a:pt x="169664" y="46434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2393156" y="1884164"/>
            <a:ext cx="116087" cy="258962"/>
          </a:xfrm>
          <a:custGeom>
            <a:avLst/>
            <a:gdLst/>
            <a:ahLst/>
            <a:cxnLst/>
            <a:rect l="0" t="0" r="0" b="0"/>
            <a:pathLst>
              <a:path w="116087" h="258962">
                <a:moveTo>
                  <a:pt x="116086" y="26789"/>
                </a:moveTo>
                <a:lnTo>
                  <a:pt x="116086" y="17859"/>
                </a:lnTo>
                <a:lnTo>
                  <a:pt x="116086" y="17859"/>
                </a:lnTo>
                <a:lnTo>
                  <a:pt x="107157" y="17859"/>
                </a:lnTo>
                <a:lnTo>
                  <a:pt x="98227" y="8930"/>
                </a:lnTo>
                <a:lnTo>
                  <a:pt x="89297" y="8930"/>
                </a:lnTo>
                <a:lnTo>
                  <a:pt x="80367" y="893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35719" y="8930"/>
                </a:lnTo>
                <a:lnTo>
                  <a:pt x="26789" y="17859"/>
                </a:lnTo>
                <a:lnTo>
                  <a:pt x="26789" y="17859"/>
                </a:lnTo>
                <a:lnTo>
                  <a:pt x="17859" y="26789"/>
                </a:lnTo>
                <a:lnTo>
                  <a:pt x="893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98226"/>
                </a:lnTo>
                <a:lnTo>
                  <a:pt x="8930" y="107156"/>
                </a:lnTo>
                <a:lnTo>
                  <a:pt x="17859" y="125015"/>
                </a:lnTo>
                <a:lnTo>
                  <a:pt x="17859" y="151805"/>
                </a:lnTo>
                <a:lnTo>
                  <a:pt x="35719" y="169664"/>
                </a:lnTo>
                <a:lnTo>
                  <a:pt x="44648" y="187523"/>
                </a:lnTo>
                <a:lnTo>
                  <a:pt x="53578" y="205383"/>
                </a:lnTo>
                <a:lnTo>
                  <a:pt x="62508" y="223242"/>
                </a:lnTo>
                <a:lnTo>
                  <a:pt x="62508" y="241101"/>
                </a:lnTo>
                <a:lnTo>
                  <a:pt x="62508" y="250031"/>
                </a:lnTo>
                <a:lnTo>
                  <a:pt x="62508" y="258961"/>
                </a:lnTo>
                <a:lnTo>
                  <a:pt x="53578" y="258961"/>
                </a:lnTo>
                <a:lnTo>
                  <a:pt x="53578" y="258961"/>
                </a:lnTo>
                <a:lnTo>
                  <a:pt x="35719" y="258961"/>
                </a:lnTo>
                <a:lnTo>
                  <a:pt x="26789" y="258961"/>
                </a:lnTo>
                <a:lnTo>
                  <a:pt x="17859" y="258961"/>
                </a:lnTo>
                <a:lnTo>
                  <a:pt x="8930" y="258961"/>
                </a:lnTo>
                <a:lnTo>
                  <a:pt x="8930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401836" y="2589609"/>
            <a:ext cx="107157" cy="17861"/>
          </a:xfrm>
          <a:custGeom>
            <a:avLst/>
            <a:gdLst/>
            <a:ahLst/>
            <a:cxnLst/>
            <a:rect l="0" t="0" r="0" b="0"/>
            <a:pathLst>
              <a:path w="107157" h="1786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8930"/>
                </a:lnTo>
                <a:lnTo>
                  <a:pt x="53578" y="8930"/>
                </a:lnTo>
                <a:lnTo>
                  <a:pt x="71437" y="8930"/>
                </a:lnTo>
                <a:lnTo>
                  <a:pt x="89297" y="8930"/>
                </a:lnTo>
                <a:lnTo>
                  <a:pt x="98226" y="17860"/>
                </a:lnTo>
                <a:lnTo>
                  <a:pt x="107156" y="17860"/>
                </a:lnTo>
                <a:lnTo>
                  <a:pt x="107156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705445" y="2455664"/>
            <a:ext cx="160736" cy="410766"/>
          </a:xfrm>
          <a:custGeom>
            <a:avLst/>
            <a:gdLst/>
            <a:ahLst/>
            <a:cxnLst/>
            <a:rect l="0" t="0" r="0" b="0"/>
            <a:pathLst>
              <a:path w="160736" h="410766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96453"/>
                </a:lnTo>
                <a:lnTo>
                  <a:pt x="8930" y="223242"/>
                </a:lnTo>
                <a:lnTo>
                  <a:pt x="17860" y="250031"/>
                </a:lnTo>
                <a:lnTo>
                  <a:pt x="17860" y="285750"/>
                </a:lnTo>
                <a:lnTo>
                  <a:pt x="26789" y="312539"/>
                </a:lnTo>
                <a:lnTo>
                  <a:pt x="26789" y="339328"/>
                </a:lnTo>
                <a:lnTo>
                  <a:pt x="35719" y="357187"/>
                </a:lnTo>
                <a:lnTo>
                  <a:pt x="35719" y="375047"/>
                </a:lnTo>
                <a:lnTo>
                  <a:pt x="35719" y="392906"/>
                </a:lnTo>
                <a:lnTo>
                  <a:pt x="35719" y="401836"/>
                </a:lnTo>
                <a:lnTo>
                  <a:pt x="35719" y="401836"/>
                </a:lnTo>
                <a:lnTo>
                  <a:pt x="35719" y="410765"/>
                </a:lnTo>
                <a:lnTo>
                  <a:pt x="26789" y="410765"/>
                </a:lnTo>
                <a:lnTo>
                  <a:pt x="26789" y="401836"/>
                </a:lnTo>
                <a:lnTo>
                  <a:pt x="26789" y="392906"/>
                </a:lnTo>
                <a:lnTo>
                  <a:pt x="26789" y="383976"/>
                </a:lnTo>
                <a:lnTo>
                  <a:pt x="26789" y="366117"/>
                </a:lnTo>
                <a:lnTo>
                  <a:pt x="26789" y="348258"/>
                </a:lnTo>
                <a:lnTo>
                  <a:pt x="26789" y="330399"/>
                </a:lnTo>
                <a:lnTo>
                  <a:pt x="26789" y="303609"/>
                </a:lnTo>
                <a:lnTo>
                  <a:pt x="26789" y="276820"/>
                </a:lnTo>
                <a:lnTo>
                  <a:pt x="17860" y="258961"/>
                </a:lnTo>
                <a:lnTo>
                  <a:pt x="17860" y="232172"/>
                </a:lnTo>
                <a:lnTo>
                  <a:pt x="17860" y="214313"/>
                </a:lnTo>
                <a:lnTo>
                  <a:pt x="17860" y="196453"/>
                </a:lnTo>
                <a:lnTo>
                  <a:pt x="17860" y="169664"/>
                </a:lnTo>
                <a:lnTo>
                  <a:pt x="17860" y="151805"/>
                </a:lnTo>
                <a:lnTo>
                  <a:pt x="17860" y="133945"/>
                </a:lnTo>
                <a:lnTo>
                  <a:pt x="26789" y="116086"/>
                </a:lnTo>
                <a:lnTo>
                  <a:pt x="26789" y="98227"/>
                </a:lnTo>
                <a:lnTo>
                  <a:pt x="35719" y="89297"/>
                </a:lnTo>
                <a:lnTo>
                  <a:pt x="35719" y="71438"/>
                </a:lnTo>
                <a:lnTo>
                  <a:pt x="35719" y="62508"/>
                </a:lnTo>
                <a:lnTo>
                  <a:pt x="44649" y="44649"/>
                </a:lnTo>
                <a:lnTo>
                  <a:pt x="44649" y="35719"/>
                </a:lnTo>
                <a:lnTo>
                  <a:pt x="44649" y="26789"/>
                </a:lnTo>
                <a:lnTo>
                  <a:pt x="53578" y="17859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8930"/>
                </a:lnTo>
                <a:lnTo>
                  <a:pt x="80367" y="8930"/>
                </a:lnTo>
                <a:lnTo>
                  <a:pt x="89297" y="26789"/>
                </a:lnTo>
                <a:lnTo>
                  <a:pt x="107157" y="35719"/>
                </a:lnTo>
                <a:lnTo>
                  <a:pt x="116086" y="53578"/>
                </a:lnTo>
                <a:lnTo>
                  <a:pt x="125016" y="62508"/>
                </a:lnTo>
                <a:lnTo>
                  <a:pt x="133946" y="80367"/>
                </a:lnTo>
                <a:lnTo>
                  <a:pt x="142875" y="98227"/>
                </a:lnTo>
                <a:lnTo>
                  <a:pt x="151805" y="107156"/>
                </a:lnTo>
                <a:lnTo>
                  <a:pt x="160735" y="125016"/>
                </a:lnTo>
                <a:lnTo>
                  <a:pt x="160735" y="133945"/>
                </a:lnTo>
                <a:lnTo>
                  <a:pt x="160735" y="142875"/>
                </a:lnTo>
                <a:lnTo>
                  <a:pt x="160735" y="151805"/>
                </a:lnTo>
                <a:lnTo>
                  <a:pt x="151805" y="160734"/>
                </a:lnTo>
                <a:lnTo>
                  <a:pt x="142875" y="169664"/>
                </a:lnTo>
                <a:lnTo>
                  <a:pt x="133946" y="169664"/>
                </a:lnTo>
                <a:lnTo>
                  <a:pt x="116086" y="169664"/>
                </a:lnTo>
                <a:lnTo>
                  <a:pt x="107157" y="178594"/>
                </a:lnTo>
                <a:lnTo>
                  <a:pt x="89297" y="178594"/>
                </a:lnTo>
                <a:lnTo>
                  <a:pt x="80367" y="178594"/>
                </a:lnTo>
                <a:lnTo>
                  <a:pt x="71438" y="178594"/>
                </a:lnTo>
                <a:lnTo>
                  <a:pt x="53578" y="178594"/>
                </a:lnTo>
                <a:lnTo>
                  <a:pt x="53578" y="178594"/>
                </a:lnTo>
                <a:lnTo>
                  <a:pt x="53578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991195" y="2366367"/>
            <a:ext cx="8931" cy="312540"/>
          </a:xfrm>
          <a:custGeom>
            <a:avLst/>
            <a:gdLst/>
            <a:ahLst/>
            <a:cxnLst/>
            <a:rect l="0" t="0" r="0" b="0"/>
            <a:pathLst>
              <a:path w="8931" h="312540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62508"/>
                </a:lnTo>
                <a:lnTo>
                  <a:pt x="8930" y="80367"/>
                </a:lnTo>
                <a:lnTo>
                  <a:pt x="0" y="98227"/>
                </a:lnTo>
                <a:lnTo>
                  <a:pt x="8930" y="125016"/>
                </a:lnTo>
                <a:lnTo>
                  <a:pt x="8930" y="151805"/>
                </a:lnTo>
                <a:lnTo>
                  <a:pt x="8930" y="169664"/>
                </a:lnTo>
                <a:lnTo>
                  <a:pt x="8930" y="187524"/>
                </a:lnTo>
                <a:lnTo>
                  <a:pt x="8930" y="214313"/>
                </a:lnTo>
                <a:lnTo>
                  <a:pt x="8930" y="232172"/>
                </a:lnTo>
                <a:lnTo>
                  <a:pt x="8930" y="250031"/>
                </a:lnTo>
                <a:lnTo>
                  <a:pt x="8930" y="258961"/>
                </a:lnTo>
                <a:lnTo>
                  <a:pt x="0" y="276821"/>
                </a:lnTo>
                <a:lnTo>
                  <a:pt x="0" y="285750"/>
                </a:lnTo>
                <a:lnTo>
                  <a:pt x="0" y="294680"/>
                </a:lnTo>
                <a:lnTo>
                  <a:pt x="0" y="303610"/>
                </a:lnTo>
                <a:lnTo>
                  <a:pt x="0" y="312539"/>
                </a:lnTo>
                <a:lnTo>
                  <a:pt x="0" y="312539"/>
                </a:lnTo>
                <a:lnTo>
                  <a:pt x="0" y="3125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000125" y="2544961"/>
            <a:ext cx="116087" cy="8931"/>
          </a:xfrm>
          <a:custGeom>
            <a:avLst/>
            <a:gdLst/>
            <a:ahLst/>
            <a:cxnLst/>
            <a:rect l="0" t="0" r="0" b="0"/>
            <a:pathLst>
              <a:path w="116087" h="8931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44648" y="8930"/>
                </a:lnTo>
                <a:lnTo>
                  <a:pt x="53578" y="8930"/>
                </a:lnTo>
                <a:lnTo>
                  <a:pt x="71437" y="8930"/>
                </a:lnTo>
                <a:lnTo>
                  <a:pt x="80367" y="8930"/>
                </a:lnTo>
                <a:lnTo>
                  <a:pt x="89297" y="0"/>
                </a:lnTo>
                <a:lnTo>
                  <a:pt x="98226" y="0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1151930" y="2402086"/>
            <a:ext cx="26790" cy="294681"/>
          </a:xfrm>
          <a:custGeom>
            <a:avLst/>
            <a:gdLst/>
            <a:ahLst/>
            <a:cxnLst/>
            <a:rect l="0" t="0" r="0" b="0"/>
            <a:pathLst>
              <a:path w="26790" h="294681">
                <a:moveTo>
                  <a:pt x="8929" y="0"/>
                </a:moveTo>
                <a:lnTo>
                  <a:pt x="8929" y="0"/>
                </a:lnTo>
                <a:lnTo>
                  <a:pt x="0" y="8929"/>
                </a:lnTo>
                <a:lnTo>
                  <a:pt x="0" y="26789"/>
                </a:lnTo>
                <a:lnTo>
                  <a:pt x="0" y="44648"/>
                </a:lnTo>
                <a:lnTo>
                  <a:pt x="0" y="71437"/>
                </a:lnTo>
                <a:lnTo>
                  <a:pt x="0" y="98227"/>
                </a:lnTo>
                <a:lnTo>
                  <a:pt x="0" y="125016"/>
                </a:lnTo>
                <a:lnTo>
                  <a:pt x="8929" y="151805"/>
                </a:lnTo>
                <a:lnTo>
                  <a:pt x="8929" y="178594"/>
                </a:lnTo>
                <a:lnTo>
                  <a:pt x="8929" y="205383"/>
                </a:lnTo>
                <a:lnTo>
                  <a:pt x="17859" y="223242"/>
                </a:lnTo>
                <a:lnTo>
                  <a:pt x="17859" y="250031"/>
                </a:lnTo>
                <a:lnTo>
                  <a:pt x="26789" y="267891"/>
                </a:lnTo>
                <a:lnTo>
                  <a:pt x="26789" y="285750"/>
                </a:lnTo>
                <a:lnTo>
                  <a:pt x="26789" y="294680"/>
                </a:lnTo>
                <a:lnTo>
                  <a:pt x="26789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1348383" y="2527102"/>
            <a:ext cx="232173" cy="294680"/>
          </a:xfrm>
          <a:custGeom>
            <a:avLst/>
            <a:gdLst/>
            <a:ahLst/>
            <a:cxnLst/>
            <a:rect l="0" t="0" r="0" b="0"/>
            <a:pathLst>
              <a:path w="232173" h="294680">
                <a:moveTo>
                  <a:pt x="160734" y="0"/>
                </a:moveTo>
                <a:lnTo>
                  <a:pt x="160734" y="0"/>
                </a:lnTo>
                <a:lnTo>
                  <a:pt x="160734" y="0"/>
                </a:lnTo>
                <a:lnTo>
                  <a:pt x="151804" y="0"/>
                </a:lnTo>
                <a:lnTo>
                  <a:pt x="142875" y="0"/>
                </a:lnTo>
                <a:lnTo>
                  <a:pt x="133945" y="0"/>
                </a:lnTo>
                <a:lnTo>
                  <a:pt x="125015" y="0"/>
                </a:lnTo>
                <a:lnTo>
                  <a:pt x="116086" y="8929"/>
                </a:lnTo>
                <a:lnTo>
                  <a:pt x="107156" y="8929"/>
                </a:lnTo>
                <a:lnTo>
                  <a:pt x="89297" y="8929"/>
                </a:lnTo>
                <a:lnTo>
                  <a:pt x="80367" y="17859"/>
                </a:lnTo>
                <a:lnTo>
                  <a:pt x="71437" y="1785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9" y="26789"/>
                </a:lnTo>
                <a:lnTo>
                  <a:pt x="26789" y="35718"/>
                </a:lnTo>
                <a:lnTo>
                  <a:pt x="17859" y="35718"/>
                </a:lnTo>
                <a:lnTo>
                  <a:pt x="893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62507"/>
                </a:lnTo>
                <a:lnTo>
                  <a:pt x="8930" y="62507"/>
                </a:lnTo>
                <a:lnTo>
                  <a:pt x="8930" y="62507"/>
                </a:lnTo>
                <a:lnTo>
                  <a:pt x="17859" y="71437"/>
                </a:lnTo>
                <a:lnTo>
                  <a:pt x="26789" y="71437"/>
                </a:lnTo>
                <a:lnTo>
                  <a:pt x="35719" y="71437"/>
                </a:lnTo>
                <a:lnTo>
                  <a:pt x="53578" y="80367"/>
                </a:lnTo>
                <a:lnTo>
                  <a:pt x="62508" y="80367"/>
                </a:lnTo>
                <a:lnTo>
                  <a:pt x="80367" y="89296"/>
                </a:lnTo>
                <a:lnTo>
                  <a:pt x="98226" y="98226"/>
                </a:lnTo>
                <a:lnTo>
                  <a:pt x="107156" y="107156"/>
                </a:lnTo>
                <a:lnTo>
                  <a:pt x="125015" y="116086"/>
                </a:lnTo>
                <a:lnTo>
                  <a:pt x="142875" y="125015"/>
                </a:lnTo>
                <a:lnTo>
                  <a:pt x="151804" y="133945"/>
                </a:lnTo>
                <a:lnTo>
                  <a:pt x="169664" y="142875"/>
                </a:lnTo>
                <a:lnTo>
                  <a:pt x="178593" y="151804"/>
                </a:lnTo>
                <a:lnTo>
                  <a:pt x="196453" y="160734"/>
                </a:lnTo>
                <a:lnTo>
                  <a:pt x="205383" y="178593"/>
                </a:lnTo>
                <a:lnTo>
                  <a:pt x="214312" y="196453"/>
                </a:lnTo>
                <a:lnTo>
                  <a:pt x="223242" y="205382"/>
                </a:lnTo>
                <a:lnTo>
                  <a:pt x="232172" y="223242"/>
                </a:lnTo>
                <a:lnTo>
                  <a:pt x="232172" y="232171"/>
                </a:lnTo>
                <a:lnTo>
                  <a:pt x="232172" y="250031"/>
                </a:lnTo>
                <a:lnTo>
                  <a:pt x="232172" y="258961"/>
                </a:lnTo>
                <a:lnTo>
                  <a:pt x="232172" y="267890"/>
                </a:lnTo>
                <a:lnTo>
                  <a:pt x="232172" y="276820"/>
                </a:lnTo>
                <a:lnTo>
                  <a:pt x="223242" y="285749"/>
                </a:lnTo>
                <a:lnTo>
                  <a:pt x="214312" y="294679"/>
                </a:lnTo>
                <a:lnTo>
                  <a:pt x="205383" y="294679"/>
                </a:lnTo>
                <a:lnTo>
                  <a:pt x="196453" y="294679"/>
                </a:lnTo>
                <a:lnTo>
                  <a:pt x="187523" y="294679"/>
                </a:lnTo>
                <a:lnTo>
                  <a:pt x="169664" y="294679"/>
                </a:lnTo>
                <a:lnTo>
                  <a:pt x="160734" y="285749"/>
                </a:lnTo>
                <a:lnTo>
                  <a:pt x="142875" y="285749"/>
                </a:lnTo>
                <a:lnTo>
                  <a:pt x="125015" y="276820"/>
                </a:lnTo>
                <a:lnTo>
                  <a:pt x="116086" y="267890"/>
                </a:lnTo>
                <a:lnTo>
                  <a:pt x="98226" y="258961"/>
                </a:lnTo>
                <a:lnTo>
                  <a:pt x="89297" y="258961"/>
                </a:lnTo>
                <a:lnTo>
                  <a:pt x="71437" y="250031"/>
                </a:lnTo>
                <a:lnTo>
                  <a:pt x="71437" y="250031"/>
                </a:lnTo>
                <a:lnTo>
                  <a:pt x="71437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625203" y="2571750"/>
            <a:ext cx="125017" cy="223243"/>
          </a:xfrm>
          <a:custGeom>
            <a:avLst/>
            <a:gdLst/>
            <a:ahLst/>
            <a:cxnLst/>
            <a:rect l="0" t="0" r="0" b="0"/>
            <a:pathLst>
              <a:path w="125017" h="223243">
                <a:moveTo>
                  <a:pt x="12501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30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9" y="35719"/>
                </a:lnTo>
                <a:lnTo>
                  <a:pt x="26789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33945"/>
                </a:lnTo>
                <a:lnTo>
                  <a:pt x="0" y="151805"/>
                </a:lnTo>
                <a:lnTo>
                  <a:pt x="8930" y="169664"/>
                </a:lnTo>
                <a:lnTo>
                  <a:pt x="17859" y="187523"/>
                </a:lnTo>
                <a:lnTo>
                  <a:pt x="17859" y="196453"/>
                </a:lnTo>
                <a:lnTo>
                  <a:pt x="26789" y="205383"/>
                </a:lnTo>
                <a:lnTo>
                  <a:pt x="44648" y="214313"/>
                </a:lnTo>
                <a:lnTo>
                  <a:pt x="53578" y="223242"/>
                </a:lnTo>
                <a:lnTo>
                  <a:pt x="62508" y="223242"/>
                </a:lnTo>
                <a:lnTo>
                  <a:pt x="80367" y="223242"/>
                </a:lnTo>
                <a:lnTo>
                  <a:pt x="89297" y="223242"/>
                </a:lnTo>
                <a:lnTo>
                  <a:pt x="107156" y="214313"/>
                </a:lnTo>
                <a:lnTo>
                  <a:pt x="116086" y="214313"/>
                </a:lnTo>
                <a:lnTo>
                  <a:pt x="125016" y="214313"/>
                </a:lnTo>
                <a:lnTo>
                  <a:pt x="125016" y="21431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839515" y="2598539"/>
            <a:ext cx="187525" cy="258962"/>
          </a:xfrm>
          <a:custGeom>
            <a:avLst/>
            <a:gdLst/>
            <a:ahLst/>
            <a:cxnLst/>
            <a:rect l="0" t="0" r="0" b="0"/>
            <a:pathLst>
              <a:path w="187525" h="258962">
                <a:moveTo>
                  <a:pt x="89297" y="0"/>
                </a:move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0"/>
                </a:lnTo>
                <a:lnTo>
                  <a:pt x="35719" y="8930"/>
                </a:lnTo>
                <a:lnTo>
                  <a:pt x="17860" y="17859"/>
                </a:lnTo>
                <a:lnTo>
                  <a:pt x="17860" y="26789"/>
                </a:lnTo>
                <a:lnTo>
                  <a:pt x="8930" y="44649"/>
                </a:lnTo>
                <a:lnTo>
                  <a:pt x="893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8930" y="125016"/>
                </a:lnTo>
                <a:lnTo>
                  <a:pt x="8930" y="142875"/>
                </a:lnTo>
                <a:lnTo>
                  <a:pt x="17860" y="160734"/>
                </a:lnTo>
                <a:lnTo>
                  <a:pt x="26789" y="169664"/>
                </a:lnTo>
                <a:lnTo>
                  <a:pt x="35719" y="178594"/>
                </a:lnTo>
                <a:lnTo>
                  <a:pt x="44649" y="178594"/>
                </a:lnTo>
                <a:lnTo>
                  <a:pt x="62508" y="178594"/>
                </a:lnTo>
                <a:lnTo>
                  <a:pt x="71438" y="178594"/>
                </a:lnTo>
                <a:lnTo>
                  <a:pt x="80368" y="169664"/>
                </a:lnTo>
                <a:lnTo>
                  <a:pt x="89297" y="160734"/>
                </a:lnTo>
                <a:lnTo>
                  <a:pt x="98227" y="142875"/>
                </a:lnTo>
                <a:lnTo>
                  <a:pt x="107157" y="125016"/>
                </a:lnTo>
                <a:lnTo>
                  <a:pt x="107157" y="107156"/>
                </a:lnTo>
                <a:lnTo>
                  <a:pt x="116086" y="89297"/>
                </a:lnTo>
                <a:lnTo>
                  <a:pt x="116086" y="80367"/>
                </a:lnTo>
                <a:lnTo>
                  <a:pt x="116086" y="62508"/>
                </a:lnTo>
                <a:lnTo>
                  <a:pt x="116086" y="53578"/>
                </a:lnTo>
                <a:lnTo>
                  <a:pt x="116086" y="3571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17859"/>
                </a:lnTo>
                <a:lnTo>
                  <a:pt x="107157" y="17859"/>
                </a:lnTo>
                <a:lnTo>
                  <a:pt x="107157" y="17859"/>
                </a:lnTo>
                <a:lnTo>
                  <a:pt x="107157" y="26789"/>
                </a:lnTo>
                <a:lnTo>
                  <a:pt x="107157" y="35719"/>
                </a:lnTo>
                <a:lnTo>
                  <a:pt x="116086" y="44649"/>
                </a:lnTo>
                <a:lnTo>
                  <a:pt x="125016" y="62508"/>
                </a:lnTo>
                <a:lnTo>
                  <a:pt x="125016" y="80367"/>
                </a:lnTo>
                <a:lnTo>
                  <a:pt x="133946" y="107156"/>
                </a:lnTo>
                <a:lnTo>
                  <a:pt x="142875" y="133945"/>
                </a:lnTo>
                <a:lnTo>
                  <a:pt x="151805" y="160734"/>
                </a:lnTo>
                <a:lnTo>
                  <a:pt x="160735" y="187524"/>
                </a:lnTo>
                <a:lnTo>
                  <a:pt x="169664" y="214312"/>
                </a:lnTo>
                <a:lnTo>
                  <a:pt x="178594" y="232172"/>
                </a:lnTo>
                <a:lnTo>
                  <a:pt x="178594" y="241101"/>
                </a:lnTo>
                <a:lnTo>
                  <a:pt x="178594" y="250031"/>
                </a:lnTo>
                <a:lnTo>
                  <a:pt x="187524" y="258961"/>
                </a:lnTo>
                <a:lnTo>
                  <a:pt x="187524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2089547" y="2446734"/>
            <a:ext cx="35719" cy="375048"/>
          </a:xfrm>
          <a:custGeom>
            <a:avLst/>
            <a:gdLst/>
            <a:ahLst/>
            <a:cxnLst/>
            <a:rect l="0" t="0" r="0" b="0"/>
            <a:pathLst>
              <a:path w="35719" h="375048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44649"/>
                </a:lnTo>
                <a:lnTo>
                  <a:pt x="0" y="71438"/>
                </a:lnTo>
                <a:lnTo>
                  <a:pt x="0" y="98227"/>
                </a:lnTo>
                <a:lnTo>
                  <a:pt x="0" y="125016"/>
                </a:lnTo>
                <a:lnTo>
                  <a:pt x="0" y="151805"/>
                </a:lnTo>
                <a:lnTo>
                  <a:pt x="8929" y="187524"/>
                </a:lnTo>
                <a:lnTo>
                  <a:pt x="8929" y="214313"/>
                </a:lnTo>
                <a:lnTo>
                  <a:pt x="17859" y="241102"/>
                </a:lnTo>
                <a:lnTo>
                  <a:pt x="17859" y="267891"/>
                </a:lnTo>
                <a:lnTo>
                  <a:pt x="17859" y="294680"/>
                </a:lnTo>
                <a:lnTo>
                  <a:pt x="26789" y="321469"/>
                </a:lnTo>
                <a:lnTo>
                  <a:pt x="26789" y="339329"/>
                </a:lnTo>
                <a:lnTo>
                  <a:pt x="26789" y="357188"/>
                </a:lnTo>
                <a:lnTo>
                  <a:pt x="35718" y="366117"/>
                </a:lnTo>
                <a:lnTo>
                  <a:pt x="35718" y="375047"/>
                </a:lnTo>
                <a:lnTo>
                  <a:pt x="35718" y="37504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2169914" y="2643188"/>
            <a:ext cx="142876" cy="276821"/>
          </a:xfrm>
          <a:custGeom>
            <a:avLst/>
            <a:gdLst/>
            <a:ahLst/>
            <a:cxnLst/>
            <a:rect l="0" t="0" r="0" b="0"/>
            <a:pathLst>
              <a:path w="142876" h="276821">
                <a:moveTo>
                  <a:pt x="0" y="89296"/>
                </a:moveTo>
                <a:lnTo>
                  <a:pt x="8930" y="89296"/>
                </a:lnTo>
                <a:lnTo>
                  <a:pt x="8930" y="89296"/>
                </a:lnTo>
                <a:lnTo>
                  <a:pt x="17859" y="89296"/>
                </a:lnTo>
                <a:lnTo>
                  <a:pt x="26789" y="98226"/>
                </a:lnTo>
                <a:lnTo>
                  <a:pt x="26789" y="98226"/>
                </a:lnTo>
                <a:lnTo>
                  <a:pt x="44648" y="98226"/>
                </a:lnTo>
                <a:lnTo>
                  <a:pt x="53578" y="98226"/>
                </a:lnTo>
                <a:lnTo>
                  <a:pt x="71437" y="98226"/>
                </a:lnTo>
                <a:lnTo>
                  <a:pt x="80367" y="107156"/>
                </a:lnTo>
                <a:lnTo>
                  <a:pt x="98226" y="98226"/>
                </a:lnTo>
                <a:lnTo>
                  <a:pt x="107156" y="98226"/>
                </a:lnTo>
                <a:lnTo>
                  <a:pt x="125015" y="89296"/>
                </a:lnTo>
                <a:lnTo>
                  <a:pt x="125015" y="80367"/>
                </a:lnTo>
                <a:lnTo>
                  <a:pt x="133945" y="71437"/>
                </a:lnTo>
                <a:lnTo>
                  <a:pt x="142875" y="62507"/>
                </a:lnTo>
                <a:lnTo>
                  <a:pt x="142875" y="44648"/>
                </a:lnTo>
                <a:lnTo>
                  <a:pt x="142875" y="35718"/>
                </a:lnTo>
                <a:lnTo>
                  <a:pt x="133945" y="26789"/>
                </a:lnTo>
                <a:lnTo>
                  <a:pt x="125015" y="8929"/>
                </a:lnTo>
                <a:lnTo>
                  <a:pt x="116086" y="8929"/>
                </a:lnTo>
                <a:lnTo>
                  <a:pt x="98226" y="0"/>
                </a:lnTo>
                <a:lnTo>
                  <a:pt x="89297" y="0"/>
                </a:lnTo>
                <a:lnTo>
                  <a:pt x="71437" y="8929"/>
                </a:lnTo>
                <a:lnTo>
                  <a:pt x="62508" y="17859"/>
                </a:lnTo>
                <a:lnTo>
                  <a:pt x="44648" y="26789"/>
                </a:lnTo>
                <a:lnTo>
                  <a:pt x="35719" y="44648"/>
                </a:lnTo>
                <a:lnTo>
                  <a:pt x="35719" y="62507"/>
                </a:lnTo>
                <a:lnTo>
                  <a:pt x="35719" y="89296"/>
                </a:lnTo>
                <a:lnTo>
                  <a:pt x="26789" y="116085"/>
                </a:lnTo>
                <a:lnTo>
                  <a:pt x="35719" y="151804"/>
                </a:lnTo>
                <a:lnTo>
                  <a:pt x="44648" y="178593"/>
                </a:lnTo>
                <a:lnTo>
                  <a:pt x="53578" y="205382"/>
                </a:lnTo>
                <a:lnTo>
                  <a:pt x="62508" y="232171"/>
                </a:lnTo>
                <a:lnTo>
                  <a:pt x="71437" y="250031"/>
                </a:lnTo>
                <a:lnTo>
                  <a:pt x="80367" y="267890"/>
                </a:lnTo>
                <a:lnTo>
                  <a:pt x="89297" y="276820"/>
                </a:lnTo>
                <a:lnTo>
                  <a:pt x="89297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2714625" y="2562820"/>
            <a:ext cx="17860" cy="437556"/>
          </a:xfrm>
          <a:custGeom>
            <a:avLst/>
            <a:gdLst/>
            <a:ahLst/>
            <a:cxnLst/>
            <a:rect l="0" t="0" r="0" b="0"/>
            <a:pathLst>
              <a:path w="17860" h="437556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17859" y="89297"/>
                </a:lnTo>
                <a:lnTo>
                  <a:pt x="17859" y="116086"/>
                </a:lnTo>
                <a:lnTo>
                  <a:pt x="17859" y="142875"/>
                </a:lnTo>
                <a:lnTo>
                  <a:pt x="17859" y="169664"/>
                </a:lnTo>
                <a:lnTo>
                  <a:pt x="8930" y="196453"/>
                </a:lnTo>
                <a:lnTo>
                  <a:pt x="8930" y="223243"/>
                </a:lnTo>
                <a:lnTo>
                  <a:pt x="8930" y="250031"/>
                </a:lnTo>
                <a:lnTo>
                  <a:pt x="0" y="276820"/>
                </a:lnTo>
                <a:lnTo>
                  <a:pt x="0" y="303609"/>
                </a:lnTo>
                <a:lnTo>
                  <a:pt x="0" y="330399"/>
                </a:lnTo>
                <a:lnTo>
                  <a:pt x="0" y="348258"/>
                </a:lnTo>
                <a:lnTo>
                  <a:pt x="0" y="366117"/>
                </a:lnTo>
                <a:lnTo>
                  <a:pt x="0" y="383977"/>
                </a:lnTo>
                <a:lnTo>
                  <a:pt x="0" y="401836"/>
                </a:lnTo>
                <a:lnTo>
                  <a:pt x="0" y="410766"/>
                </a:lnTo>
                <a:lnTo>
                  <a:pt x="0" y="419695"/>
                </a:lnTo>
                <a:lnTo>
                  <a:pt x="0" y="428625"/>
                </a:lnTo>
                <a:lnTo>
                  <a:pt x="0" y="437555"/>
                </a:lnTo>
                <a:lnTo>
                  <a:pt x="0" y="437555"/>
                </a:lnTo>
                <a:lnTo>
                  <a:pt x="0" y="43755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2857500" y="2786063"/>
            <a:ext cx="312540" cy="44649"/>
          </a:xfrm>
          <a:custGeom>
            <a:avLst/>
            <a:gdLst/>
            <a:ahLst/>
            <a:cxnLst/>
            <a:rect l="0" t="0" r="0" b="0"/>
            <a:pathLst>
              <a:path w="312540" h="44649">
                <a:moveTo>
                  <a:pt x="0" y="8929"/>
                </a:moveTo>
                <a:lnTo>
                  <a:pt x="0" y="8929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35719" y="0"/>
                </a:lnTo>
                <a:lnTo>
                  <a:pt x="44648" y="0"/>
                </a:lnTo>
                <a:lnTo>
                  <a:pt x="62508" y="8929"/>
                </a:lnTo>
                <a:lnTo>
                  <a:pt x="80367" y="8929"/>
                </a:lnTo>
                <a:lnTo>
                  <a:pt x="107156" y="8929"/>
                </a:lnTo>
                <a:lnTo>
                  <a:pt x="133945" y="17859"/>
                </a:lnTo>
                <a:lnTo>
                  <a:pt x="160734" y="17859"/>
                </a:lnTo>
                <a:lnTo>
                  <a:pt x="187523" y="26788"/>
                </a:lnTo>
                <a:lnTo>
                  <a:pt x="214312" y="26788"/>
                </a:lnTo>
                <a:lnTo>
                  <a:pt x="250031" y="35718"/>
                </a:lnTo>
                <a:lnTo>
                  <a:pt x="276820" y="44648"/>
                </a:lnTo>
                <a:lnTo>
                  <a:pt x="312539" y="44648"/>
                </a:lnTo>
                <a:lnTo>
                  <a:pt x="312539" y="44648"/>
                </a:lnTo>
                <a:lnTo>
                  <a:pt x="312539" y="446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3437929" y="2643188"/>
            <a:ext cx="26790" cy="419696"/>
          </a:xfrm>
          <a:custGeom>
            <a:avLst/>
            <a:gdLst/>
            <a:ahLst/>
            <a:cxnLst/>
            <a:rect l="0" t="0" r="0" b="0"/>
            <a:pathLst>
              <a:path w="26790" h="41969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17860" y="35718"/>
                </a:lnTo>
                <a:lnTo>
                  <a:pt x="26789" y="44648"/>
                </a:lnTo>
                <a:lnTo>
                  <a:pt x="26789" y="62507"/>
                </a:lnTo>
                <a:lnTo>
                  <a:pt x="26789" y="80367"/>
                </a:lnTo>
                <a:lnTo>
                  <a:pt x="26789" y="98226"/>
                </a:lnTo>
                <a:lnTo>
                  <a:pt x="26789" y="125015"/>
                </a:lnTo>
                <a:lnTo>
                  <a:pt x="26789" y="142875"/>
                </a:lnTo>
                <a:lnTo>
                  <a:pt x="26789" y="169663"/>
                </a:lnTo>
                <a:lnTo>
                  <a:pt x="26789" y="196452"/>
                </a:lnTo>
                <a:lnTo>
                  <a:pt x="26789" y="223241"/>
                </a:lnTo>
                <a:lnTo>
                  <a:pt x="26789" y="250031"/>
                </a:lnTo>
                <a:lnTo>
                  <a:pt x="26789" y="276820"/>
                </a:lnTo>
                <a:lnTo>
                  <a:pt x="26789" y="303609"/>
                </a:lnTo>
                <a:lnTo>
                  <a:pt x="26789" y="330398"/>
                </a:lnTo>
                <a:lnTo>
                  <a:pt x="26789" y="357187"/>
                </a:lnTo>
                <a:lnTo>
                  <a:pt x="26789" y="375046"/>
                </a:lnTo>
                <a:lnTo>
                  <a:pt x="26789" y="401835"/>
                </a:lnTo>
                <a:lnTo>
                  <a:pt x="26789" y="410765"/>
                </a:lnTo>
                <a:lnTo>
                  <a:pt x="26789" y="419695"/>
                </a:lnTo>
                <a:lnTo>
                  <a:pt x="26789" y="41969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3580804" y="2687836"/>
            <a:ext cx="321470" cy="223243"/>
          </a:xfrm>
          <a:custGeom>
            <a:avLst/>
            <a:gdLst/>
            <a:ahLst/>
            <a:cxnLst/>
            <a:rect l="0" t="0" r="0" b="0"/>
            <a:pathLst>
              <a:path w="321470" h="22324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2678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25015"/>
                </a:lnTo>
                <a:lnTo>
                  <a:pt x="8930" y="133945"/>
                </a:lnTo>
                <a:lnTo>
                  <a:pt x="8930" y="151804"/>
                </a:lnTo>
                <a:lnTo>
                  <a:pt x="8930" y="160734"/>
                </a:lnTo>
                <a:lnTo>
                  <a:pt x="17860" y="169664"/>
                </a:lnTo>
                <a:lnTo>
                  <a:pt x="17860" y="178593"/>
                </a:lnTo>
                <a:lnTo>
                  <a:pt x="17860" y="187523"/>
                </a:lnTo>
                <a:lnTo>
                  <a:pt x="26789" y="187523"/>
                </a:lnTo>
                <a:lnTo>
                  <a:pt x="26789" y="196453"/>
                </a:lnTo>
                <a:lnTo>
                  <a:pt x="35719" y="196453"/>
                </a:lnTo>
                <a:lnTo>
                  <a:pt x="35719" y="205383"/>
                </a:lnTo>
                <a:lnTo>
                  <a:pt x="44649" y="205383"/>
                </a:lnTo>
                <a:lnTo>
                  <a:pt x="53578" y="205383"/>
                </a:lnTo>
                <a:lnTo>
                  <a:pt x="71438" y="205383"/>
                </a:lnTo>
                <a:lnTo>
                  <a:pt x="80367" y="205383"/>
                </a:lnTo>
                <a:lnTo>
                  <a:pt x="98227" y="205383"/>
                </a:lnTo>
                <a:lnTo>
                  <a:pt x="107157" y="205383"/>
                </a:lnTo>
                <a:lnTo>
                  <a:pt x="125016" y="205383"/>
                </a:lnTo>
                <a:lnTo>
                  <a:pt x="142875" y="205383"/>
                </a:lnTo>
                <a:lnTo>
                  <a:pt x="169664" y="205383"/>
                </a:lnTo>
                <a:lnTo>
                  <a:pt x="187524" y="205383"/>
                </a:lnTo>
                <a:lnTo>
                  <a:pt x="214313" y="205383"/>
                </a:lnTo>
                <a:lnTo>
                  <a:pt x="232172" y="205383"/>
                </a:lnTo>
                <a:lnTo>
                  <a:pt x="250032" y="214312"/>
                </a:lnTo>
                <a:lnTo>
                  <a:pt x="267891" y="214312"/>
                </a:lnTo>
                <a:lnTo>
                  <a:pt x="285750" y="214312"/>
                </a:lnTo>
                <a:lnTo>
                  <a:pt x="294680" y="214312"/>
                </a:lnTo>
                <a:lnTo>
                  <a:pt x="312539" y="223242"/>
                </a:lnTo>
                <a:lnTo>
                  <a:pt x="312539" y="223242"/>
                </a:lnTo>
                <a:lnTo>
                  <a:pt x="321469" y="223242"/>
                </a:lnTo>
                <a:lnTo>
                  <a:pt x="321469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3830836" y="2714625"/>
            <a:ext cx="35719" cy="321470"/>
          </a:xfrm>
          <a:custGeom>
            <a:avLst/>
            <a:gdLst/>
            <a:ahLst/>
            <a:cxnLst/>
            <a:rect l="0" t="0" r="0" b="0"/>
            <a:pathLst>
              <a:path w="35719" h="321470">
                <a:moveTo>
                  <a:pt x="8929" y="0"/>
                </a:moveTo>
                <a:lnTo>
                  <a:pt x="892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26789" y="17859"/>
                </a:lnTo>
                <a:lnTo>
                  <a:pt x="26789" y="26789"/>
                </a:lnTo>
                <a:lnTo>
                  <a:pt x="35718" y="44648"/>
                </a:lnTo>
                <a:lnTo>
                  <a:pt x="35718" y="62508"/>
                </a:lnTo>
                <a:lnTo>
                  <a:pt x="35718" y="80367"/>
                </a:lnTo>
                <a:lnTo>
                  <a:pt x="35718" y="107156"/>
                </a:lnTo>
                <a:lnTo>
                  <a:pt x="35718" y="142875"/>
                </a:lnTo>
                <a:lnTo>
                  <a:pt x="26789" y="169664"/>
                </a:lnTo>
                <a:lnTo>
                  <a:pt x="17859" y="205383"/>
                </a:lnTo>
                <a:lnTo>
                  <a:pt x="8929" y="241101"/>
                </a:lnTo>
                <a:lnTo>
                  <a:pt x="8929" y="276820"/>
                </a:lnTo>
                <a:lnTo>
                  <a:pt x="0" y="303609"/>
                </a:lnTo>
                <a:lnTo>
                  <a:pt x="0" y="321469"/>
                </a:lnTo>
                <a:lnTo>
                  <a:pt x="0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3830836" y="2893219"/>
            <a:ext cx="26790" cy="303610"/>
          </a:xfrm>
          <a:custGeom>
            <a:avLst/>
            <a:gdLst/>
            <a:ahLst/>
            <a:cxnLst/>
            <a:rect l="0" t="0" r="0" b="0"/>
            <a:pathLst>
              <a:path w="26790" h="303610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29"/>
                </a:lnTo>
                <a:lnTo>
                  <a:pt x="17859" y="8929"/>
                </a:lnTo>
                <a:lnTo>
                  <a:pt x="17859" y="8929"/>
                </a:lnTo>
                <a:lnTo>
                  <a:pt x="17859" y="8929"/>
                </a:lnTo>
                <a:lnTo>
                  <a:pt x="17859" y="17859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35718"/>
                </a:lnTo>
                <a:lnTo>
                  <a:pt x="17859" y="35718"/>
                </a:lnTo>
                <a:lnTo>
                  <a:pt x="8929" y="35718"/>
                </a:lnTo>
                <a:lnTo>
                  <a:pt x="8929" y="44648"/>
                </a:lnTo>
                <a:lnTo>
                  <a:pt x="8929" y="44648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53578"/>
                </a:lnTo>
                <a:lnTo>
                  <a:pt x="8929" y="53578"/>
                </a:lnTo>
                <a:lnTo>
                  <a:pt x="8929" y="62507"/>
                </a:lnTo>
                <a:lnTo>
                  <a:pt x="8929" y="62507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89296"/>
                </a:lnTo>
                <a:lnTo>
                  <a:pt x="8929" y="89296"/>
                </a:lnTo>
                <a:lnTo>
                  <a:pt x="8929" y="89296"/>
                </a:lnTo>
                <a:lnTo>
                  <a:pt x="8929" y="8929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16085"/>
                </a:lnTo>
                <a:lnTo>
                  <a:pt x="0" y="116085"/>
                </a:lnTo>
                <a:lnTo>
                  <a:pt x="0" y="11608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51804"/>
                </a:lnTo>
                <a:lnTo>
                  <a:pt x="8929" y="151804"/>
                </a:lnTo>
                <a:lnTo>
                  <a:pt x="8929" y="151804"/>
                </a:lnTo>
                <a:lnTo>
                  <a:pt x="8929" y="160734"/>
                </a:lnTo>
                <a:lnTo>
                  <a:pt x="8929" y="160734"/>
                </a:lnTo>
                <a:lnTo>
                  <a:pt x="8929" y="160734"/>
                </a:lnTo>
                <a:lnTo>
                  <a:pt x="8929" y="169664"/>
                </a:lnTo>
                <a:lnTo>
                  <a:pt x="8929" y="169664"/>
                </a:lnTo>
                <a:lnTo>
                  <a:pt x="8929" y="178593"/>
                </a:lnTo>
                <a:lnTo>
                  <a:pt x="8929" y="178593"/>
                </a:lnTo>
                <a:lnTo>
                  <a:pt x="8929" y="178593"/>
                </a:lnTo>
                <a:lnTo>
                  <a:pt x="8929" y="187523"/>
                </a:lnTo>
                <a:lnTo>
                  <a:pt x="8929" y="187523"/>
                </a:lnTo>
                <a:lnTo>
                  <a:pt x="8929" y="196453"/>
                </a:lnTo>
                <a:lnTo>
                  <a:pt x="8929" y="196453"/>
                </a:lnTo>
                <a:lnTo>
                  <a:pt x="8929" y="196453"/>
                </a:lnTo>
                <a:lnTo>
                  <a:pt x="8929" y="205382"/>
                </a:lnTo>
                <a:lnTo>
                  <a:pt x="8929" y="205382"/>
                </a:lnTo>
                <a:lnTo>
                  <a:pt x="8929" y="214312"/>
                </a:lnTo>
                <a:lnTo>
                  <a:pt x="8929" y="214312"/>
                </a:lnTo>
                <a:lnTo>
                  <a:pt x="8929" y="214312"/>
                </a:lnTo>
                <a:lnTo>
                  <a:pt x="8929" y="214312"/>
                </a:lnTo>
                <a:lnTo>
                  <a:pt x="8929" y="223242"/>
                </a:lnTo>
                <a:lnTo>
                  <a:pt x="8929" y="223242"/>
                </a:lnTo>
                <a:lnTo>
                  <a:pt x="8929" y="232171"/>
                </a:lnTo>
                <a:lnTo>
                  <a:pt x="8929" y="232171"/>
                </a:lnTo>
                <a:lnTo>
                  <a:pt x="8929" y="232171"/>
                </a:lnTo>
                <a:lnTo>
                  <a:pt x="8929" y="241101"/>
                </a:lnTo>
                <a:lnTo>
                  <a:pt x="8929" y="241101"/>
                </a:lnTo>
                <a:lnTo>
                  <a:pt x="8929" y="241101"/>
                </a:lnTo>
                <a:lnTo>
                  <a:pt x="8929" y="250031"/>
                </a:lnTo>
                <a:lnTo>
                  <a:pt x="8929" y="250031"/>
                </a:lnTo>
                <a:lnTo>
                  <a:pt x="8929" y="250031"/>
                </a:lnTo>
                <a:lnTo>
                  <a:pt x="8929" y="258960"/>
                </a:lnTo>
                <a:lnTo>
                  <a:pt x="8929" y="258960"/>
                </a:lnTo>
                <a:lnTo>
                  <a:pt x="8929" y="258960"/>
                </a:lnTo>
                <a:lnTo>
                  <a:pt x="8929" y="258960"/>
                </a:lnTo>
                <a:lnTo>
                  <a:pt x="8929" y="267890"/>
                </a:lnTo>
                <a:lnTo>
                  <a:pt x="8929" y="267890"/>
                </a:lnTo>
                <a:lnTo>
                  <a:pt x="8929" y="267890"/>
                </a:lnTo>
                <a:lnTo>
                  <a:pt x="8929" y="267890"/>
                </a:lnTo>
                <a:lnTo>
                  <a:pt x="8929" y="276820"/>
                </a:lnTo>
                <a:lnTo>
                  <a:pt x="8929" y="276820"/>
                </a:lnTo>
                <a:lnTo>
                  <a:pt x="8929" y="276820"/>
                </a:lnTo>
                <a:lnTo>
                  <a:pt x="8929" y="276820"/>
                </a:lnTo>
                <a:lnTo>
                  <a:pt x="8929" y="285750"/>
                </a:lnTo>
                <a:lnTo>
                  <a:pt x="8929" y="285750"/>
                </a:lnTo>
                <a:lnTo>
                  <a:pt x="8929" y="285750"/>
                </a:lnTo>
                <a:lnTo>
                  <a:pt x="8929" y="285750"/>
                </a:lnTo>
                <a:lnTo>
                  <a:pt x="8929" y="285750"/>
                </a:lnTo>
                <a:lnTo>
                  <a:pt x="8929" y="285750"/>
                </a:lnTo>
                <a:lnTo>
                  <a:pt x="8929" y="294679"/>
                </a:lnTo>
                <a:lnTo>
                  <a:pt x="8929" y="294679"/>
                </a:lnTo>
                <a:lnTo>
                  <a:pt x="17859" y="294679"/>
                </a:lnTo>
                <a:lnTo>
                  <a:pt x="17859" y="294679"/>
                </a:lnTo>
                <a:lnTo>
                  <a:pt x="17859" y="294679"/>
                </a:lnTo>
                <a:lnTo>
                  <a:pt x="17859" y="294679"/>
                </a:lnTo>
                <a:lnTo>
                  <a:pt x="17859" y="294679"/>
                </a:lnTo>
                <a:lnTo>
                  <a:pt x="17859" y="294679"/>
                </a:lnTo>
                <a:lnTo>
                  <a:pt x="17859" y="294679"/>
                </a:lnTo>
                <a:lnTo>
                  <a:pt x="17859" y="294679"/>
                </a:lnTo>
                <a:lnTo>
                  <a:pt x="17859" y="294679"/>
                </a:lnTo>
                <a:lnTo>
                  <a:pt x="17859" y="294679"/>
                </a:lnTo>
                <a:lnTo>
                  <a:pt x="17859" y="294679"/>
                </a:lnTo>
                <a:lnTo>
                  <a:pt x="17859" y="294679"/>
                </a:lnTo>
                <a:lnTo>
                  <a:pt x="17859" y="294679"/>
                </a:lnTo>
                <a:lnTo>
                  <a:pt x="17859" y="303609"/>
                </a:lnTo>
                <a:lnTo>
                  <a:pt x="17859" y="303609"/>
                </a:lnTo>
                <a:lnTo>
                  <a:pt x="17859" y="303609"/>
                </a:lnTo>
                <a:lnTo>
                  <a:pt x="17859" y="303609"/>
                </a:lnTo>
                <a:lnTo>
                  <a:pt x="17859" y="303609"/>
                </a:lnTo>
                <a:lnTo>
                  <a:pt x="17859" y="303609"/>
                </a:lnTo>
                <a:lnTo>
                  <a:pt x="17859" y="303609"/>
                </a:lnTo>
                <a:lnTo>
                  <a:pt x="17859" y="303609"/>
                </a:lnTo>
                <a:lnTo>
                  <a:pt x="17859" y="303609"/>
                </a:lnTo>
                <a:lnTo>
                  <a:pt x="17859" y="303609"/>
                </a:lnTo>
                <a:lnTo>
                  <a:pt x="17859" y="303609"/>
                </a:lnTo>
                <a:lnTo>
                  <a:pt x="17859" y="303609"/>
                </a:lnTo>
                <a:lnTo>
                  <a:pt x="17859" y="303609"/>
                </a:lnTo>
                <a:lnTo>
                  <a:pt x="17859" y="303609"/>
                </a:lnTo>
                <a:lnTo>
                  <a:pt x="17859" y="30360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3598664" y="3384351"/>
            <a:ext cx="17860" cy="276821"/>
          </a:xfrm>
          <a:custGeom>
            <a:avLst/>
            <a:gdLst/>
            <a:ahLst/>
            <a:cxnLst/>
            <a:rect l="0" t="0" r="0" b="0"/>
            <a:pathLst>
              <a:path w="17860" h="27682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8929" y="17860"/>
                </a:lnTo>
                <a:lnTo>
                  <a:pt x="17859" y="26789"/>
                </a:lnTo>
                <a:lnTo>
                  <a:pt x="17859" y="35719"/>
                </a:lnTo>
                <a:lnTo>
                  <a:pt x="8929" y="44649"/>
                </a:lnTo>
                <a:lnTo>
                  <a:pt x="8929" y="53578"/>
                </a:lnTo>
                <a:lnTo>
                  <a:pt x="8929" y="62508"/>
                </a:lnTo>
                <a:lnTo>
                  <a:pt x="8929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9664"/>
                </a:lnTo>
                <a:lnTo>
                  <a:pt x="0" y="178594"/>
                </a:lnTo>
                <a:lnTo>
                  <a:pt x="0" y="196453"/>
                </a:lnTo>
                <a:lnTo>
                  <a:pt x="8929" y="205383"/>
                </a:lnTo>
                <a:lnTo>
                  <a:pt x="8929" y="223242"/>
                </a:lnTo>
                <a:lnTo>
                  <a:pt x="8929" y="232172"/>
                </a:lnTo>
                <a:lnTo>
                  <a:pt x="8929" y="250031"/>
                </a:lnTo>
                <a:lnTo>
                  <a:pt x="8929" y="258961"/>
                </a:lnTo>
                <a:lnTo>
                  <a:pt x="8929" y="258961"/>
                </a:lnTo>
                <a:lnTo>
                  <a:pt x="8929" y="267891"/>
                </a:lnTo>
                <a:lnTo>
                  <a:pt x="8929" y="276820"/>
                </a:lnTo>
                <a:lnTo>
                  <a:pt x="8929" y="276820"/>
                </a:lnTo>
                <a:lnTo>
                  <a:pt x="8929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3607593" y="3339703"/>
            <a:ext cx="232173" cy="321469"/>
          </a:xfrm>
          <a:custGeom>
            <a:avLst/>
            <a:gdLst/>
            <a:ahLst/>
            <a:cxnLst/>
            <a:rect l="0" t="0" r="0" b="0"/>
            <a:pathLst>
              <a:path w="232173" h="321469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60" y="8929"/>
                </a:lnTo>
                <a:lnTo>
                  <a:pt x="26789" y="8929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8929"/>
                </a:lnTo>
                <a:lnTo>
                  <a:pt x="80368" y="8929"/>
                </a:lnTo>
                <a:lnTo>
                  <a:pt x="98227" y="8929"/>
                </a:lnTo>
                <a:lnTo>
                  <a:pt x="107157" y="17859"/>
                </a:lnTo>
                <a:lnTo>
                  <a:pt x="116086" y="17859"/>
                </a:lnTo>
                <a:lnTo>
                  <a:pt x="133946" y="26789"/>
                </a:lnTo>
                <a:lnTo>
                  <a:pt x="142875" y="35718"/>
                </a:lnTo>
                <a:lnTo>
                  <a:pt x="151805" y="44648"/>
                </a:lnTo>
                <a:lnTo>
                  <a:pt x="169664" y="53578"/>
                </a:lnTo>
                <a:lnTo>
                  <a:pt x="178594" y="62508"/>
                </a:lnTo>
                <a:lnTo>
                  <a:pt x="187524" y="71437"/>
                </a:lnTo>
                <a:lnTo>
                  <a:pt x="196453" y="80367"/>
                </a:lnTo>
                <a:lnTo>
                  <a:pt x="205383" y="89297"/>
                </a:lnTo>
                <a:lnTo>
                  <a:pt x="214313" y="98226"/>
                </a:lnTo>
                <a:lnTo>
                  <a:pt x="223243" y="116086"/>
                </a:lnTo>
                <a:lnTo>
                  <a:pt x="223243" y="116086"/>
                </a:lnTo>
                <a:lnTo>
                  <a:pt x="232172" y="125015"/>
                </a:lnTo>
                <a:lnTo>
                  <a:pt x="232172" y="133945"/>
                </a:lnTo>
                <a:lnTo>
                  <a:pt x="232172" y="142875"/>
                </a:lnTo>
                <a:lnTo>
                  <a:pt x="232172" y="151804"/>
                </a:lnTo>
                <a:lnTo>
                  <a:pt x="232172" y="160734"/>
                </a:lnTo>
                <a:lnTo>
                  <a:pt x="232172" y="160734"/>
                </a:lnTo>
                <a:lnTo>
                  <a:pt x="223243" y="169664"/>
                </a:lnTo>
                <a:lnTo>
                  <a:pt x="214313" y="169664"/>
                </a:lnTo>
                <a:lnTo>
                  <a:pt x="205383" y="178593"/>
                </a:lnTo>
                <a:lnTo>
                  <a:pt x="196453" y="178593"/>
                </a:lnTo>
                <a:lnTo>
                  <a:pt x="187524" y="178593"/>
                </a:lnTo>
                <a:lnTo>
                  <a:pt x="178594" y="178593"/>
                </a:lnTo>
                <a:lnTo>
                  <a:pt x="160735" y="187523"/>
                </a:lnTo>
                <a:lnTo>
                  <a:pt x="142875" y="178593"/>
                </a:lnTo>
                <a:lnTo>
                  <a:pt x="133946" y="178593"/>
                </a:lnTo>
                <a:lnTo>
                  <a:pt x="116086" y="178593"/>
                </a:lnTo>
                <a:lnTo>
                  <a:pt x="107157" y="178593"/>
                </a:lnTo>
                <a:lnTo>
                  <a:pt x="98227" y="178593"/>
                </a:lnTo>
                <a:lnTo>
                  <a:pt x="89297" y="169664"/>
                </a:lnTo>
                <a:lnTo>
                  <a:pt x="80368" y="169664"/>
                </a:lnTo>
                <a:lnTo>
                  <a:pt x="71438" y="169664"/>
                </a:lnTo>
                <a:lnTo>
                  <a:pt x="62508" y="169664"/>
                </a:lnTo>
                <a:lnTo>
                  <a:pt x="62508" y="169664"/>
                </a:lnTo>
                <a:lnTo>
                  <a:pt x="62508" y="169664"/>
                </a:lnTo>
                <a:lnTo>
                  <a:pt x="62508" y="169664"/>
                </a:lnTo>
                <a:lnTo>
                  <a:pt x="62508" y="169664"/>
                </a:lnTo>
                <a:lnTo>
                  <a:pt x="62508" y="178593"/>
                </a:lnTo>
                <a:lnTo>
                  <a:pt x="62508" y="178593"/>
                </a:lnTo>
                <a:lnTo>
                  <a:pt x="71438" y="187523"/>
                </a:lnTo>
                <a:lnTo>
                  <a:pt x="89297" y="196453"/>
                </a:lnTo>
                <a:lnTo>
                  <a:pt x="98227" y="196453"/>
                </a:lnTo>
                <a:lnTo>
                  <a:pt x="116086" y="205383"/>
                </a:lnTo>
                <a:lnTo>
                  <a:pt x="125016" y="214312"/>
                </a:lnTo>
                <a:lnTo>
                  <a:pt x="142875" y="223242"/>
                </a:lnTo>
                <a:lnTo>
                  <a:pt x="151805" y="232172"/>
                </a:lnTo>
                <a:lnTo>
                  <a:pt x="160735" y="241101"/>
                </a:lnTo>
                <a:lnTo>
                  <a:pt x="178594" y="250031"/>
                </a:lnTo>
                <a:lnTo>
                  <a:pt x="178594" y="258961"/>
                </a:lnTo>
                <a:lnTo>
                  <a:pt x="187524" y="267890"/>
                </a:lnTo>
                <a:lnTo>
                  <a:pt x="196453" y="267890"/>
                </a:lnTo>
                <a:lnTo>
                  <a:pt x="196453" y="276820"/>
                </a:lnTo>
                <a:lnTo>
                  <a:pt x="196453" y="285750"/>
                </a:lnTo>
                <a:lnTo>
                  <a:pt x="205383" y="285750"/>
                </a:lnTo>
                <a:lnTo>
                  <a:pt x="196453" y="294679"/>
                </a:lnTo>
                <a:lnTo>
                  <a:pt x="196453" y="294679"/>
                </a:lnTo>
                <a:lnTo>
                  <a:pt x="196453" y="303609"/>
                </a:lnTo>
                <a:lnTo>
                  <a:pt x="187524" y="303609"/>
                </a:lnTo>
                <a:lnTo>
                  <a:pt x="178594" y="303609"/>
                </a:lnTo>
                <a:lnTo>
                  <a:pt x="178594" y="312539"/>
                </a:lnTo>
                <a:lnTo>
                  <a:pt x="169664" y="312539"/>
                </a:lnTo>
                <a:lnTo>
                  <a:pt x="160735" y="312539"/>
                </a:lnTo>
                <a:lnTo>
                  <a:pt x="151805" y="312539"/>
                </a:lnTo>
                <a:lnTo>
                  <a:pt x="142875" y="312539"/>
                </a:lnTo>
                <a:lnTo>
                  <a:pt x="133946" y="321468"/>
                </a:lnTo>
                <a:lnTo>
                  <a:pt x="125016" y="321468"/>
                </a:lnTo>
                <a:lnTo>
                  <a:pt x="116086" y="321468"/>
                </a:lnTo>
                <a:lnTo>
                  <a:pt x="107157" y="321468"/>
                </a:lnTo>
                <a:lnTo>
                  <a:pt x="89297" y="321468"/>
                </a:lnTo>
                <a:lnTo>
                  <a:pt x="80368" y="321468"/>
                </a:lnTo>
                <a:lnTo>
                  <a:pt x="71438" y="321468"/>
                </a:lnTo>
                <a:lnTo>
                  <a:pt x="53578" y="321468"/>
                </a:lnTo>
                <a:lnTo>
                  <a:pt x="44649" y="321468"/>
                </a:lnTo>
                <a:lnTo>
                  <a:pt x="35719" y="321468"/>
                </a:lnTo>
                <a:lnTo>
                  <a:pt x="26789" y="321468"/>
                </a:lnTo>
                <a:lnTo>
                  <a:pt x="17860" y="321468"/>
                </a:lnTo>
                <a:lnTo>
                  <a:pt x="17860" y="321468"/>
                </a:lnTo>
                <a:lnTo>
                  <a:pt x="17860" y="3214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2544961" y="3134320"/>
            <a:ext cx="214313" cy="339329"/>
          </a:xfrm>
          <a:custGeom>
            <a:avLst/>
            <a:gdLst/>
            <a:ahLst/>
            <a:cxnLst/>
            <a:rect l="0" t="0" r="0" b="0"/>
            <a:pathLst>
              <a:path w="214313" h="339329">
                <a:moveTo>
                  <a:pt x="80367" y="44649"/>
                </a:moveTo>
                <a:lnTo>
                  <a:pt x="80367" y="44649"/>
                </a:lnTo>
                <a:lnTo>
                  <a:pt x="71437" y="53578"/>
                </a:lnTo>
                <a:lnTo>
                  <a:pt x="71437" y="53578"/>
                </a:lnTo>
                <a:lnTo>
                  <a:pt x="71437" y="62508"/>
                </a:lnTo>
                <a:lnTo>
                  <a:pt x="71437" y="71438"/>
                </a:lnTo>
                <a:lnTo>
                  <a:pt x="71437" y="80367"/>
                </a:lnTo>
                <a:lnTo>
                  <a:pt x="71437" y="89297"/>
                </a:lnTo>
                <a:lnTo>
                  <a:pt x="71437" y="98227"/>
                </a:lnTo>
                <a:lnTo>
                  <a:pt x="62508" y="107156"/>
                </a:lnTo>
                <a:lnTo>
                  <a:pt x="62508" y="125016"/>
                </a:lnTo>
                <a:lnTo>
                  <a:pt x="62508" y="142875"/>
                </a:lnTo>
                <a:lnTo>
                  <a:pt x="53578" y="151805"/>
                </a:lnTo>
                <a:lnTo>
                  <a:pt x="53578" y="169664"/>
                </a:lnTo>
                <a:lnTo>
                  <a:pt x="44648" y="187523"/>
                </a:lnTo>
                <a:lnTo>
                  <a:pt x="44648" y="205383"/>
                </a:lnTo>
                <a:lnTo>
                  <a:pt x="44648" y="223242"/>
                </a:lnTo>
                <a:lnTo>
                  <a:pt x="35719" y="241101"/>
                </a:lnTo>
                <a:lnTo>
                  <a:pt x="35719" y="250031"/>
                </a:lnTo>
                <a:lnTo>
                  <a:pt x="35719" y="267891"/>
                </a:lnTo>
                <a:lnTo>
                  <a:pt x="26789" y="285750"/>
                </a:lnTo>
                <a:lnTo>
                  <a:pt x="26789" y="294680"/>
                </a:lnTo>
                <a:lnTo>
                  <a:pt x="26789" y="303609"/>
                </a:lnTo>
                <a:lnTo>
                  <a:pt x="26789" y="312539"/>
                </a:lnTo>
                <a:lnTo>
                  <a:pt x="17859" y="321469"/>
                </a:lnTo>
                <a:lnTo>
                  <a:pt x="17859" y="330398"/>
                </a:lnTo>
                <a:lnTo>
                  <a:pt x="17859" y="339328"/>
                </a:lnTo>
                <a:lnTo>
                  <a:pt x="17859" y="339328"/>
                </a:lnTo>
                <a:lnTo>
                  <a:pt x="17859" y="339328"/>
                </a:lnTo>
                <a:lnTo>
                  <a:pt x="17859" y="339328"/>
                </a:lnTo>
                <a:lnTo>
                  <a:pt x="17859" y="339328"/>
                </a:lnTo>
                <a:lnTo>
                  <a:pt x="17859" y="339328"/>
                </a:lnTo>
                <a:lnTo>
                  <a:pt x="17859" y="339328"/>
                </a:lnTo>
                <a:lnTo>
                  <a:pt x="8930" y="339328"/>
                </a:lnTo>
                <a:lnTo>
                  <a:pt x="8930" y="330398"/>
                </a:lnTo>
                <a:lnTo>
                  <a:pt x="8930" y="330398"/>
                </a:lnTo>
                <a:lnTo>
                  <a:pt x="8930" y="321469"/>
                </a:lnTo>
                <a:lnTo>
                  <a:pt x="8930" y="312539"/>
                </a:lnTo>
                <a:lnTo>
                  <a:pt x="8930" y="303609"/>
                </a:lnTo>
                <a:lnTo>
                  <a:pt x="8930" y="294680"/>
                </a:lnTo>
                <a:lnTo>
                  <a:pt x="8930" y="285750"/>
                </a:lnTo>
                <a:lnTo>
                  <a:pt x="8930" y="267891"/>
                </a:lnTo>
                <a:lnTo>
                  <a:pt x="8930" y="258961"/>
                </a:lnTo>
                <a:lnTo>
                  <a:pt x="8930" y="241101"/>
                </a:lnTo>
                <a:lnTo>
                  <a:pt x="8930" y="232172"/>
                </a:lnTo>
                <a:lnTo>
                  <a:pt x="8930" y="214312"/>
                </a:lnTo>
                <a:lnTo>
                  <a:pt x="0" y="205383"/>
                </a:lnTo>
                <a:lnTo>
                  <a:pt x="8930" y="187523"/>
                </a:lnTo>
                <a:lnTo>
                  <a:pt x="8930" y="169664"/>
                </a:lnTo>
                <a:lnTo>
                  <a:pt x="8930" y="151805"/>
                </a:lnTo>
                <a:lnTo>
                  <a:pt x="17859" y="133945"/>
                </a:lnTo>
                <a:lnTo>
                  <a:pt x="17859" y="125016"/>
                </a:lnTo>
                <a:lnTo>
                  <a:pt x="26789" y="107156"/>
                </a:lnTo>
                <a:lnTo>
                  <a:pt x="35719" y="89297"/>
                </a:lnTo>
                <a:lnTo>
                  <a:pt x="35719" y="80367"/>
                </a:lnTo>
                <a:lnTo>
                  <a:pt x="44648" y="62508"/>
                </a:lnTo>
                <a:lnTo>
                  <a:pt x="53578" y="53578"/>
                </a:lnTo>
                <a:lnTo>
                  <a:pt x="53578" y="44649"/>
                </a:lnTo>
                <a:lnTo>
                  <a:pt x="62508" y="35719"/>
                </a:lnTo>
                <a:lnTo>
                  <a:pt x="71437" y="26789"/>
                </a:lnTo>
                <a:lnTo>
                  <a:pt x="71437" y="17859"/>
                </a:lnTo>
                <a:lnTo>
                  <a:pt x="80367" y="8930"/>
                </a:lnTo>
                <a:lnTo>
                  <a:pt x="8036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17859"/>
                </a:lnTo>
                <a:lnTo>
                  <a:pt x="98227" y="26789"/>
                </a:lnTo>
                <a:lnTo>
                  <a:pt x="107156" y="44649"/>
                </a:lnTo>
                <a:lnTo>
                  <a:pt x="107156" y="53578"/>
                </a:lnTo>
                <a:lnTo>
                  <a:pt x="107156" y="71438"/>
                </a:lnTo>
                <a:lnTo>
                  <a:pt x="116086" y="89297"/>
                </a:lnTo>
                <a:lnTo>
                  <a:pt x="125016" y="107156"/>
                </a:lnTo>
                <a:lnTo>
                  <a:pt x="133945" y="125016"/>
                </a:lnTo>
                <a:lnTo>
                  <a:pt x="142875" y="142875"/>
                </a:lnTo>
                <a:lnTo>
                  <a:pt x="151805" y="160734"/>
                </a:lnTo>
                <a:lnTo>
                  <a:pt x="160734" y="178594"/>
                </a:lnTo>
                <a:lnTo>
                  <a:pt x="169664" y="205383"/>
                </a:lnTo>
                <a:lnTo>
                  <a:pt x="187523" y="223242"/>
                </a:lnTo>
                <a:lnTo>
                  <a:pt x="196453" y="241101"/>
                </a:lnTo>
                <a:lnTo>
                  <a:pt x="205383" y="258961"/>
                </a:lnTo>
                <a:lnTo>
                  <a:pt x="205383" y="276820"/>
                </a:lnTo>
                <a:lnTo>
                  <a:pt x="214312" y="276820"/>
                </a:lnTo>
                <a:lnTo>
                  <a:pt x="214312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2580680" y="3312914"/>
            <a:ext cx="142876" cy="44649"/>
          </a:xfrm>
          <a:custGeom>
            <a:avLst/>
            <a:gdLst/>
            <a:ahLst/>
            <a:cxnLst/>
            <a:rect l="0" t="0" r="0" b="0"/>
            <a:pathLst>
              <a:path w="142876" h="44649">
                <a:moveTo>
                  <a:pt x="0" y="0"/>
                </a:move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26789" y="8929"/>
                </a:lnTo>
                <a:lnTo>
                  <a:pt x="44648" y="8929"/>
                </a:lnTo>
                <a:lnTo>
                  <a:pt x="62508" y="17859"/>
                </a:lnTo>
                <a:lnTo>
                  <a:pt x="89297" y="26789"/>
                </a:lnTo>
                <a:lnTo>
                  <a:pt x="116086" y="35718"/>
                </a:lnTo>
                <a:lnTo>
                  <a:pt x="133945" y="35718"/>
                </a:lnTo>
                <a:lnTo>
                  <a:pt x="142875" y="44648"/>
                </a:lnTo>
                <a:lnTo>
                  <a:pt x="142875" y="446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508992" y="3339703"/>
            <a:ext cx="125017" cy="35719"/>
          </a:xfrm>
          <a:custGeom>
            <a:avLst/>
            <a:gdLst/>
            <a:ahLst/>
            <a:cxnLst/>
            <a:rect l="0" t="0" r="0" b="0"/>
            <a:pathLst>
              <a:path w="125017" h="35719">
                <a:moveTo>
                  <a:pt x="125016" y="0"/>
                </a:moveTo>
                <a:lnTo>
                  <a:pt x="125016" y="0"/>
                </a:lnTo>
                <a:lnTo>
                  <a:pt x="125016" y="0"/>
                </a:lnTo>
                <a:lnTo>
                  <a:pt x="125016" y="8929"/>
                </a:lnTo>
                <a:lnTo>
                  <a:pt x="116086" y="8929"/>
                </a:lnTo>
                <a:lnTo>
                  <a:pt x="107156" y="8929"/>
                </a:lnTo>
                <a:lnTo>
                  <a:pt x="98227" y="8929"/>
                </a:lnTo>
                <a:lnTo>
                  <a:pt x="89297" y="8929"/>
                </a:lnTo>
                <a:lnTo>
                  <a:pt x="80367" y="8929"/>
                </a:lnTo>
                <a:lnTo>
                  <a:pt x="71438" y="17859"/>
                </a:lnTo>
                <a:lnTo>
                  <a:pt x="53578" y="17859"/>
                </a:lnTo>
                <a:lnTo>
                  <a:pt x="35719" y="17859"/>
                </a:lnTo>
                <a:lnTo>
                  <a:pt x="26789" y="17859"/>
                </a:lnTo>
                <a:lnTo>
                  <a:pt x="8930" y="26789"/>
                </a:lnTo>
                <a:lnTo>
                  <a:pt x="0" y="26789"/>
                </a:lnTo>
                <a:lnTo>
                  <a:pt x="0" y="35718"/>
                </a:lnTo>
                <a:lnTo>
                  <a:pt x="0" y="3571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785812" y="3178969"/>
            <a:ext cx="17861" cy="348258"/>
          </a:xfrm>
          <a:custGeom>
            <a:avLst/>
            <a:gdLst/>
            <a:ahLst/>
            <a:cxnLst/>
            <a:rect l="0" t="0" r="0" b="0"/>
            <a:pathLst>
              <a:path w="17861" h="348258">
                <a:moveTo>
                  <a:pt x="8930" y="0"/>
                </a:moveTo>
                <a:lnTo>
                  <a:pt x="893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7"/>
                </a:lnTo>
                <a:lnTo>
                  <a:pt x="0" y="80367"/>
                </a:lnTo>
                <a:lnTo>
                  <a:pt x="0" y="107156"/>
                </a:lnTo>
                <a:lnTo>
                  <a:pt x="0" y="133945"/>
                </a:lnTo>
                <a:lnTo>
                  <a:pt x="0" y="160734"/>
                </a:lnTo>
                <a:lnTo>
                  <a:pt x="0" y="178593"/>
                </a:lnTo>
                <a:lnTo>
                  <a:pt x="8930" y="205382"/>
                </a:lnTo>
                <a:lnTo>
                  <a:pt x="8930" y="223242"/>
                </a:lnTo>
                <a:lnTo>
                  <a:pt x="8930" y="250031"/>
                </a:lnTo>
                <a:lnTo>
                  <a:pt x="8930" y="267890"/>
                </a:lnTo>
                <a:lnTo>
                  <a:pt x="8930" y="285749"/>
                </a:lnTo>
                <a:lnTo>
                  <a:pt x="8930" y="294679"/>
                </a:lnTo>
                <a:lnTo>
                  <a:pt x="8930" y="312538"/>
                </a:lnTo>
                <a:lnTo>
                  <a:pt x="8930" y="321468"/>
                </a:lnTo>
                <a:lnTo>
                  <a:pt x="8930" y="330398"/>
                </a:lnTo>
                <a:lnTo>
                  <a:pt x="17860" y="339327"/>
                </a:lnTo>
                <a:lnTo>
                  <a:pt x="17860" y="348257"/>
                </a:lnTo>
                <a:lnTo>
                  <a:pt x="17860" y="3482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812602" y="3286125"/>
            <a:ext cx="151805" cy="8930"/>
          </a:xfrm>
          <a:custGeom>
            <a:avLst/>
            <a:gdLst/>
            <a:ahLst/>
            <a:cxnLst/>
            <a:rect l="0" t="0" r="0" b="0"/>
            <a:pathLst>
              <a:path w="151805" h="8930">
                <a:moveTo>
                  <a:pt x="0" y="8929"/>
                </a:move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35718" y="8929"/>
                </a:lnTo>
                <a:lnTo>
                  <a:pt x="44648" y="8929"/>
                </a:lnTo>
                <a:lnTo>
                  <a:pt x="53578" y="8929"/>
                </a:lnTo>
                <a:lnTo>
                  <a:pt x="71437" y="8929"/>
                </a:lnTo>
                <a:lnTo>
                  <a:pt x="80367" y="8929"/>
                </a:lnTo>
                <a:lnTo>
                  <a:pt x="89296" y="8929"/>
                </a:lnTo>
                <a:lnTo>
                  <a:pt x="107156" y="8929"/>
                </a:lnTo>
                <a:lnTo>
                  <a:pt x="116085" y="8929"/>
                </a:lnTo>
                <a:lnTo>
                  <a:pt x="125015" y="8929"/>
                </a:lnTo>
                <a:lnTo>
                  <a:pt x="142874" y="8929"/>
                </a:lnTo>
                <a:lnTo>
                  <a:pt x="151804" y="8929"/>
                </a:lnTo>
                <a:lnTo>
                  <a:pt x="151804" y="8929"/>
                </a:lnTo>
                <a:lnTo>
                  <a:pt x="151804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991195" y="3125390"/>
            <a:ext cx="8931" cy="303611"/>
          </a:xfrm>
          <a:custGeom>
            <a:avLst/>
            <a:gdLst/>
            <a:ahLst/>
            <a:cxnLst/>
            <a:rect l="0" t="0" r="0" b="0"/>
            <a:pathLst>
              <a:path w="8931" h="30361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53579"/>
                </a:lnTo>
                <a:lnTo>
                  <a:pt x="8930" y="62508"/>
                </a:lnTo>
                <a:lnTo>
                  <a:pt x="8930" y="80368"/>
                </a:lnTo>
                <a:lnTo>
                  <a:pt x="8930" y="107157"/>
                </a:lnTo>
                <a:lnTo>
                  <a:pt x="8930" y="116086"/>
                </a:lnTo>
                <a:lnTo>
                  <a:pt x="8930" y="133946"/>
                </a:lnTo>
                <a:lnTo>
                  <a:pt x="8930" y="151805"/>
                </a:lnTo>
                <a:lnTo>
                  <a:pt x="8930" y="169664"/>
                </a:lnTo>
                <a:lnTo>
                  <a:pt x="8930" y="187524"/>
                </a:lnTo>
                <a:lnTo>
                  <a:pt x="0" y="205383"/>
                </a:lnTo>
                <a:lnTo>
                  <a:pt x="0" y="223242"/>
                </a:lnTo>
                <a:lnTo>
                  <a:pt x="0" y="241102"/>
                </a:lnTo>
                <a:lnTo>
                  <a:pt x="0" y="250031"/>
                </a:lnTo>
                <a:lnTo>
                  <a:pt x="0" y="267891"/>
                </a:lnTo>
                <a:lnTo>
                  <a:pt x="0" y="276821"/>
                </a:lnTo>
                <a:lnTo>
                  <a:pt x="0" y="285750"/>
                </a:lnTo>
                <a:lnTo>
                  <a:pt x="0" y="294680"/>
                </a:lnTo>
                <a:lnTo>
                  <a:pt x="0" y="303610"/>
                </a:lnTo>
                <a:lnTo>
                  <a:pt x="0" y="303610"/>
                </a:lnTo>
                <a:lnTo>
                  <a:pt x="8930" y="303610"/>
                </a:lnTo>
                <a:lnTo>
                  <a:pt x="8930" y="30361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1125141" y="3089672"/>
            <a:ext cx="107157" cy="8930"/>
          </a:xfrm>
          <a:custGeom>
            <a:avLst/>
            <a:gdLst/>
            <a:ahLst/>
            <a:cxnLst/>
            <a:rect l="0" t="0" r="0" b="0"/>
            <a:pathLst>
              <a:path w="107157" h="8930">
                <a:moveTo>
                  <a:pt x="0" y="0"/>
                </a:move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8929"/>
                </a:lnTo>
                <a:lnTo>
                  <a:pt x="35718" y="8929"/>
                </a:lnTo>
                <a:lnTo>
                  <a:pt x="35718" y="8929"/>
                </a:lnTo>
                <a:lnTo>
                  <a:pt x="44648" y="8929"/>
                </a:lnTo>
                <a:lnTo>
                  <a:pt x="53578" y="8929"/>
                </a:lnTo>
                <a:lnTo>
                  <a:pt x="62507" y="8929"/>
                </a:lnTo>
                <a:lnTo>
                  <a:pt x="71437" y="8929"/>
                </a:lnTo>
                <a:lnTo>
                  <a:pt x="80367" y="8929"/>
                </a:lnTo>
                <a:lnTo>
                  <a:pt x="89296" y="8929"/>
                </a:lnTo>
                <a:lnTo>
                  <a:pt x="8929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107156" y="8929"/>
                </a:lnTo>
                <a:lnTo>
                  <a:pt x="107156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1205508" y="2982515"/>
            <a:ext cx="8930" cy="205384"/>
          </a:xfrm>
          <a:custGeom>
            <a:avLst/>
            <a:gdLst/>
            <a:ahLst/>
            <a:cxnLst/>
            <a:rect l="0" t="0" r="0" b="0"/>
            <a:pathLst>
              <a:path w="8930" h="205384">
                <a:moveTo>
                  <a:pt x="8929" y="0"/>
                </a:moveTo>
                <a:lnTo>
                  <a:pt x="8929" y="8930"/>
                </a:lnTo>
                <a:lnTo>
                  <a:pt x="8929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80368"/>
                </a:lnTo>
                <a:lnTo>
                  <a:pt x="0" y="98227"/>
                </a:lnTo>
                <a:lnTo>
                  <a:pt x="8929" y="107157"/>
                </a:lnTo>
                <a:lnTo>
                  <a:pt x="8929" y="125016"/>
                </a:lnTo>
                <a:lnTo>
                  <a:pt x="8929" y="142875"/>
                </a:lnTo>
                <a:lnTo>
                  <a:pt x="8929" y="160735"/>
                </a:lnTo>
                <a:lnTo>
                  <a:pt x="8929" y="169664"/>
                </a:lnTo>
                <a:lnTo>
                  <a:pt x="8929" y="187524"/>
                </a:lnTo>
                <a:lnTo>
                  <a:pt x="8929" y="196454"/>
                </a:lnTo>
                <a:lnTo>
                  <a:pt x="8929" y="205383"/>
                </a:lnTo>
                <a:lnTo>
                  <a:pt x="8929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1196578" y="3045023"/>
            <a:ext cx="89298" cy="8931"/>
          </a:xfrm>
          <a:custGeom>
            <a:avLst/>
            <a:gdLst/>
            <a:ahLst/>
            <a:cxnLst/>
            <a:rect l="0" t="0" r="0" b="0"/>
            <a:pathLst>
              <a:path w="8929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8930"/>
                </a:lnTo>
                <a:lnTo>
                  <a:pt x="8036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1125141" y="3045023"/>
            <a:ext cx="196454" cy="44650"/>
          </a:xfrm>
          <a:custGeom>
            <a:avLst/>
            <a:gdLst/>
            <a:ahLst/>
            <a:cxnLst/>
            <a:rect l="0" t="0" r="0" b="0"/>
            <a:pathLst>
              <a:path w="196454" h="44650">
                <a:moveTo>
                  <a:pt x="89296" y="0"/>
                </a:moveTo>
                <a:lnTo>
                  <a:pt x="89296" y="0"/>
                </a:lnTo>
                <a:lnTo>
                  <a:pt x="89296" y="0"/>
                </a:lnTo>
                <a:lnTo>
                  <a:pt x="89296" y="893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8930"/>
                </a:lnTo>
                <a:lnTo>
                  <a:pt x="107156" y="17860"/>
                </a:lnTo>
                <a:lnTo>
                  <a:pt x="107156" y="17860"/>
                </a:lnTo>
                <a:lnTo>
                  <a:pt x="116086" y="17860"/>
                </a:lnTo>
                <a:lnTo>
                  <a:pt x="116086" y="17860"/>
                </a:lnTo>
                <a:lnTo>
                  <a:pt x="125015" y="17860"/>
                </a:lnTo>
                <a:lnTo>
                  <a:pt x="133945" y="17860"/>
                </a:lnTo>
                <a:lnTo>
                  <a:pt x="142875" y="26789"/>
                </a:lnTo>
                <a:lnTo>
                  <a:pt x="151804" y="17860"/>
                </a:lnTo>
                <a:lnTo>
                  <a:pt x="160734" y="17860"/>
                </a:lnTo>
                <a:lnTo>
                  <a:pt x="169664" y="17860"/>
                </a:lnTo>
                <a:lnTo>
                  <a:pt x="169664" y="17860"/>
                </a:lnTo>
                <a:lnTo>
                  <a:pt x="178593" y="17860"/>
                </a:lnTo>
                <a:lnTo>
                  <a:pt x="187523" y="17860"/>
                </a:lnTo>
                <a:lnTo>
                  <a:pt x="187523" y="17860"/>
                </a:lnTo>
                <a:lnTo>
                  <a:pt x="187523" y="17860"/>
                </a:lnTo>
                <a:lnTo>
                  <a:pt x="196453" y="17860"/>
                </a:lnTo>
                <a:lnTo>
                  <a:pt x="196453" y="17860"/>
                </a:lnTo>
                <a:lnTo>
                  <a:pt x="196453" y="17860"/>
                </a:lnTo>
                <a:lnTo>
                  <a:pt x="196453" y="17860"/>
                </a:lnTo>
                <a:lnTo>
                  <a:pt x="196453" y="17860"/>
                </a:lnTo>
                <a:lnTo>
                  <a:pt x="196453" y="17860"/>
                </a:lnTo>
                <a:lnTo>
                  <a:pt x="187523" y="17860"/>
                </a:lnTo>
                <a:lnTo>
                  <a:pt x="187523" y="17860"/>
                </a:lnTo>
                <a:lnTo>
                  <a:pt x="178593" y="17860"/>
                </a:lnTo>
                <a:lnTo>
                  <a:pt x="169664" y="17860"/>
                </a:lnTo>
                <a:lnTo>
                  <a:pt x="160734" y="17860"/>
                </a:lnTo>
                <a:lnTo>
                  <a:pt x="151804" y="17860"/>
                </a:lnTo>
                <a:lnTo>
                  <a:pt x="142875" y="17860"/>
                </a:lnTo>
                <a:lnTo>
                  <a:pt x="133945" y="17860"/>
                </a:lnTo>
                <a:lnTo>
                  <a:pt x="133945" y="17860"/>
                </a:lnTo>
                <a:lnTo>
                  <a:pt x="125015" y="17860"/>
                </a:lnTo>
                <a:lnTo>
                  <a:pt x="116086" y="26789"/>
                </a:lnTo>
                <a:lnTo>
                  <a:pt x="107156" y="26789"/>
                </a:lnTo>
                <a:lnTo>
                  <a:pt x="98226" y="26789"/>
                </a:lnTo>
                <a:lnTo>
                  <a:pt x="89296" y="35719"/>
                </a:lnTo>
                <a:lnTo>
                  <a:pt x="80367" y="35719"/>
                </a:lnTo>
                <a:lnTo>
                  <a:pt x="71437" y="35719"/>
                </a:lnTo>
                <a:lnTo>
                  <a:pt x="71437" y="35719"/>
                </a:lnTo>
                <a:lnTo>
                  <a:pt x="62507" y="35719"/>
                </a:lnTo>
                <a:lnTo>
                  <a:pt x="62507" y="44649"/>
                </a:lnTo>
                <a:lnTo>
                  <a:pt x="62507" y="44649"/>
                </a:lnTo>
                <a:lnTo>
                  <a:pt x="62507" y="44649"/>
                </a:lnTo>
                <a:lnTo>
                  <a:pt x="62507" y="44649"/>
                </a:lnTo>
                <a:lnTo>
                  <a:pt x="62507" y="44649"/>
                </a:lnTo>
                <a:lnTo>
                  <a:pt x="62507" y="44649"/>
                </a:lnTo>
                <a:lnTo>
                  <a:pt x="62507" y="35719"/>
                </a:lnTo>
                <a:lnTo>
                  <a:pt x="62507" y="35719"/>
                </a:lnTo>
                <a:lnTo>
                  <a:pt x="71437" y="35719"/>
                </a:lnTo>
                <a:lnTo>
                  <a:pt x="80367" y="35719"/>
                </a:lnTo>
                <a:lnTo>
                  <a:pt x="89296" y="35719"/>
                </a:lnTo>
                <a:lnTo>
                  <a:pt x="98226" y="35719"/>
                </a:lnTo>
                <a:lnTo>
                  <a:pt x="98226" y="35719"/>
                </a:lnTo>
                <a:lnTo>
                  <a:pt x="107156" y="35719"/>
                </a:lnTo>
                <a:lnTo>
                  <a:pt x="116086" y="35719"/>
                </a:lnTo>
                <a:lnTo>
                  <a:pt x="125015" y="26789"/>
                </a:lnTo>
                <a:lnTo>
                  <a:pt x="133945" y="26789"/>
                </a:lnTo>
                <a:lnTo>
                  <a:pt x="142875" y="26789"/>
                </a:lnTo>
                <a:lnTo>
                  <a:pt x="151804" y="26789"/>
                </a:lnTo>
                <a:lnTo>
                  <a:pt x="151804" y="26789"/>
                </a:lnTo>
                <a:lnTo>
                  <a:pt x="160734" y="26789"/>
                </a:lnTo>
                <a:lnTo>
                  <a:pt x="169664" y="26789"/>
                </a:lnTo>
                <a:lnTo>
                  <a:pt x="169664" y="26789"/>
                </a:lnTo>
                <a:lnTo>
                  <a:pt x="178593" y="26789"/>
                </a:lnTo>
                <a:lnTo>
                  <a:pt x="178593" y="26789"/>
                </a:lnTo>
                <a:lnTo>
                  <a:pt x="178593" y="26789"/>
                </a:lnTo>
                <a:lnTo>
                  <a:pt x="178593" y="26789"/>
                </a:lnTo>
                <a:lnTo>
                  <a:pt x="178593" y="26789"/>
                </a:lnTo>
                <a:lnTo>
                  <a:pt x="178593" y="26789"/>
                </a:lnTo>
                <a:lnTo>
                  <a:pt x="178593" y="26789"/>
                </a:lnTo>
                <a:lnTo>
                  <a:pt x="178593" y="26789"/>
                </a:lnTo>
                <a:lnTo>
                  <a:pt x="169664" y="26789"/>
                </a:lnTo>
                <a:lnTo>
                  <a:pt x="169664" y="26789"/>
                </a:lnTo>
                <a:lnTo>
                  <a:pt x="160734" y="26789"/>
                </a:lnTo>
                <a:lnTo>
                  <a:pt x="151804" y="26789"/>
                </a:lnTo>
                <a:lnTo>
                  <a:pt x="142875" y="26789"/>
                </a:lnTo>
                <a:lnTo>
                  <a:pt x="133945" y="26789"/>
                </a:lnTo>
                <a:lnTo>
                  <a:pt x="125015" y="26789"/>
                </a:lnTo>
                <a:lnTo>
                  <a:pt x="116086" y="26789"/>
                </a:lnTo>
                <a:lnTo>
                  <a:pt x="107156" y="26789"/>
                </a:lnTo>
                <a:lnTo>
                  <a:pt x="98226" y="26789"/>
                </a:lnTo>
                <a:lnTo>
                  <a:pt x="89296" y="26789"/>
                </a:lnTo>
                <a:lnTo>
                  <a:pt x="80367" y="26789"/>
                </a:lnTo>
                <a:lnTo>
                  <a:pt x="71437" y="26789"/>
                </a:lnTo>
                <a:lnTo>
                  <a:pt x="62507" y="26789"/>
                </a:lnTo>
                <a:lnTo>
                  <a:pt x="53578" y="26789"/>
                </a:lnTo>
                <a:lnTo>
                  <a:pt x="44648" y="26789"/>
                </a:lnTo>
                <a:lnTo>
                  <a:pt x="35718" y="26789"/>
                </a:lnTo>
                <a:lnTo>
                  <a:pt x="2678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8929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973336" y="3125390"/>
            <a:ext cx="35720" cy="473275"/>
          </a:xfrm>
          <a:custGeom>
            <a:avLst/>
            <a:gdLst/>
            <a:ahLst/>
            <a:cxnLst/>
            <a:rect l="0" t="0" r="0" b="0"/>
            <a:pathLst>
              <a:path w="35720" h="47327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893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26789"/>
                </a:lnTo>
                <a:lnTo>
                  <a:pt x="17859" y="35719"/>
                </a:lnTo>
                <a:lnTo>
                  <a:pt x="26789" y="53579"/>
                </a:lnTo>
                <a:lnTo>
                  <a:pt x="26789" y="62508"/>
                </a:lnTo>
                <a:lnTo>
                  <a:pt x="26789" y="71438"/>
                </a:lnTo>
                <a:lnTo>
                  <a:pt x="26789" y="80368"/>
                </a:lnTo>
                <a:lnTo>
                  <a:pt x="26789" y="89297"/>
                </a:lnTo>
                <a:lnTo>
                  <a:pt x="35719" y="89297"/>
                </a:lnTo>
                <a:lnTo>
                  <a:pt x="35719" y="98227"/>
                </a:lnTo>
                <a:lnTo>
                  <a:pt x="35719" y="107157"/>
                </a:lnTo>
                <a:lnTo>
                  <a:pt x="35719" y="116086"/>
                </a:lnTo>
                <a:lnTo>
                  <a:pt x="35719" y="125016"/>
                </a:lnTo>
                <a:lnTo>
                  <a:pt x="35719" y="133946"/>
                </a:lnTo>
                <a:lnTo>
                  <a:pt x="35719" y="142875"/>
                </a:lnTo>
                <a:lnTo>
                  <a:pt x="26789" y="151805"/>
                </a:lnTo>
                <a:lnTo>
                  <a:pt x="26789" y="160735"/>
                </a:lnTo>
                <a:lnTo>
                  <a:pt x="26789" y="169664"/>
                </a:lnTo>
                <a:lnTo>
                  <a:pt x="26789" y="178594"/>
                </a:lnTo>
                <a:lnTo>
                  <a:pt x="26789" y="187524"/>
                </a:lnTo>
                <a:lnTo>
                  <a:pt x="26789" y="196453"/>
                </a:lnTo>
                <a:lnTo>
                  <a:pt x="26789" y="205383"/>
                </a:lnTo>
                <a:lnTo>
                  <a:pt x="26789" y="214313"/>
                </a:lnTo>
                <a:lnTo>
                  <a:pt x="26789" y="223242"/>
                </a:lnTo>
                <a:lnTo>
                  <a:pt x="26789" y="232172"/>
                </a:lnTo>
                <a:lnTo>
                  <a:pt x="26789" y="241102"/>
                </a:lnTo>
                <a:lnTo>
                  <a:pt x="26789" y="250031"/>
                </a:lnTo>
                <a:lnTo>
                  <a:pt x="26789" y="250031"/>
                </a:lnTo>
                <a:lnTo>
                  <a:pt x="26789" y="258961"/>
                </a:lnTo>
                <a:lnTo>
                  <a:pt x="26789" y="267891"/>
                </a:lnTo>
                <a:lnTo>
                  <a:pt x="26789" y="276821"/>
                </a:lnTo>
                <a:lnTo>
                  <a:pt x="26789" y="276821"/>
                </a:lnTo>
                <a:lnTo>
                  <a:pt x="26789" y="285750"/>
                </a:lnTo>
                <a:lnTo>
                  <a:pt x="26789" y="294680"/>
                </a:lnTo>
                <a:lnTo>
                  <a:pt x="26789" y="303610"/>
                </a:lnTo>
                <a:lnTo>
                  <a:pt x="26789" y="303610"/>
                </a:lnTo>
                <a:lnTo>
                  <a:pt x="26789" y="312539"/>
                </a:lnTo>
                <a:lnTo>
                  <a:pt x="26789" y="312539"/>
                </a:lnTo>
                <a:lnTo>
                  <a:pt x="26789" y="321469"/>
                </a:lnTo>
                <a:lnTo>
                  <a:pt x="26789" y="330399"/>
                </a:lnTo>
                <a:lnTo>
                  <a:pt x="26789" y="330399"/>
                </a:lnTo>
                <a:lnTo>
                  <a:pt x="26789" y="339328"/>
                </a:lnTo>
                <a:lnTo>
                  <a:pt x="26789" y="339328"/>
                </a:lnTo>
                <a:lnTo>
                  <a:pt x="26789" y="348258"/>
                </a:lnTo>
                <a:lnTo>
                  <a:pt x="26789" y="357188"/>
                </a:lnTo>
                <a:lnTo>
                  <a:pt x="26789" y="357188"/>
                </a:lnTo>
                <a:lnTo>
                  <a:pt x="26789" y="366117"/>
                </a:lnTo>
                <a:lnTo>
                  <a:pt x="26789" y="375047"/>
                </a:lnTo>
                <a:lnTo>
                  <a:pt x="26789" y="375047"/>
                </a:lnTo>
                <a:lnTo>
                  <a:pt x="26789" y="383977"/>
                </a:lnTo>
                <a:lnTo>
                  <a:pt x="26789" y="383977"/>
                </a:lnTo>
                <a:lnTo>
                  <a:pt x="26789" y="392906"/>
                </a:lnTo>
                <a:lnTo>
                  <a:pt x="26789" y="392906"/>
                </a:lnTo>
                <a:lnTo>
                  <a:pt x="26789" y="401836"/>
                </a:lnTo>
                <a:lnTo>
                  <a:pt x="26789" y="410766"/>
                </a:lnTo>
                <a:lnTo>
                  <a:pt x="26789" y="410766"/>
                </a:lnTo>
                <a:lnTo>
                  <a:pt x="26789" y="419696"/>
                </a:lnTo>
                <a:lnTo>
                  <a:pt x="26789" y="419696"/>
                </a:lnTo>
                <a:lnTo>
                  <a:pt x="26789" y="419696"/>
                </a:lnTo>
                <a:lnTo>
                  <a:pt x="26789" y="428625"/>
                </a:lnTo>
                <a:lnTo>
                  <a:pt x="26789" y="428625"/>
                </a:lnTo>
                <a:lnTo>
                  <a:pt x="26789" y="437555"/>
                </a:lnTo>
                <a:lnTo>
                  <a:pt x="26789" y="437555"/>
                </a:lnTo>
                <a:lnTo>
                  <a:pt x="26789" y="446485"/>
                </a:lnTo>
                <a:lnTo>
                  <a:pt x="26789" y="446485"/>
                </a:lnTo>
                <a:lnTo>
                  <a:pt x="26789" y="446485"/>
                </a:lnTo>
                <a:lnTo>
                  <a:pt x="26789" y="455414"/>
                </a:lnTo>
                <a:lnTo>
                  <a:pt x="26789" y="455414"/>
                </a:lnTo>
                <a:lnTo>
                  <a:pt x="26789" y="455414"/>
                </a:lnTo>
                <a:lnTo>
                  <a:pt x="26789" y="464344"/>
                </a:lnTo>
                <a:lnTo>
                  <a:pt x="17859" y="464344"/>
                </a:lnTo>
                <a:lnTo>
                  <a:pt x="17859" y="464344"/>
                </a:lnTo>
                <a:lnTo>
                  <a:pt x="17859" y="464344"/>
                </a:lnTo>
                <a:lnTo>
                  <a:pt x="17859" y="473274"/>
                </a:lnTo>
                <a:lnTo>
                  <a:pt x="26789" y="473274"/>
                </a:lnTo>
                <a:lnTo>
                  <a:pt x="26789" y="47327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1580555" y="3241476"/>
            <a:ext cx="357188" cy="401837"/>
          </a:xfrm>
          <a:custGeom>
            <a:avLst/>
            <a:gdLst/>
            <a:ahLst/>
            <a:cxnLst/>
            <a:rect l="0" t="0" r="0" b="0"/>
            <a:pathLst>
              <a:path w="357188" h="401837">
                <a:moveTo>
                  <a:pt x="142874" y="0"/>
                </a:moveTo>
                <a:lnTo>
                  <a:pt x="142874" y="0"/>
                </a:lnTo>
                <a:lnTo>
                  <a:pt x="142874" y="0"/>
                </a:lnTo>
                <a:lnTo>
                  <a:pt x="133945" y="0"/>
                </a:lnTo>
                <a:lnTo>
                  <a:pt x="125015" y="0"/>
                </a:lnTo>
                <a:lnTo>
                  <a:pt x="116085" y="0"/>
                </a:lnTo>
                <a:lnTo>
                  <a:pt x="98226" y="0"/>
                </a:lnTo>
                <a:lnTo>
                  <a:pt x="89296" y="8930"/>
                </a:lnTo>
                <a:lnTo>
                  <a:pt x="80367" y="8930"/>
                </a:lnTo>
                <a:lnTo>
                  <a:pt x="71437" y="26789"/>
                </a:lnTo>
                <a:lnTo>
                  <a:pt x="62507" y="35719"/>
                </a:lnTo>
                <a:lnTo>
                  <a:pt x="53578" y="44649"/>
                </a:lnTo>
                <a:lnTo>
                  <a:pt x="44648" y="53578"/>
                </a:lnTo>
                <a:lnTo>
                  <a:pt x="35718" y="71438"/>
                </a:lnTo>
                <a:lnTo>
                  <a:pt x="26789" y="89297"/>
                </a:lnTo>
                <a:lnTo>
                  <a:pt x="17859" y="107156"/>
                </a:lnTo>
                <a:lnTo>
                  <a:pt x="8929" y="125016"/>
                </a:lnTo>
                <a:lnTo>
                  <a:pt x="8929" y="142875"/>
                </a:lnTo>
                <a:lnTo>
                  <a:pt x="0" y="169664"/>
                </a:lnTo>
                <a:lnTo>
                  <a:pt x="0" y="187524"/>
                </a:lnTo>
                <a:lnTo>
                  <a:pt x="0" y="214313"/>
                </a:lnTo>
                <a:lnTo>
                  <a:pt x="0" y="232172"/>
                </a:lnTo>
                <a:lnTo>
                  <a:pt x="0" y="258961"/>
                </a:lnTo>
                <a:lnTo>
                  <a:pt x="8929" y="276820"/>
                </a:lnTo>
                <a:lnTo>
                  <a:pt x="8929" y="294680"/>
                </a:lnTo>
                <a:lnTo>
                  <a:pt x="17859" y="321469"/>
                </a:lnTo>
                <a:lnTo>
                  <a:pt x="26789" y="339328"/>
                </a:lnTo>
                <a:lnTo>
                  <a:pt x="35718" y="348258"/>
                </a:lnTo>
                <a:lnTo>
                  <a:pt x="44648" y="357188"/>
                </a:lnTo>
                <a:lnTo>
                  <a:pt x="62507" y="375047"/>
                </a:lnTo>
                <a:lnTo>
                  <a:pt x="71437" y="383977"/>
                </a:lnTo>
                <a:lnTo>
                  <a:pt x="89296" y="392906"/>
                </a:lnTo>
                <a:lnTo>
                  <a:pt x="98226" y="401836"/>
                </a:lnTo>
                <a:lnTo>
                  <a:pt x="116085" y="401836"/>
                </a:lnTo>
                <a:lnTo>
                  <a:pt x="133945" y="401836"/>
                </a:lnTo>
                <a:lnTo>
                  <a:pt x="151804" y="401836"/>
                </a:lnTo>
                <a:lnTo>
                  <a:pt x="160734" y="401836"/>
                </a:lnTo>
                <a:lnTo>
                  <a:pt x="178593" y="401836"/>
                </a:lnTo>
                <a:lnTo>
                  <a:pt x="196453" y="401836"/>
                </a:lnTo>
                <a:lnTo>
                  <a:pt x="214312" y="401836"/>
                </a:lnTo>
                <a:lnTo>
                  <a:pt x="232171" y="392906"/>
                </a:lnTo>
                <a:lnTo>
                  <a:pt x="241101" y="383977"/>
                </a:lnTo>
                <a:lnTo>
                  <a:pt x="258960" y="375047"/>
                </a:lnTo>
                <a:lnTo>
                  <a:pt x="276820" y="375047"/>
                </a:lnTo>
                <a:lnTo>
                  <a:pt x="285749" y="357188"/>
                </a:lnTo>
                <a:lnTo>
                  <a:pt x="294679" y="348258"/>
                </a:lnTo>
                <a:lnTo>
                  <a:pt x="312539" y="339328"/>
                </a:lnTo>
                <a:lnTo>
                  <a:pt x="321468" y="321469"/>
                </a:lnTo>
                <a:lnTo>
                  <a:pt x="330398" y="312539"/>
                </a:lnTo>
                <a:lnTo>
                  <a:pt x="339328" y="294680"/>
                </a:lnTo>
                <a:lnTo>
                  <a:pt x="348257" y="276820"/>
                </a:lnTo>
                <a:lnTo>
                  <a:pt x="348257" y="258961"/>
                </a:lnTo>
                <a:lnTo>
                  <a:pt x="357187" y="241102"/>
                </a:lnTo>
                <a:lnTo>
                  <a:pt x="357187" y="223242"/>
                </a:lnTo>
                <a:lnTo>
                  <a:pt x="357187" y="205383"/>
                </a:lnTo>
                <a:lnTo>
                  <a:pt x="348257" y="187524"/>
                </a:lnTo>
                <a:lnTo>
                  <a:pt x="348257" y="169664"/>
                </a:lnTo>
                <a:lnTo>
                  <a:pt x="339328" y="142875"/>
                </a:lnTo>
                <a:lnTo>
                  <a:pt x="339328" y="125016"/>
                </a:lnTo>
                <a:lnTo>
                  <a:pt x="330398" y="107156"/>
                </a:lnTo>
                <a:lnTo>
                  <a:pt x="321468" y="98227"/>
                </a:lnTo>
                <a:lnTo>
                  <a:pt x="312539" y="80367"/>
                </a:lnTo>
                <a:lnTo>
                  <a:pt x="294679" y="62508"/>
                </a:lnTo>
                <a:lnTo>
                  <a:pt x="285749" y="53578"/>
                </a:lnTo>
                <a:lnTo>
                  <a:pt x="267890" y="35719"/>
                </a:lnTo>
                <a:lnTo>
                  <a:pt x="258960" y="26789"/>
                </a:lnTo>
                <a:lnTo>
                  <a:pt x="241101" y="17860"/>
                </a:lnTo>
                <a:lnTo>
                  <a:pt x="223242" y="8930"/>
                </a:lnTo>
                <a:lnTo>
                  <a:pt x="205382" y="8930"/>
                </a:lnTo>
                <a:lnTo>
                  <a:pt x="196453" y="0"/>
                </a:lnTo>
                <a:lnTo>
                  <a:pt x="178593" y="0"/>
                </a:lnTo>
                <a:lnTo>
                  <a:pt x="160734" y="0"/>
                </a:lnTo>
                <a:lnTo>
                  <a:pt x="142874" y="0"/>
                </a:lnTo>
                <a:lnTo>
                  <a:pt x="133945" y="0"/>
                </a:lnTo>
                <a:lnTo>
                  <a:pt x="116085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1955601" y="3178969"/>
            <a:ext cx="35720" cy="419696"/>
          </a:xfrm>
          <a:custGeom>
            <a:avLst/>
            <a:gdLst/>
            <a:ahLst/>
            <a:cxnLst/>
            <a:rect l="0" t="0" r="0" b="0"/>
            <a:pathLst>
              <a:path w="35720" h="419696">
                <a:moveTo>
                  <a:pt x="8930" y="0"/>
                </a:moveTo>
                <a:lnTo>
                  <a:pt x="8930" y="0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0" y="1785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71437"/>
                </a:lnTo>
                <a:lnTo>
                  <a:pt x="8930" y="89296"/>
                </a:lnTo>
                <a:lnTo>
                  <a:pt x="17860" y="107156"/>
                </a:lnTo>
                <a:lnTo>
                  <a:pt x="17860" y="125015"/>
                </a:lnTo>
                <a:lnTo>
                  <a:pt x="17860" y="142874"/>
                </a:lnTo>
                <a:lnTo>
                  <a:pt x="8930" y="160734"/>
                </a:lnTo>
                <a:lnTo>
                  <a:pt x="8930" y="187523"/>
                </a:lnTo>
                <a:lnTo>
                  <a:pt x="8930" y="205382"/>
                </a:lnTo>
                <a:lnTo>
                  <a:pt x="8930" y="223242"/>
                </a:lnTo>
                <a:lnTo>
                  <a:pt x="8930" y="250031"/>
                </a:lnTo>
                <a:lnTo>
                  <a:pt x="8930" y="267890"/>
                </a:lnTo>
                <a:lnTo>
                  <a:pt x="17860" y="294679"/>
                </a:lnTo>
                <a:lnTo>
                  <a:pt x="17860" y="312538"/>
                </a:lnTo>
                <a:lnTo>
                  <a:pt x="17860" y="330398"/>
                </a:lnTo>
                <a:lnTo>
                  <a:pt x="17860" y="348257"/>
                </a:lnTo>
                <a:lnTo>
                  <a:pt x="26789" y="366117"/>
                </a:lnTo>
                <a:lnTo>
                  <a:pt x="26789" y="375046"/>
                </a:lnTo>
                <a:lnTo>
                  <a:pt x="26789" y="383976"/>
                </a:lnTo>
                <a:lnTo>
                  <a:pt x="26789" y="401835"/>
                </a:lnTo>
                <a:lnTo>
                  <a:pt x="26789" y="401835"/>
                </a:lnTo>
                <a:lnTo>
                  <a:pt x="26789" y="410765"/>
                </a:lnTo>
                <a:lnTo>
                  <a:pt x="35719" y="410765"/>
                </a:lnTo>
                <a:lnTo>
                  <a:pt x="35719" y="419695"/>
                </a:lnTo>
                <a:lnTo>
                  <a:pt x="35719" y="419695"/>
                </a:lnTo>
                <a:lnTo>
                  <a:pt x="35719" y="41969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1964531" y="3393281"/>
            <a:ext cx="178595" cy="8931"/>
          </a:xfrm>
          <a:custGeom>
            <a:avLst/>
            <a:gdLst/>
            <a:ahLst/>
            <a:cxnLst/>
            <a:rect l="0" t="0" r="0" b="0"/>
            <a:pathLst>
              <a:path w="178595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107156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5" y="0"/>
                </a:lnTo>
                <a:lnTo>
                  <a:pt x="142875" y="0"/>
                </a:lnTo>
                <a:lnTo>
                  <a:pt x="151805" y="0"/>
                </a:lnTo>
                <a:lnTo>
                  <a:pt x="160734" y="8930"/>
                </a:lnTo>
                <a:lnTo>
                  <a:pt x="169664" y="8930"/>
                </a:lnTo>
                <a:lnTo>
                  <a:pt x="178594" y="8930"/>
                </a:lnTo>
                <a:lnTo>
                  <a:pt x="178594" y="8930"/>
                </a:lnTo>
                <a:lnTo>
                  <a:pt x="178594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2160984" y="3187898"/>
            <a:ext cx="35720" cy="437556"/>
          </a:xfrm>
          <a:custGeom>
            <a:avLst/>
            <a:gdLst/>
            <a:ahLst/>
            <a:cxnLst/>
            <a:rect l="0" t="0" r="0" b="0"/>
            <a:pathLst>
              <a:path w="35720" h="437556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16086"/>
                </a:lnTo>
                <a:lnTo>
                  <a:pt x="0" y="133945"/>
                </a:lnTo>
                <a:lnTo>
                  <a:pt x="0" y="160734"/>
                </a:lnTo>
                <a:lnTo>
                  <a:pt x="0" y="178594"/>
                </a:lnTo>
                <a:lnTo>
                  <a:pt x="0" y="205383"/>
                </a:lnTo>
                <a:lnTo>
                  <a:pt x="0" y="223242"/>
                </a:lnTo>
                <a:lnTo>
                  <a:pt x="8930" y="250031"/>
                </a:lnTo>
                <a:lnTo>
                  <a:pt x="8930" y="267891"/>
                </a:lnTo>
                <a:lnTo>
                  <a:pt x="8930" y="294680"/>
                </a:lnTo>
                <a:lnTo>
                  <a:pt x="8930" y="312539"/>
                </a:lnTo>
                <a:lnTo>
                  <a:pt x="17860" y="339328"/>
                </a:lnTo>
                <a:lnTo>
                  <a:pt x="17860" y="357188"/>
                </a:lnTo>
                <a:lnTo>
                  <a:pt x="26789" y="375047"/>
                </a:lnTo>
                <a:lnTo>
                  <a:pt x="26789" y="392906"/>
                </a:lnTo>
                <a:lnTo>
                  <a:pt x="26789" y="401836"/>
                </a:lnTo>
                <a:lnTo>
                  <a:pt x="35719" y="410766"/>
                </a:lnTo>
                <a:lnTo>
                  <a:pt x="35719" y="428625"/>
                </a:lnTo>
                <a:lnTo>
                  <a:pt x="35719" y="428625"/>
                </a:lnTo>
                <a:lnTo>
                  <a:pt x="35719" y="437555"/>
                </a:lnTo>
                <a:lnTo>
                  <a:pt x="35719" y="43755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2241351" y="3107531"/>
            <a:ext cx="142876" cy="8931"/>
          </a:xfrm>
          <a:custGeom>
            <a:avLst/>
            <a:gdLst/>
            <a:ahLst/>
            <a:cxnLst/>
            <a:rect l="0" t="0" r="0" b="0"/>
            <a:pathLst>
              <a:path w="142876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1786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8930"/>
                </a:lnTo>
                <a:lnTo>
                  <a:pt x="80368" y="8930"/>
                </a:lnTo>
                <a:lnTo>
                  <a:pt x="89297" y="8930"/>
                </a:lnTo>
                <a:lnTo>
                  <a:pt x="98227" y="8930"/>
                </a:lnTo>
                <a:lnTo>
                  <a:pt x="107157" y="8930"/>
                </a:lnTo>
                <a:lnTo>
                  <a:pt x="107157" y="8930"/>
                </a:lnTo>
                <a:lnTo>
                  <a:pt x="116086" y="8930"/>
                </a:lnTo>
                <a:lnTo>
                  <a:pt x="125016" y="0"/>
                </a:lnTo>
                <a:lnTo>
                  <a:pt x="125016" y="0"/>
                </a:lnTo>
                <a:lnTo>
                  <a:pt x="133946" y="0"/>
                </a:lnTo>
                <a:lnTo>
                  <a:pt x="133946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1303734" y="2955726"/>
            <a:ext cx="321470" cy="776884"/>
          </a:xfrm>
          <a:custGeom>
            <a:avLst/>
            <a:gdLst/>
            <a:ahLst/>
            <a:cxnLst/>
            <a:rect l="0" t="0" r="0" b="0"/>
            <a:pathLst>
              <a:path w="321470" h="776884">
                <a:moveTo>
                  <a:pt x="321469" y="0"/>
                </a:moveTo>
                <a:lnTo>
                  <a:pt x="321469" y="0"/>
                </a:lnTo>
                <a:lnTo>
                  <a:pt x="321469" y="8930"/>
                </a:lnTo>
                <a:lnTo>
                  <a:pt x="312539" y="17860"/>
                </a:lnTo>
                <a:lnTo>
                  <a:pt x="312539" y="26789"/>
                </a:lnTo>
                <a:lnTo>
                  <a:pt x="303610" y="35719"/>
                </a:lnTo>
                <a:lnTo>
                  <a:pt x="294680" y="53578"/>
                </a:lnTo>
                <a:lnTo>
                  <a:pt x="285750" y="71438"/>
                </a:lnTo>
                <a:lnTo>
                  <a:pt x="276821" y="98227"/>
                </a:lnTo>
                <a:lnTo>
                  <a:pt x="267891" y="116086"/>
                </a:lnTo>
                <a:lnTo>
                  <a:pt x="258961" y="142875"/>
                </a:lnTo>
                <a:lnTo>
                  <a:pt x="250032" y="160735"/>
                </a:lnTo>
                <a:lnTo>
                  <a:pt x="241102" y="187524"/>
                </a:lnTo>
                <a:lnTo>
                  <a:pt x="232172" y="214313"/>
                </a:lnTo>
                <a:lnTo>
                  <a:pt x="214313" y="241102"/>
                </a:lnTo>
                <a:lnTo>
                  <a:pt x="205383" y="267891"/>
                </a:lnTo>
                <a:lnTo>
                  <a:pt x="196453" y="303610"/>
                </a:lnTo>
                <a:lnTo>
                  <a:pt x="178594" y="339328"/>
                </a:lnTo>
                <a:lnTo>
                  <a:pt x="160735" y="375047"/>
                </a:lnTo>
                <a:lnTo>
                  <a:pt x="151805" y="410766"/>
                </a:lnTo>
                <a:lnTo>
                  <a:pt x="133946" y="455414"/>
                </a:lnTo>
                <a:lnTo>
                  <a:pt x="116086" y="491133"/>
                </a:lnTo>
                <a:lnTo>
                  <a:pt x="107157" y="526852"/>
                </a:lnTo>
                <a:lnTo>
                  <a:pt x="89297" y="571500"/>
                </a:lnTo>
                <a:lnTo>
                  <a:pt x="71438" y="607219"/>
                </a:lnTo>
                <a:lnTo>
                  <a:pt x="53579" y="651867"/>
                </a:lnTo>
                <a:lnTo>
                  <a:pt x="35719" y="687586"/>
                </a:lnTo>
                <a:lnTo>
                  <a:pt x="17860" y="732235"/>
                </a:lnTo>
                <a:lnTo>
                  <a:pt x="8930" y="759024"/>
                </a:lnTo>
                <a:lnTo>
                  <a:pt x="0" y="776883"/>
                </a:lnTo>
                <a:lnTo>
                  <a:pt x="0" y="7768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Shape 5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53424" y="216226"/>
            <a:ext cx="3246026" cy="2576775"/>
          </a:xfrm>
          <a:prstGeom prst="rect">
            <a:avLst/>
          </a:prstGeom>
        </p:spPr>
      </p:pic>
      <p:pic>
        <p:nvPicPr>
          <p:cNvPr id="55" name="Shape 55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697900" y="590874"/>
            <a:ext cx="2671524" cy="4371575"/>
          </a:xfrm>
          <a:prstGeom prst="rect">
            <a:avLst/>
          </a:prstGeom>
        </p:spPr>
      </p:pic>
      <p:pic>
        <p:nvPicPr>
          <p:cNvPr id="56" name="Shape 56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52400" y="152400"/>
            <a:ext cx="285750" cy="104775"/>
          </a:xfrm>
          <a:prstGeom prst="rect">
            <a:avLst/>
          </a:prstGeom>
        </p:spPr>
      </p:pic>
      <p:pic>
        <p:nvPicPr>
          <p:cNvPr id="57" name="Shape 5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04800" y="304800"/>
            <a:ext cx="285750" cy="104775"/>
          </a:xfrm>
          <a:prstGeom prst="rect">
            <a:avLst/>
          </a:prstGeom>
        </p:spPr>
      </p:pic>
      <p:sp>
        <p:nvSpPr>
          <p:cNvPr id="58" name="Shape 58"/>
          <p:cNvSpPr txBox="1"/>
          <p:nvPr/>
        </p:nvSpPr>
        <p:spPr>
          <a:xfrm>
            <a:off x="295276" y="3383750"/>
            <a:ext cx="5191124" cy="805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None/>
            </a:pPr>
            <a:r>
              <a:rPr lang="en" sz="1100" dirty="0"/>
              <a:t>    </a:t>
            </a:r>
            <a:r>
              <a:rPr lang="en" sz="1200" dirty="0"/>
              <a:t> H</a:t>
            </a:r>
            <a:r>
              <a:rPr lang="en" sz="1200" baseline="-25000" dirty="0"/>
              <a:t>2</a:t>
            </a:r>
            <a:r>
              <a:rPr lang="en" sz="1200" dirty="0"/>
              <a:t>O + </a:t>
            </a:r>
            <a:r>
              <a:rPr lang="en" sz="1200" dirty="0" smtClean="0"/>
              <a:t>CO</a:t>
            </a:r>
            <a:r>
              <a:rPr lang="en" sz="1200" baseline="-25000" dirty="0" smtClean="0"/>
              <a:t>2     </a:t>
            </a:r>
            <a:r>
              <a:rPr lang="en" sz="1200" dirty="0" smtClean="0"/>
              <a:t>  </a:t>
            </a:r>
            <a:r>
              <a:rPr lang="en" sz="1200" dirty="0"/>
              <a:t>H</a:t>
            </a:r>
            <a:r>
              <a:rPr lang="en" sz="1200" baseline="-25000" dirty="0"/>
              <a:t>2</a:t>
            </a:r>
            <a:r>
              <a:rPr lang="en" sz="1200" dirty="0"/>
              <a:t>CO</a:t>
            </a:r>
            <a:r>
              <a:rPr lang="en" sz="1200" baseline="-25000" dirty="0"/>
              <a:t>3</a:t>
            </a:r>
            <a:r>
              <a:rPr lang="en" sz="1200" dirty="0"/>
              <a:t> + H</a:t>
            </a:r>
            <a:r>
              <a:rPr lang="en" sz="1200" baseline="-25000" dirty="0"/>
              <a:t>2</a:t>
            </a:r>
            <a:r>
              <a:rPr lang="en" sz="1200" dirty="0"/>
              <a:t>O </a:t>
            </a:r>
            <a:r>
              <a:rPr lang="en" sz="1200" dirty="0" smtClean="0"/>
              <a:t>    </a:t>
            </a:r>
            <a:r>
              <a:rPr lang="en" sz="1200" dirty="0"/>
              <a:t>H</a:t>
            </a:r>
            <a:r>
              <a:rPr lang="en" sz="1200" baseline="-25000" dirty="0"/>
              <a:t>3</a:t>
            </a:r>
            <a:r>
              <a:rPr lang="en" sz="1200" dirty="0"/>
              <a:t>O</a:t>
            </a:r>
            <a:r>
              <a:rPr lang="en" sz="1200" baseline="30000" dirty="0"/>
              <a:t>+</a:t>
            </a:r>
            <a:r>
              <a:rPr lang="en" sz="1200" dirty="0"/>
              <a:t> + HCO</a:t>
            </a:r>
            <a:r>
              <a:rPr lang="en" sz="1200" baseline="-25000" dirty="0"/>
              <a:t>3</a:t>
            </a:r>
            <a:r>
              <a:rPr lang="en" sz="1200" baseline="30000" dirty="0"/>
              <a:t>-</a:t>
            </a:r>
          </a:p>
        </p:txBody>
      </p:sp>
      <p:sp>
        <p:nvSpPr>
          <p:cNvPr id="6" name="Left-Right Arrow 5"/>
          <p:cNvSpPr/>
          <p:nvPr/>
        </p:nvSpPr>
        <p:spPr>
          <a:xfrm>
            <a:off x="1371600" y="3757073"/>
            <a:ext cx="152400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-Right Arrow 11"/>
          <p:cNvSpPr/>
          <p:nvPr/>
        </p:nvSpPr>
        <p:spPr>
          <a:xfrm>
            <a:off x="2500237" y="3779932"/>
            <a:ext cx="152400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1"/>
          <p:cNvSpPr/>
          <p:nvPr/>
        </p:nvSpPr>
        <p:spPr>
          <a:xfrm>
            <a:off x="741164" y="3670101"/>
            <a:ext cx="2821782" cy="142876"/>
          </a:xfrm>
          <a:custGeom>
            <a:avLst/>
            <a:gdLst/>
            <a:ahLst/>
            <a:cxnLst/>
            <a:rect l="0" t="0" r="0" b="0"/>
            <a:pathLst>
              <a:path w="2821782" h="142876">
                <a:moveTo>
                  <a:pt x="0" y="71438"/>
                </a:moveTo>
                <a:lnTo>
                  <a:pt x="0" y="71438"/>
                </a:lnTo>
                <a:lnTo>
                  <a:pt x="0" y="71438"/>
                </a:lnTo>
                <a:lnTo>
                  <a:pt x="8930" y="62508"/>
                </a:lnTo>
                <a:lnTo>
                  <a:pt x="17859" y="62508"/>
                </a:lnTo>
                <a:lnTo>
                  <a:pt x="26789" y="62508"/>
                </a:lnTo>
                <a:lnTo>
                  <a:pt x="44648" y="62508"/>
                </a:lnTo>
                <a:lnTo>
                  <a:pt x="62508" y="62508"/>
                </a:lnTo>
                <a:lnTo>
                  <a:pt x="89297" y="62508"/>
                </a:lnTo>
                <a:lnTo>
                  <a:pt x="107156" y="62508"/>
                </a:lnTo>
                <a:lnTo>
                  <a:pt x="133945" y="62508"/>
                </a:lnTo>
                <a:lnTo>
                  <a:pt x="169664" y="62508"/>
                </a:lnTo>
                <a:lnTo>
                  <a:pt x="196453" y="62508"/>
                </a:lnTo>
                <a:lnTo>
                  <a:pt x="232172" y="62508"/>
                </a:lnTo>
                <a:lnTo>
                  <a:pt x="267891" y="71438"/>
                </a:lnTo>
                <a:lnTo>
                  <a:pt x="303609" y="71438"/>
                </a:lnTo>
                <a:lnTo>
                  <a:pt x="339328" y="80367"/>
                </a:lnTo>
                <a:lnTo>
                  <a:pt x="375047" y="80367"/>
                </a:lnTo>
                <a:lnTo>
                  <a:pt x="419695" y="89297"/>
                </a:lnTo>
                <a:lnTo>
                  <a:pt x="455414" y="98227"/>
                </a:lnTo>
                <a:lnTo>
                  <a:pt x="491133" y="98227"/>
                </a:lnTo>
                <a:lnTo>
                  <a:pt x="535781" y="107156"/>
                </a:lnTo>
                <a:lnTo>
                  <a:pt x="571500" y="107156"/>
                </a:lnTo>
                <a:lnTo>
                  <a:pt x="616149" y="116086"/>
                </a:lnTo>
                <a:lnTo>
                  <a:pt x="651867" y="116086"/>
                </a:lnTo>
                <a:lnTo>
                  <a:pt x="696516" y="116086"/>
                </a:lnTo>
                <a:lnTo>
                  <a:pt x="732234" y="116086"/>
                </a:lnTo>
                <a:lnTo>
                  <a:pt x="776883" y="116086"/>
                </a:lnTo>
                <a:lnTo>
                  <a:pt x="812602" y="116086"/>
                </a:lnTo>
                <a:lnTo>
                  <a:pt x="857250" y="116086"/>
                </a:lnTo>
                <a:lnTo>
                  <a:pt x="892969" y="116086"/>
                </a:lnTo>
                <a:lnTo>
                  <a:pt x="928687" y="107156"/>
                </a:lnTo>
                <a:lnTo>
                  <a:pt x="964406" y="107156"/>
                </a:lnTo>
                <a:lnTo>
                  <a:pt x="1009055" y="107156"/>
                </a:lnTo>
                <a:lnTo>
                  <a:pt x="1044773" y="107156"/>
                </a:lnTo>
                <a:lnTo>
                  <a:pt x="1080492" y="98227"/>
                </a:lnTo>
                <a:lnTo>
                  <a:pt x="1116211" y="98227"/>
                </a:lnTo>
                <a:lnTo>
                  <a:pt x="1151930" y="89297"/>
                </a:lnTo>
                <a:lnTo>
                  <a:pt x="1196578" y="89297"/>
                </a:lnTo>
                <a:lnTo>
                  <a:pt x="1232297" y="80367"/>
                </a:lnTo>
                <a:lnTo>
                  <a:pt x="1268015" y="71438"/>
                </a:lnTo>
                <a:lnTo>
                  <a:pt x="1312664" y="71438"/>
                </a:lnTo>
                <a:lnTo>
                  <a:pt x="1348383" y="62508"/>
                </a:lnTo>
                <a:lnTo>
                  <a:pt x="1393031" y="53578"/>
                </a:lnTo>
                <a:lnTo>
                  <a:pt x="1428750" y="53578"/>
                </a:lnTo>
                <a:lnTo>
                  <a:pt x="1464469" y="44649"/>
                </a:lnTo>
                <a:lnTo>
                  <a:pt x="1509117" y="35719"/>
                </a:lnTo>
                <a:lnTo>
                  <a:pt x="1535906" y="35719"/>
                </a:lnTo>
                <a:lnTo>
                  <a:pt x="1571625" y="26789"/>
                </a:lnTo>
                <a:lnTo>
                  <a:pt x="1607344" y="26789"/>
                </a:lnTo>
                <a:lnTo>
                  <a:pt x="1643062" y="26789"/>
                </a:lnTo>
                <a:lnTo>
                  <a:pt x="1678781" y="17860"/>
                </a:lnTo>
                <a:lnTo>
                  <a:pt x="1714500" y="8930"/>
                </a:lnTo>
                <a:lnTo>
                  <a:pt x="1741289" y="8930"/>
                </a:lnTo>
                <a:lnTo>
                  <a:pt x="1777008" y="8930"/>
                </a:lnTo>
                <a:lnTo>
                  <a:pt x="1812727" y="8930"/>
                </a:lnTo>
                <a:lnTo>
                  <a:pt x="1848445" y="8930"/>
                </a:lnTo>
                <a:lnTo>
                  <a:pt x="1875234" y="0"/>
                </a:lnTo>
                <a:lnTo>
                  <a:pt x="1910953" y="0"/>
                </a:lnTo>
                <a:lnTo>
                  <a:pt x="1946672" y="0"/>
                </a:lnTo>
                <a:lnTo>
                  <a:pt x="1982391" y="0"/>
                </a:lnTo>
                <a:lnTo>
                  <a:pt x="2018109" y="0"/>
                </a:lnTo>
                <a:lnTo>
                  <a:pt x="2044899" y="0"/>
                </a:lnTo>
                <a:lnTo>
                  <a:pt x="2080617" y="8930"/>
                </a:lnTo>
                <a:lnTo>
                  <a:pt x="2107406" y="8930"/>
                </a:lnTo>
                <a:lnTo>
                  <a:pt x="2134195" y="8930"/>
                </a:lnTo>
                <a:lnTo>
                  <a:pt x="2160984" y="8930"/>
                </a:lnTo>
                <a:lnTo>
                  <a:pt x="2187773" y="17860"/>
                </a:lnTo>
                <a:lnTo>
                  <a:pt x="2214562" y="17860"/>
                </a:lnTo>
                <a:lnTo>
                  <a:pt x="2241351" y="17860"/>
                </a:lnTo>
                <a:lnTo>
                  <a:pt x="2268140" y="26789"/>
                </a:lnTo>
                <a:lnTo>
                  <a:pt x="2294930" y="26789"/>
                </a:lnTo>
                <a:lnTo>
                  <a:pt x="2321719" y="35719"/>
                </a:lnTo>
                <a:lnTo>
                  <a:pt x="2348508" y="44649"/>
                </a:lnTo>
                <a:lnTo>
                  <a:pt x="2375297" y="44649"/>
                </a:lnTo>
                <a:lnTo>
                  <a:pt x="2393156" y="53578"/>
                </a:lnTo>
                <a:lnTo>
                  <a:pt x="2419945" y="53578"/>
                </a:lnTo>
                <a:lnTo>
                  <a:pt x="2437805" y="62508"/>
                </a:lnTo>
                <a:lnTo>
                  <a:pt x="2464594" y="71438"/>
                </a:lnTo>
                <a:lnTo>
                  <a:pt x="2482453" y="71438"/>
                </a:lnTo>
                <a:lnTo>
                  <a:pt x="2500312" y="80367"/>
                </a:lnTo>
                <a:lnTo>
                  <a:pt x="2518172" y="80367"/>
                </a:lnTo>
                <a:lnTo>
                  <a:pt x="2536031" y="80367"/>
                </a:lnTo>
                <a:lnTo>
                  <a:pt x="2553890" y="80367"/>
                </a:lnTo>
                <a:lnTo>
                  <a:pt x="2571750" y="89297"/>
                </a:lnTo>
                <a:lnTo>
                  <a:pt x="2580679" y="89297"/>
                </a:lnTo>
                <a:lnTo>
                  <a:pt x="2598539" y="89297"/>
                </a:lnTo>
                <a:lnTo>
                  <a:pt x="2607468" y="89297"/>
                </a:lnTo>
                <a:lnTo>
                  <a:pt x="2625328" y="89297"/>
                </a:lnTo>
                <a:lnTo>
                  <a:pt x="2643187" y="98227"/>
                </a:lnTo>
                <a:lnTo>
                  <a:pt x="2652117" y="107156"/>
                </a:lnTo>
                <a:lnTo>
                  <a:pt x="2669976" y="107156"/>
                </a:lnTo>
                <a:lnTo>
                  <a:pt x="2687836" y="116086"/>
                </a:lnTo>
                <a:lnTo>
                  <a:pt x="2705695" y="116086"/>
                </a:lnTo>
                <a:lnTo>
                  <a:pt x="2723554" y="125016"/>
                </a:lnTo>
                <a:lnTo>
                  <a:pt x="2741414" y="125016"/>
                </a:lnTo>
                <a:lnTo>
                  <a:pt x="2759273" y="133945"/>
                </a:lnTo>
                <a:lnTo>
                  <a:pt x="2768203" y="133945"/>
                </a:lnTo>
                <a:lnTo>
                  <a:pt x="2786062" y="133945"/>
                </a:lnTo>
                <a:lnTo>
                  <a:pt x="2794992" y="142875"/>
                </a:lnTo>
                <a:lnTo>
                  <a:pt x="2803922" y="142875"/>
                </a:lnTo>
                <a:lnTo>
                  <a:pt x="2803922" y="133945"/>
                </a:lnTo>
                <a:lnTo>
                  <a:pt x="2812851" y="133945"/>
                </a:lnTo>
                <a:lnTo>
                  <a:pt x="2812851" y="133945"/>
                </a:lnTo>
                <a:lnTo>
                  <a:pt x="2821781" y="133945"/>
                </a:lnTo>
                <a:lnTo>
                  <a:pt x="2821781" y="133945"/>
                </a:lnTo>
                <a:lnTo>
                  <a:pt x="2821781" y="133945"/>
                </a:lnTo>
                <a:lnTo>
                  <a:pt x="2821781" y="133945"/>
                </a:lnTo>
                <a:lnTo>
                  <a:pt x="2821781" y="125016"/>
                </a:lnTo>
                <a:lnTo>
                  <a:pt x="2812851" y="125016"/>
                </a:lnTo>
                <a:lnTo>
                  <a:pt x="2812851" y="125016"/>
                </a:lnTo>
                <a:lnTo>
                  <a:pt x="2803922" y="116086"/>
                </a:lnTo>
                <a:lnTo>
                  <a:pt x="2794992" y="116086"/>
                </a:lnTo>
                <a:lnTo>
                  <a:pt x="2777132" y="116086"/>
                </a:lnTo>
                <a:lnTo>
                  <a:pt x="2759273" y="107156"/>
                </a:lnTo>
                <a:lnTo>
                  <a:pt x="2750343" y="107156"/>
                </a:lnTo>
                <a:lnTo>
                  <a:pt x="2723554" y="98227"/>
                </a:lnTo>
                <a:lnTo>
                  <a:pt x="2705695" y="98227"/>
                </a:lnTo>
                <a:lnTo>
                  <a:pt x="2687836" y="89297"/>
                </a:lnTo>
                <a:lnTo>
                  <a:pt x="2669976" y="80367"/>
                </a:lnTo>
                <a:lnTo>
                  <a:pt x="2643187" y="80367"/>
                </a:lnTo>
                <a:lnTo>
                  <a:pt x="2625328" y="71438"/>
                </a:lnTo>
                <a:lnTo>
                  <a:pt x="2598539" y="71438"/>
                </a:lnTo>
                <a:lnTo>
                  <a:pt x="2571750" y="62508"/>
                </a:lnTo>
                <a:lnTo>
                  <a:pt x="2553890" y="62508"/>
                </a:lnTo>
                <a:lnTo>
                  <a:pt x="2527101" y="53578"/>
                </a:lnTo>
                <a:lnTo>
                  <a:pt x="2500312" y="53578"/>
                </a:lnTo>
                <a:lnTo>
                  <a:pt x="2473523" y="53578"/>
                </a:lnTo>
                <a:lnTo>
                  <a:pt x="2446734" y="53578"/>
                </a:lnTo>
                <a:lnTo>
                  <a:pt x="2428875" y="53578"/>
                </a:lnTo>
                <a:lnTo>
                  <a:pt x="2402086" y="44649"/>
                </a:lnTo>
                <a:lnTo>
                  <a:pt x="2384226" y="44649"/>
                </a:lnTo>
                <a:lnTo>
                  <a:pt x="2357437" y="44649"/>
                </a:lnTo>
                <a:lnTo>
                  <a:pt x="2339578" y="44649"/>
                </a:lnTo>
                <a:lnTo>
                  <a:pt x="2312789" y="44649"/>
                </a:lnTo>
                <a:lnTo>
                  <a:pt x="2286000" y="44649"/>
                </a:lnTo>
                <a:lnTo>
                  <a:pt x="2259211" y="35719"/>
                </a:lnTo>
                <a:lnTo>
                  <a:pt x="2232422" y="35719"/>
                </a:lnTo>
                <a:lnTo>
                  <a:pt x="2205633" y="35719"/>
                </a:lnTo>
                <a:lnTo>
                  <a:pt x="2178844" y="35719"/>
                </a:lnTo>
                <a:lnTo>
                  <a:pt x="2152055" y="35719"/>
                </a:lnTo>
                <a:lnTo>
                  <a:pt x="2134195" y="35719"/>
                </a:lnTo>
                <a:lnTo>
                  <a:pt x="2107406" y="35719"/>
                </a:lnTo>
                <a:lnTo>
                  <a:pt x="2080617" y="35719"/>
                </a:lnTo>
                <a:lnTo>
                  <a:pt x="2053828" y="35719"/>
                </a:lnTo>
                <a:lnTo>
                  <a:pt x="2035969" y="44649"/>
                </a:lnTo>
                <a:lnTo>
                  <a:pt x="2009180" y="44649"/>
                </a:lnTo>
                <a:lnTo>
                  <a:pt x="1982391" y="53578"/>
                </a:lnTo>
                <a:lnTo>
                  <a:pt x="1955602" y="53578"/>
                </a:lnTo>
                <a:lnTo>
                  <a:pt x="1937742" y="62508"/>
                </a:lnTo>
                <a:lnTo>
                  <a:pt x="1910953" y="62508"/>
                </a:lnTo>
                <a:lnTo>
                  <a:pt x="1884164" y="71438"/>
                </a:lnTo>
                <a:lnTo>
                  <a:pt x="1866305" y="80367"/>
                </a:lnTo>
                <a:lnTo>
                  <a:pt x="1848445" y="80367"/>
                </a:lnTo>
                <a:lnTo>
                  <a:pt x="1821656" y="89297"/>
                </a:lnTo>
                <a:lnTo>
                  <a:pt x="1803797" y="98227"/>
                </a:lnTo>
                <a:lnTo>
                  <a:pt x="1777008" y="98227"/>
                </a:lnTo>
                <a:lnTo>
                  <a:pt x="1759149" y="107156"/>
                </a:lnTo>
                <a:lnTo>
                  <a:pt x="1732359" y="107156"/>
                </a:lnTo>
                <a:lnTo>
                  <a:pt x="1705570" y="116086"/>
                </a:lnTo>
                <a:lnTo>
                  <a:pt x="1687711" y="116086"/>
                </a:lnTo>
                <a:lnTo>
                  <a:pt x="1660922" y="125016"/>
                </a:lnTo>
                <a:lnTo>
                  <a:pt x="1634133" y="125016"/>
                </a:lnTo>
                <a:lnTo>
                  <a:pt x="1616273" y="125016"/>
                </a:lnTo>
                <a:lnTo>
                  <a:pt x="1589484" y="133945"/>
                </a:lnTo>
                <a:lnTo>
                  <a:pt x="1562695" y="133945"/>
                </a:lnTo>
                <a:lnTo>
                  <a:pt x="1544836" y="133945"/>
                </a:lnTo>
                <a:lnTo>
                  <a:pt x="1518047" y="133945"/>
                </a:lnTo>
                <a:lnTo>
                  <a:pt x="1491258" y="133945"/>
                </a:lnTo>
                <a:lnTo>
                  <a:pt x="1464469" y="133945"/>
                </a:lnTo>
                <a:lnTo>
                  <a:pt x="1446609" y="133945"/>
                </a:lnTo>
                <a:lnTo>
                  <a:pt x="1419820" y="133945"/>
                </a:lnTo>
                <a:lnTo>
                  <a:pt x="1393031" y="133945"/>
                </a:lnTo>
                <a:lnTo>
                  <a:pt x="1366242" y="133945"/>
                </a:lnTo>
                <a:lnTo>
                  <a:pt x="1339453" y="133945"/>
                </a:lnTo>
                <a:lnTo>
                  <a:pt x="1312664" y="125016"/>
                </a:lnTo>
                <a:lnTo>
                  <a:pt x="1285875" y="125016"/>
                </a:lnTo>
                <a:lnTo>
                  <a:pt x="1259086" y="125016"/>
                </a:lnTo>
                <a:lnTo>
                  <a:pt x="1232297" y="125016"/>
                </a:lnTo>
                <a:lnTo>
                  <a:pt x="1205508" y="116086"/>
                </a:lnTo>
                <a:lnTo>
                  <a:pt x="1178719" y="116086"/>
                </a:lnTo>
                <a:lnTo>
                  <a:pt x="1143000" y="107156"/>
                </a:lnTo>
                <a:lnTo>
                  <a:pt x="1116211" y="107156"/>
                </a:lnTo>
                <a:lnTo>
                  <a:pt x="1089422" y="107156"/>
                </a:lnTo>
                <a:lnTo>
                  <a:pt x="1062633" y="98227"/>
                </a:lnTo>
                <a:lnTo>
                  <a:pt x="1035844" y="89297"/>
                </a:lnTo>
                <a:lnTo>
                  <a:pt x="1009055" y="89297"/>
                </a:lnTo>
                <a:lnTo>
                  <a:pt x="982265" y="80367"/>
                </a:lnTo>
                <a:lnTo>
                  <a:pt x="955476" y="80367"/>
                </a:lnTo>
                <a:lnTo>
                  <a:pt x="928687" y="71438"/>
                </a:lnTo>
                <a:lnTo>
                  <a:pt x="901898" y="71438"/>
                </a:lnTo>
                <a:lnTo>
                  <a:pt x="875109" y="71438"/>
                </a:lnTo>
                <a:lnTo>
                  <a:pt x="848320" y="71438"/>
                </a:lnTo>
                <a:lnTo>
                  <a:pt x="821531" y="62508"/>
                </a:lnTo>
                <a:lnTo>
                  <a:pt x="794742" y="62508"/>
                </a:lnTo>
                <a:lnTo>
                  <a:pt x="767953" y="62508"/>
                </a:lnTo>
                <a:lnTo>
                  <a:pt x="741164" y="62508"/>
                </a:lnTo>
                <a:lnTo>
                  <a:pt x="714375" y="53578"/>
                </a:lnTo>
                <a:lnTo>
                  <a:pt x="687586" y="53578"/>
                </a:lnTo>
                <a:lnTo>
                  <a:pt x="660797" y="53578"/>
                </a:lnTo>
                <a:lnTo>
                  <a:pt x="642938" y="53578"/>
                </a:lnTo>
                <a:lnTo>
                  <a:pt x="616149" y="53578"/>
                </a:lnTo>
                <a:lnTo>
                  <a:pt x="589359" y="44649"/>
                </a:lnTo>
                <a:lnTo>
                  <a:pt x="562570" y="44649"/>
                </a:lnTo>
                <a:lnTo>
                  <a:pt x="535781" y="44649"/>
                </a:lnTo>
                <a:lnTo>
                  <a:pt x="517922" y="35719"/>
                </a:lnTo>
                <a:lnTo>
                  <a:pt x="491133" y="35719"/>
                </a:lnTo>
                <a:lnTo>
                  <a:pt x="473273" y="35719"/>
                </a:lnTo>
                <a:lnTo>
                  <a:pt x="455414" y="35719"/>
                </a:lnTo>
                <a:lnTo>
                  <a:pt x="428625" y="26789"/>
                </a:lnTo>
                <a:lnTo>
                  <a:pt x="410766" y="26789"/>
                </a:lnTo>
                <a:lnTo>
                  <a:pt x="392906" y="26789"/>
                </a:lnTo>
                <a:lnTo>
                  <a:pt x="375047" y="26789"/>
                </a:lnTo>
                <a:lnTo>
                  <a:pt x="348258" y="26789"/>
                </a:lnTo>
                <a:lnTo>
                  <a:pt x="330398" y="26789"/>
                </a:lnTo>
                <a:lnTo>
                  <a:pt x="312539" y="26789"/>
                </a:lnTo>
                <a:lnTo>
                  <a:pt x="294680" y="35719"/>
                </a:lnTo>
                <a:lnTo>
                  <a:pt x="276820" y="35719"/>
                </a:lnTo>
                <a:lnTo>
                  <a:pt x="258961" y="35719"/>
                </a:lnTo>
                <a:lnTo>
                  <a:pt x="250031" y="44649"/>
                </a:lnTo>
                <a:lnTo>
                  <a:pt x="232172" y="44649"/>
                </a:lnTo>
                <a:lnTo>
                  <a:pt x="214312" y="44649"/>
                </a:lnTo>
                <a:lnTo>
                  <a:pt x="196453" y="53578"/>
                </a:lnTo>
                <a:lnTo>
                  <a:pt x="187523" y="53578"/>
                </a:lnTo>
                <a:lnTo>
                  <a:pt x="169664" y="62508"/>
                </a:lnTo>
                <a:lnTo>
                  <a:pt x="151805" y="71438"/>
                </a:lnTo>
                <a:lnTo>
                  <a:pt x="133945" y="71438"/>
                </a:lnTo>
                <a:lnTo>
                  <a:pt x="116086" y="80367"/>
                </a:lnTo>
                <a:lnTo>
                  <a:pt x="98227" y="80367"/>
                </a:lnTo>
                <a:lnTo>
                  <a:pt x="89297" y="89297"/>
                </a:lnTo>
                <a:lnTo>
                  <a:pt x="71438" y="89297"/>
                </a:lnTo>
                <a:lnTo>
                  <a:pt x="53578" y="89297"/>
                </a:lnTo>
                <a:lnTo>
                  <a:pt x="35719" y="98227"/>
                </a:lnTo>
                <a:lnTo>
                  <a:pt x="17859" y="98227"/>
                </a:lnTo>
                <a:lnTo>
                  <a:pt x="8930" y="107156"/>
                </a:lnTo>
                <a:lnTo>
                  <a:pt x="0" y="107156"/>
                </a:lnTo>
                <a:lnTo>
                  <a:pt x="0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Active and Passive Transport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1009055" y="991195"/>
            <a:ext cx="71438" cy="491134"/>
          </a:xfrm>
          <a:custGeom>
            <a:avLst/>
            <a:gdLst/>
            <a:ahLst/>
            <a:cxnLst/>
            <a:rect l="0" t="0" r="0" b="0"/>
            <a:pathLst>
              <a:path w="71438" h="491134">
                <a:moveTo>
                  <a:pt x="71437" y="0"/>
                </a:move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8930"/>
                </a:lnTo>
                <a:lnTo>
                  <a:pt x="71437" y="26789"/>
                </a:lnTo>
                <a:lnTo>
                  <a:pt x="62507" y="53578"/>
                </a:lnTo>
                <a:lnTo>
                  <a:pt x="62507" y="80367"/>
                </a:lnTo>
                <a:lnTo>
                  <a:pt x="62507" y="116086"/>
                </a:lnTo>
                <a:lnTo>
                  <a:pt x="53578" y="160735"/>
                </a:lnTo>
                <a:lnTo>
                  <a:pt x="53578" y="196453"/>
                </a:lnTo>
                <a:lnTo>
                  <a:pt x="53578" y="241102"/>
                </a:lnTo>
                <a:lnTo>
                  <a:pt x="53578" y="276821"/>
                </a:lnTo>
                <a:lnTo>
                  <a:pt x="44648" y="321469"/>
                </a:lnTo>
                <a:lnTo>
                  <a:pt x="44648" y="357188"/>
                </a:lnTo>
                <a:lnTo>
                  <a:pt x="44648" y="383977"/>
                </a:lnTo>
                <a:lnTo>
                  <a:pt x="35718" y="410766"/>
                </a:lnTo>
                <a:lnTo>
                  <a:pt x="35718" y="428625"/>
                </a:lnTo>
                <a:lnTo>
                  <a:pt x="26789" y="455414"/>
                </a:lnTo>
                <a:lnTo>
                  <a:pt x="17859" y="464344"/>
                </a:lnTo>
                <a:lnTo>
                  <a:pt x="8929" y="482203"/>
                </a:lnTo>
                <a:lnTo>
                  <a:pt x="0" y="482203"/>
                </a:lnTo>
                <a:lnTo>
                  <a:pt x="0" y="491133"/>
                </a:lnTo>
                <a:lnTo>
                  <a:pt x="0" y="491133"/>
                </a:lnTo>
                <a:lnTo>
                  <a:pt x="0" y="49113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151930" y="1035844"/>
            <a:ext cx="187524" cy="428626"/>
          </a:xfrm>
          <a:custGeom>
            <a:avLst/>
            <a:gdLst/>
            <a:ahLst/>
            <a:cxnLst/>
            <a:rect l="0" t="0" r="0" b="0"/>
            <a:pathLst>
              <a:path w="187524" h="428626">
                <a:moveTo>
                  <a:pt x="0" y="0"/>
                </a:moveTo>
                <a:lnTo>
                  <a:pt x="0" y="0"/>
                </a:lnTo>
                <a:lnTo>
                  <a:pt x="8929" y="8929"/>
                </a:lnTo>
                <a:lnTo>
                  <a:pt x="17859" y="17859"/>
                </a:lnTo>
                <a:lnTo>
                  <a:pt x="26789" y="44648"/>
                </a:lnTo>
                <a:lnTo>
                  <a:pt x="35718" y="71437"/>
                </a:lnTo>
                <a:lnTo>
                  <a:pt x="53578" y="98226"/>
                </a:lnTo>
                <a:lnTo>
                  <a:pt x="62507" y="133945"/>
                </a:lnTo>
                <a:lnTo>
                  <a:pt x="80367" y="169664"/>
                </a:lnTo>
                <a:lnTo>
                  <a:pt x="98226" y="205383"/>
                </a:lnTo>
                <a:lnTo>
                  <a:pt x="107156" y="241101"/>
                </a:lnTo>
                <a:lnTo>
                  <a:pt x="125015" y="276820"/>
                </a:lnTo>
                <a:lnTo>
                  <a:pt x="133945" y="303609"/>
                </a:lnTo>
                <a:lnTo>
                  <a:pt x="151804" y="339328"/>
                </a:lnTo>
                <a:lnTo>
                  <a:pt x="160734" y="375047"/>
                </a:lnTo>
                <a:lnTo>
                  <a:pt x="169664" y="401836"/>
                </a:lnTo>
                <a:lnTo>
                  <a:pt x="178593" y="419695"/>
                </a:lnTo>
                <a:lnTo>
                  <a:pt x="187523" y="428625"/>
                </a:lnTo>
                <a:lnTo>
                  <a:pt x="187523" y="42862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080492" y="1285875"/>
            <a:ext cx="151806" cy="8931"/>
          </a:xfrm>
          <a:custGeom>
            <a:avLst/>
            <a:gdLst/>
            <a:ahLst/>
            <a:cxnLst/>
            <a:rect l="0" t="0" r="0" b="0"/>
            <a:pathLst>
              <a:path w="151806" h="8931">
                <a:moveTo>
                  <a:pt x="151805" y="8930"/>
                </a:moveTo>
                <a:lnTo>
                  <a:pt x="151805" y="8930"/>
                </a:lnTo>
                <a:lnTo>
                  <a:pt x="142875" y="8930"/>
                </a:lnTo>
                <a:lnTo>
                  <a:pt x="142875" y="8930"/>
                </a:lnTo>
                <a:lnTo>
                  <a:pt x="125016" y="8930"/>
                </a:lnTo>
                <a:lnTo>
                  <a:pt x="107156" y="0"/>
                </a:lnTo>
                <a:lnTo>
                  <a:pt x="89297" y="0"/>
                </a:lnTo>
                <a:lnTo>
                  <a:pt x="62508" y="0"/>
                </a:lnTo>
                <a:lnTo>
                  <a:pt x="35719" y="0"/>
                </a:lnTo>
                <a:lnTo>
                  <a:pt x="17859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446609" y="1250156"/>
            <a:ext cx="241103" cy="267892"/>
          </a:xfrm>
          <a:custGeom>
            <a:avLst/>
            <a:gdLst/>
            <a:ahLst/>
            <a:cxnLst/>
            <a:rect l="0" t="0" r="0" b="0"/>
            <a:pathLst>
              <a:path w="241103" h="267892">
                <a:moveTo>
                  <a:pt x="151805" y="17860"/>
                </a:moveTo>
                <a:lnTo>
                  <a:pt x="151805" y="8930"/>
                </a:lnTo>
                <a:lnTo>
                  <a:pt x="142875" y="8930"/>
                </a:lnTo>
                <a:lnTo>
                  <a:pt x="142875" y="8930"/>
                </a:lnTo>
                <a:lnTo>
                  <a:pt x="142875" y="0"/>
                </a:lnTo>
                <a:lnTo>
                  <a:pt x="125016" y="0"/>
                </a:lnTo>
                <a:lnTo>
                  <a:pt x="116086" y="0"/>
                </a:lnTo>
                <a:lnTo>
                  <a:pt x="98227" y="8930"/>
                </a:lnTo>
                <a:lnTo>
                  <a:pt x="80367" y="17860"/>
                </a:lnTo>
                <a:lnTo>
                  <a:pt x="62508" y="26789"/>
                </a:lnTo>
                <a:lnTo>
                  <a:pt x="44649" y="44649"/>
                </a:lnTo>
                <a:lnTo>
                  <a:pt x="26789" y="62508"/>
                </a:lnTo>
                <a:lnTo>
                  <a:pt x="17860" y="80367"/>
                </a:lnTo>
                <a:lnTo>
                  <a:pt x="8930" y="107157"/>
                </a:lnTo>
                <a:lnTo>
                  <a:pt x="0" y="125016"/>
                </a:lnTo>
                <a:lnTo>
                  <a:pt x="0" y="151805"/>
                </a:lnTo>
                <a:lnTo>
                  <a:pt x="0" y="169664"/>
                </a:lnTo>
                <a:lnTo>
                  <a:pt x="0" y="196453"/>
                </a:lnTo>
                <a:lnTo>
                  <a:pt x="8930" y="214313"/>
                </a:lnTo>
                <a:lnTo>
                  <a:pt x="17860" y="223242"/>
                </a:lnTo>
                <a:lnTo>
                  <a:pt x="26789" y="241102"/>
                </a:lnTo>
                <a:lnTo>
                  <a:pt x="44649" y="250031"/>
                </a:lnTo>
                <a:lnTo>
                  <a:pt x="53578" y="258961"/>
                </a:lnTo>
                <a:lnTo>
                  <a:pt x="71438" y="267891"/>
                </a:lnTo>
                <a:lnTo>
                  <a:pt x="89297" y="267891"/>
                </a:lnTo>
                <a:lnTo>
                  <a:pt x="107157" y="267891"/>
                </a:lnTo>
                <a:lnTo>
                  <a:pt x="133946" y="267891"/>
                </a:lnTo>
                <a:lnTo>
                  <a:pt x="151805" y="258961"/>
                </a:lnTo>
                <a:lnTo>
                  <a:pt x="169664" y="258961"/>
                </a:lnTo>
                <a:lnTo>
                  <a:pt x="196453" y="250031"/>
                </a:lnTo>
                <a:lnTo>
                  <a:pt x="214313" y="250031"/>
                </a:lnTo>
                <a:lnTo>
                  <a:pt x="241102" y="250031"/>
                </a:lnTo>
                <a:lnTo>
                  <a:pt x="241102" y="250031"/>
                </a:lnTo>
                <a:lnTo>
                  <a:pt x="241102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848445" y="1071562"/>
            <a:ext cx="53579" cy="508994"/>
          </a:xfrm>
          <a:custGeom>
            <a:avLst/>
            <a:gdLst/>
            <a:ahLst/>
            <a:cxnLst/>
            <a:rect l="0" t="0" r="0" b="0"/>
            <a:pathLst>
              <a:path w="53579" h="50899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9"/>
                </a:lnTo>
                <a:lnTo>
                  <a:pt x="0" y="71438"/>
                </a:lnTo>
                <a:lnTo>
                  <a:pt x="0" y="107157"/>
                </a:lnTo>
                <a:lnTo>
                  <a:pt x="0" y="142875"/>
                </a:lnTo>
                <a:lnTo>
                  <a:pt x="8930" y="178594"/>
                </a:lnTo>
                <a:lnTo>
                  <a:pt x="8930" y="214313"/>
                </a:lnTo>
                <a:lnTo>
                  <a:pt x="17859" y="258961"/>
                </a:lnTo>
                <a:lnTo>
                  <a:pt x="17859" y="303610"/>
                </a:lnTo>
                <a:lnTo>
                  <a:pt x="26789" y="339329"/>
                </a:lnTo>
                <a:lnTo>
                  <a:pt x="26789" y="383977"/>
                </a:lnTo>
                <a:lnTo>
                  <a:pt x="35719" y="410766"/>
                </a:lnTo>
                <a:lnTo>
                  <a:pt x="35719" y="446485"/>
                </a:lnTo>
                <a:lnTo>
                  <a:pt x="44649" y="473274"/>
                </a:lnTo>
                <a:lnTo>
                  <a:pt x="44649" y="491133"/>
                </a:lnTo>
                <a:lnTo>
                  <a:pt x="53578" y="500063"/>
                </a:lnTo>
                <a:lnTo>
                  <a:pt x="53578" y="508993"/>
                </a:lnTo>
                <a:lnTo>
                  <a:pt x="53578" y="5089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732359" y="1303734"/>
            <a:ext cx="303611" cy="26790"/>
          </a:xfrm>
          <a:custGeom>
            <a:avLst/>
            <a:gdLst/>
            <a:ahLst/>
            <a:cxnLst/>
            <a:rect l="0" t="0" r="0" b="0"/>
            <a:pathLst>
              <a:path w="303611" h="26790">
                <a:moveTo>
                  <a:pt x="303610" y="8930"/>
                </a:moveTo>
                <a:lnTo>
                  <a:pt x="303610" y="8930"/>
                </a:lnTo>
                <a:lnTo>
                  <a:pt x="303610" y="8930"/>
                </a:lnTo>
                <a:lnTo>
                  <a:pt x="294680" y="8930"/>
                </a:lnTo>
                <a:lnTo>
                  <a:pt x="294680" y="8930"/>
                </a:lnTo>
                <a:lnTo>
                  <a:pt x="276820" y="8930"/>
                </a:lnTo>
                <a:lnTo>
                  <a:pt x="267891" y="0"/>
                </a:lnTo>
                <a:lnTo>
                  <a:pt x="241102" y="0"/>
                </a:lnTo>
                <a:lnTo>
                  <a:pt x="223242" y="0"/>
                </a:lnTo>
                <a:lnTo>
                  <a:pt x="196453" y="0"/>
                </a:lnTo>
                <a:lnTo>
                  <a:pt x="169664" y="0"/>
                </a:lnTo>
                <a:lnTo>
                  <a:pt x="142875" y="0"/>
                </a:lnTo>
                <a:lnTo>
                  <a:pt x="116086" y="8930"/>
                </a:lnTo>
                <a:lnTo>
                  <a:pt x="98227" y="8930"/>
                </a:lnTo>
                <a:lnTo>
                  <a:pt x="71438" y="8930"/>
                </a:lnTo>
                <a:lnTo>
                  <a:pt x="53578" y="8930"/>
                </a:lnTo>
                <a:lnTo>
                  <a:pt x="35719" y="17860"/>
                </a:lnTo>
                <a:lnTo>
                  <a:pt x="1786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143125" y="1294805"/>
            <a:ext cx="8930" cy="258962"/>
          </a:xfrm>
          <a:custGeom>
            <a:avLst/>
            <a:gdLst/>
            <a:ahLst/>
            <a:cxnLst/>
            <a:rect l="0" t="0" r="0" b="0"/>
            <a:pathLst>
              <a:path w="8930" h="258962">
                <a:moveTo>
                  <a:pt x="0" y="0"/>
                </a:move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53578"/>
                </a:lnTo>
                <a:lnTo>
                  <a:pt x="0" y="80367"/>
                </a:lnTo>
                <a:lnTo>
                  <a:pt x="0" y="107156"/>
                </a:lnTo>
                <a:lnTo>
                  <a:pt x="0" y="133945"/>
                </a:lnTo>
                <a:lnTo>
                  <a:pt x="0" y="160734"/>
                </a:lnTo>
                <a:lnTo>
                  <a:pt x="0" y="187523"/>
                </a:lnTo>
                <a:lnTo>
                  <a:pt x="8929" y="205382"/>
                </a:lnTo>
                <a:lnTo>
                  <a:pt x="8929" y="232171"/>
                </a:lnTo>
                <a:lnTo>
                  <a:pt x="8929" y="241101"/>
                </a:lnTo>
                <a:lnTo>
                  <a:pt x="8929" y="258961"/>
                </a:lnTo>
                <a:lnTo>
                  <a:pt x="8929" y="258961"/>
                </a:lnTo>
                <a:lnTo>
                  <a:pt x="8929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2205633" y="115193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339578" y="1321594"/>
            <a:ext cx="267892" cy="223243"/>
          </a:xfrm>
          <a:custGeom>
            <a:avLst/>
            <a:gdLst/>
            <a:ahLst/>
            <a:cxnLst/>
            <a:rect l="0" t="0" r="0" b="0"/>
            <a:pathLst>
              <a:path w="267892" h="223243">
                <a:moveTo>
                  <a:pt x="0" y="17859"/>
                </a:move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8930" y="107156"/>
                </a:lnTo>
                <a:lnTo>
                  <a:pt x="17859" y="133945"/>
                </a:lnTo>
                <a:lnTo>
                  <a:pt x="17859" y="151804"/>
                </a:lnTo>
                <a:lnTo>
                  <a:pt x="26789" y="169664"/>
                </a:lnTo>
                <a:lnTo>
                  <a:pt x="35719" y="187523"/>
                </a:lnTo>
                <a:lnTo>
                  <a:pt x="44648" y="196453"/>
                </a:lnTo>
                <a:lnTo>
                  <a:pt x="53578" y="205382"/>
                </a:lnTo>
                <a:lnTo>
                  <a:pt x="62508" y="214312"/>
                </a:lnTo>
                <a:lnTo>
                  <a:pt x="62508" y="223242"/>
                </a:lnTo>
                <a:lnTo>
                  <a:pt x="71437" y="223242"/>
                </a:lnTo>
                <a:lnTo>
                  <a:pt x="80367" y="223242"/>
                </a:lnTo>
                <a:lnTo>
                  <a:pt x="80367" y="223242"/>
                </a:lnTo>
                <a:lnTo>
                  <a:pt x="89297" y="214312"/>
                </a:lnTo>
                <a:lnTo>
                  <a:pt x="98226" y="214312"/>
                </a:lnTo>
                <a:lnTo>
                  <a:pt x="107156" y="205382"/>
                </a:lnTo>
                <a:lnTo>
                  <a:pt x="116086" y="196453"/>
                </a:lnTo>
                <a:lnTo>
                  <a:pt x="125016" y="178593"/>
                </a:lnTo>
                <a:lnTo>
                  <a:pt x="133945" y="169664"/>
                </a:lnTo>
                <a:lnTo>
                  <a:pt x="142875" y="151804"/>
                </a:lnTo>
                <a:lnTo>
                  <a:pt x="160735" y="133945"/>
                </a:lnTo>
                <a:lnTo>
                  <a:pt x="169664" y="116086"/>
                </a:lnTo>
                <a:lnTo>
                  <a:pt x="187524" y="98226"/>
                </a:lnTo>
                <a:lnTo>
                  <a:pt x="196453" y="89297"/>
                </a:lnTo>
                <a:lnTo>
                  <a:pt x="205383" y="71437"/>
                </a:lnTo>
                <a:lnTo>
                  <a:pt x="223242" y="53578"/>
                </a:lnTo>
                <a:lnTo>
                  <a:pt x="232172" y="35719"/>
                </a:lnTo>
                <a:lnTo>
                  <a:pt x="241102" y="17859"/>
                </a:lnTo>
                <a:lnTo>
                  <a:pt x="250031" y="8929"/>
                </a:lnTo>
                <a:lnTo>
                  <a:pt x="258961" y="0"/>
                </a:lnTo>
                <a:lnTo>
                  <a:pt x="267891" y="0"/>
                </a:lnTo>
                <a:lnTo>
                  <a:pt x="267891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687836" y="1276945"/>
            <a:ext cx="196454" cy="285751"/>
          </a:xfrm>
          <a:custGeom>
            <a:avLst/>
            <a:gdLst/>
            <a:ahLst/>
            <a:cxnLst/>
            <a:rect l="0" t="0" r="0" b="0"/>
            <a:pathLst>
              <a:path w="196454" h="285751">
                <a:moveTo>
                  <a:pt x="0" y="107157"/>
                </a:moveTo>
                <a:lnTo>
                  <a:pt x="0" y="107157"/>
                </a:lnTo>
                <a:lnTo>
                  <a:pt x="8930" y="107157"/>
                </a:lnTo>
                <a:lnTo>
                  <a:pt x="17859" y="98227"/>
                </a:lnTo>
                <a:lnTo>
                  <a:pt x="35719" y="98227"/>
                </a:lnTo>
                <a:lnTo>
                  <a:pt x="44648" y="98227"/>
                </a:lnTo>
                <a:lnTo>
                  <a:pt x="62508" y="89297"/>
                </a:lnTo>
                <a:lnTo>
                  <a:pt x="71437" y="89297"/>
                </a:lnTo>
                <a:lnTo>
                  <a:pt x="89297" y="80368"/>
                </a:lnTo>
                <a:lnTo>
                  <a:pt x="98227" y="71438"/>
                </a:lnTo>
                <a:lnTo>
                  <a:pt x="107156" y="62508"/>
                </a:lnTo>
                <a:lnTo>
                  <a:pt x="116086" y="53578"/>
                </a:lnTo>
                <a:lnTo>
                  <a:pt x="125015" y="35719"/>
                </a:lnTo>
                <a:lnTo>
                  <a:pt x="133945" y="26789"/>
                </a:lnTo>
                <a:lnTo>
                  <a:pt x="133945" y="17860"/>
                </a:lnTo>
                <a:lnTo>
                  <a:pt x="125015" y="8930"/>
                </a:lnTo>
                <a:lnTo>
                  <a:pt x="125015" y="0"/>
                </a:lnTo>
                <a:lnTo>
                  <a:pt x="116086" y="0"/>
                </a:lnTo>
                <a:lnTo>
                  <a:pt x="98227" y="0"/>
                </a:lnTo>
                <a:lnTo>
                  <a:pt x="89297" y="8930"/>
                </a:lnTo>
                <a:lnTo>
                  <a:pt x="71437" y="17860"/>
                </a:lnTo>
                <a:lnTo>
                  <a:pt x="62508" y="26789"/>
                </a:lnTo>
                <a:lnTo>
                  <a:pt x="53578" y="53578"/>
                </a:lnTo>
                <a:lnTo>
                  <a:pt x="44648" y="71438"/>
                </a:lnTo>
                <a:lnTo>
                  <a:pt x="44648" y="98227"/>
                </a:lnTo>
                <a:lnTo>
                  <a:pt x="44648" y="125016"/>
                </a:lnTo>
                <a:lnTo>
                  <a:pt x="44648" y="151805"/>
                </a:lnTo>
                <a:lnTo>
                  <a:pt x="53578" y="178594"/>
                </a:lnTo>
                <a:lnTo>
                  <a:pt x="62508" y="196453"/>
                </a:lnTo>
                <a:lnTo>
                  <a:pt x="80367" y="223242"/>
                </a:lnTo>
                <a:lnTo>
                  <a:pt x="89297" y="241102"/>
                </a:lnTo>
                <a:lnTo>
                  <a:pt x="107156" y="258961"/>
                </a:lnTo>
                <a:lnTo>
                  <a:pt x="116086" y="267891"/>
                </a:lnTo>
                <a:lnTo>
                  <a:pt x="133945" y="276821"/>
                </a:lnTo>
                <a:lnTo>
                  <a:pt x="151804" y="276821"/>
                </a:lnTo>
                <a:lnTo>
                  <a:pt x="178593" y="285750"/>
                </a:lnTo>
                <a:lnTo>
                  <a:pt x="187523" y="285750"/>
                </a:lnTo>
                <a:lnTo>
                  <a:pt x="196453" y="285750"/>
                </a:lnTo>
                <a:lnTo>
                  <a:pt x="196453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4813101" y="1098351"/>
            <a:ext cx="62509" cy="553642"/>
          </a:xfrm>
          <a:custGeom>
            <a:avLst/>
            <a:gdLst/>
            <a:ahLst/>
            <a:cxnLst/>
            <a:rect l="0" t="0" r="0" b="0"/>
            <a:pathLst>
              <a:path w="62509" h="553642">
                <a:moveTo>
                  <a:pt x="0" y="0"/>
                </a:moveTo>
                <a:lnTo>
                  <a:pt x="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8930" y="53579"/>
                </a:lnTo>
                <a:lnTo>
                  <a:pt x="8930" y="80368"/>
                </a:lnTo>
                <a:lnTo>
                  <a:pt x="8930" y="125016"/>
                </a:lnTo>
                <a:lnTo>
                  <a:pt x="17860" y="160735"/>
                </a:lnTo>
                <a:lnTo>
                  <a:pt x="17860" y="214313"/>
                </a:lnTo>
                <a:lnTo>
                  <a:pt x="26789" y="267891"/>
                </a:lnTo>
                <a:lnTo>
                  <a:pt x="26789" y="321469"/>
                </a:lnTo>
                <a:lnTo>
                  <a:pt x="35719" y="375047"/>
                </a:lnTo>
                <a:lnTo>
                  <a:pt x="44649" y="428625"/>
                </a:lnTo>
                <a:lnTo>
                  <a:pt x="53578" y="473274"/>
                </a:lnTo>
                <a:lnTo>
                  <a:pt x="53578" y="508993"/>
                </a:lnTo>
                <a:lnTo>
                  <a:pt x="62508" y="535782"/>
                </a:lnTo>
                <a:lnTo>
                  <a:pt x="62508" y="553641"/>
                </a:lnTo>
                <a:lnTo>
                  <a:pt x="62508" y="55364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4830961" y="973336"/>
            <a:ext cx="312540" cy="455415"/>
          </a:xfrm>
          <a:custGeom>
            <a:avLst/>
            <a:gdLst/>
            <a:ahLst/>
            <a:cxnLst/>
            <a:rect l="0" t="0" r="0" b="0"/>
            <a:pathLst>
              <a:path w="312540" h="455415">
                <a:moveTo>
                  <a:pt x="53578" y="26789"/>
                </a:moveTo>
                <a:lnTo>
                  <a:pt x="53578" y="26789"/>
                </a:lnTo>
                <a:lnTo>
                  <a:pt x="62508" y="17859"/>
                </a:lnTo>
                <a:lnTo>
                  <a:pt x="71437" y="17859"/>
                </a:lnTo>
                <a:lnTo>
                  <a:pt x="80367" y="8930"/>
                </a:lnTo>
                <a:lnTo>
                  <a:pt x="98227" y="0"/>
                </a:lnTo>
                <a:lnTo>
                  <a:pt x="116086" y="8930"/>
                </a:lnTo>
                <a:lnTo>
                  <a:pt x="133945" y="8930"/>
                </a:lnTo>
                <a:lnTo>
                  <a:pt x="151805" y="26789"/>
                </a:lnTo>
                <a:lnTo>
                  <a:pt x="178594" y="44648"/>
                </a:lnTo>
                <a:lnTo>
                  <a:pt x="205383" y="62508"/>
                </a:lnTo>
                <a:lnTo>
                  <a:pt x="241102" y="89297"/>
                </a:lnTo>
                <a:lnTo>
                  <a:pt x="258961" y="116086"/>
                </a:lnTo>
                <a:lnTo>
                  <a:pt x="285750" y="142875"/>
                </a:lnTo>
                <a:lnTo>
                  <a:pt x="303609" y="169664"/>
                </a:lnTo>
                <a:lnTo>
                  <a:pt x="312539" y="205383"/>
                </a:lnTo>
                <a:lnTo>
                  <a:pt x="312539" y="232172"/>
                </a:lnTo>
                <a:lnTo>
                  <a:pt x="312539" y="250031"/>
                </a:lnTo>
                <a:lnTo>
                  <a:pt x="303609" y="276820"/>
                </a:lnTo>
                <a:lnTo>
                  <a:pt x="294680" y="294680"/>
                </a:lnTo>
                <a:lnTo>
                  <a:pt x="276820" y="312539"/>
                </a:lnTo>
                <a:lnTo>
                  <a:pt x="258961" y="330398"/>
                </a:lnTo>
                <a:lnTo>
                  <a:pt x="241102" y="348258"/>
                </a:lnTo>
                <a:lnTo>
                  <a:pt x="214312" y="366117"/>
                </a:lnTo>
                <a:lnTo>
                  <a:pt x="187523" y="375047"/>
                </a:lnTo>
                <a:lnTo>
                  <a:pt x="160734" y="392906"/>
                </a:lnTo>
                <a:lnTo>
                  <a:pt x="133945" y="401836"/>
                </a:lnTo>
                <a:lnTo>
                  <a:pt x="107156" y="419695"/>
                </a:lnTo>
                <a:lnTo>
                  <a:pt x="80367" y="428625"/>
                </a:lnTo>
                <a:lnTo>
                  <a:pt x="53578" y="437555"/>
                </a:lnTo>
                <a:lnTo>
                  <a:pt x="26789" y="446484"/>
                </a:lnTo>
                <a:lnTo>
                  <a:pt x="8929" y="455414"/>
                </a:lnTo>
                <a:lnTo>
                  <a:pt x="0" y="455414"/>
                </a:lnTo>
                <a:lnTo>
                  <a:pt x="0" y="45541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5188148" y="1339453"/>
            <a:ext cx="267892" cy="303610"/>
          </a:xfrm>
          <a:custGeom>
            <a:avLst/>
            <a:gdLst/>
            <a:ahLst/>
            <a:cxnLst/>
            <a:rect l="0" t="0" r="0" b="0"/>
            <a:pathLst>
              <a:path w="267892" h="303610">
                <a:moveTo>
                  <a:pt x="133946" y="0"/>
                </a:moveTo>
                <a:lnTo>
                  <a:pt x="133946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7" y="0"/>
                </a:lnTo>
                <a:lnTo>
                  <a:pt x="89297" y="8930"/>
                </a:lnTo>
                <a:lnTo>
                  <a:pt x="62508" y="26789"/>
                </a:lnTo>
                <a:lnTo>
                  <a:pt x="44649" y="44649"/>
                </a:lnTo>
                <a:lnTo>
                  <a:pt x="26790" y="62508"/>
                </a:lnTo>
                <a:lnTo>
                  <a:pt x="17860" y="89297"/>
                </a:lnTo>
                <a:lnTo>
                  <a:pt x="8930" y="125016"/>
                </a:lnTo>
                <a:lnTo>
                  <a:pt x="0" y="151805"/>
                </a:lnTo>
                <a:lnTo>
                  <a:pt x="0" y="178594"/>
                </a:lnTo>
                <a:lnTo>
                  <a:pt x="8930" y="196453"/>
                </a:lnTo>
                <a:lnTo>
                  <a:pt x="17860" y="223242"/>
                </a:lnTo>
                <a:lnTo>
                  <a:pt x="26790" y="241102"/>
                </a:lnTo>
                <a:lnTo>
                  <a:pt x="44649" y="250031"/>
                </a:lnTo>
                <a:lnTo>
                  <a:pt x="62508" y="258961"/>
                </a:lnTo>
                <a:lnTo>
                  <a:pt x="80368" y="258961"/>
                </a:lnTo>
                <a:lnTo>
                  <a:pt x="98227" y="250031"/>
                </a:lnTo>
                <a:lnTo>
                  <a:pt x="116086" y="241102"/>
                </a:lnTo>
                <a:lnTo>
                  <a:pt x="125016" y="223242"/>
                </a:lnTo>
                <a:lnTo>
                  <a:pt x="142875" y="205383"/>
                </a:lnTo>
                <a:lnTo>
                  <a:pt x="151805" y="178594"/>
                </a:lnTo>
                <a:lnTo>
                  <a:pt x="160735" y="160734"/>
                </a:lnTo>
                <a:lnTo>
                  <a:pt x="169665" y="133945"/>
                </a:lnTo>
                <a:lnTo>
                  <a:pt x="169665" y="107156"/>
                </a:lnTo>
                <a:lnTo>
                  <a:pt x="178594" y="89297"/>
                </a:lnTo>
                <a:lnTo>
                  <a:pt x="178594" y="71438"/>
                </a:lnTo>
                <a:lnTo>
                  <a:pt x="178594" y="53578"/>
                </a:lnTo>
                <a:lnTo>
                  <a:pt x="178594" y="44649"/>
                </a:lnTo>
                <a:lnTo>
                  <a:pt x="178594" y="35719"/>
                </a:lnTo>
                <a:lnTo>
                  <a:pt x="178594" y="26789"/>
                </a:lnTo>
                <a:lnTo>
                  <a:pt x="187524" y="26789"/>
                </a:lnTo>
                <a:lnTo>
                  <a:pt x="187524" y="35719"/>
                </a:lnTo>
                <a:lnTo>
                  <a:pt x="187524" y="44649"/>
                </a:lnTo>
                <a:lnTo>
                  <a:pt x="196454" y="62508"/>
                </a:lnTo>
                <a:lnTo>
                  <a:pt x="205383" y="80367"/>
                </a:lnTo>
                <a:lnTo>
                  <a:pt x="214313" y="107156"/>
                </a:lnTo>
                <a:lnTo>
                  <a:pt x="223243" y="133945"/>
                </a:lnTo>
                <a:lnTo>
                  <a:pt x="232172" y="160734"/>
                </a:lnTo>
                <a:lnTo>
                  <a:pt x="241102" y="187523"/>
                </a:lnTo>
                <a:lnTo>
                  <a:pt x="250032" y="223242"/>
                </a:lnTo>
                <a:lnTo>
                  <a:pt x="258961" y="250031"/>
                </a:lnTo>
                <a:lnTo>
                  <a:pt x="267891" y="276820"/>
                </a:lnTo>
                <a:lnTo>
                  <a:pt x="267891" y="294680"/>
                </a:lnTo>
                <a:lnTo>
                  <a:pt x="267891" y="303609"/>
                </a:lnTo>
                <a:lnTo>
                  <a:pt x="267891" y="30360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5598914" y="1312664"/>
            <a:ext cx="205383" cy="339329"/>
          </a:xfrm>
          <a:custGeom>
            <a:avLst/>
            <a:gdLst/>
            <a:ahLst/>
            <a:cxnLst/>
            <a:rect l="0" t="0" r="0" b="0"/>
            <a:pathLst>
              <a:path w="205383" h="339329">
                <a:moveTo>
                  <a:pt x="11608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8930"/>
                </a:lnTo>
                <a:lnTo>
                  <a:pt x="71437" y="8930"/>
                </a:lnTo>
                <a:lnTo>
                  <a:pt x="62507" y="26789"/>
                </a:lnTo>
                <a:lnTo>
                  <a:pt x="44648" y="35719"/>
                </a:lnTo>
                <a:lnTo>
                  <a:pt x="35718" y="44649"/>
                </a:lnTo>
                <a:lnTo>
                  <a:pt x="17859" y="62508"/>
                </a:lnTo>
                <a:lnTo>
                  <a:pt x="17859" y="80367"/>
                </a:lnTo>
                <a:lnTo>
                  <a:pt x="8929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8929" y="133945"/>
                </a:lnTo>
                <a:lnTo>
                  <a:pt x="8929" y="142875"/>
                </a:lnTo>
                <a:lnTo>
                  <a:pt x="17859" y="160734"/>
                </a:lnTo>
                <a:lnTo>
                  <a:pt x="26789" y="169664"/>
                </a:lnTo>
                <a:lnTo>
                  <a:pt x="35718" y="187523"/>
                </a:lnTo>
                <a:lnTo>
                  <a:pt x="53578" y="196453"/>
                </a:lnTo>
                <a:lnTo>
                  <a:pt x="71437" y="214312"/>
                </a:lnTo>
                <a:lnTo>
                  <a:pt x="89297" y="223242"/>
                </a:lnTo>
                <a:lnTo>
                  <a:pt x="116086" y="241102"/>
                </a:lnTo>
                <a:lnTo>
                  <a:pt x="133945" y="250031"/>
                </a:lnTo>
                <a:lnTo>
                  <a:pt x="151804" y="258961"/>
                </a:lnTo>
                <a:lnTo>
                  <a:pt x="169664" y="267891"/>
                </a:lnTo>
                <a:lnTo>
                  <a:pt x="178593" y="285750"/>
                </a:lnTo>
                <a:lnTo>
                  <a:pt x="196453" y="294680"/>
                </a:lnTo>
                <a:lnTo>
                  <a:pt x="196453" y="303609"/>
                </a:lnTo>
                <a:lnTo>
                  <a:pt x="205382" y="312539"/>
                </a:lnTo>
                <a:lnTo>
                  <a:pt x="205382" y="321469"/>
                </a:lnTo>
                <a:lnTo>
                  <a:pt x="205382" y="330398"/>
                </a:lnTo>
                <a:lnTo>
                  <a:pt x="196453" y="330398"/>
                </a:lnTo>
                <a:lnTo>
                  <a:pt x="187523" y="339328"/>
                </a:lnTo>
                <a:lnTo>
                  <a:pt x="169664" y="339328"/>
                </a:lnTo>
                <a:lnTo>
                  <a:pt x="160734" y="339328"/>
                </a:lnTo>
                <a:lnTo>
                  <a:pt x="142875" y="339328"/>
                </a:lnTo>
                <a:lnTo>
                  <a:pt x="125015" y="339328"/>
                </a:lnTo>
                <a:lnTo>
                  <a:pt x="107156" y="339328"/>
                </a:lnTo>
                <a:lnTo>
                  <a:pt x="80367" y="339328"/>
                </a:lnTo>
                <a:lnTo>
                  <a:pt x="62507" y="339328"/>
                </a:lnTo>
                <a:lnTo>
                  <a:pt x="44648" y="339328"/>
                </a:lnTo>
                <a:lnTo>
                  <a:pt x="26789" y="330398"/>
                </a:lnTo>
                <a:lnTo>
                  <a:pt x="17859" y="330398"/>
                </a:lnTo>
                <a:lnTo>
                  <a:pt x="0" y="330398"/>
                </a:lnTo>
                <a:lnTo>
                  <a:pt x="0" y="3303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5893593" y="1285875"/>
            <a:ext cx="196454" cy="375048"/>
          </a:xfrm>
          <a:custGeom>
            <a:avLst/>
            <a:gdLst/>
            <a:ahLst/>
            <a:cxnLst/>
            <a:rect l="0" t="0" r="0" b="0"/>
            <a:pathLst>
              <a:path w="196454" h="375048">
                <a:moveTo>
                  <a:pt x="107157" y="0"/>
                </a:moveTo>
                <a:lnTo>
                  <a:pt x="107157" y="0"/>
                </a:lnTo>
                <a:lnTo>
                  <a:pt x="107157" y="0"/>
                </a:lnTo>
                <a:lnTo>
                  <a:pt x="98227" y="0"/>
                </a:lnTo>
                <a:lnTo>
                  <a:pt x="89297" y="0"/>
                </a:lnTo>
                <a:lnTo>
                  <a:pt x="71438" y="8930"/>
                </a:lnTo>
                <a:lnTo>
                  <a:pt x="62508" y="17859"/>
                </a:lnTo>
                <a:lnTo>
                  <a:pt x="44649" y="26789"/>
                </a:lnTo>
                <a:lnTo>
                  <a:pt x="35719" y="35719"/>
                </a:lnTo>
                <a:lnTo>
                  <a:pt x="17860" y="44648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6"/>
                </a:lnTo>
                <a:lnTo>
                  <a:pt x="17860" y="125016"/>
                </a:lnTo>
                <a:lnTo>
                  <a:pt x="26789" y="142875"/>
                </a:lnTo>
                <a:lnTo>
                  <a:pt x="35719" y="160734"/>
                </a:lnTo>
                <a:lnTo>
                  <a:pt x="53578" y="178594"/>
                </a:lnTo>
                <a:lnTo>
                  <a:pt x="71438" y="196453"/>
                </a:lnTo>
                <a:lnTo>
                  <a:pt x="98227" y="214312"/>
                </a:lnTo>
                <a:lnTo>
                  <a:pt x="116086" y="232172"/>
                </a:lnTo>
                <a:lnTo>
                  <a:pt x="133946" y="250031"/>
                </a:lnTo>
                <a:lnTo>
                  <a:pt x="151805" y="267891"/>
                </a:lnTo>
                <a:lnTo>
                  <a:pt x="160735" y="294680"/>
                </a:lnTo>
                <a:lnTo>
                  <a:pt x="178594" y="303609"/>
                </a:lnTo>
                <a:lnTo>
                  <a:pt x="187524" y="321469"/>
                </a:lnTo>
                <a:lnTo>
                  <a:pt x="187524" y="339328"/>
                </a:lnTo>
                <a:lnTo>
                  <a:pt x="196453" y="348258"/>
                </a:lnTo>
                <a:lnTo>
                  <a:pt x="187524" y="366117"/>
                </a:lnTo>
                <a:lnTo>
                  <a:pt x="187524" y="375047"/>
                </a:lnTo>
                <a:lnTo>
                  <a:pt x="178594" y="375047"/>
                </a:lnTo>
                <a:lnTo>
                  <a:pt x="169664" y="375047"/>
                </a:lnTo>
                <a:lnTo>
                  <a:pt x="151805" y="375047"/>
                </a:lnTo>
                <a:lnTo>
                  <a:pt x="133946" y="366117"/>
                </a:lnTo>
                <a:lnTo>
                  <a:pt x="116086" y="357187"/>
                </a:lnTo>
                <a:lnTo>
                  <a:pt x="98227" y="348258"/>
                </a:lnTo>
                <a:lnTo>
                  <a:pt x="71438" y="339328"/>
                </a:lnTo>
                <a:lnTo>
                  <a:pt x="53578" y="330398"/>
                </a:lnTo>
                <a:lnTo>
                  <a:pt x="35719" y="330398"/>
                </a:lnTo>
                <a:lnTo>
                  <a:pt x="17860" y="321469"/>
                </a:lnTo>
                <a:lnTo>
                  <a:pt x="8930" y="321469"/>
                </a:lnTo>
                <a:lnTo>
                  <a:pt x="0" y="321469"/>
                </a:lnTo>
                <a:lnTo>
                  <a:pt x="0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6232921" y="1366242"/>
            <a:ext cx="26791" cy="267892"/>
          </a:xfrm>
          <a:custGeom>
            <a:avLst/>
            <a:gdLst/>
            <a:ahLst/>
            <a:cxnLst/>
            <a:rect l="0" t="0" r="0" b="0"/>
            <a:pathLst>
              <a:path w="26791" h="267892">
                <a:moveTo>
                  <a:pt x="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17860"/>
                </a:lnTo>
                <a:lnTo>
                  <a:pt x="8930" y="26789"/>
                </a:lnTo>
                <a:lnTo>
                  <a:pt x="17860" y="53578"/>
                </a:lnTo>
                <a:lnTo>
                  <a:pt x="17860" y="80367"/>
                </a:lnTo>
                <a:lnTo>
                  <a:pt x="17860" y="107156"/>
                </a:lnTo>
                <a:lnTo>
                  <a:pt x="26790" y="133945"/>
                </a:lnTo>
                <a:lnTo>
                  <a:pt x="26790" y="160734"/>
                </a:lnTo>
                <a:lnTo>
                  <a:pt x="26790" y="187524"/>
                </a:lnTo>
                <a:lnTo>
                  <a:pt x="17860" y="214313"/>
                </a:lnTo>
                <a:lnTo>
                  <a:pt x="17860" y="232172"/>
                </a:lnTo>
                <a:lnTo>
                  <a:pt x="17860" y="250031"/>
                </a:lnTo>
                <a:lnTo>
                  <a:pt x="17860" y="267891"/>
                </a:lnTo>
                <a:lnTo>
                  <a:pt x="17860" y="267891"/>
                </a:lnTo>
                <a:lnTo>
                  <a:pt x="17860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6402586" y="1348383"/>
            <a:ext cx="8930" cy="89298"/>
          </a:xfrm>
          <a:custGeom>
            <a:avLst/>
            <a:gdLst/>
            <a:ahLst/>
            <a:cxnLst/>
            <a:rect l="0" t="0" r="0" b="0"/>
            <a:pathLst>
              <a:path w="8930" h="89298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29" y="17859"/>
                </a:lnTo>
                <a:lnTo>
                  <a:pt x="8929" y="35719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8929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6429375" y="1419820"/>
            <a:ext cx="142875" cy="232173"/>
          </a:xfrm>
          <a:custGeom>
            <a:avLst/>
            <a:gdLst/>
            <a:ahLst/>
            <a:cxnLst/>
            <a:rect l="0" t="0" r="0" b="0"/>
            <a:pathLst>
              <a:path w="142875" h="232173">
                <a:moveTo>
                  <a:pt x="0" y="214313"/>
                </a:moveTo>
                <a:lnTo>
                  <a:pt x="0" y="214313"/>
                </a:lnTo>
                <a:lnTo>
                  <a:pt x="8929" y="214313"/>
                </a:lnTo>
                <a:lnTo>
                  <a:pt x="8929" y="223242"/>
                </a:lnTo>
                <a:lnTo>
                  <a:pt x="8929" y="223242"/>
                </a:lnTo>
                <a:lnTo>
                  <a:pt x="17859" y="232172"/>
                </a:lnTo>
                <a:lnTo>
                  <a:pt x="17859" y="223242"/>
                </a:lnTo>
                <a:lnTo>
                  <a:pt x="26789" y="223242"/>
                </a:lnTo>
                <a:lnTo>
                  <a:pt x="26789" y="214313"/>
                </a:lnTo>
                <a:lnTo>
                  <a:pt x="35718" y="205383"/>
                </a:lnTo>
                <a:lnTo>
                  <a:pt x="44648" y="187524"/>
                </a:lnTo>
                <a:lnTo>
                  <a:pt x="53578" y="169664"/>
                </a:lnTo>
                <a:lnTo>
                  <a:pt x="62507" y="151805"/>
                </a:lnTo>
                <a:lnTo>
                  <a:pt x="71437" y="133946"/>
                </a:lnTo>
                <a:lnTo>
                  <a:pt x="80366" y="116086"/>
                </a:lnTo>
                <a:lnTo>
                  <a:pt x="98226" y="89297"/>
                </a:lnTo>
                <a:lnTo>
                  <a:pt x="107155" y="71438"/>
                </a:lnTo>
                <a:lnTo>
                  <a:pt x="116085" y="53578"/>
                </a:lnTo>
                <a:lnTo>
                  <a:pt x="125015" y="26789"/>
                </a:lnTo>
                <a:lnTo>
                  <a:pt x="133945" y="17860"/>
                </a:lnTo>
                <a:lnTo>
                  <a:pt x="142874" y="0"/>
                </a:lnTo>
                <a:lnTo>
                  <a:pt x="142874" y="0"/>
                </a:lnTo>
                <a:lnTo>
                  <a:pt x="14287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6438304" y="1330523"/>
            <a:ext cx="17861" cy="276822"/>
          </a:xfrm>
          <a:custGeom>
            <a:avLst/>
            <a:gdLst/>
            <a:ahLst/>
            <a:cxnLst/>
            <a:rect l="0" t="0" r="0" b="0"/>
            <a:pathLst>
              <a:path w="17861" h="276822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17860" y="26790"/>
                </a:lnTo>
                <a:lnTo>
                  <a:pt x="17860" y="44649"/>
                </a:lnTo>
                <a:lnTo>
                  <a:pt x="17860" y="62508"/>
                </a:lnTo>
                <a:lnTo>
                  <a:pt x="17860" y="89297"/>
                </a:lnTo>
                <a:lnTo>
                  <a:pt x="17860" y="107157"/>
                </a:lnTo>
                <a:lnTo>
                  <a:pt x="8930" y="133946"/>
                </a:lnTo>
                <a:lnTo>
                  <a:pt x="8930" y="160735"/>
                </a:lnTo>
                <a:lnTo>
                  <a:pt x="8930" y="187524"/>
                </a:lnTo>
                <a:lnTo>
                  <a:pt x="8930" y="223243"/>
                </a:lnTo>
                <a:lnTo>
                  <a:pt x="8930" y="250032"/>
                </a:lnTo>
                <a:lnTo>
                  <a:pt x="0" y="276821"/>
                </a:lnTo>
                <a:lnTo>
                  <a:pt x="0" y="276821"/>
                </a:lnTo>
                <a:lnTo>
                  <a:pt x="0" y="27682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6429375" y="1348383"/>
            <a:ext cx="26790" cy="267891"/>
          </a:xfrm>
          <a:custGeom>
            <a:avLst/>
            <a:gdLst/>
            <a:ahLst/>
            <a:cxnLst/>
            <a:rect l="0" t="0" r="0" b="0"/>
            <a:pathLst>
              <a:path w="26790" h="267891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62508"/>
                </a:lnTo>
                <a:lnTo>
                  <a:pt x="0" y="80367"/>
                </a:lnTo>
                <a:lnTo>
                  <a:pt x="0" y="107156"/>
                </a:lnTo>
                <a:lnTo>
                  <a:pt x="8929" y="133945"/>
                </a:lnTo>
                <a:lnTo>
                  <a:pt x="8929" y="160734"/>
                </a:lnTo>
                <a:lnTo>
                  <a:pt x="8929" y="187523"/>
                </a:lnTo>
                <a:lnTo>
                  <a:pt x="17859" y="214312"/>
                </a:lnTo>
                <a:lnTo>
                  <a:pt x="17859" y="232172"/>
                </a:lnTo>
                <a:lnTo>
                  <a:pt x="26789" y="250031"/>
                </a:lnTo>
                <a:lnTo>
                  <a:pt x="26789" y="258961"/>
                </a:lnTo>
                <a:lnTo>
                  <a:pt x="26789" y="267890"/>
                </a:lnTo>
                <a:lnTo>
                  <a:pt x="26789" y="26789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6572249" y="1312664"/>
            <a:ext cx="53579" cy="125017"/>
          </a:xfrm>
          <a:custGeom>
            <a:avLst/>
            <a:gdLst/>
            <a:ahLst/>
            <a:cxnLst/>
            <a:rect l="0" t="0" r="0" b="0"/>
            <a:pathLst>
              <a:path w="53579" h="125017">
                <a:moveTo>
                  <a:pt x="0" y="125016"/>
                </a:moveTo>
                <a:lnTo>
                  <a:pt x="0" y="125016"/>
                </a:lnTo>
                <a:lnTo>
                  <a:pt x="0" y="116086"/>
                </a:lnTo>
                <a:lnTo>
                  <a:pt x="0" y="116086"/>
                </a:lnTo>
                <a:lnTo>
                  <a:pt x="0" y="107156"/>
                </a:lnTo>
                <a:lnTo>
                  <a:pt x="8930" y="107156"/>
                </a:lnTo>
                <a:lnTo>
                  <a:pt x="8930" y="98227"/>
                </a:lnTo>
                <a:lnTo>
                  <a:pt x="17860" y="98227"/>
                </a:lnTo>
                <a:lnTo>
                  <a:pt x="17860" y="89297"/>
                </a:lnTo>
                <a:lnTo>
                  <a:pt x="26789" y="80367"/>
                </a:lnTo>
                <a:lnTo>
                  <a:pt x="26789" y="71438"/>
                </a:lnTo>
                <a:lnTo>
                  <a:pt x="35719" y="53578"/>
                </a:lnTo>
                <a:lnTo>
                  <a:pt x="44649" y="44649"/>
                </a:lnTo>
                <a:lnTo>
                  <a:pt x="44649" y="35719"/>
                </a:lnTo>
                <a:lnTo>
                  <a:pt x="53578" y="17859"/>
                </a:lnTo>
                <a:lnTo>
                  <a:pt x="53578" y="893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3045023" y="1651992"/>
            <a:ext cx="125017" cy="3071813"/>
          </a:xfrm>
          <a:custGeom>
            <a:avLst/>
            <a:gdLst/>
            <a:ahLst/>
            <a:cxnLst/>
            <a:rect l="0" t="0" r="0" b="0"/>
            <a:pathLst>
              <a:path w="125017" h="3071813">
                <a:moveTo>
                  <a:pt x="35719" y="0"/>
                </a:moveTo>
                <a:lnTo>
                  <a:pt x="3571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17859"/>
                </a:lnTo>
                <a:lnTo>
                  <a:pt x="26789" y="26789"/>
                </a:lnTo>
                <a:lnTo>
                  <a:pt x="26789" y="35719"/>
                </a:lnTo>
                <a:lnTo>
                  <a:pt x="26789" y="44648"/>
                </a:lnTo>
                <a:lnTo>
                  <a:pt x="26789" y="62508"/>
                </a:lnTo>
                <a:lnTo>
                  <a:pt x="26789" y="71437"/>
                </a:lnTo>
                <a:lnTo>
                  <a:pt x="26789" y="89297"/>
                </a:lnTo>
                <a:lnTo>
                  <a:pt x="17860" y="116086"/>
                </a:lnTo>
                <a:lnTo>
                  <a:pt x="17860" y="133945"/>
                </a:lnTo>
                <a:lnTo>
                  <a:pt x="8930" y="160734"/>
                </a:lnTo>
                <a:lnTo>
                  <a:pt x="8930" y="187523"/>
                </a:lnTo>
                <a:lnTo>
                  <a:pt x="8930" y="214312"/>
                </a:lnTo>
                <a:lnTo>
                  <a:pt x="0" y="250031"/>
                </a:lnTo>
                <a:lnTo>
                  <a:pt x="0" y="285750"/>
                </a:lnTo>
                <a:lnTo>
                  <a:pt x="0" y="321469"/>
                </a:lnTo>
                <a:lnTo>
                  <a:pt x="0" y="357187"/>
                </a:lnTo>
                <a:lnTo>
                  <a:pt x="0" y="401836"/>
                </a:lnTo>
                <a:lnTo>
                  <a:pt x="8930" y="446484"/>
                </a:lnTo>
                <a:lnTo>
                  <a:pt x="8930" y="500062"/>
                </a:lnTo>
                <a:lnTo>
                  <a:pt x="8930" y="544711"/>
                </a:lnTo>
                <a:lnTo>
                  <a:pt x="17860" y="598289"/>
                </a:lnTo>
                <a:lnTo>
                  <a:pt x="17860" y="651867"/>
                </a:lnTo>
                <a:lnTo>
                  <a:pt x="17860" y="714375"/>
                </a:lnTo>
                <a:lnTo>
                  <a:pt x="17860" y="776883"/>
                </a:lnTo>
                <a:lnTo>
                  <a:pt x="17860" y="839391"/>
                </a:lnTo>
                <a:lnTo>
                  <a:pt x="17860" y="892969"/>
                </a:lnTo>
                <a:lnTo>
                  <a:pt x="17860" y="955477"/>
                </a:lnTo>
                <a:lnTo>
                  <a:pt x="17860" y="1017985"/>
                </a:lnTo>
                <a:lnTo>
                  <a:pt x="8930" y="1080492"/>
                </a:lnTo>
                <a:lnTo>
                  <a:pt x="8930" y="1151930"/>
                </a:lnTo>
                <a:lnTo>
                  <a:pt x="8930" y="1214437"/>
                </a:lnTo>
                <a:lnTo>
                  <a:pt x="8930" y="1285875"/>
                </a:lnTo>
                <a:lnTo>
                  <a:pt x="8930" y="1357312"/>
                </a:lnTo>
                <a:lnTo>
                  <a:pt x="8930" y="1437680"/>
                </a:lnTo>
                <a:lnTo>
                  <a:pt x="8930" y="1509117"/>
                </a:lnTo>
                <a:lnTo>
                  <a:pt x="17860" y="1580555"/>
                </a:lnTo>
                <a:lnTo>
                  <a:pt x="17860" y="1660922"/>
                </a:lnTo>
                <a:lnTo>
                  <a:pt x="26789" y="1741289"/>
                </a:lnTo>
                <a:lnTo>
                  <a:pt x="35719" y="1812726"/>
                </a:lnTo>
                <a:lnTo>
                  <a:pt x="44649" y="1893094"/>
                </a:lnTo>
                <a:lnTo>
                  <a:pt x="53578" y="1964531"/>
                </a:lnTo>
                <a:lnTo>
                  <a:pt x="62508" y="2044898"/>
                </a:lnTo>
                <a:lnTo>
                  <a:pt x="62508" y="2125265"/>
                </a:lnTo>
                <a:lnTo>
                  <a:pt x="71438" y="2196703"/>
                </a:lnTo>
                <a:lnTo>
                  <a:pt x="80367" y="2277070"/>
                </a:lnTo>
                <a:lnTo>
                  <a:pt x="80367" y="2348508"/>
                </a:lnTo>
                <a:lnTo>
                  <a:pt x="89297" y="2428875"/>
                </a:lnTo>
                <a:lnTo>
                  <a:pt x="98227" y="2509242"/>
                </a:lnTo>
                <a:lnTo>
                  <a:pt x="98227" y="2580679"/>
                </a:lnTo>
                <a:lnTo>
                  <a:pt x="98227" y="2661047"/>
                </a:lnTo>
                <a:lnTo>
                  <a:pt x="107156" y="2741414"/>
                </a:lnTo>
                <a:lnTo>
                  <a:pt x="107156" y="2821781"/>
                </a:lnTo>
                <a:lnTo>
                  <a:pt x="116086" y="2893219"/>
                </a:lnTo>
                <a:lnTo>
                  <a:pt x="116086" y="2973586"/>
                </a:lnTo>
                <a:lnTo>
                  <a:pt x="125016" y="3036094"/>
                </a:lnTo>
                <a:lnTo>
                  <a:pt x="125016" y="3071812"/>
                </a:lnTo>
                <a:lnTo>
                  <a:pt x="125016" y="30718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5072063" y="1741289"/>
            <a:ext cx="62508" cy="3232548"/>
          </a:xfrm>
          <a:custGeom>
            <a:avLst/>
            <a:gdLst/>
            <a:ahLst/>
            <a:cxnLst/>
            <a:rect l="0" t="0" r="0" b="0"/>
            <a:pathLst>
              <a:path w="62508" h="3232548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8930"/>
                </a:lnTo>
                <a:lnTo>
                  <a:pt x="53578" y="26789"/>
                </a:lnTo>
                <a:lnTo>
                  <a:pt x="53578" y="44648"/>
                </a:lnTo>
                <a:lnTo>
                  <a:pt x="53578" y="62508"/>
                </a:lnTo>
                <a:lnTo>
                  <a:pt x="53578" y="89297"/>
                </a:lnTo>
                <a:lnTo>
                  <a:pt x="53578" y="116086"/>
                </a:lnTo>
                <a:lnTo>
                  <a:pt x="53578" y="142875"/>
                </a:lnTo>
                <a:lnTo>
                  <a:pt x="53578" y="178594"/>
                </a:lnTo>
                <a:lnTo>
                  <a:pt x="53578" y="214312"/>
                </a:lnTo>
                <a:lnTo>
                  <a:pt x="62507" y="250031"/>
                </a:lnTo>
                <a:lnTo>
                  <a:pt x="62507" y="294680"/>
                </a:lnTo>
                <a:lnTo>
                  <a:pt x="62507" y="339328"/>
                </a:lnTo>
                <a:lnTo>
                  <a:pt x="62507" y="383976"/>
                </a:lnTo>
                <a:lnTo>
                  <a:pt x="62507" y="437555"/>
                </a:lnTo>
                <a:lnTo>
                  <a:pt x="62507" y="491133"/>
                </a:lnTo>
                <a:lnTo>
                  <a:pt x="62507" y="535781"/>
                </a:lnTo>
                <a:lnTo>
                  <a:pt x="62507" y="598289"/>
                </a:lnTo>
                <a:lnTo>
                  <a:pt x="62507" y="651867"/>
                </a:lnTo>
                <a:lnTo>
                  <a:pt x="62507" y="705445"/>
                </a:lnTo>
                <a:lnTo>
                  <a:pt x="62507" y="767953"/>
                </a:lnTo>
                <a:lnTo>
                  <a:pt x="62507" y="821531"/>
                </a:lnTo>
                <a:lnTo>
                  <a:pt x="53578" y="875109"/>
                </a:lnTo>
                <a:lnTo>
                  <a:pt x="53578" y="928688"/>
                </a:lnTo>
                <a:lnTo>
                  <a:pt x="53578" y="991195"/>
                </a:lnTo>
                <a:lnTo>
                  <a:pt x="53578" y="1044774"/>
                </a:lnTo>
                <a:lnTo>
                  <a:pt x="44648" y="1107281"/>
                </a:lnTo>
                <a:lnTo>
                  <a:pt x="44648" y="1160859"/>
                </a:lnTo>
                <a:lnTo>
                  <a:pt x="35718" y="1223367"/>
                </a:lnTo>
                <a:lnTo>
                  <a:pt x="35718" y="1285875"/>
                </a:lnTo>
                <a:lnTo>
                  <a:pt x="35718" y="1348383"/>
                </a:lnTo>
                <a:lnTo>
                  <a:pt x="35718" y="1410890"/>
                </a:lnTo>
                <a:lnTo>
                  <a:pt x="26789" y="1473398"/>
                </a:lnTo>
                <a:lnTo>
                  <a:pt x="26789" y="1535906"/>
                </a:lnTo>
                <a:lnTo>
                  <a:pt x="26789" y="1598414"/>
                </a:lnTo>
                <a:lnTo>
                  <a:pt x="26789" y="1660922"/>
                </a:lnTo>
                <a:lnTo>
                  <a:pt x="26789" y="1723429"/>
                </a:lnTo>
                <a:lnTo>
                  <a:pt x="26789" y="1777007"/>
                </a:lnTo>
                <a:lnTo>
                  <a:pt x="26789" y="1839515"/>
                </a:lnTo>
                <a:lnTo>
                  <a:pt x="26789" y="1902023"/>
                </a:lnTo>
                <a:lnTo>
                  <a:pt x="26789" y="1955601"/>
                </a:lnTo>
                <a:lnTo>
                  <a:pt x="26789" y="2009179"/>
                </a:lnTo>
                <a:lnTo>
                  <a:pt x="17859" y="2071687"/>
                </a:lnTo>
                <a:lnTo>
                  <a:pt x="17859" y="2125265"/>
                </a:lnTo>
                <a:lnTo>
                  <a:pt x="17859" y="2178843"/>
                </a:lnTo>
                <a:lnTo>
                  <a:pt x="17859" y="2232422"/>
                </a:lnTo>
                <a:lnTo>
                  <a:pt x="8929" y="2286000"/>
                </a:lnTo>
                <a:lnTo>
                  <a:pt x="8929" y="2339578"/>
                </a:lnTo>
                <a:lnTo>
                  <a:pt x="8929" y="2384226"/>
                </a:lnTo>
                <a:lnTo>
                  <a:pt x="0" y="2437804"/>
                </a:lnTo>
                <a:lnTo>
                  <a:pt x="0" y="2482453"/>
                </a:lnTo>
                <a:lnTo>
                  <a:pt x="0" y="2536031"/>
                </a:lnTo>
                <a:lnTo>
                  <a:pt x="0" y="2580679"/>
                </a:lnTo>
                <a:lnTo>
                  <a:pt x="0" y="2625328"/>
                </a:lnTo>
                <a:lnTo>
                  <a:pt x="0" y="2669976"/>
                </a:lnTo>
                <a:lnTo>
                  <a:pt x="8929" y="2714625"/>
                </a:lnTo>
                <a:lnTo>
                  <a:pt x="8929" y="2759273"/>
                </a:lnTo>
                <a:lnTo>
                  <a:pt x="8929" y="2794992"/>
                </a:lnTo>
                <a:lnTo>
                  <a:pt x="8929" y="2839640"/>
                </a:lnTo>
                <a:lnTo>
                  <a:pt x="8929" y="2875359"/>
                </a:lnTo>
                <a:lnTo>
                  <a:pt x="8929" y="2911078"/>
                </a:lnTo>
                <a:lnTo>
                  <a:pt x="8929" y="2946797"/>
                </a:lnTo>
                <a:lnTo>
                  <a:pt x="8929" y="2973586"/>
                </a:lnTo>
                <a:lnTo>
                  <a:pt x="8929" y="3000375"/>
                </a:lnTo>
                <a:lnTo>
                  <a:pt x="8929" y="3036093"/>
                </a:lnTo>
                <a:lnTo>
                  <a:pt x="8929" y="3062882"/>
                </a:lnTo>
                <a:lnTo>
                  <a:pt x="0" y="3089672"/>
                </a:lnTo>
                <a:lnTo>
                  <a:pt x="0" y="3116461"/>
                </a:lnTo>
                <a:lnTo>
                  <a:pt x="0" y="3143250"/>
                </a:lnTo>
                <a:lnTo>
                  <a:pt x="0" y="3170039"/>
                </a:lnTo>
                <a:lnTo>
                  <a:pt x="0" y="3196828"/>
                </a:lnTo>
                <a:lnTo>
                  <a:pt x="0" y="3214688"/>
                </a:lnTo>
                <a:lnTo>
                  <a:pt x="8929" y="3232547"/>
                </a:lnTo>
                <a:lnTo>
                  <a:pt x="8929" y="323254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6679405" y="1339453"/>
            <a:ext cx="276822" cy="258962"/>
          </a:xfrm>
          <a:custGeom>
            <a:avLst/>
            <a:gdLst/>
            <a:ahLst/>
            <a:cxnLst/>
            <a:rect l="0" t="0" r="0" b="0"/>
            <a:pathLst>
              <a:path w="276822" h="258962">
                <a:moveTo>
                  <a:pt x="0" y="151805"/>
                </a:move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17860" y="151805"/>
                </a:lnTo>
                <a:lnTo>
                  <a:pt x="17860" y="151805"/>
                </a:lnTo>
                <a:lnTo>
                  <a:pt x="26790" y="160734"/>
                </a:lnTo>
                <a:lnTo>
                  <a:pt x="35719" y="160734"/>
                </a:lnTo>
                <a:lnTo>
                  <a:pt x="44649" y="160734"/>
                </a:lnTo>
                <a:lnTo>
                  <a:pt x="62508" y="160734"/>
                </a:lnTo>
                <a:lnTo>
                  <a:pt x="71438" y="160734"/>
                </a:lnTo>
                <a:lnTo>
                  <a:pt x="89297" y="160734"/>
                </a:lnTo>
                <a:lnTo>
                  <a:pt x="107157" y="160734"/>
                </a:lnTo>
                <a:lnTo>
                  <a:pt x="125016" y="160734"/>
                </a:lnTo>
                <a:lnTo>
                  <a:pt x="142875" y="160734"/>
                </a:lnTo>
                <a:lnTo>
                  <a:pt x="160735" y="151805"/>
                </a:lnTo>
                <a:lnTo>
                  <a:pt x="178594" y="142875"/>
                </a:lnTo>
                <a:lnTo>
                  <a:pt x="196454" y="133945"/>
                </a:lnTo>
                <a:lnTo>
                  <a:pt x="214313" y="133945"/>
                </a:lnTo>
                <a:lnTo>
                  <a:pt x="223243" y="116086"/>
                </a:lnTo>
                <a:lnTo>
                  <a:pt x="241102" y="107156"/>
                </a:lnTo>
                <a:lnTo>
                  <a:pt x="250032" y="98227"/>
                </a:lnTo>
                <a:lnTo>
                  <a:pt x="258961" y="80367"/>
                </a:lnTo>
                <a:lnTo>
                  <a:pt x="267891" y="71438"/>
                </a:lnTo>
                <a:lnTo>
                  <a:pt x="267891" y="62508"/>
                </a:lnTo>
                <a:lnTo>
                  <a:pt x="276821" y="53578"/>
                </a:lnTo>
                <a:lnTo>
                  <a:pt x="276821" y="35719"/>
                </a:lnTo>
                <a:lnTo>
                  <a:pt x="267891" y="26789"/>
                </a:lnTo>
                <a:lnTo>
                  <a:pt x="258961" y="17860"/>
                </a:lnTo>
                <a:lnTo>
                  <a:pt x="250032" y="17860"/>
                </a:lnTo>
                <a:lnTo>
                  <a:pt x="241102" y="8930"/>
                </a:lnTo>
                <a:lnTo>
                  <a:pt x="223243" y="8930"/>
                </a:lnTo>
                <a:lnTo>
                  <a:pt x="205383" y="0"/>
                </a:lnTo>
                <a:lnTo>
                  <a:pt x="187524" y="0"/>
                </a:lnTo>
                <a:lnTo>
                  <a:pt x="169665" y="8930"/>
                </a:lnTo>
                <a:lnTo>
                  <a:pt x="151805" y="17860"/>
                </a:lnTo>
                <a:lnTo>
                  <a:pt x="133946" y="26789"/>
                </a:lnTo>
                <a:lnTo>
                  <a:pt x="116086" y="35719"/>
                </a:lnTo>
                <a:lnTo>
                  <a:pt x="107157" y="53578"/>
                </a:lnTo>
                <a:lnTo>
                  <a:pt x="89297" y="62508"/>
                </a:lnTo>
                <a:lnTo>
                  <a:pt x="80368" y="80367"/>
                </a:lnTo>
                <a:lnTo>
                  <a:pt x="71438" y="98227"/>
                </a:lnTo>
                <a:lnTo>
                  <a:pt x="71438" y="116086"/>
                </a:lnTo>
                <a:lnTo>
                  <a:pt x="62508" y="133945"/>
                </a:lnTo>
                <a:lnTo>
                  <a:pt x="62508" y="151805"/>
                </a:lnTo>
                <a:lnTo>
                  <a:pt x="62508" y="169664"/>
                </a:lnTo>
                <a:lnTo>
                  <a:pt x="71438" y="187523"/>
                </a:lnTo>
                <a:lnTo>
                  <a:pt x="80368" y="205383"/>
                </a:lnTo>
                <a:lnTo>
                  <a:pt x="89297" y="223242"/>
                </a:lnTo>
                <a:lnTo>
                  <a:pt x="107157" y="232172"/>
                </a:lnTo>
                <a:lnTo>
                  <a:pt x="116086" y="241102"/>
                </a:lnTo>
                <a:lnTo>
                  <a:pt x="133946" y="250031"/>
                </a:lnTo>
                <a:lnTo>
                  <a:pt x="151805" y="250031"/>
                </a:lnTo>
                <a:lnTo>
                  <a:pt x="169665" y="258961"/>
                </a:lnTo>
                <a:lnTo>
                  <a:pt x="187524" y="250031"/>
                </a:lnTo>
                <a:lnTo>
                  <a:pt x="205383" y="250031"/>
                </a:lnTo>
                <a:lnTo>
                  <a:pt x="223243" y="250031"/>
                </a:lnTo>
                <a:lnTo>
                  <a:pt x="241102" y="241102"/>
                </a:lnTo>
                <a:lnTo>
                  <a:pt x="258961" y="241102"/>
                </a:lnTo>
                <a:lnTo>
                  <a:pt x="267891" y="241102"/>
                </a:lnTo>
                <a:lnTo>
                  <a:pt x="276821" y="241102"/>
                </a:lnTo>
                <a:lnTo>
                  <a:pt x="276821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6375796" y="114300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392906" y="1696640"/>
            <a:ext cx="98228" cy="8931"/>
          </a:xfrm>
          <a:custGeom>
            <a:avLst/>
            <a:gdLst/>
            <a:ahLst/>
            <a:cxnLst/>
            <a:rect l="0" t="0" r="0" b="0"/>
            <a:pathLst>
              <a:path w="9822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8930"/>
                </a:lnTo>
                <a:lnTo>
                  <a:pt x="62508" y="8930"/>
                </a:lnTo>
                <a:lnTo>
                  <a:pt x="71438" y="8930"/>
                </a:lnTo>
                <a:lnTo>
                  <a:pt x="89297" y="893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634008" y="1678781"/>
            <a:ext cx="187524" cy="241103"/>
          </a:xfrm>
          <a:custGeom>
            <a:avLst/>
            <a:gdLst/>
            <a:ahLst/>
            <a:cxnLst/>
            <a:rect l="0" t="0" r="0" b="0"/>
            <a:pathLst>
              <a:path w="187524" h="241103">
                <a:moveTo>
                  <a:pt x="8930" y="98227"/>
                </a:moveTo>
                <a:lnTo>
                  <a:pt x="8930" y="98227"/>
                </a:lnTo>
                <a:lnTo>
                  <a:pt x="17859" y="98227"/>
                </a:lnTo>
                <a:lnTo>
                  <a:pt x="17859" y="98227"/>
                </a:lnTo>
                <a:lnTo>
                  <a:pt x="17859" y="98227"/>
                </a:lnTo>
                <a:lnTo>
                  <a:pt x="26789" y="98227"/>
                </a:lnTo>
                <a:lnTo>
                  <a:pt x="26789" y="98227"/>
                </a:lnTo>
                <a:lnTo>
                  <a:pt x="35719" y="98227"/>
                </a:lnTo>
                <a:lnTo>
                  <a:pt x="44648" y="89297"/>
                </a:lnTo>
                <a:lnTo>
                  <a:pt x="53578" y="89297"/>
                </a:lnTo>
                <a:lnTo>
                  <a:pt x="62508" y="89297"/>
                </a:lnTo>
                <a:lnTo>
                  <a:pt x="71437" y="80367"/>
                </a:lnTo>
                <a:lnTo>
                  <a:pt x="71437" y="71438"/>
                </a:lnTo>
                <a:lnTo>
                  <a:pt x="80367" y="71438"/>
                </a:lnTo>
                <a:lnTo>
                  <a:pt x="89297" y="62508"/>
                </a:lnTo>
                <a:lnTo>
                  <a:pt x="98226" y="62508"/>
                </a:lnTo>
                <a:lnTo>
                  <a:pt x="98226" y="53578"/>
                </a:lnTo>
                <a:lnTo>
                  <a:pt x="98226" y="44648"/>
                </a:lnTo>
                <a:lnTo>
                  <a:pt x="98226" y="35719"/>
                </a:lnTo>
                <a:lnTo>
                  <a:pt x="98226" y="26789"/>
                </a:lnTo>
                <a:lnTo>
                  <a:pt x="98226" y="17859"/>
                </a:lnTo>
                <a:lnTo>
                  <a:pt x="89297" y="8930"/>
                </a:lnTo>
                <a:lnTo>
                  <a:pt x="80367" y="8930"/>
                </a:lnTo>
                <a:lnTo>
                  <a:pt x="71437" y="0"/>
                </a:lnTo>
                <a:lnTo>
                  <a:pt x="62508" y="0"/>
                </a:lnTo>
                <a:lnTo>
                  <a:pt x="44648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26789" y="26789"/>
                </a:lnTo>
                <a:lnTo>
                  <a:pt x="17859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80367"/>
                </a:lnTo>
                <a:lnTo>
                  <a:pt x="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60734"/>
                </a:lnTo>
                <a:lnTo>
                  <a:pt x="8930" y="178594"/>
                </a:lnTo>
                <a:lnTo>
                  <a:pt x="8930" y="196453"/>
                </a:lnTo>
                <a:lnTo>
                  <a:pt x="17859" y="214313"/>
                </a:lnTo>
                <a:lnTo>
                  <a:pt x="17859" y="223242"/>
                </a:lnTo>
                <a:lnTo>
                  <a:pt x="26789" y="223242"/>
                </a:lnTo>
                <a:lnTo>
                  <a:pt x="35719" y="232172"/>
                </a:lnTo>
                <a:lnTo>
                  <a:pt x="44648" y="232172"/>
                </a:lnTo>
                <a:lnTo>
                  <a:pt x="53578" y="241102"/>
                </a:lnTo>
                <a:lnTo>
                  <a:pt x="71437" y="241102"/>
                </a:lnTo>
                <a:lnTo>
                  <a:pt x="80367" y="232172"/>
                </a:lnTo>
                <a:lnTo>
                  <a:pt x="98226" y="232172"/>
                </a:lnTo>
                <a:lnTo>
                  <a:pt x="107156" y="232172"/>
                </a:lnTo>
                <a:lnTo>
                  <a:pt x="116086" y="232172"/>
                </a:lnTo>
                <a:lnTo>
                  <a:pt x="133945" y="223242"/>
                </a:lnTo>
                <a:lnTo>
                  <a:pt x="142875" y="223242"/>
                </a:lnTo>
                <a:lnTo>
                  <a:pt x="151804" y="223242"/>
                </a:lnTo>
                <a:lnTo>
                  <a:pt x="160734" y="223242"/>
                </a:lnTo>
                <a:lnTo>
                  <a:pt x="169664" y="223242"/>
                </a:lnTo>
                <a:lnTo>
                  <a:pt x="178594" y="223242"/>
                </a:lnTo>
                <a:lnTo>
                  <a:pt x="187523" y="232172"/>
                </a:lnTo>
                <a:lnTo>
                  <a:pt x="187523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892969" y="1794867"/>
            <a:ext cx="8930" cy="62509"/>
          </a:xfrm>
          <a:custGeom>
            <a:avLst/>
            <a:gdLst/>
            <a:ahLst/>
            <a:cxnLst/>
            <a:rect l="0" t="0" r="0" b="0"/>
            <a:pathLst>
              <a:path w="8930" h="62509">
                <a:moveTo>
                  <a:pt x="8929" y="0"/>
                </a:moveTo>
                <a:lnTo>
                  <a:pt x="8929" y="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8929" y="53578"/>
                </a:lnTo>
                <a:lnTo>
                  <a:pt x="0" y="62508"/>
                </a:lnTo>
                <a:lnTo>
                  <a:pt x="0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901898" y="1759148"/>
            <a:ext cx="151806" cy="196454"/>
          </a:xfrm>
          <a:custGeom>
            <a:avLst/>
            <a:gdLst/>
            <a:ahLst/>
            <a:cxnLst/>
            <a:rect l="0" t="0" r="0" b="0"/>
            <a:pathLst>
              <a:path w="151806" h="196454">
                <a:moveTo>
                  <a:pt x="0" y="160735"/>
                </a:moveTo>
                <a:lnTo>
                  <a:pt x="0" y="160735"/>
                </a:lnTo>
                <a:lnTo>
                  <a:pt x="0" y="169664"/>
                </a:lnTo>
                <a:lnTo>
                  <a:pt x="0" y="169664"/>
                </a:lnTo>
                <a:lnTo>
                  <a:pt x="0" y="178594"/>
                </a:lnTo>
                <a:lnTo>
                  <a:pt x="0" y="178594"/>
                </a:lnTo>
                <a:lnTo>
                  <a:pt x="8930" y="178594"/>
                </a:lnTo>
                <a:lnTo>
                  <a:pt x="8930" y="169664"/>
                </a:lnTo>
                <a:lnTo>
                  <a:pt x="8930" y="160735"/>
                </a:lnTo>
                <a:lnTo>
                  <a:pt x="8930" y="151805"/>
                </a:lnTo>
                <a:lnTo>
                  <a:pt x="8930" y="133946"/>
                </a:lnTo>
                <a:lnTo>
                  <a:pt x="8930" y="125016"/>
                </a:lnTo>
                <a:lnTo>
                  <a:pt x="8930" y="107156"/>
                </a:lnTo>
                <a:lnTo>
                  <a:pt x="8930" y="89297"/>
                </a:lnTo>
                <a:lnTo>
                  <a:pt x="17860" y="71438"/>
                </a:lnTo>
                <a:lnTo>
                  <a:pt x="17860" y="62508"/>
                </a:lnTo>
                <a:lnTo>
                  <a:pt x="17860" y="44649"/>
                </a:lnTo>
                <a:lnTo>
                  <a:pt x="26789" y="35719"/>
                </a:lnTo>
                <a:lnTo>
                  <a:pt x="26789" y="26789"/>
                </a:lnTo>
                <a:lnTo>
                  <a:pt x="35719" y="8930"/>
                </a:lnTo>
                <a:lnTo>
                  <a:pt x="35719" y="893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0368" y="8930"/>
                </a:lnTo>
                <a:lnTo>
                  <a:pt x="89297" y="8930"/>
                </a:lnTo>
                <a:lnTo>
                  <a:pt x="98227" y="17860"/>
                </a:lnTo>
                <a:lnTo>
                  <a:pt x="98227" y="35719"/>
                </a:lnTo>
                <a:lnTo>
                  <a:pt x="107157" y="44649"/>
                </a:lnTo>
                <a:lnTo>
                  <a:pt x="116086" y="62508"/>
                </a:lnTo>
                <a:lnTo>
                  <a:pt x="116086" y="80367"/>
                </a:lnTo>
                <a:lnTo>
                  <a:pt x="125016" y="98227"/>
                </a:lnTo>
                <a:lnTo>
                  <a:pt x="133946" y="116086"/>
                </a:lnTo>
                <a:lnTo>
                  <a:pt x="133946" y="133946"/>
                </a:lnTo>
                <a:lnTo>
                  <a:pt x="142875" y="151805"/>
                </a:lnTo>
                <a:lnTo>
                  <a:pt x="142875" y="169664"/>
                </a:lnTo>
                <a:lnTo>
                  <a:pt x="142875" y="187524"/>
                </a:lnTo>
                <a:lnTo>
                  <a:pt x="151805" y="196453"/>
                </a:lnTo>
                <a:lnTo>
                  <a:pt x="151805" y="196453"/>
                </a:lnTo>
                <a:lnTo>
                  <a:pt x="151805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1196578" y="1803797"/>
            <a:ext cx="116087" cy="151805"/>
          </a:xfrm>
          <a:custGeom>
            <a:avLst/>
            <a:gdLst/>
            <a:ahLst/>
            <a:cxnLst/>
            <a:rect l="0" t="0" r="0" b="0"/>
            <a:pathLst>
              <a:path w="116087" h="151805">
                <a:moveTo>
                  <a:pt x="26789" y="62507"/>
                </a:moveTo>
                <a:lnTo>
                  <a:pt x="26789" y="62507"/>
                </a:lnTo>
                <a:lnTo>
                  <a:pt x="26789" y="62507"/>
                </a:lnTo>
                <a:lnTo>
                  <a:pt x="35719" y="62507"/>
                </a:lnTo>
                <a:lnTo>
                  <a:pt x="44649" y="62507"/>
                </a:lnTo>
                <a:lnTo>
                  <a:pt x="44649" y="62507"/>
                </a:lnTo>
                <a:lnTo>
                  <a:pt x="53578" y="53578"/>
                </a:lnTo>
                <a:lnTo>
                  <a:pt x="62508" y="53578"/>
                </a:lnTo>
                <a:lnTo>
                  <a:pt x="62508" y="44648"/>
                </a:lnTo>
                <a:lnTo>
                  <a:pt x="71438" y="35718"/>
                </a:lnTo>
                <a:lnTo>
                  <a:pt x="71438" y="35718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17859"/>
                </a:lnTo>
                <a:lnTo>
                  <a:pt x="71438" y="17859"/>
                </a:lnTo>
                <a:lnTo>
                  <a:pt x="62508" y="8929"/>
                </a:lnTo>
                <a:lnTo>
                  <a:pt x="62508" y="8929"/>
                </a:lnTo>
                <a:lnTo>
                  <a:pt x="53578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8929"/>
                </a:lnTo>
                <a:lnTo>
                  <a:pt x="17859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8930" y="98226"/>
                </a:lnTo>
                <a:lnTo>
                  <a:pt x="8930" y="116086"/>
                </a:lnTo>
                <a:lnTo>
                  <a:pt x="17859" y="125015"/>
                </a:lnTo>
                <a:lnTo>
                  <a:pt x="26789" y="133945"/>
                </a:lnTo>
                <a:lnTo>
                  <a:pt x="35719" y="142875"/>
                </a:lnTo>
                <a:lnTo>
                  <a:pt x="44649" y="151804"/>
                </a:lnTo>
                <a:lnTo>
                  <a:pt x="53578" y="151804"/>
                </a:lnTo>
                <a:lnTo>
                  <a:pt x="62508" y="151804"/>
                </a:lnTo>
                <a:lnTo>
                  <a:pt x="80367" y="151804"/>
                </a:lnTo>
                <a:lnTo>
                  <a:pt x="89297" y="151804"/>
                </a:lnTo>
                <a:lnTo>
                  <a:pt x="98227" y="151804"/>
                </a:lnTo>
                <a:lnTo>
                  <a:pt x="107156" y="151804"/>
                </a:lnTo>
                <a:lnTo>
                  <a:pt x="107156" y="142875"/>
                </a:lnTo>
                <a:lnTo>
                  <a:pt x="116086" y="142875"/>
                </a:lnTo>
                <a:lnTo>
                  <a:pt x="116086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1419820" y="1785937"/>
            <a:ext cx="80368" cy="169665"/>
          </a:xfrm>
          <a:custGeom>
            <a:avLst/>
            <a:gdLst/>
            <a:ahLst/>
            <a:cxnLst/>
            <a:rect l="0" t="0" r="0" b="0"/>
            <a:pathLst>
              <a:path w="80368" h="169665">
                <a:moveTo>
                  <a:pt x="0" y="116086"/>
                </a:moveTo>
                <a:lnTo>
                  <a:pt x="0" y="125016"/>
                </a:lnTo>
                <a:lnTo>
                  <a:pt x="0" y="125016"/>
                </a:lnTo>
                <a:lnTo>
                  <a:pt x="8930" y="133946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60735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0735"/>
                </a:lnTo>
                <a:lnTo>
                  <a:pt x="8930" y="151805"/>
                </a:lnTo>
                <a:lnTo>
                  <a:pt x="8930" y="142875"/>
                </a:lnTo>
                <a:lnTo>
                  <a:pt x="8930" y="125016"/>
                </a:lnTo>
                <a:lnTo>
                  <a:pt x="8930" y="107157"/>
                </a:lnTo>
                <a:lnTo>
                  <a:pt x="8930" y="89297"/>
                </a:lnTo>
                <a:lnTo>
                  <a:pt x="0" y="80367"/>
                </a:lnTo>
                <a:lnTo>
                  <a:pt x="0" y="62508"/>
                </a:lnTo>
                <a:lnTo>
                  <a:pt x="0" y="44649"/>
                </a:lnTo>
                <a:lnTo>
                  <a:pt x="8930" y="26789"/>
                </a:lnTo>
                <a:lnTo>
                  <a:pt x="17860" y="17860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0"/>
                </a:lnTo>
                <a:lnTo>
                  <a:pt x="53578" y="0"/>
                </a:lnTo>
                <a:lnTo>
                  <a:pt x="62508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1616273" y="1803797"/>
            <a:ext cx="53579" cy="26790"/>
          </a:xfrm>
          <a:custGeom>
            <a:avLst/>
            <a:gdLst/>
            <a:ahLst/>
            <a:cxnLst/>
            <a:rect l="0" t="0" r="0" b="0"/>
            <a:pathLst>
              <a:path w="53579" h="26790">
                <a:moveTo>
                  <a:pt x="53578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8929"/>
                </a:lnTo>
                <a:lnTo>
                  <a:pt x="35719" y="8929"/>
                </a:lnTo>
                <a:lnTo>
                  <a:pt x="26789" y="8929"/>
                </a:lnTo>
                <a:lnTo>
                  <a:pt x="893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1580555" y="1830586"/>
            <a:ext cx="133946" cy="482204"/>
          </a:xfrm>
          <a:custGeom>
            <a:avLst/>
            <a:gdLst/>
            <a:ahLst/>
            <a:cxnLst/>
            <a:rect l="0" t="0" r="0" b="0"/>
            <a:pathLst>
              <a:path w="133946" h="482204">
                <a:moveTo>
                  <a:pt x="0" y="80367"/>
                </a:moveTo>
                <a:lnTo>
                  <a:pt x="0" y="89297"/>
                </a:lnTo>
                <a:lnTo>
                  <a:pt x="0" y="89297"/>
                </a:lnTo>
                <a:lnTo>
                  <a:pt x="0" y="98226"/>
                </a:lnTo>
                <a:lnTo>
                  <a:pt x="8929" y="10715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8" y="116086"/>
                </a:lnTo>
                <a:lnTo>
                  <a:pt x="44648" y="116086"/>
                </a:lnTo>
                <a:lnTo>
                  <a:pt x="53578" y="116086"/>
                </a:lnTo>
                <a:lnTo>
                  <a:pt x="62507" y="107156"/>
                </a:lnTo>
                <a:lnTo>
                  <a:pt x="71437" y="98226"/>
                </a:lnTo>
                <a:lnTo>
                  <a:pt x="80367" y="89297"/>
                </a:lnTo>
                <a:lnTo>
                  <a:pt x="89296" y="80367"/>
                </a:lnTo>
                <a:lnTo>
                  <a:pt x="98226" y="62508"/>
                </a:lnTo>
                <a:lnTo>
                  <a:pt x="107156" y="53578"/>
                </a:lnTo>
                <a:lnTo>
                  <a:pt x="116085" y="44648"/>
                </a:lnTo>
                <a:lnTo>
                  <a:pt x="116085" y="35718"/>
                </a:lnTo>
                <a:lnTo>
                  <a:pt x="125015" y="26789"/>
                </a:lnTo>
                <a:lnTo>
                  <a:pt x="125015" y="1785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8929"/>
                </a:lnTo>
                <a:lnTo>
                  <a:pt x="133945" y="8929"/>
                </a:lnTo>
                <a:lnTo>
                  <a:pt x="125015" y="17859"/>
                </a:lnTo>
                <a:lnTo>
                  <a:pt x="125015" y="35718"/>
                </a:lnTo>
                <a:lnTo>
                  <a:pt x="125015" y="53578"/>
                </a:lnTo>
                <a:lnTo>
                  <a:pt x="125015" y="80367"/>
                </a:lnTo>
                <a:lnTo>
                  <a:pt x="125015" y="98226"/>
                </a:lnTo>
                <a:lnTo>
                  <a:pt x="125015" y="133945"/>
                </a:lnTo>
                <a:lnTo>
                  <a:pt x="125015" y="160734"/>
                </a:lnTo>
                <a:lnTo>
                  <a:pt x="133945" y="196453"/>
                </a:lnTo>
                <a:lnTo>
                  <a:pt x="133945" y="232172"/>
                </a:lnTo>
                <a:lnTo>
                  <a:pt x="133945" y="267890"/>
                </a:lnTo>
                <a:lnTo>
                  <a:pt x="133945" y="303609"/>
                </a:lnTo>
                <a:lnTo>
                  <a:pt x="133945" y="339328"/>
                </a:lnTo>
                <a:lnTo>
                  <a:pt x="133945" y="366117"/>
                </a:lnTo>
                <a:lnTo>
                  <a:pt x="133945" y="401836"/>
                </a:lnTo>
                <a:lnTo>
                  <a:pt x="125015" y="428625"/>
                </a:lnTo>
                <a:lnTo>
                  <a:pt x="125015" y="446484"/>
                </a:lnTo>
                <a:lnTo>
                  <a:pt x="116085" y="464343"/>
                </a:lnTo>
                <a:lnTo>
                  <a:pt x="107156" y="473273"/>
                </a:lnTo>
                <a:lnTo>
                  <a:pt x="98226" y="482203"/>
                </a:lnTo>
                <a:lnTo>
                  <a:pt x="89296" y="482203"/>
                </a:lnTo>
                <a:lnTo>
                  <a:pt x="89296" y="48220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1607344" y="1821656"/>
            <a:ext cx="62508" cy="44649"/>
          </a:xfrm>
          <a:custGeom>
            <a:avLst/>
            <a:gdLst/>
            <a:ahLst/>
            <a:cxnLst/>
            <a:rect l="0" t="0" r="0" b="0"/>
            <a:pathLst>
              <a:path w="62508" h="44649">
                <a:moveTo>
                  <a:pt x="62507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8930"/>
                </a:lnTo>
                <a:lnTo>
                  <a:pt x="26789" y="8930"/>
                </a:lnTo>
                <a:lnTo>
                  <a:pt x="17859" y="17859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44648"/>
                </a:lnTo>
                <a:lnTo>
                  <a:pt x="0" y="446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589484" y="1812726"/>
            <a:ext cx="71439" cy="178595"/>
          </a:xfrm>
          <a:custGeom>
            <a:avLst/>
            <a:gdLst/>
            <a:ahLst/>
            <a:cxnLst/>
            <a:rect l="0" t="0" r="0" b="0"/>
            <a:pathLst>
              <a:path w="71439" h="178595">
                <a:moveTo>
                  <a:pt x="71438" y="8930"/>
                </a:moveTo>
                <a:lnTo>
                  <a:pt x="71438" y="8930"/>
                </a:lnTo>
                <a:lnTo>
                  <a:pt x="71438" y="893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17860"/>
                </a:lnTo>
                <a:lnTo>
                  <a:pt x="35719" y="26789"/>
                </a:lnTo>
                <a:lnTo>
                  <a:pt x="26789" y="53578"/>
                </a:lnTo>
                <a:lnTo>
                  <a:pt x="17860" y="71438"/>
                </a:lnTo>
                <a:lnTo>
                  <a:pt x="8930" y="98227"/>
                </a:lnTo>
                <a:lnTo>
                  <a:pt x="8930" y="125016"/>
                </a:lnTo>
                <a:lnTo>
                  <a:pt x="8930" y="151805"/>
                </a:lnTo>
                <a:lnTo>
                  <a:pt x="0" y="169664"/>
                </a:lnTo>
                <a:lnTo>
                  <a:pt x="0" y="178594"/>
                </a:lnTo>
                <a:lnTo>
                  <a:pt x="0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687711" y="1821656"/>
            <a:ext cx="44649" cy="26790"/>
          </a:xfrm>
          <a:custGeom>
            <a:avLst/>
            <a:gdLst/>
            <a:ahLst/>
            <a:cxnLst/>
            <a:rect l="0" t="0" r="0" b="0"/>
            <a:pathLst>
              <a:path w="44649" h="26790">
                <a:moveTo>
                  <a:pt x="0" y="0"/>
                </a:move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8930"/>
                </a:lnTo>
                <a:lnTo>
                  <a:pt x="26789" y="8930"/>
                </a:lnTo>
                <a:lnTo>
                  <a:pt x="35718" y="17859"/>
                </a:lnTo>
                <a:lnTo>
                  <a:pt x="35718" y="17859"/>
                </a:lnTo>
                <a:lnTo>
                  <a:pt x="44648" y="26789"/>
                </a:lnTo>
                <a:lnTo>
                  <a:pt x="44648" y="26789"/>
                </a:lnTo>
                <a:lnTo>
                  <a:pt x="44648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1830586" y="1866304"/>
            <a:ext cx="160735" cy="500064"/>
          </a:xfrm>
          <a:custGeom>
            <a:avLst/>
            <a:gdLst/>
            <a:ahLst/>
            <a:cxnLst/>
            <a:rect l="0" t="0" r="0" b="0"/>
            <a:pathLst>
              <a:path w="160735" h="500064">
                <a:moveTo>
                  <a:pt x="17859" y="8930"/>
                </a:move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17860"/>
                </a:lnTo>
                <a:lnTo>
                  <a:pt x="17859" y="26790"/>
                </a:lnTo>
                <a:lnTo>
                  <a:pt x="17859" y="35719"/>
                </a:lnTo>
                <a:lnTo>
                  <a:pt x="17859" y="35719"/>
                </a:lnTo>
                <a:lnTo>
                  <a:pt x="26789" y="53579"/>
                </a:lnTo>
                <a:lnTo>
                  <a:pt x="26789" y="62508"/>
                </a:lnTo>
                <a:lnTo>
                  <a:pt x="26789" y="71438"/>
                </a:lnTo>
                <a:lnTo>
                  <a:pt x="26789" y="80368"/>
                </a:lnTo>
                <a:lnTo>
                  <a:pt x="35718" y="89297"/>
                </a:lnTo>
                <a:lnTo>
                  <a:pt x="35718" y="98227"/>
                </a:lnTo>
                <a:lnTo>
                  <a:pt x="44648" y="107157"/>
                </a:lnTo>
                <a:lnTo>
                  <a:pt x="44648" y="116086"/>
                </a:lnTo>
                <a:lnTo>
                  <a:pt x="53578" y="116086"/>
                </a:lnTo>
                <a:lnTo>
                  <a:pt x="62508" y="125016"/>
                </a:lnTo>
                <a:lnTo>
                  <a:pt x="71437" y="125016"/>
                </a:lnTo>
                <a:lnTo>
                  <a:pt x="80367" y="125016"/>
                </a:lnTo>
                <a:lnTo>
                  <a:pt x="89297" y="125016"/>
                </a:lnTo>
                <a:lnTo>
                  <a:pt x="89297" y="116086"/>
                </a:lnTo>
                <a:lnTo>
                  <a:pt x="98226" y="116086"/>
                </a:lnTo>
                <a:lnTo>
                  <a:pt x="107156" y="107157"/>
                </a:lnTo>
                <a:lnTo>
                  <a:pt x="116086" y="98227"/>
                </a:lnTo>
                <a:lnTo>
                  <a:pt x="125015" y="80368"/>
                </a:lnTo>
                <a:lnTo>
                  <a:pt x="133945" y="71438"/>
                </a:lnTo>
                <a:lnTo>
                  <a:pt x="133945" y="62508"/>
                </a:lnTo>
                <a:lnTo>
                  <a:pt x="142875" y="53579"/>
                </a:lnTo>
                <a:lnTo>
                  <a:pt x="142875" y="35719"/>
                </a:lnTo>
                <a:lnTo>
                  <a:pt x="142875" y="26790"/>
                </a:lnTo>
                <a:lnTo>
                  <a:pt x="142875" y="17860"/>
                </a:lnTo>
                <a:lnTo>
                  <a:pt x="142875" y="8930"/>
                </a:lnTo>
                <a:lnTo>
                  <a:pt x="142875" y="8930"/>
                </a:lnTo>
                <a:lnTo>
                  <a:pt x="151804" y="0"/>
                </a:lnTo>
                <a:lnTo>
                  <a:pt x="151804" y="0"/>
                </a:lnTo>
                <a:lnTo>
                  <a:pt x="151804" y="0"/>
                </a:lnTo>
                <a:lnTo>
                  <a:pt x="151804" y="0"/>
                </a:lnTo>
                <a:lnTo>
                  <a:pt x="151804" y="8930"/>
                </a:lnTo>
                <a:lnTo>
                  <a:pt x="160734" y="17860"/>
                </a:lnTo>
                <a:lnTo>
                  <a:pt x="160734" y="26790"/>
                </a:lnTo>
                <a:lnTo>
                  <a:pt x="160734" y="35719"/>
                </a:lnTo>
                <a:lnTo>
                  <a:pt x="160734" y="53579"/>
                </a:lnTo>
                <a:lnTo>
                  <a:pt x="160734" y="71438"/>
                </a:lnTo>
                <a:lnTo>
                  <a:pt x="160734" y="89297"/>
                </a:lnTo>
                <a:lnTo>
                  <a:pt x="160734" y="107157"/>
                </a:lnTo>
                <a:lnTo>
                  <a:pt x="160734" y="133946"/>
                </a:lnTo>
                <a:lnTo>
                  <a:pt x="160734" y="160735"/>
                </a:lnTo>
                <a:lnTo>
                  <a:pt x="160734" y="187524"/>
                </a:lnTo>
                <a:lnTo>
                  <a:pt x="151804" y="214313"/>
                </a:lnTo>
                <a:lnTo>
                  <a:pt x="151804" y="241102"/>
                </a:lnTo>
                <a:lnTo>
                  <a:pt x="142875" y="276821"/>
                </a:lnTo>
                <a:lnTo>
                  <a:pt x="133945" y="303610"/>
                </a:lnTo>
                <a:lnTo>
                  <a:pt x="133945" y="339329"/>
                </a:lnTo>
                <a:lnTo>
                  <a:pt x="125015" y="366118"/>
                </a:lnTo>
                <a:lnTo>
                  <a:pt x="107156" y="401836"/>
                </a:lnTo>
                <a:lnTo>
                  <a:pt x="98226" y="428625"/>
                </a:lnTo>
                <a:lnTo>
                  <a:pt x="89297" y="455415"/>
                </a:lnTo>
                <a:lnTo>
                  <a:pt x="80367" y="473274"/>
                </a:lnTo>
                <a:lnTo>
                  <a:pt x="71437" y="482204"/>
                </a:lnTo>
                <a:lnTo>
                  <a:pt x="62508" y="491133"/>
                </a:lnTo>
                <a:lnTo>
                  <a:pt x="53578" y="500063"/>
                </a:lnTo>
                <a:lnTo>
                  <a:pt x="35718" y="500063"/>
                </a:lnTo>
                <a:lnTo>
                  <a:pt x="26789" y="491133"/>
                </a:lnTo>
                <a:lnTo>
                  <a:pt x="17859" y="482204"/>
                </a:lnTo>
                <a:lnTo>
                  <a:pt x="8929" y="473274"/>
                </a:lnTo>
                <a:lnTo>
                  <a:pt x="8929" y="455415"/>
                </a:lnTo>
                <a:lnTo>
                  <a:pt x="0" y="437555"/>
                </a:lnTo>
                <a:lnTo>
                  <a:pt x="0" y="428625"/>
                </a:lnTo>
                <a:lnTo>
                  <a:pt x="0" y="42862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5357813" y="1937742"/>
            <a:ext cx="142876" cy="35720"/>
          </a:xfrm>
          <a:custGeom>
            <a:avLst/>
            <a:gdLst/>
            <a:ahLst/>
            <a:cxnLst/>
            <a:rect l="0" t="0" r="0" b="0"/>
            <a:pathLst>
              <a:path w="142876" h="3572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8930"/>
                </a:lnTo>
                <a:lnTo>
                  <a:pt x="26789" y="8930"/>
                </a:lnTo>
                <a:lnTo>
                  <a:pt x="35718" y="17859"/>
                </a:lnTo>
                <a:lnTo>
                  <a:pt x="53578" y="17859"/>
                </a:lnTo>
                <a:lnTo>
                  <a:pt x="71437" y="26789"/>
                </a:lnTo>
                <a:lnTo>
                  <a:pt x="98226" y="26789"/>
                </a:lnTo>
                <a:lnTo>
                  <a:pt x="116085" y="35719"/>
                </a:lnTo>
                <a:lnTo>
                  <a:pt x="133945" y="35719"/>
                </a:lnTo>
                <a:lnTo>
                  <a:pt x="142875" y="35719"/>
                </a:lnTo>
                <a:lnTo>
                  <a:pt x="142875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5670351" y="2000250"/>
            <a:ext cx="285751" cy="241102"/>
          </a:xfrm>
          <a:custGeom>
            <a:avLst/>
            <a:gdLst/>
            <a:ahLst/>
            <a:cxnLst/>
            <a:rect l="0" t="0" r="0" b="0"/>
            <a:pathLst>
              <a:path w="285751" h="241102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0" y="151804"/>
                </a:lnTo>
                <a:lnTo>
                  <a:pt x="8930" y="169664"/>
                </a:lnTo>
                <a:lnTo>
                  <a:pt x="8930" y="187523"/>
                </a:lnTo>
                <a:lnTo>
                  <a:pt x="17860" y="196453"/>
                </a:lnTo>
                <a:lnTo>
                  <a:pt x="26789" y="205383"/>
                </a:lnTo>
                <a:lnTo>
                  <a:pt x="35719" y="214312"/>
                </a:lnTo>
                <a:lnTo>
                  <a:pt x="44649" y="223242"/>
                </a:lnTo>
                <a:lnTo>
                  <a:pt x="53578" y="223242"/>
                </a:lnTo>
                <a:lnTo>
                  <a:pt x="53578" y="223242"/>
                </a:lnTo>
                <a:lnTo>
                  <a:pt x="62508" y="223242"/>
                </a:lnTo>
                <a:lnTo>
                  <a:pt x="80367" y="223242"/>
                </a:lnTo>
                <a:lnTo>
                  <a:pt x="89297" y="214312"/>
                </a:lnTo>
                <a:lnTo>
                  <a:pt x="98227" y="205383"/>
                </a:lnTo>
                <a:lnTo>
                  <a:pt x="107156" y="196453"/>
                </a:lnTo>
                <a:lnTo>
                  <a:pt x="107156" y="187523"/>
                </a:lnTo>
                <a:lnTo>
                  <a:pt x="116086" y="178594"/>
                </a:lnTo>
                <a:lnTo>
                  <a:pt x="125016" y="160734"/>
                </a:lnTo>
                <a:lnTo>
                  <a:pt x="133945" y="151804"/>
                </a:lnTo>
                <a:lnTo>
                  <a:pt x="133945" y="133945"/>
                </a:lnTo>
                <a:lnTo>
                  <a:pt x="142875" y="116086"/>
                </a:lnTo>
                <a:lnTo>
                  <a:pt x="142875" y="107156"/>
                </a:lnTo>
                <a:lnTo>
                  <a:pt x="142875" y="89297"/>
                </a:lnTo>
                <a:lnTo>
                  <a:pt x="142875" y="80367"/>
                </a:lnTo>
                <a:lnTo>
                  <a:pt x="142875" y="62508"/>
                </a:lnTo>
                <a:lnTo>
                  <a:pt x="142875" y="53578"/>
                </a:lnTo>
                <a:lnTo>
                  <a:pt x="142875" y="44648"/>
                </a:lnTo>
                <a:lnTo>
                  <a:pt x="142875" y="35719"/>
                </a:lnTo>
                <a:lnTo>
                  <a:pt x="142875" y="35719"/>
                </a:lnTo>
                <a:lnTo>
                  <a:pt x="142875" y="35719"/>
                </a:lnTo>
                <a:lnTo>
                  <a:pt x="142875" y="26789"/>
                </a:lnTo>
                <a:lnTo>
                  <a:pt x="142875" y="35719"/>
                </a:lnTo>
                <a:lnTo>
                  <a:pt x="142875" y="35719"/>
                </a:lnTo>
                <a:lnTo>
                  <a:pt x="133945" y="44648"/>
                </a:lnTo>
                <a:lnTo>
                  <a:pt x="133945" y="53578"/>
                </a:lnTo>
                <a:lnTo>
                  <a:pt x="133945" y="62508"/>
                </a:lnTo>
                <a:lnTo>
                  <a:pt x="142875" y="80367"/>
                </a:lnTo>
                <a:lnTo>
                  <a:pt x="142875" y="89297"/>
                </a:lnTo>
                <a:lnTo>
                  <a:pt x="142875" y="107156"/>
                </a:lnTo>
                <a:lnTo>
                  <a:pt x="142875" y="116086"/>
                </a:lnTo>
                <a:lnTo>
                  <a:pt x="142875" y="133945"/>
                </a:lnTo>
                <a:lnTo>
                  <a:pt x="151805" y="151804"/>
                </a:lnTo>
                <a:lnTo>
                  <a:pt x="151805" y="169664"/>
                </a:lnTo>
                <a:lnTo>
                  <a:pt x="160735" y="187523"/>
                </a:lnTo>
                <a:lnTo>
                  <a:pt x="160735" y="196453"/>
                </a:lnTo>
                <a:lnTo>
                  <a:pt x="169664" y="205383"/>
                </a:lnTo>
                <a:lnTo>
                  <a:pt x="169664" y="223242"/>
                </a:lnTo>
                <a:lnTo>
                  <a:pt x="178594" y="223242"/>
                </a:lnTo>
                <a:lnTo>
                  <a:pt x="187524" y="232172"/>
                </a:lnTo>
                <a:lnTo>
                  <a:pt x="196453" y="241101"/>
                </a:lnTo>
                <a:lnTo>
                  <a:pt x="196453" y="241101"/>
                </a:lnTo>
                <a:lnTo>
                  <a:pt x="205383" y="241101"/>
                </a:lnTo>
                <a:lnTo>
                  <a:pt x="214313" y="241101"/>
                </a:lnTo>
                <a:lnTo>
                  <a:pt x="223242" y="232172"/>
                </a:lnTo>
                <a:lnTo>
                  <a:pt x="232172" y="232172"/>
                </a:lnTo>
                <a:lnTo>
                  <a:pt x="241102" y="223242"/>
                </a:lnTo>
                <a:lnTo>
                  <a:pt x="250031" y="214312"/>
                </a:lnTo>
                <a:lnTo>
                  <a:pt x="250031" y="196453"/>
                </a:lnTo>
                <a:lnTo>
                  <a:pt x="258961" y="187523"/>
                </a:lnTo>
                <a:lnTo>
                  <a:pt x="267891" y="169664"/>
                </a:lnTo>
                <a:lnTo>
                  <a:pt x="267891" y="151804"/>
                </a:lnTo>
                <a:lnTo>
                  <a:pt x="276820" y="142875"/>
                </a:lnTo>
                <a:lnTo>
                  <a:pt x="276820" y="125015"/>
                </a:lnTo>
                <a:lnTo>
                  <a:pt x="276820" y="116086"/>
                </a:lnTo>
                <a:lnTo>
                  <a:pt x="285750" y="98226"/>
                </a:lnTo>
                <a:lnTo>
                  <a:pt x="285750" y="89297"/>
                </a:lnTo>
                <a:lnTo>
                  <a:pt x="285750" y="80367"/>
                </a:lnTo>
                <a:lnTo>
                  <a:pt x="285750" y="71437"/>
                </a:lnTo>
                <a:lnTo>
                  <a:pt x="285750" y="62508"/>
                </a:lnTo>
                <a:lnTo>
                  <a:pt x="285750" y="62508"/>
                </a:lnTo>
                <a:lnTo>
                  <a:pt x="285750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6027539" y="1991320"/>
            <a:ext cx="8930" cy="250032"/>
          </a:xfrm>
          <a:custGeom>
            <a:avLst/>
            <a:gdLst/>
            <a:ahLst/>
            <a:cxnLst/>
            <a:rect l="0" t="0" r="0" b="0"/>
            <a:pathLst>
              <a:path w="8930" h="250032">
                <a:moveTo>
                  <a:pt x="8929" y="0"/>
                </a:moveTo>
                <a:lnTo>
                  <a:pt x="8929" y="0"/>
                </a:lnTo>
                <a:lnTo>
                  <a:pt x="8929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33945"/>
                </a:lnTo>
                <a:lnTo>
                  <a:pt x="0" y="151805"/>
                </a:lnTo>
                <a:lnTo>
                  <a:pt x="0" y="178594"/>
                </a:lnTo>
                <a:lnTo>
                  <a:pt x="0" y="196453"/>
                </a:lnTo>
                <a:lnTo>
                  <a:pt x="8929" y="214313"/>
                </a:lnTo>
                <a:lnTo>
                  <a:pt x="0" y="232172"/>
                </a:lnTo>
                <a:lnTo>
                  <a:pt x="0" y="241102"/>
                </a:lnTo>
                <a:lnTo>
                  <a:pt x="8929" y="250031"/>
                </a:lnTo>
                <a:lnTo>
                  <a:pt x="8929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6045398" y="185737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6179343" y="1812726"/>
            <a:ext cx="71439" cy="508994"/>
          </a:xfrm>
          <a:custGeom>
            <a:avLst/>
            <a:gdLst/>
            <a:ahLst/>
            <a:cxnLst/>
            <a:rect l="0" t="0" r="0" b="0"/>
            <a:pathLst>
              <a:path w="71439" h="508994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8930" y="53578"/>
                </a:lnTo>
                <a:lnTo>
                  <a:pt x="17860" y="80368"/>
                </a:lnTo>
                <a:lnTo>
                  <a:pt x="17860" y="107157"/>
                </a:lnTo>
                <a:lnTo>
                  <a:pt x="26789" y="133946"/>
                </a:lnTo>
                <a:lnTo>
                  <a:pt x="26789" y="169664"/>
                </a:lnTo>
                <a:lnTo>
                  <a:pt x="35719" y="205383"/>
                </a:lnTo>
                <a:lnTo>
                  <a:pt x="44649" y="232172"/>
                </a:lnTo>
                <a:lnTo>
                  <a:pt x="44649" y="267891"/>
                </a:lnTo>
                <a:lnTo>
                  <a:pt x="53578" y="303610"/>
                </a:lnTo>
                <a:lnTo>
                  <a:pt x="53578" y="330399"/>
                </a:lnTo>
                <a:lnTo>
                  <a:pt x="62508" y="366118"/>
                </a:lnTo>
                <a:lnTo>
                  <a:pt x="62508" y="392907"/>
                </a:lnTo>
                <a:lnTo>
                  <a:pt x="62508" y="428625"/>
                </a:lnTo>
                <a:lnTo>
                  <a:pt x="71438" y="446485"/>
                </a:lnTo>
                <a:lnTo>
                  <a:pt x="71438" y="473274"/>
                </a:lnTo>
                <a:lnTo>
                  <a:pt x="71438" y="491133"/>
                </a:lnTo>
                <a:lnTo>
                  <a:pt x="71438" y="500063"/>
                </a:lnTo>
                <a:lnTo>
                  <a:pt x="71438" y="508993"/>
                </a:lnTo>
                <a:lnTo>
                  <a:pt x="71438" y="5089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6170414" y="2089547"/>
            <a:ext cx="133946" cy="26790"/>
          </a:xfrm>
          <a:custGeom>
            <a:avLst/>
            <a:gdLst/>
            <a:ahLst/>
            <a:cxnLst/>
            <a:rect l="0" t="0" r="0" b="0"/>
            <a:pathLst>
              <a:path w="133946" h="26790">
                <a:moveTo>
                  <a:pt x="133945" y="0"/>
                </a:moveTo>
                <a:lnTo>
                  <a:pt x="133945" y="0"/>
                </a:lnTo>
                <a:lnTo>
                  <a:pt x="125015" y="0"/>
                </a:lnTo>
                <a:lnTo>
                  <a:pt x="116086" y="0"/>
                </a:lnTo>
                <a:lnTo>
                  <a:pt x="98226" y="8929"/>
                </a:lnTo>
                <a:lnTo>
                  <a:pt x="71437" y="8929"/>
                </a:lnTo>
                <a:lnTo>
                  <a:pt x="53578" y="8929"/>
                </a:lnTo>
                <a:lnTo>
                  <a:pt x="35718" y="17859"/>
                </a:lnTo>
                <a:lnTo>
                  <a:pt x="17859" y="17859"/>
                </a:lnTo>
                <a:lnTo>
                  <a:pt x="8929" y="1785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6375796" y="1902023"/>
            <a:ext cx="214314" cy="383978"/>
          </a:xfrm>
          <a:custGeom>
            <a:avLst/>
            <a:gdLst/>
            <a:ahLst/>
            <a:cxnLst/>
            <a:rect l="0" t="0" r="0" b="0"/>
            <a:pathLst>
              <a:path w="214314" h="383978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53578"/>
                </a:lnTo>
                <a:lnTo>
                  <a:pt x="0" y="80367"/>
                </a:lnTo>
                <a:lnTo>
                  <a:pt x="8930" y="107156"/>
                </a:lnTo>
                <a:lnTo>
                  <a:pt x="8930" y="142875"/>
                </a:lnTo>
                <a:lnTo>
                  <a:pt x="17860" y="169664"/>
                </a:lnTo>
                <a:lnTo>
                  <a:pt x="17860" y="205383"/>
                </a:lnTo>
                <a:lnTo>
                  <a:pt x="17860" y="232172"/>
                </a:lnTo>
                <a:lnTo>
                  <a:pt x="26790" y="258961"/>
                </a:lnTo>
                <a:lnTo>
                  <a:pt x="26790" y="285750"/>
                </a:lnTo>
                <a:lnTo>
                  <a:pt x="26790" y="303610"/>
                </a:lnTo>
                <a:lnTo>
                  <a:pt x="26790" y="321469"/>
                </a:lnTo>
                <a:lnTo>
                  <a:pt x="26790" y="330399"/>
                </a:lnTo>
                <a:lnTo>
                  <a:pt x="26790" y="339328"/>
                </a:lnTo>
                <a:lnTo>
                  <a:pt x="26790" y="348258"/>
                </a:lnTo>
                <a:lnTo>
                  <a:pt x="26790" y="348258"/>
                </a:lnTo>
                <a:lnTo>
                  <a:pt x="26790" y="348258"/>
                </a:lnTo>
                <a:lnTo>
                  <a:pt x="35719" y="348258"/>
                </a:lnTo>
                <a:lnTo>
                  <a:pt x="35719" y="339328"/>
                </a:lnTo>
                <a:lnTo>
                  <a:pt x="35719" y="330399"/>
                </a:lnTo>
                <a:lnTo>
                  <a:pt x="35719" y="321469"/>
                </a:lnTo>
                <a:lnTo>
                  <a:pt x="44649" y="312539"/>
                </a:lnTo>
                <a:lnTo>
                  <a:pt x="44649" y="294680"/>
                </a:lnTo>
                <a:lnTo>
                  <a:pt x="44649" y="285750"/>
                </a:lnTo>
                <a:lnTo>
                  <a:pt x="53579" y="267891"/>
                </a:lnTo>
                <a:lnTo>
                  <a:pt x="53579" y="250031"/>
                </a:lnTo>
                <a:lnTo>
                  <a:pt x="62508" y="241102"/>
                </a:lnTo>
                <a:lnTo>
                  <a:pt x="62508" y="223242"/>
                </a:lnTo>
                <a:lnTo>
                  <a:pt x="71438" y="205383"/>
                </a:lnTo>
                <a:lnTo>
                  <a:pt x="80368" y="196453"/>
                </a:lnTo>
                <a:lnTo>
                  <a:pt x="80368" y="178594"/>
                </a:lnTo>
                <a:lnTo>
                  <a:pt x="89297" y="169664"/>
                </a:lnTo>
                <a:lnTo>
                  <a:pt x="98227" y="160735"/>
                </a:lnTo>
                <a:lnTo>
                  <a:pt x="107157" y="151805"/>
                </a:lnTo>
                <a:lnTo>
                  <a:pt x="107157" y="151805"/>
                </a:lnTo>
                <a:lnTo>
                  <a:pt x="116086" y="151805"/>
                </a:lnTo>
                <a:lnTo>
                  <a:pt x="125016" y="151805"/>
                </a:lnTo>
                <a:lnTo>
                  <a:pt x="133945" y="151805"/>
                </a:lnTo>
                <a:lnTo>
                  <a:pt x="142875" y="160735"/>
                </a:lnTo>
                <a:lnTo>
                  <a:pt x="151805" y="169664"/>
                </a:lnTo>
                <a:lnTo>
                  <a:pt x="160734" y="187524"/>
                </a:lnTo>
                <a:lnTo>
                  <a:pt x="169664" y="205383"/>
                </a:lnTo>
                <a:lnTo>
                  <a:pt x="178594" y="223242"/>
                </a:lnTo>
                <a:lnTo>
                  <a:pt x="187524" y="241102"/>
                </a:lnTo>
                <a:lnTo>
                  <a:pt x="196453" y="267891"/>
                </a:lnTo>
                <a:lnTo>
                  <a:pt x="196453" y="294680"/>
                </a:lnTo>
                <a:lnTo>
                  <a:pt x="205383" y="312539"/>
                </a:lnTo>
                <a:lnTo>
                  <a:pt x="205383" y="339328"/>
                </a:lnTo>
                <a:lnTo>
                  <a:pt x="214313" y="357188"/>
                </a:lnTo>
                <a:lnTo>
                  <a:pt x="214313" y="375047"/>
                </a:lnTo>
                <a:lnTo>
                  <a:pt x="214313" y="383977"/>
                </a:lnTo>
                <a:lnTo>
                  <a:pt x="214313" y="38397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6063257" y="186630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6804421" y="2080617"/>
            <a:ext cx="294681" cy="553642"/>
          </a:xfrm>
          <a:custGeom>
            <a:avLst/>
            <a:gdLst/>
            <a:ahLst/>
            <a:cxnLst/>
            <a:rect l="0" t="0" r="0" b="0"/>
            <a:pathLst>
              <a:path w="294681" h="553642">
                <a:moveTo>
                  <a:pt x="205383" y="17859"/>
                </a:moveTo>
                <a:lnTo>
                  <a:pt x="205383" y="17859"/>
                </a:lnTo>
                <a:lnTo>
                  <a:pt x="196453" y="17859"/>
                </a:lnTo>
                <a:lnTo>
                  <a:pt x="187524" y="8930"/>
                </a:lnTo>
                <a:lnTo>
                  <a:pt x="178594" y="8930"/>
                </a:lnTo>
                <a:lnTo>
                  <a:pt x="160734" y="0"/>
                </a:lnTo>
                <a:lnTo>
                  <a:pt x="142875" y="0"/>
                </a:lnTo>
                <a:lnTo>
                  <a:pt x="133945" y="0"/>
                </a:lnTo>
                <a:lnTo>
                  <a:pt x="116086" y="0"/>
                </a:lnTo>
                <a:lnTo>
                  <a:pt x="98227" y="8930"/>
                </a:lnTo>
                <a:lnTo>
                  <a:pt x="80367" y="8930"/>
                </a:lnTo>
                <a:lnTo>
                  <a:pt x="62508" y="17859"/>
                </a:lnTo>
                <a:lnTo>
                  <a:pt x="53578" y="35719"/>
                </a:lnTo>
                <a:lnTo>
                  <a:pt x="35719" y="44648"/>
                </a:lnTo>
                <a:lnTo>
                  <a:pt x="26789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51805"/>
                </a:lnTo>
                <a:lnTo>
                  <a:pt x="26789" y="160734"/>
                </a:lnTo>
                <a:lnTo>
                  <a:pt x="35719" y="169664"/>
                </a:lnTo>
                <a:lnTo>
                  <a:pt x="53578" y="178594"/>
                </a:lnTo>
                <a:lnTo>
                  <a:pt x="62508" y="187523"/>
                </a:lnTo>
                <a:lnTo>
                  <a:pt x="89297" y="187523"/>
                </a:lnTo>
                <a:lnTo>
                  <a:pt x="98227" y="187523"/>
                </a:lnTo>
                <a:lnTo>
                  <a:pt x="125016" y="178594"/>
                </a:lnTo>
                <a:lnTo>
                  <a:pt x="133945" y="178594"/>
                </a:lnTo>
                <a:lnTo>
                  <a:pt x="151805" y="169664"/>
                </a:lnTo>
                <a:lnTo>
                  <a:pt x="169664" y="160734"/>
                </a:lnTo>
                <a:lnTo>
                  <a:pt x="178594" y="142875"/>
                </a:lnTo>
                <a:lnTo>
                  <a:pt x="187524" y="133945"/>
                </a:lnTo>
                <a:lnTo>
                  <a:pt x="196453" y="116086"/>
                </a:lnTo>
                <a:lnTo>
                  <a:pt x="205383" y="98227"/>
                </a:lnTo>
                <a:lnTo>
                  <a:pt x="214313" y="80367"/>
                </a:lnTo>
                <a:lnTo>
                  <a:pt x="223242" y="71437"/>
                </a:lnTo>
                <a:lnTo>
                  <a:pt x="223242" y="53578"/>
                </a:lnTo>
                <a:lnTo>
                  <a:pt x="223242" y="44648"/>
                </a:lnTo>
                <a:lnTo>
                  <a:pt x="223242" y="35719"/>
                </a:lnTo>
                <a:lnTo>
                  <a:pt x="223242" y="26789"/>
                </a:lnTo>
                <a:lnTo>
                  <a:pt x="223242" y="17859"/>
                </a:lnTo>
                <a:lnTo>
                  <a:pt x="214313" y="17859"/>
                </a:lnTo>
                <a:lnTo>
                  <a:pt x="214313" y="17859"/>
                </a:lnTo>
                <a:lnTo>
                  <a:pt x="214313" y="26789"/>
                </a:lnTo>
                <a:lnTo>
                  <a:pt x="205383" y="35719"/>
                </a:lnTo>
                <a:lnTo>
                  <a:pt x="205383" y="44648"/>
                </a:lnTo>
                <a:lnTo>
                  <a:pt x="214313" y="62508"/>
                </a:lnTo>
                <a:lnTo>
                  <a:pt x="214313" y="80367"/>
                </a:lnTo>
                <a:lnTo>
                  <a:pt x="223242" y="98227"/>
                </a:lnTo>
                <a:lnTo>
                  <a:pt x="223242" y="125016"/>
                </a:lnTo>
                <a:lnTo>
                  <a:pt x="232172" y="160734"/>
                </a:lnTo>
                <a:lnTo>
                  <a:pt x="250031" y="187523"/>
                </a:lnTo>
                <a:lnTo>
                  <a:pt x="258961" y="223242"/>
                </a:lnTo>
                <a:lnTo>
                  <a:pt x="267891" y="258961"/>
                </a:lnTo>
                <a:lnTo>
                  <a:pt x="276820" y="285750"/>
                </a:lnTo>
                <a:lnTo>
                  <a:pt x="285750" y="321469"/>
                </a:lnTo>
                <a:lnTo>
                  <a:pt x="285750" y="357187"/>
                </a:lnTo>
                <a:lnTo>
                  <a:pt x="294680" y="383977"/>
                </a:lnTo>
                <a:lnTo>
                  <a:pt x="294680" y="410766"/>
                </a:lnTo>
                <a:lnTo>
                  <a:pt x="294680" y="437555"/>
                </a:lnTo>
                <a:lnTo>
                  <a:pt x="285750" y="464344"/>
                </a:lnTo>
                <a:lnTo>
                  <a:pt x="276820" y="482203"/>
                </a:lnTo>
                <a:lnTo>
                  <a:pt x="267891" y="500063"/>
                </a:lnTo>
                <a:lnTo>
                  <a:pt x="250031" y="517922"/>
                </a:lnTo>
                <a:lnTo>
                  <a:pt x="232172" y="526852"/>
                </a:lnTo>
                <a:lnTo>
                  <a:pt x="214313" y="535781"/>
                </a:lnTo>
                <a:lnTo>
                  <a:pt x="187524" y="544711"/>
                </a:lnTo>
                <a:lnTo>
                  <a:pt x="169664" y="544711"/>
                </a:lnTo>
                <a:lnTo>
                  <a:pt x="142875" y="544711"/>
                </a:lnTo>
                <a:lnTo>
                  <a:pt x="125016" y="553641"/>
                </a:lnTo>
                <a:lnTo>
                  <a:pt x="116086" y="553641"/>
                </a:lnTo>
                <a:lnTo>
                  <a:pt x="116086" y="55364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7179468" y="1991320"/>
            <a:ext cx="151806" cy="312540"/>
          </a:xfrm>
          <a:custGeom>
            <a:avLst/>
            <a:gdLst/>
            <a:ahLst/>
            <a:cxnLst/>
            <a:rect l="0" t="0" r="0" b="0"/>
            <a:pathLst>
              <a:path w="151806" h="312540">
                <a:moveTo>
                  <a:pt x="0" y="205383"/>
                </a:moveTo>
                <a:lnTo>
                  <a:pt x="0" y="205383"/>
                </a:lnTo>
                <a:lnTo>
                  <a:pt x="0" y="214313"/>
                </a:lnTo>
                <a:lnTo>
                  <a:pt x="8930" y="223242"/>
                </a:lnTo>
                <a:lnTo>
                  <a:pt x="8930" y="232172"/>
                </a:lnTo>
                <a:lnTo>
                  <a:pt x="8930" y="250031"/>
                </a:lnTo>
                <a:lnTo>
                  <a:pt x="17859" y="267891"/>
                </a:lnTo>
                <a:lnTo>
                  <a:pt x="17859" y="276820"/>
                </a:lnTo>
                <a:lnTo>
                  <a:pt x="26789" y="285750"/>
                </a:lnTo>
                <a:lnTo>
                  <a:pt x="26789" y="294680"/>
                </a:lnTo>
                <a:lnTo>
                  <a:pt x="35719" y="303609"/>
                </a:lnTo>
                <a:lnTo>
                  <a:pt x="35719" y="312539"/>
                </a:lnTo>
                <a:lnTo>
                  <a:pt x="35719" y="312539"/>
                </a:lnTo>
                <a:lnTo>
                  <a:pt x="35719" y="312539"/>
                </a:lnTo>
                <a:lnTo>
                  <a:pt x="35719" y="303609"/>
                </a:lnTo>
                <a:lnTo>
                  <a:pt x="35719" y="294680"/>
                </a:lnTo>
                <a:lnTo>
                  <a:pt x="26789" y="285750"/>
                </a:lnTo>
                <a:lnTo>
                  <a:pt x="26789" y="267891"/>
                </a:lnTo>
                <a:lnTo>
                  <a:pt x="26789" y="250031"/>
                </a:lnTo>
                <a:lnTo>
                  <a:pt x="26789" y="232172"/>
                </a:lnTo>
                <a:lnTo>
                  <a:pt x="17859" y="214313"/>
                </a:lnTo>
                <a:lnTo>
                  <a:pt x="17859" y="187524"/>
                </a:lnTo>
                <a:lnTo>
                  <a:pt x="17859" y="169664"/>
                </a:lnTo>
                <a:lnTo>
                  <a:pt x="17859" y="151805"/>
                </a:lnTo>
                <a:lnTo>
                  <a:pt x="17859" y="125016"/>
                </a:lnTo>
                <a:lnTo>
                  <a:pt x="17859" y="107156"/>
                </a:lnTo>
                <a:lnTo>
                  <a:pt x="17859" y="98227"/>
                </a:lnTo>
                <a:lnTo>
                  <a:pt x="26789" y="80367"/>
                </a:lnTo>
                <a:lnTo>
                  <a:pt x="35719" y="62508"/>
                </a:lnTo>
                <a:lnTo>
                  <a:pt x="44648" y="53578"/>
                </a:lnTo>
                <a:lnTo>
                  <a:pt x="53578" y="35719"/>
                </a:lnTo>
                <a:lnTo>
                  <a:pt x="71437" y="26789"/>
                </a:lnTo>
                <a:lnTo>
                  <a:pt x="80367" y="17859"/>
                </a:lnTo>
                <a:lnTo>
                  <a:pt x="98227" y="8930"/>
                </a:lnTo>
                <a:lnTo>
                  <a:pt x="107156" y="8930"/>
                </a:lnTo>
                <a:lnTo>
                  <a:pt x="116086" y="0"/>
                </a:lnTo>
                <a:lnTo>
                  <a:pt x="133945" y="0"/>
                </a:lnTo>
                <a:lnTo>
                  <a:pt x="142875" y="0"/>
                </a:lnTo>
                <a:lnTo>
                  <a:pt x="151805" y="0"/>
                </a:lnTo>
                <a:lnTo>
                  <a:pt x="15180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7313413" y="2044898"/>
            <a:ext cx="169665" cy="250032"/>
          </a:xfrm>
          <a:custGeom>
            <a:avLst/>
            <a:gdLst/>
            <a:ahLst/>
            <a:cxnLst/>
            <a:rect l="0" t="0" r="0" b="0"/>
            <a:pathLst>
              <a:path w="169665" h="250032">
                <a:moveTo>
                  <a:pt x="12501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07157" y="0"/>
                </a:lnTo>
                <a:lnTo>
                  <a:pt x="98227" y="0"/>
                </a:lnTo>
                <a:lnTo>
                  <a:pt x="80367" y="8930"/>
                </a:lnTo>
                <a:lnTo>
                  <a:pt x="71438" y="8930"/>
                </a:lnTo>
                <a:lnTo>
                  <a:pt x="62508" y="17860"/>
                </a:lnTo>
                <a:lnTo>
                  <a:pt x="44649" y="26789"/>
                </a:lnTo>
                <a:lnTo>
                  <a:pt x="35719" y="44649"/>
                </a:lnTo>
                <a:lnTo>
                  <a:pt x="26789" y="53578"/>
                </a:lnTo>
                <a:lnTo>
                  <a:pt x="26789" y="71438"/>
                </a:lnTo>
                <a:lnTo>
                  <a:pt x="1786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33946"/>
                </a:lnTo>
                <a:lnTo>
                  <a:pt x="0" y="151805"/>
                </a:lnTo>
                <a:lnTo>
                  <a:pt x="0" y="169664"/>
                </a:lnTo>
                <a:lnTo>
                  <a:pt x="8930" y="187524"/>
                </a:lnTo>
                <a:lnTo>
                  <a:pt x="8930" y="205383"/>
                </a:lnTo>
                <a:lnTo>
                  <a:pt x="17860" y="214313"/>
                </a:lnTo>
                <a:lnTo>
                  <a:pt x="17860" y="223242"/>
                </a:lnTo>
                <a:lnTo>
                  <a:pt x="26789" y="232172"/>
                </a:lnTo>
                <a:lnTo>
                  <a:pt x="35719" y="241102"/>
                </a:lnTo>
                <a:lnTo>
                  <a:pt x="44649" y="250031"/>
                </a:lnTo>
                <a:lnTo>
                  <a:pt x="44649" y="250031"/>
                </a:lnTo>
                <a:lnTo>
                  <a:pt x="53578" y="250031"/>
                </a:lnTo>
                <a:lnTo>
                  <a:pt x="62508" y="241102"/>
                </a:lnTo>
                <a:lnTo>
                  <a:pt x="71438" y="241102"/>
                </a:lnTo>
                <a:lnTo>
                  <a:pt x="80367" y="232172"/>
                </a:lnTo>
                <a:lnTo>
                  <a:pt x="80367" y="223242"/>
                </a:lnTo>
                <a:lnTo>
                  <a:pt x="89297" y="205383"/>
                </a:lnTo>
                <a:lnTo>
                  <a:pt x="89297" y="196453"/>
                </a:lnTo>
                <a:lnTo>
                  <a:pt x="98227" y="178594"/>
                </a:lnTo>
                <a:lnTo>
                  <a:pt x="98227" y="169664"/>
                </a:lnTo>
                <a:lnTo>
                  <a:pt x="98227" y="151805"/>
                </a:lnTo>
                <a:lnTo>
                  <a:pt x="98227" y="133946"/>
                </a:lnTo>
                <a:lnTo>
                  <a:pt x="98227" y="116086"/>
                </a:lnTo>
                <a:lnTo>
                  <a:pt x="98227" y="107156"/>
                </a:lnTo>
                <a:lnTo>
                  <a:pt x="98227" y="89297"/>
                </a:lnTo>
                <a:lnTo>
                  <a:pt x="98227" y="80367"/>
                </a:lnTo>
                <a:lnTo>
                  <a:pt x="98227" y="62508"/>
                </a:lnTo>
                <a:lnTo>
                  <a:pt x="98227" y="53578"/>
                </a:lnTo>
                <a:lnTo>
                  <a:pt x="107157" y="35719"/>
                </a:lnTo>
                <a:lnTo>
                  <a:pt x="107157" y="26789"/>
                </a:lnTo>
                <a:lnTo>
                  <a:pt x="107157" y="17860"/>
                </a:lnTo>
                <a:lnTo>
                  <a:pt x="107157" y="17860"/>
                </a:lnTo>
                <a:lnTo>
                  <a:pt x="107157" y="17860"/>
                </a:lnTo>
                <a:lnTo>
                  <a:pt x="107157" y="8930"/>
                </a:lnTo>
                <a:lnTo>
                  <a:pt x="107157" y="8930"/>
                </a:lnTo>
                <a:lnTo>
                  <a:pt x="107157" y="8930"/>
                </a:lnTo>
                <a:lnTo>
                  <a:pt x="107157" y="17860"/>
                </a:lnTo>
                <a:lnTo>
                  <a:pt x="107157" y="17860"/>
                </a:lnTo>
                <a:lnTo>
                  <a:pt x="107157" y="35719"/>
                </a:lnTo>
                <a:lnTo>
                  <a:pt x="107157" y="44649"/>
                </a:lnTo>
                <a:lnTo>
                  <a:pt x="107157" y="62508"/>
                </a:lnTo>
                <a:lnTo>
                  <a:pt x="107157" y="80367"/>
                </a:lnTo>
                <a:lnTo>
                  <a:pt x="116086" y="98227"/>
                </a:lnTo>
                <a:lnTo>
                  <a:pt x="125016" y="116086"/>
                </a:lnTo>
                <a:lnTo>
                  <a:pt x="125016" y="133946"/>
                </a:lnTo>
                <a:lnTo>
                  <a:pt x="133946" y="151805"/>
                </a:lnTo>
                <a:lnTo>
                  <a:pt x="142875" y="169664"/>
                </a:lnTo>
                <a:lnTo>
                  <a:pt x="151805" y="187524"/>
                </a:lnTo>
                <a:lnTo>
                  <a:pt x="160735" y="205383"/>
                </a:lnTo>
                <a:lnTo>
                  <a:pt x="169664" y="223242"/>
                </a:lnTo>
                <a:lnTo>
                  <a:pt x="169664" y="232172"/>
                </a:lnTo>
                <a:lnTo>
                  <a:pt x="169664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7518796" y="1955601"/>
            <a:ext cx="178595" cy="401837"/>
          </a:xfrm>
          <a:custGeom>
            <a:avLst/>
            <a:gdLst/>
            <a:ahLst/>
            <a:cxnLst/>
            <a:rect l="0" t="0" r="0" b="0"/>
            <a:pathLst>
              <a:path w="178595" h="401837">
                <a:moveTo>
                  <a:pt x="107156" y="169664"/>
                </a:moveTo>
                <a:lnTo>
                  <a:pt x="98227" y="160735"/>
                </a:lnTo>
                <a:lnTo>
                  <a:pt x="98227" y="160735"/>
                </a:lnTo>
                <a:lnTo>
                  <a:pt x="98227" y="160735"/>
                </a:lnTo>
                <a:lnTo>
                  <a:pt x="98227" y="160735"/>
                </a:lnTo>
                <a:lnTo>
                  <a:pt x="89297" y="151805"/>
                </a:lnTo>
                <a:lnTo>
                  <a:pt x="80367" y="151805"/>
                </a:lnTo>
                <a:lnTo>
                  <a:pt x="71438" y="151805"/>
                </a:lnTo>
                <a:lnTo>
                  <a:pt x="62508" y="160735"/>
                </a:lnTo>
                <a:lnTo>
                  <a:pt x="53578" y="160735"/>
                </a:lnTo>
                <a:lnTo>
                  <a:pt x="44649" y="169664"/>
                </a:lnTo>
                <a:lnTo>
                  <a:pt x="35719" y="178594"/>
                </a:lnTo>
                <a:lnTo>
                  <a:pt x="26789" y="178594"/>
                </a:lnTo>
                <a:lnTo>
                  <a:pt x="17859" y="187524"/>
                </a:lnTo>
                <a:lnTo>
                  <a:pt x="8930" y="205383"/>
                </a:lnTo>
                <a:lnTo>
                  <a:pt x="8930" y="214313"/>
                </a:lnTo>
                <a:lnTo>
                  <a:pt x="0" y="223243"/>
                </a:lnTo>
                <a:lnTo>
                  <a:pt x="0" y="241102"/>
                </a:lnTo>
                <a:lnTo>
                  <a:pt x="0" y="250032"/>
                </a:lnTo>
                <a:lnTo>
                  <a:pt x="0" y="267891"/>
                </a:lnTo>
                <a:lnTo>
                  <a:pt x="0" y="285750"/>
                </a:lnTo>
                <a:lnTo>
                  <a:pt x="8930" y="303610"/>
                </a:lnTo>
                <a:lnTo>
                  <a:pt x="17859" y="312539"/>
                </a:lnTo>
                <a:lnTo>
                  <a:pt x="17859" y="330399"/>
                </a:lnTo>
                <a:lnTo>
                  <a:pt x="26789" y="348258"/>
                </a:lnTo>
                <a:lnTo>
                  <a:pt x="35719" y="357188"/>
                </a:lnTo>
                <a:lnTo>
                  <a:pt x="44649" y="366118"/>
                </a:lnTo>
                <a:lnTo>
                  <a:pt x="53578" y="375047"/>
                </a:lnTo>
                <a:lnTo>
                  <a:pt x="62508" y="375047"/>
                </a:lnTo>
                <a:lnTo>
                  <a:pt x="71438" y="375047"/>
                </a:lnTo>
                <a:lnTo>
                  <a:pt x="80367" y="375047"/>
                </a:lnTo>
                <a:lnTo>
                  <a:pt x="89297" y="375047"/>
                </a:lnTo>
                <a:lnTo>
                  <a:pt x="98227" y="366118"/>
                </a:lnTo>
                <a:lnTo>
                  <a:pt x="107156" y="357188"/>
                </a:lnTo>
                <a:lnTo>
                  <a:pt x="116086" y="348258"/>
                </a:lnTo>
                <a:lnTo>
                  <a:pt x="125016" y="330399"/>
                </a:lnTo>
                <a:lnTo>
                  <a:pt x="133945" y="312539"/>
                </a:lnTo>
                <a:lnTo>
                  <a:pt x="133945" y="294680"/>
                </a:lnTo>
                <a:lnTo>
                  <a:pt x="142875" y="276821"/>
                </a:lnTo>
                <a:lnTo>
                  <a:pt x="142875" y="258961"/>
                </a:lnTo>
                <a:lnTo>
                  <a:pt x="151805" y="241102"/>
                </a:lnTo>
                <a:lnTo>
                  <a:pt x="151805" y="214313"/>
                </a:lnTo>
                <a:lnTo>
                  <a:pt x="151805" y="196453"/>
                </a:lnTo>
                <a:lnTo>
                  <a:pt x="151805" y="169664"/>
                </a:lnTo>
                <a:lnTo>
                  <a:pt x="151805" y="151805"/>
                </a:lnTo>
                <a:lnTo>
                  <a:pt x="151805" y="133946"/>
                </a:lnTo>
                <a:lnTo>
                  <a:pt x="151805" y="107157"/>
                </a:lnTo>
                <a:lnTo>
                  <a:pt x="142875" y="89297"/>
                </a:lnTo>
                <a:lnTo>
                  <a:pt x="142875" y="71438"/>
                </a:lnTo>
                <a:lnTo>
                  <a:pt x="133945" y="53578"/>
                </a:lnTo>
                <a:lnTo>
                  <a:pt x="133945" y="44649"/>
                </a:lnTo>
                <a:lnTo>
                  <a:pt x="133945" y="26789"/>
                </a:lnTo>
                <a:lnTo>
                  <a:pt x="125016" y="17860"/>
                </a:lnTo>
                <a:lnTo>
                  <a:pt x="116086" y="8930"/>
                </a:lnTo>
                <a:lnTo>
                  <a:pt x="11608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17860"/>
                </a:lnTo>
                <a:lnTo>
                  <a:pt x="98227" y="26789"/>
                </a:lnTo>
                <a:lnTo>
                  <a:pt x="98227" y="44649"/>
                </a:lnTo>
                <a:lnTo>
                  <a:pt x="107156" y="62508"/>
                </a:lnTo>
                <a:lnTo>
                  <a:pt x="107156" y="80368"/>
                </a:lnTo>
                <a:lnTo>
                  <a:pt x="116086" y="98227"/>
                </a:lnTo>
                <a:lnTo>
                  <a:pt x="116086" y="125016"/>
                </a:lnTo>
                <a:lnTo>
                  <a:pt x="125016" y="151805"/>
                </a:lnTo>
                <a:lnTo>
                  <a:pt x="133945" y="178594"/>
                </a:lnTo>
                <a:lnTo>
                  <a:pt x="142875" y="205383"/>
                </a:lnTo>
                <a:lnTo>
                  <a:pt x="142875" y="232172"/>
                </a:lnTo>
                <a:lnTo>
                  <a:pt x="151805" y="267891"/>
                </a:lnTo>
                <a:lnTo>
                  <a:pt x="160734" y="285750"/>
                </a:lnTo>
                <a:lnTo>
                  <a:pt x="160734" y="312539"/>
                </a:lnTo>
                <a:lnTo>
                  <a:pt x="169664" y="339328"/>
                </a:lnTo>
                <a:lnTo>
                  <a:pt x="169664" y="357188"/>
                </a:lnTo>
                <a:lnTo>
                  <a:pt x="178594" y="383977"/>
                </a:lnTo>
                <a:lnTo>
                  <a:pt x="178594" y="392907"/>
                </a:lnTo>
                <a:lnTo>
                  <a:pt x="178594" y="401836"/>
                </a:lnTo>
                <a:lnTo>
                  <a:pt x="178594" y="40183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7813476" y="2321719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7822405" y="2339578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428625" y="2509242"/>
            <a:ext cx="98228" cy="8931"/>
          </a:xfrm>
          <a:custGeom>
            <a:avLst/>
            <a:gdLst/>
            <a:ahLst/>
            <a:cxnLst/>
            <a:rect l="0" t="0" r="0" b="0"/>
            <a:pathLst>
              <a:path w="98228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8930"/>
                </a:lnTo>
                <a:lnTo>
                  <a:pt x="62508" y="8930"/>
                </a:lnTo>
                <a:lnTo>
                  <a:pt x="71437" y="8930"/>
                </a:lnTo>
                <a:lnTo>
                  <a:pt x="89297" y="893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634008" y="2473523"/>
            <a:ext cx="89298" cy="142876"/>
          </a:xfrm>
          <a:custGeom>
            <a:avLst/>
            <a:gdLst/>
            <a:ahLst/>
            <a:cxnLst/>
            <a:rect l="0" t="0" r="0" b="0"/>
            <a:pathLst>
              <a:path w="89298" h="142876">
                <a:moveTo>
                  <a:pt x="893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90"/>
                </a:lnTo>
                <a:lnTo>
                  <a:pt x="0" y="44649"/>
                </a:lnTo>
                <a:lnTo>
                  <a:pt x="0" y="53579"/>
                </a:lnTo>
                <a:lnTo>
                  <a:pt x="0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16086"/>
                </a:lnTo>
                <a:lnTo>
                  <a:pt x="17859" y="125016"/>
                </a:lnTo>
                <a:lnTo>
                  <a:pt x="26789" y="125016"/>
                </a:lnTo>
                <a:lnTo>
                  <a:pt x="35719" y="133946"/>
                </a:lnTo>
                <a:lnTo>
                  <a:pt x="35719" y="133946"/>
                </a:lnTo>
                <a:lnTo>
                  <a:pt x="44648" y="142875"/>
                </a:lnTo>
                <a:lnTo>
                  <a:pt x="53578" y="142875"/>
                </a:lnTo>
                <a:lnTo>
                  <a:pt x="53578" y="142875"/>
                </a:lnTo>
                <a:lnTo>
                  <a:pt x="62508" y="142875"/>
                </a:lnTo>
                <a:lnTo>
                  <a:pt x="62508" y="133946"/>
                </a:lnTo>
                <a:lnTo>
                  <a:pt x="71437" y="133946"/>
                </a:lnTo>
                <a:lnTo>
                  <a:pt x="71437" y="125016"/>
                </a:lnTo>
                <a:lnTo>
                  <a:pt x="80367" y="125016"/>
                </a:lnTo>
                <a:lnTo>
                  <a:pt x="80367" y="116086"/>
                </a:lnTo>
                <a:lnTo>
                  <a:pt x="80367" y="107157"/>
                </a:lnTo>
                <a:lnTo>
                  <a:pt x="89297" y="107157"/>
                </a:lnTo>
                <a:lnTo>
                  <a:pt x="89297" y="98227"/>
                </a:lnTo>
                <a:lnTo>
                  <a:pt x="89297" y="89297"/>
                </a:lnTo>
                <a:lnTo>
                  <a:pt x="89297" y="80368"/>
                </a:lnTo>
                <a:lnTo>
                  <a:pt x="89297" y="80368"/>
                </a:lnTo>
                <a:lnTo>
                  <a:pt x="89297" y="71438"/>
                </a:lnTo>
                <a:lnTo>
                  <a:pt x="89297" y="71438"/>
                </a:lnTo>
                <a:lnTo>
                  <a:pt x="89297" y="71438"/>
                </a:lnTo>
                <a:lnTo>
                  <a:pt x="89297" y="714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660797" y="2455664"/>
            <a:ext cx="80368" cy="107157"/>
          </a:xfrm>
          <a:custGeom>
            <a:avLst/>
            <a:gdLst/>
            <a:ahLst/>
            <a:cxnLst/>
            <a:rect l="0" t="0" r="0" b="0"/>
            <a:pathLst>
              <a:path w="80368" h="107157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17859"/>
                </a:lnTo>
                <a:lnTo>
                  <a:pt x="44648" y="26789"/>
                </a:lnTo>
                <a:lnTo>
                  <a:pt x="44648" y="35719"/>
                </a:lnTo>
                <a:lnTo>
                  <a:pt x="53578" y="35719"/>
                </a:lnTo>
                <a:lnTo>
                  <a:pt x="53578" y="44649"/>
                </a:lnTo>
                <a:lnTo>
                  <a:pt x="62508" y="53578"/>
                </a:lnTo>
                <a:lnTo>
                  <a:pt x="62508" y="62508"/>
                </a:lnTo>
                <a:lnTo>
                  <a:pt x="71437" y="71438"/>
                </a:lnTo>
                <a:lnTo>
                  <a:pt x="71437" y="80367"/>
                </a:lnTo>
                <a:lnTo>
                  <a:pt x="71437" y="89297"/>
                </a:lnTo>
                <a:lnTo>
                  <a:pt x="80367" y="89297"/>
                </a:lnTo>
                <a:lnTo>
                  <a:pt x="80367" y="89297"/>
                </a:lnTo>
                <a:lnTo>
                  <a:pt x="80367" y="98227"/>
                </a:lnTo>
                <a:lnTo>
                  <a:pt x="80367" y="107156"/>
                </a:lnTo>
                <a:lnTo>
                  <a:pt x="80367" y="107156"/>
                </a:lnTo>
                <a:lnTo>
                  <a:pt x="80367" y="107156"/>
                </a:lnTo>
                <a:lnTo>
                  <a:pt x="80367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732234" y="2500313"/>
            <a:ext cx="62509" cy="125016"/>
          </a:xfrm>
          <a:custGeom>
            <a:avLst/>
            <a:gdLst/>
            <a:ahLst/>
            <a:cxnLst/>
            <a:rect l="0" t="0" r="0" b="0"/>
            <a:pathLst>
              <a:path w="62509" h="125016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7"/>
                </a:lnTo>
                <a:lnTo>
                  <a:pt x="17860" y="71437"/>
                </a:lnTo>
                <a:lnTo>
                  <a:pt x="17860" y="80367"/>
                </a:lnTo>
                <a:lnTo>
                  <a:pt x="26789" y="89296"/>
                </a:lnTo>
                <a:lnTo>
                  <a:pt x="26789" y="98226"/>
                </a:lnTo>
                <a:lnTo>
                  <a:pt x="35719" y="98226"/>
                </a:lnTo>
                <a:lnTo>
                  <a:pt x="35719" y="107156"/>
                </a:lnTo>
                <a:lnTo>
                  <a:pt x="35719" y="116085"/>
                </a:lnTo>
                <a:lnTo>
                  <a:pt x="44649" y="116085"/>
                </a:lnTo>
                <a:lnTo>
                  <a:pt x="44649" y="125015"/>
                </a:lnTo>
                <a:lnTo>
                  <a:pt x="44649" y="125015"/>
                </a:lnTo>
                <a:lnTo>
                  <a:pt x="53578" y="125015"/>
                </a:lnTo>
                <a:lnTo>
                  <a:pt x="53578" y="125015"/>
                </a:lnTo>
                <a:lnTo>
                  <a:pt x="53578" y="125015"/>
                </a:lnTo>
                <a:lnTo>
                  <a:pt x="62508" y="125015"/>
                </a:lnTo>
                <a:lnTo>
                  <a:pt x="62508" y="125015"/>
                </a:lnTo>
                <a:lnTo>
                  <a:pt x="62508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794742" y="2446734"/>
            <a:ext cx="160735" cy="473275"/>
          </a:xfrm>
          <a:custGeom>
            <a:avLst/>
            <a:gdLst/>
            <a:ahLst/>
            <a:cxnLst/>
            <a:rect l="0" t="0" r="0" b="0"/>
            <a:pathLst>
              <a:path w="160735" h="473275">
                <a:moveTo>
                  <a:pt x="151805" y="0"/>
                </a:moveTo>
                <a:lnTo>
                  <a:pt x="15180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33945" y="8930"/>
                </a:lnTo>
                <a:lnTo>
                  <a:pt x="125016" y="8930"/>
                </a:lnTo>
                <a:lnTo>
                  <a:pt x="125016" y="8930"/>
                </a:lnTo>
                <a:lnTo>
                  <a:pt x="116086" y="17860"/>
                </a:lnTo>
                <a:lnTo>
                  <a:pt x="107156" y="17860"/>
                </a:lnTo>
                <a:lnTo>
                  <a:pt x="98227" y="17860"/>
                </a:lnTo>
                <a:lnTo>
                  <a:pt x="89297" y="17860"/>
                </a:lnTo>
                <a:lnTo>
                  <a:pt x="80367" y="26789"/>
                </a:lnTo>
                <a:lnTo>
                  <a:pt x="71438" y="26789"/>
                </a:lnTo>
                <a:lnTo>
                  <a:pt x="71438" y="35719"/>
                </a:lnTo>
                <a:lnTo>
                  <a:pt x="62508" y="44649"/>
                </a:lnTo>
                <a:lnTo>
                  <a:pt x="53578" y="44649"/>
                </a:lnTo>
                <a:lnTo>
                  <a:pt x="53578" y="53579"/>
                </a:lnTo>
                <a:lnTo>
                  <a:pt x="44649" y="62508"/>
                </a:lnTo>
                <a:lnTo>
                  <a:pt x="44649" y="71438"/>
                </a:lnTo>
                <a:lnTo>
                  <a:pt x="35719" y="80368"/>
                </a:lnTo>
                <a:lnTo>
                  <a:pt x="35719" y="89297"/>
                </a:lnTo>
                <a:lnTo>
                  <a:pt x="35719" y="98227"/>
                </a:lnTo>
                <a:lnTo>
                  <a:pt x="35719" y="107157"/>
                </a:lnTo>
                <a:lnTo>
                  <a:pt x="35719" y="116086"/>
                </a:lnTo>
                <a:lnTo>
                  <a:pt x="44649" y="125016"/>
                </a:lnTo>
                <a:lnTo>
                  <a:pt x="53578" y="133946"/>
                </a:lnTo>
                <a:lnTo>
                  <a:pt x="62508" y="142875"/>
                </a:lnTo>
                <a:lnTo>
                  <a:pt x="71438" y="142875"/>
                </a:lnTo>
                <a:lnTo>
                  <a:pt x="80367" y="151805"/>
                </a:lnTo>
                <a:lnTo>
                  <a:pt x="89297" y="151805"/>
                </a:lnTo>
                <a:lnTo>
                  <a:pt x="98227" y="160735"/>
                </a:lnTo>
                <a:lnTo>
                  <a:pt x="98227" y="160735"/>
                </a:lnTo>
                <a:lnTo>
                  <a:pt x="116086" y="160735"/>
                </a:lnTo>
                <a:lnTo>
                  <a:pt x="125016" y="160735"/>
                </a:lnTo>
                <a:lnTo>
                  <a:pt x="133945" y="160735"/>
                </a:lnTo>
                <a:lnTo>
                  <a:pt x="133945" y="151805"/>
                </a:lnTo>
                <a:lnTo>
                  <a:pt x="142875" y="151805"/>
                </a:lnTo>
                <a:lnTo>
                  <a:pt x="151805" y="142875"/>
                </a:lnTo>
                <a:lnTo>
                  <a:pt x="151805" y="133946"/>
                </a:lnTo>
                <a:lnTo>
                  <a:pt x="160734" y="125016"/>
                </a:lnTo>
                <a:lnTo>
                  <a:pt x="160734" y="116086"/>
                </a:lnTo>
                <a:lnTo>
                  <a:pt x="160734" y="107157"/>
                </a:lnTo>
                <a:lnTo>
                  <a:pt x="160734" y="98227"/>
                </a:lnTo>
                <a:lnTo>
                  <a:pt x="160734" y="89297"/>
                </a:lnTo>
                <a:lnTo>
                  <a:pt x="160734" y="80368"/>
                </a:lnTo>
                <a:lnTo>
                  <a:pt x="160734" y="71438"/>
                </a:lnTo>
                <a:lnTo>
                  <a:pt x="160734" y="62508"/>
                </a:lnTo>
                <a:lnTo>
                  <a:pt x="160734" y="53579"/>
                </a:lnTo>
                <a:lnTo>
                  <a:pt x="160734" y="44649"/>
                </a:lnTo>
                <a:lnTo>
                  <a:pt x="160734" y="44649"/>
                </a:lnTo>
                <a:lnTo>
                  <a:pt x="160734" y="35719"/>
                </a:lnTo>
                <a:lnTo>
                  <a:pt x="160734" y="35719"/>
                </a:lnTo>
                <a:lnTo>
                  <a:pt x="160734" y="35719"/>
                </a:lnTo>
                <a:lnTo>
                  <a:pt x="160734" y="26789"/>
                </a:lnTo>
                <a:lnTo>
                  <a:pt x="160734" y="35719"/>
                </a:lnTo>
                <a:lnTo>
                  <a:pt x="160734" y="35719"/>
                </a:lnTo>
                <a:lnTo>
                  <a:pt x="160734" y="35719"/>
                </a:lnTo>
                <a:lnTo>
                  <a:pt x="160734" y="44649"/>
                </a:lnTo>
                <a:lnTo>
                  <a:pt x="160734" y="44649"/>
                </a:lnTo>
                <a:lnTo>
                  <a:pt x="160734" y="53579"/>
                </a:lnTo>
                <a:lnTo>
                  <a:pt x="160734" y="71438"/>
                </a:lnTo>
                <a:lnTo>
                  <a:pt x="160734" y="80368"/>
                </a:lnTo>
                <a:lnTo>
                  <a:pt x="160734" y="89297"/>
                </a:lnTo>
                <a:lnTo>
                  <a:pt x="160734" y="98227"/>
                </a:lnTo>
                <a:lnTo>
                  <a:pt x="160734" y="116086"/>
                </a:lnTo>
                <a:lnTo>
                  <a:pt x="160734" y="133946"/>
                </a:lnTo>
                <a:lnTo>
                  <a:pt x="160734" y="151805"/>
                </a:lnTo>
                <a:lnTo>
                  <a:pt x="160734" y="160735"/>
                </a:lnTo>
                <a:lnTo>
                  <a:pt x="160734" y="178594"/>
                </a:lnTo>
                <a:lnTo>
                  <a:pt x="160734" y="205383"/>
                </a:lnTo>
                <a:lnTo>
                  <a:pt x="160734" y="223243"/>
                </a:lnTo>
                <a:lnTo>
                  <a:pt x="160734" y="241102"/>
                </a:lnTo>
                <a:lnTo>
                  <a:pt x="160734" y="267891"/>
                </a:lnTo>
                <a:lnTo>
                  <a:pt x="160734" y="285750"/>
                </a:lnTo>
                <a:lnTo>
                  <a:pt x="160734" y="312539"/>
                </a:lnTo>
                <a:lnTo>
                  <a:pt x="160734" y="339329"/>
                </a:lnTo>
                <a:lnTo>
                  <a:pt x="151805" y="366117"/>
                </a:lnTo>
                <a:lnTo>
                  <a:pt x="151805" y="383977"/>
                </a:lnTo>
                <a:lnTo>
                  <a:pt x="151805" y="410766"/>
                </a:lnTo>
                <a:lnTo>
                  <a:pt x="142875" y="428625"/>
                </a:lnTo>
                <a:lnTo>
                  <a:pt x="142875" y="446485"/>
                </a:lnTo>
                <a:lnTo>
                  <a:pt x="133945" y="455414"/>
                </a:lnTo>
                <a:lnTo>
                  <a:pt x="125016" y="464344"/>
                </a:lnTo>
                <a:lnTo>
                  <a:pt x="107156" y="473274"/>
                </a:lnTo>
                <a:lnTo>
                  <a:pt x="98227" y="473274"/>
                </a:lnTo>
                <a:lnTo>
                  <a:pt x="89297" y="473274"/>
                </a:lnTo>
                <a:lnTo>
                  <a:pt x="71438" y="473274"/>
                </a:lnTo>
                <a:lnTo>
                  <a:pt x="53578" y="464344"/>
                </a:lnTo>
                <a:lnTo>
                  <a:pt x="35719" y="455414"/>
                </a:lnTo>
                <a:lnTo>
                  <a:pt x="17860" y="446485"/>
                </a:lnTo>
                <a:lnTo>
                  <a:pt x="8930" y="446485"/>
                </a:lnTo>
                <a:lnTo>
                  <a:pt x="0" y="437555"/>
                </a:lnTo>
                <a:lnTo>
                  <a:pt x="0" y="43755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1026914" y="2491383"/>
            <a:ext cx="142876" cy="169665"/>
          </a:xfrm>
          <a:custGeom>
            <a:avLst/>
            <a:gdLst/>
            <a:ahLst/>
            <a:cxnLst/>
            <a:rect l="0" t="0" r="0" b="0"/>
            <a:pathLst>
              <a:path w="142876" h="169665">
                <a:moveTo>
                  <a:pt x="98227" y="0"/>
                </a:move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3571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59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30" y="116086"/>
                </a:lnTo>
                <a:lnTo>
                  <a:pt x="8930" y="125015"/>
                </a:lnTo>
                <a:lnTo>
                  <a:pt x="17859" y="133945"/>
                </a:lnTo>
                <a:lnTo>
                  <a:pt x="26789" y="133945"/>
                </a:lnTo>
                <a:lnTo>
                  <a:pt x="35719" y="142875"/>
                </a:lnTo>
                <a:lnTo>
                  <a:pt x="44648" y="151805"/>
                </a:lnTo>
                <a:lnTo>
                  <a:pt x="53578" y="151805"/>
                </a:lnTo>
                <a:lnTo>
                  <a:pt x="62508" y="160734"/>
                </a:lnTo>
                <a:lnTo>
                  <a:pt x="71437" y="160734"/>
                </a:lnTo>
                <a:lnTo>
                  <a:pt x="71437" y="160734"/>
                </a:lnTo>
                <a:lnTo>
                  <a:pt x="80367" y="151805"/>
                </a:lnTo>
                <a:lnTo>
                  <a:pt x="89297" y="151805"/>
                </a:lnTo>
                <a:lnTo>
                  <a:pt x="89297" y="142875"/>
                </a:lnTo>
                <a:lnTo>
                  <a:pt x="98227" y="142875"/>
                </a:lnTo>
                <a:lnTo>
                  <a:pt x="107156" y="133945"/>
                </a:lnTo>
                <a:lnTo>
                  <a:pt x="107156" y="125015"/>
                </a:lnTo>
                <a:lnTo>
                  <a:pt x="107156" y="107156"/>
                </a:lnTo>
                <a:lnTo>
                  <a:pt x="107156" y="98226"/>
                </a:lnTo>
                <a:lnTo>
                  <a:pt x="107156" y="89297"/>
                </a:lnTo>
                <a:lnTo>
                  <a:pt x="107156" y="80367"/>
                </a:lnTo>
                <a:lnTo>
                  <a:pt x="107156" y="62508"/>
                </a:lnTo>
                <a:lnTo>
                  <a:pt x="107156" y="53578"/>
                </a:lnTo>
                <a:lnTo>
                  <a:pt x="98227" y="44648"/>
                </a:lnTo>
                <a:lnTo>
                  <a:pt x="98227" y="3571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26789"/>
                </a:lnTo>
                <a:lnTo>
                  <a:pt x="98227" y="35719"/>
                </a:lnTo>
                <a:lnTo>
                  <a:pt x="98227" y="44648"/>
                </a:lnTo>
                <a:lnTo>
                  <a:pt x="98227" y="53578"/>
                </a:lnTo>
                <a:lnTo>
                  <a:pt x="98227" y="62508"/>
                </a:lnTo>
                <a:lnTo>
                  <a:pt x="107156" y="80367"/>
                </a:lnTo>
                <a:lnTo>
                  <a:pt x="107156" y="89297"/>
                </a:lnTo>
                <a:lnTo>
                  <a:pt x="116086" y="107156"/>
                </a:lnTo>
                <a:lnTo>
                  <a:pt x="116086" y="116086"/>
                </a:lnTo>
                <a:lnTo>
                  <a:pt x="116086" y="125015"/>
                </a:lnTo>
                <a:lnTo>
                  <a:pt x="125016" y="142875"/>
                </a:lnTo>
                <a:lnTo>
                  <a:pt x="125016" y="151805"/>
                </a:lnTo>
                <a:lnTo>
                  <a:pt x="133945" y="160734"/>
                </a:lnTo>
                <a:lnTo>
                  <a:pt x="133945" y="169664"/>
                </a:lnTo>
                <a:lnTo>
                  <a:pt x="142875" y="169664"/>
                </a:lnTo>
                <a:lnTo>
                  <a:pt x="142875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1223367" y="2536031"/>
            <a:ext cx="35720" cy="125017"/>
          </a:xfrm>
          <a:custGeom>
            <a:avLst/>
            <a:gdLst/>
            <a:ahLst/>
            <a:cxnLst/>
            <a:rect l="0" t="0" r="0" b="0"/>
            <a:pathLst>
              <a:path w="35720" h="125017">
                <a:moveTo>
                  <a:pt x="893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17860" y="53578"/>
                </a:lnTo>
                <a:lnTo>
                  <a:pt x="17860" y="71438"/>
                </a:lnTo>
                <a:lnTo>
                  <a:pt x="17860" y="80367"/>
                </a:lnTo>
                <a:lnTo>
                  <a:pt x="26789" y="98227"/>
                </a:lnTo>
                <a:lnTo>
                  <a:pt x="26789" y="107157"/>
                </a:lnTo>
                <a:lnTo>
                  <a:pt x="26789" y="116086"/>
                </a:lnTo>
                <a:lnTo>
                  <a:pt x="35719" y="125016"/>
                </a:lnTo>
                <a:lnTo>
                  <a:pt x="35719" y="125016"/>
                </a:lnTo>
                <a:lnTo>
                  <a:pt x="35719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1312664" y="2473523"/>
            <a:ext cx="142876" cy="178595"/>
          </a:xfrm>
          <a:custGeom>
            <a:avLst/>
            <a:gdLst/>
            <a:ahLst/>
            <a:cxnLst/>
            <a:rect l="0" t="0" r="0" b="0"/>
            <a:pathLst>
              <a:path w="142876" h="178595">
                <a:moveTo>
                  <a:pt x="0" y="62508"/>
                </a:moveTo>
                <a:lnTo>
                  <a:pt x="0" y="62508"/>
                </a:lnTo>
                <a:lnTo>
                  <a:pt x="0" y="7143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17859" y="125016"/>
                </a:lnTo>
                <a:lnTo>
                  <a:pt x="17859" y="133946"/>
                </a:lnTo>
                <a:lnTo>
                  <a:pt x="26789" y="142875"/>
                </a:lnTo>
                <a:lnTo>
                  <a:pt x="26789" y="151805"/>
                </a:lnTo>
                <a:lnTo>
                  <a:pt x="35719" y="160735"/>
                </a:lnTo>
                <a:lnTo>
                  <a:pt x="35719" y="160735"/>
                </a:lnTo>
                <a:lnTo>
                  <a:pt x="35719" y="160735"/>
                </a:lnTo>
                <a:lnTo>
                  <a:pt x="35719" y="169665"/>
                </a:lnTo>
                <a:lnTo>
                  <a:pt x="35719" y="169665"/>
                </a:lnTo>
                <a:lnTo>
                  <a:pt x="35719" y="160735"/>
                </a:lnTo>
                <a:lnTo>
                  <a:pt x="35719" y="160735"/>
                </a:lnTo>
                <a:lnTo>
                  <a:pt x="26789" y="160735"/>
                </a:lnTo>
                <a:lnTo>
                  <a:pt x="26789" y="151805"/>
                </a:lnTo>
                <a:lnTo>
                  <a:pt x="35719" y="142875"/>
                </a:lnTo>
                <a:lnTo>
                  <a:pt x="26789" y="133946"/>
                </a:lnTo>
                <a:lnTo>
                  <a:pt x="26789" y="116086"/>
                </a:lnTo>
                <a:lnTo>
                  <a:pt x="26789" y="107157"/>
                </a:lnTo>
                <a:lnTo>
                  <a:pt x="26789" y="98227"/>
                </a:lnTo>
                <a:lnTo>
                  <a:pt x="26789" y="80368"/>
                </a:lnTo>
                <a:lnTo>
                  <a:pt x="35719" y="71438"/>
                </a:lnTo>
                <a:lnTo>
                  <a:pt x="35719" y="62508"/>
                </a:lnTo>
                <a:lnTo>
                  <a:pt x="35719" y="44649"/>
                </a:lnTo>
                <a:lnTo>
                  <a:pt x="35719" y="35719"/>
                </a:lnTo>
                <a:lnTo>
                  <a:pt x="44649" y="26790"/>
                </a:lnTo>
                <a:lnTo>
                  <a:pt x="44649" y="17860"/>
                </a:lnTo>
                <a:lnTo>
                  <a:pt x="44649" y="893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8930"/>
                </a:lnTo>
                <a:lnTo>
                  <a:pt x="98227" y="17860"/>
                </a:lnTo>
                <a:lnTo>
                  <a:pt x="98227" y="26790"/>
                </a:lnTo>
                <a:lnTo>
                  <a:pt x="107156" y="35719"/>
                </a:lnTo>
                <a:lnTo>
                  <a:pt x="107156" y="53579"/>
                </a:lnTo>
                <a:lnTo>
                  <a:pt x="116086" y="62508"/>
                </a:lnTo>
                <a:lnTo>
                  <a:pt x="125016" y="71438"/>
                </a:lnTo>
                <a:lnTo>
                  <a:pt x="125016" y="89297"/>
                </a:lnTo>
                <a:lnTo>
                  <a:pt x="125016" y="107157"/>
                </a:lnTo>
                <a:lnTo>
                  <a:pt x="133945" y="116086"/>
                </a:lnTo>
                <a:lnTo>
                  <a:pt x="133945" y="133946"/>
                </a:lnTo>
                <a:lnTo>
                  <a:pt x="142875" y="142875"/>
                </a:lnTo>
                <a:lnTo>
                  <a:pt x="142875" y="151805"/>
                </a:lnTo>
                <a:lnTo>
                  <a:pt x="142875" y="169665"/>
                </a:lnTo>
                <a:lnTo>
                  <a:pt x="142875" y="169665"/>
                </a:lnTo>
                <a:lnTo>
                  <a:pt x="142875" y="178594"/>
                </a:lnTo>
                <a:lnTo>
                  <a:pt x="142875" y="178594"/>
                </a:lnTo>
                <a:lnTo>
                  <a:pt x="142875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1491258" y="2464594"/>
            <a:ext cx="116087" cy="214313"/>
          </a:xfrm>
          <a:custGeom>
            <a:avLst/>
            <a:gdLst/>
            <a:ahLst/>
            <a:cxnLst/>
            <a:rect l="0" t="0" r="0" b="0"/>
            <a:pathLst>
              <a:path w="116087" h="214313">
                <a:moveTo>
                  <a:pt x="71437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0"/>
                </a:lnTo>
                <a:lnTo>
                  <a:pt x="35718" y="8929"/>
                </a:lnTo>
                <a:lnTo>
                  <a:pt x="26789" y="8929"/>
                </a:lnTo>
                <a:lnTo>
                  <a:pt x="17859" y="17859"/>
                </a:lnTo>
                <a:lnTo>
                  <a:pt x="17859" y="17859"/>
                </a:lnTo>
                <a:lnTo>
                  <a:pt x="8929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8929" y="53578"/>
                </a:lnTo>
                <a:lnTo>
                  <a:pt x="8929" y="53578"/>
                </a:lnTo>
                <a:lnTo>
                  <a:pt x="17859" y="62508"/>
                </a:lnTo>
                <a:lnTo>
                  <a:pt x="17859" y="71437"/>
                </a:lnTo>
                <a:lnTo>
                  <a:pt x="26789" y="80367"/>
                </a:lnTo>
                <a:lnTo>
                  <a:pt x="35718" y="80367"/>
                </a:lnTo>
                <a:lnTo>
                  <a:pt x="44648" y="89297"/>
                </a:lnTo>
                <a:lnTo>
                  <a:pt x="53578" y="98226"/>
                </a:lnTo>
                <a:lnTo>
                  <a:pt x="53578" y="98226"/>
                </a:lnTo>
                <a:lnTo>
                  <a:pt x="62508" y="107156"/>
                </a:lnTo>
                <a:lnTo>
                  <a:pt x="71437" y="107156"/>
                </a:lnTo>
                <a:lnTo>
                  <a:pt x="80367" y="116086"/>
                </a:lnTo>
                <a:lnTo>
                  <a:pt x="80367" y="125015"/>
                </a:lnTo>
                <a:lnTo>
                  <a:pt x="89297" y="133945"/>
                </a:lnTo>
                <a:lnTo>
                  <a:pt x="98226" y="142875"/>
                </a:lnTo>
                <a:lnTo>
                  <a:pt x="107156" y="151804"/>
                </a:lnTo>
                <a:lnTo>
                  <a:pt x="107156" y="160734"/>
                </a:lnTo>
                <a:lnTo>
                  <a:pt x="116086" y="160734"/>
                </a:lnTo>
                <a:lnTo>
                  <a:pt x="116086" y="169664"/>
                </a:lnTo>
                <a:lnTo>
                  <a:pt x="116086" y="178594"/>
                </a:lnTo>
                <a:lnTo>
                  <a:pt x="116086" y="187523"/>
                </a:lnTo>
                <a:lnTo>
                  <a:pt x="116086" y="187523"/>
                </a:lnTo>
                <a:lnTo>
                  <a:pt x="116086" y="196453"/>
                </a:lnTo>
                <a:lnTo>
                  <a:pt x="116086" y="205383"/>
                </a:lnTo>
                <a:lnTo>
                  <a:pt x="116086" y="205383"/>
                </a:lnTo>
                <a:lnTo>
                  <a:pt x="116086" y="214312"/>
                </a:lnTo>
                <a:lnTo>
                  <a:pt x="107156" y="214312"/>
                </a:lnTo>
                <a:lnTo>
                  <a:pt x="98226" y="214312"/>
                </a:lnTo>
                <a:lnTo>
                  <a:pt x="89297" y="214312"/>
                </a:lnTo>
                <a:lnTo>
                  <a:pt x="80367" y="214312"/>
                </a:lnTo>
                <a:lnTo>
                  <a:pt x="71437" y="214312"/>
                </a:lnTo>
                <a:lnTo>
                  <a:pt x="62508" y="214312"/>
                </a:lnTo>
                <a:lnTo>
                  <a:pt x="53578" y="205383"/>
                </a:lnTo>
                <a:lnTo>
                  <a:pt x="44648" y="205383"/>
                </a:lnTo>
                <a:lnTo>
                  <a:pt x="44648" y="205383"/>
                </a:lnTo>
                <a:lnTo>
                  <a:pt x="35718" y="205383"/>
                </a:lnTo>
                <a:lnTo>
                  <a:pt x="35718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1669851" y="2393156"/>
            <a:ext cx="35720" cy="276822"/>
          </a:xfrm>
          <a:custGeom>
            <a:avLst/>
            <a:gdLst/>
            <a:ahLst/>
            <a:cxnLst/>
            <a:rect l="0" t="0" r="0" b="0"/>
            <a:pathLst>
              <a:path w="35720" h="276822">
                <a:moveTo>
                  <a:pt x="0" y="0"/>
                </a:move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69664"/>
                </a:lnTo>
                <a:lnTo>
                  <a:pt x="17860" y="187524"/>
                </a:lnTo>
                <a:lnTo>
                  <a:pt x="17860" y="205383"/>
                </a:lnTo>
                <a:lnTo>
                  <a:pt x="17860" y="214313"/>
                </a:lnTo>
                <a:lnTo>
                  <a:pt x="26789" y="232172"/>
                </a:lnTo>
                <a:lnTo>
                  <a:pt x="26789" y="241102"/>
                </a:lnTo>
                <a:lnTo>
                  <a:pt x="26789" y="250032"/>
                </a:lnTo>
                <a:lnTo>
                  <a:pt x="35719" y="258961"/>
                </a:lnTo>
                <a:lnTo>
                  <a:pt x="35719" y="267891"/>
                </a:lnTo>
                <a:lnTo>
                  <a:pt x="35719" y="276821"/>
                </a:lnTo>
                <a:lnTo>
                  <a:pt x="35719" y="276821"/>
                </a:lnTo>
                <a:lnTo>
                  <a:pt x="35719" y="27682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1660922" y="2518172"/>
            <a:ext cx="98227" cy="1"/>
          </a:xfrm>
          <a:custGeom>
            <a:avLst/>
            <a:gdLst/>
            <a:ahLst/>
            <a:cxnLst/>
            <a:rect l="0" t="0" r="0" b="0"/>
            <a:pathLst>
              <a:path w="98227" h="1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0"/>
                </a:lnTo>
                <a:lnTo>
                  <a:pt x="1785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027039" y="2482453"/>
            <a:ext cx="160735" cy="178595"/>
          </a:xfrm>
          <a:custGeom>
            <a:avLst/>
            <a:gdLst/>
            <a:ahLst/>
            <a:cxnLst/>
            <a:rect l="0" t="0" r="0" b="0"/>
            <a:pathLst>
              <a:path w="160735" h="178595">
                <a:moveTo>
                  <a:pt x="142875" y="17860"/>
                </a:moveTo>
                <a:lnTo>
                  <a:pt x="142875" y="17860"/>
                </a:lnTo>
                <a:lnTo>
                  <a:pt x="142875" y="17860"/>
                </a:lnTo>
                <a:lnTo>
                  <a:pt x="133945" y="17860"/>
                </a:lnTo>
                <a:lnTo>
                  <a:pt x="133945" y="8930"/>
                </a:lnTo>
                <a:lnTo>
                  <a:pt x="125015" y="8930"/>
                </a:lnTo>
                <a:lnTo>
                  <a:pt x="125015" y="8930"/>
                </a:lnTo>
                <a:lnTo>
                  <a:pt x="116086" y="8930"/>
                </a:lnTo>
                <a:lnTo>
                  <a:pt x="107156" y="0"/>
                </a:lnTo>
                <a:lnTo>
                  <a:pt x="89297" y="0"/>
                </a:lnTo>
                <a:lnTo>
                  <a:pt x="80367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17859" y="17860"/>
                </a:lnTo>
                <a:lnTo>
                  <a:pt x="8930" y="35719"/>
                </a:lnTo>
                <a:lnTo>
                  <a:pt x="893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8930" y="142875"/>
                </a:lnTo>
                <a:lnTo>
                  <a:pt x="17859" y="151805"/>
                </a:lnTo>
                <a:lnTo>
                  <a:pt x="26789" y="160735"/>
                </a:lnTo>
                <a:lnTo>
                  <a:pt x="35719" y="169664"/>
                </a:lnTo>
                <a:lnTo>
                  <a:pt x="44648" y="169664"/>
                </a:lnTo>
                <a:lnTo>
                  <a:pt x="62508" y="178594"/>
                </a:lnTo>
                <a:lnTo>
                  <a:pt x="71437" y="178594"/>
                </a:lnTo>
                <a:lnTo>
                  <a:pt x="89297" y="178594"/>
                </a:lnTo>
                <a:lnTo>
                  <a:pt x="98226" y="169664"/>
                </a:lnTo>
                <a:lnTo>
                  <a:pt x="116086" y="169664"/>
                </a:lnTo>
                <a:lnTo>
                  <a:pt x="125015" y="160735"/>
                </a:lnTo>
                <a:lnTo>
                  <a:pt x="133945" y="142875"/>
                </a:lnTo>
                <a:lnTo>
                  <a:pt x="142875" y="133945"/>
                </a:lnTo>
                <a:lnTo>
                  <a:pt x="142875" y="116086"/>
                </a:lnTo>
                <a:lnTo>
                  <a:pt x="151805" y="107156"/>
                </a:lnTo>
                <a:lnTo>
                  <a:pt x="151805" y="89297"/>
                </a:lnTo>
                <a:lnTo>
                  <a:pt x="160734" y="71438"/>
                </a:lnTo>
                <a:lnTo>
                  <a:pt x="160734" y="53578"/>
                </a:lnTo>
                <a:lnTo>
                  <a:pt x="160734" y="44649"/>
                </a:lnTo>
                <a:lnTo>
                  <a:pt x="151805" y="26789"/>
                </a:lnTo>
                <a:lnTo>
                  <a:pt x="151805" y="17860"/>
                </a:lnTo>
                <a:lnTo>
                  <a:pt x="151805" y="17860"/>
                </a:lnTo>
                <a:lnTo>
                  <a:pt x="142875" y="8930"/>
                </a:lnTo>
                <a:lnTo>
                  <a:pt x="142875" y="8930"/>
                </a:lnTo>
                <a:lnTo>
                  <a:pt x="142875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2044898" y="2518172"/>
            <a:ext cx="151806" cy="428626"/>
          </a:xfrm>
          <a:custGeom>
            <a:avLst/>
            <a:gdLst/>
            <a:ahLst/>
            <a:cxnLst/>
            <a:rect l="0" t="0" r="0" b="0"/>
            <a:pathLst>
              <a:path w="151806" h="428626">
                <a:moveTo>
                  <a:pt x="116086" y="0"/>
                </a:moveTo>
                <a:lnTo>
                  <a:pt x="116086" y="8930"/>
                </a:lnTo>
                <a:lnTo>
                  <a:pt x="116086" y="17859"/>
                </a:lnTo>
                <a:lnTo>
                  <a:pt x="116086" y="35719"/>
                </a:lnTo>
                <a:lnTo>
                  <a:pt x="116086" y="53578"/>
                </a:lnTo>
                <a:lnTo>
                  <a:pt x="116086" y="80367"/>
                </a:lnTo>
                <a:lnTo>
                  <a:pt x="125016" y="107156"/>
                </a:lnTo>
                <a:lnTo>
                  <a:pt x="125016" y="133945"/>
                </a:lnTo>
                <a:lnTo>
                  <a:pt x="133946" y="169664"/>
                </a:lnTo>
                <a:lnTo>
                  <a:pt x="142875" y="196453"/>
                </a:lnTo>
                <a:lnTo>
                  <a:pt x="142875" y="232172"/>
                </a:lnTo>
                <a:lnTo>
                  <a:pt x="151805" y="258961"/>
                </a:lnTo>
                <a:lnTo>
                  <a:pt x="151805" y="285750"/>
                </a:lnTo>
                <a:lnTo>
                  <a:pt x="151805" y="321468"/>
                </a:lnTo>
                <a:lnTo>
                  <a:pt x="151805" y="348257"/>
                </a:lnTo>
                <a:lnTo>
                  <a:pt x="142875" y="366117"/>
                </a:lnTo>
                <a:lnTo>
                  <a:pt x="142875" y="383976"/>
                </a:lnTo>
                <a:lnTo>
                  <a:pt x="133946" y="401836"/>
                </a:lnTo>
                <a:lnTo>
                  <a:pt x="125016" y="410765"/>
                </a:lnTo>
                <a:lnTo>
                  <a:pt x="116086" y="419695"/>
                </a:lnTo>
                <a:lnTo>
                  <a:pt x="107156" y="428625"/>
                </a:lnTo>
                <a:lnTo>
                  <a:pt x="89297" y="428625"/>
                </a:lnTo>
                <a:lnTo>
                  <a:pt x="80367" y="428625"/>
                </a:lnTo>
                <a:lnTo>
                  <a:pt x="71438" y="419695"/>
                </a:lnTo>
                <a:lnTo>
                  <a:pt x="62508" y="410765"/>
                </a:lnTo>
                <a:lnTo>
                  <a:pt x="44649" y="401836"/>
                </a:lnTo>
                <a:lnTo>
                  <a:pt x="35719" y="383976"/>
                </a:lnTo>
                <a:lnTo>
                  <a:pt x="17860" y="366117"/>
                </a:lnTo>
                <a:lnTo>
                  <a:pt x="8930" y="348257"/>
                </a:lnTo>
                <a:lnTo>
                  <a:pt x="8930" y="339328"/>
                </a:lnTo>
                <a:lnTo>
                  <a:pt x="0" y="330398"/>
                </a:lnTo>
                <a:lnTo>
                  <a:pt x="0" y="33039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2268140" y="2482453"/>
            <a:ext cx="89298" cy="160736"/>
          </a:xfrm>
          <a:custGeom>
            <a:avLst/>
            <a:gdLst/>
            <a:ahLst/>
            <a:cxnLst/>
            <a:rect l="0" t="0" r="0" b="0"/>
            <a:pathLst>
              <a:path w="89298" h="160736">
                <a:moveTo>
                  <a:pt x="17860" y="142875"/>
                </a:moveTo>
                <a:lnTo>
                  <a:pt x="17860" y="142875"/>
                </a:lnTo>
                <a:lnTo>
                  <a:pt x="17860" y="151805"/>
                </a:lnTo>
                <a:lnTo>
                  <a:pt x="17860" y="151805"/>
                </a:lnTo>
                <a:lnTo>
                  <a:pt x="17860" y="151805"/>
                </a:lnTo>
                <a:lnTo>
                  <a:pt x="8930" y="160735"/>
                </a:lnTo>
                <a:lnTo>
                  <a:pt x="8930" y="160735"/>
                </a:lnTo>
                <a:lnTo>
                  <a:pt x="8930" y="160735"/>
                </a:lnTo>
                <a:lnTo>
                  <a:pt x="8930" y="151805"/>
                </a:lnTo>
                <a:lnTo>
                  <a:pt x="0" y="151805"/>
                </a:lnTo>
                <a:lnTo>
                  <a:pt x="0" y="142875"/>
                </a:lnTo>
                <a:lnTo>
                  <a:pt x="0" y="133945"/>
                </a:lnTo>
                <a:lnTo>
                  <a:pt x="0" y="125016"/>
                </a:lnTo>
                <a:lnTo>
                  <a:pt x="0" y="116086"/>
                </a:lnTo>
                <a:lnTo>
                  <a:pt x="0" y="98227"/>
                </a:lnTo>
                <a:lnTo>
                  <a:pt x="0" y="89297"/>
                </a:lnTo>
                <a:lnTo>
                  <a:pt x="0" y="80367"/>
                </a:lnTo>
                <a:lnTo>
                  <a:pt x="8930" y="62508"/>
                </a:lnTo>
                <a:lnTo>
                  <a:pt x="8930" y="53578"/>
                </a:lnTo>
                <a:lnTo>
                  <a:pt x="17860" y="44649"/>
                </a:lnTo>
                <a:lnTo>
                  <a:pt x="17860" y="35719"/>
                </a:lnTo>
                <a:lnTo>
                  <a:pt x="26789" y="26789"/>
                </a:lnTo>
                <a:lnTo>
                  <a:pt x="35719" y="17860"/>
                </a:lnTo>
                <a:lnTo>
                  <a:pt x="44649" y="8930"/>
                </a:lnTo>
                <a:lnTo>
                  <a:pt x="53579" y="8930"/>
                </a:lnTo>
                <a:lnTo>
                  <a:pt x="53579" y="0"/>
                </a:lnTo>
                <a:lnTo>
                  <a:pt x="71438" y="0"/>
                </a:lnTo>
                <a:lnTo>
                  <a:pt x="80368" y="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2384226" y="2518172"/>
            <a:ext cx="151806" cy="142876"/>
          </a:xfrm>
          <a:custGeom>
            <a:avLst/>
            <a:gdLst/>
            <a:ahLst/>
            <a:cxnLst/>
            <a:rect l="0" t="0" r="0" b="0"/>
            <a:pathLst>
              <a:path w="151806" h="142876">
                <a:moveTo>
                  <a:pt x="98227" y="8930"/>
                </a:moveTo>
                <a:lnTo>
                  <a:pt x="98227" y="8930"/>
                </a:lnTo>
                <a:lnTo>
                  <a:pt x="98227" y="8930"/>
                </a:lnTo>
                <a:lnTo>
                  <a:pt x="98227" y="0"/>
                </a:lnTo>
                <a:lnTo>
                  <a:pt x="89297" y="0"/>
                </a:ln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6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17860" y="107156"/>
                </a:lnTo>
                <a:lnTo>
                  <a:pt x="26789" y="125016"/>
                </a:lnTo>
                <a:lnTo>
                  <a:pt x="35719" y="125016"/>
                </a:lnTo>
                <a:lnTo>
                  <a:pt x="44649" y="133945"/>
                </a:lnTo>
                <a:lnTo>
                  <a:pt x="53578" y="133945"/>
                </a:lnTo>
                <a:lnTo>
                  <a:pt x="62508" y="133945"/>
                </a:lnTo>
                <a:lnTo>
                  <a:pt x="62508" y="142875"/>
                </a:lnTo>
                <a:lnTo>
                  <a:pt x="71438" y="133945"/>
                </a:lnTo>
                <a:lnTo>
                  <a:pt x="80368" y="133945"/>
                </a:lnTo>
                <a:lnTo>
                  <a:pt x="89297" y="133945"/>
                </a:lnTo>
                <a:lnTo>
                  <a:pt x="89297" y="125016"/>
                </a:lnTo>
                <a:lnTo>
                  <a:pt x="98227" y="116086"/>
                </a:lnTo>
                <a:lnTo>
                  <a:pt x="107157" y="107156"/>
                </a:lnTo>
                <a:lnTo>
                  <a:pt x="107157" y="98226"/>
                </a:lnTo>
                <a:lnTo>
                  <a:pt x="107157" y="80367"/>
                </a:lnTo>
                <a:lnTo>
                  <a:pt x="116087" y="71437"/>
                </a:lnTo>
                <a:lnTo>
                  <a:pt x="116087" y="62508"/>
                </a:lnTo>
                <a:lnTo>
                  <a:pt x="116087" y="44648"/>
                </a:lnTo>
                <a:lnTo>
                  <a:pt x="116087" y="35719"/>
                </a:lnTo>
                <a:lnTo>
                  <a:pt x="116087" y="26789"/>
                </a:lnTo>
                <a:lnTo>
                  <a:pt x="116087" y="26789"/>
                </a:lnTo>
                <a:lnTo>
                  <a:pt x="116087" y="17859"/>
                </a:lnTo>
                <a:lnTo>
                  <a:pt x="116087" y="17859"/>
                </a:lnTo>
                <a:lnTo>
                  <a:pt x="116087" y="8930"/>
                </a:lnTo>
                <a:lnTo>
                  <a:pt x="116087" y="8930"/>
                </a:lnTo>
                <a:lnTo>
                  <a:pt x="116087" y="8930"/>
                </a:lnTo>
                <a:lnTo>
                  <a:pt x="116087" y="8930"/>
                </a:lnTo>
                <a:lnTo>
                  <a:pt x="116087" y="8930"/>
                </a:lnTo>
                <a:lnTo>
                  <a:pt x="116087" y="17859"/>
                </a:lnTo>
                <a:lnTo>
                  <a:pt x="116087" y="17859"/>
                </a:lnTo>
                <a:lnTo>
                  <a:pt x="125016" y="26789"/>
                </a:lnTo>
                <a:lnTo>
                  <a:pt x="125016" y="35719"/>
                </a:lnTo>
                <a:lnTo>
                  <a:pt x="125016" y="53578"/>
                </a:lnTo>
                <a:lnTo>
                  <a:pt x="125016" y="62508"/>
                </a:lnTo>
                <a:lnTo>
                  <a:pt x="125016" y="80367"/>
                </a:lnTo>
                <a:lnTo>
                  <a:pt x="133946" y="89297"/>
                </a:lnTo>
                <a:lnTo>
                  <a:pt x="133946" y="98226"/>
                </a:lnTo>
                <a:lnTo>
                  <a:pt x="142876" y="107156"/>
                </a:lnTo>
                <a:lnTo>
                  <a:pt x="142876" y="116086"/>
                </a:lnTo>
                <a:lnTo>
                  <a:pt x="151805" y="125016"/>
                </a:lnTo>
                <a:lnTo>
                  <a:pt x="151805" y="125016"/>
                </a:lnTo>
                <a:lnTo>
                  <a:pt x="151805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2553891" y="2339578"/>
            <a:ext cx="160735" cy="348259"/>
          </a:xfrm>
          <a:custGeom>
            <a:avLst/>
            <a:gdLst/>
            <a:ahLst/>
            <a:cxnLst/>
            <a:rect l="0" t="0" r="0" b="0"/>
            <a:pathLst>
              <a:path w="160735" h="348259">
                <a:moveTo>
                  <a:pt x="98226" y="205383"/>
                </a:moveTo>
                <a:lnTo>
                  <a:pt x="98226" y="205383"/>
                </a:lnTo>
                <a:lnTo>
                  <a:pt x="89297" y="205383"/>
                </a:lnTo>
                <a:lnTo>
                  <a:pt x="89297" y="205383"/>
                </a:lnTo>
                <a:lnTo>
                  <a:pt x="80367" y="196453"/>
                </a:lnTo>
                <a:lnTo>
                  <a:pt x="71437" y="196453"/>
                </a:lnTo>
                <a:lnTo>
                  <a:pt x="62507" y="196453"/>
                </a:lnTo>
                <a:lnTo>
                  <a:pt x="44648" y="196453"/>
                </a:lnTo>
                <a:lnTo>
                  <a:pt x="35718" y="205383"/>
                </a:lnTo>
                <a:lnTo>
                  <a:pt x="26789" y="205383"/>
                </a:lnTo>
                <a:lnTo>
                  <a:pt x="17859" y="214313"/>
                </a:lnTo>
                <a:lnTo>
                  <a:pt x="17859" y="223242"/>
                </a:lnTo>
                <a:lnTo>
                  <a:pt x="8929" y="232172"/>
                </a:lnTo>
                <a:lnTo>
                  <a:pt x="8929" y="241102"/>
                </a:lnTo>
                <a:lnTo>
                  <a:pt x="0" y="250031"/>
                </a:lnTo>
                <a:lnTo>
                  <a:pt x="0" y="258961"/>
                </a:lnTo>
                <a:lnTo>
                  <a:pt x="0" y="276820"/>
                </a:lnTo>
                <a:lnTo>
                  <a:pt x="8929" y="285750"/>
                </a:lnTo>
                <a:lnTo>
                  <a:pt x="8929" y="294680"/>
                </a:lnTo>
                <a:lnTo>
                  <a:pt x="17859" y="303610"/>
                </a:lnTo>
                <a:lnTo>
                  <a:pt x="17859" y="312539"/>
                </a:lnTo>
                <a:lnTo>
                  <a:pt x="26789" y="321469"/>
                </a:lnTo>
                <a:lnTo>
                  <a:pt x="35718" y="330399"/>
                </a:lnTo>
                <a:lnTo>
                  <a:pt x="35718" y="339328"/>
                </a:lnTo>
                <a:lnTo>
                  <a:pt x="44648" y="348258"/>
                </a:lnTo>
                <a:lnTo>
                  <a:pt x="53578" y="348258"/>
                </a:lnTo>
                <a:lnTo>
                  <a:pt x="62507" y="348258"/>
                </a:lnTo>
                <a:lnTo>
                  <a:pt x="71437" y="348258"/>
                </a:lnTo>
                <a:lnTo>
                  <a:pt x="80367" y="348258"/>
                </a:lnTo>
                <a:lnTo>
                  <a:pt x="80367" y="339328"/>
                </a:lnTo>
                <a:lnTo>
                  <a:pt x="89297" y="339328"/>
                </a:lnTo>
                <a:lnTo>
                  <a:pt x="98226" y="330399"/>
                </a:lnTo>
                <a:lnTo>
                  <a:pt x="98226" y="321469"/>
                </a:lnTo>
                <a:lnTo>
                  <a:pt x="107156" y="303610"/>
                </a:lnTo>
                <a:lnTo>
                  <a:pt x="107156" y="294680"/>
                </a:lnTo>
                <a:lnTo>
                  <a:pt x="116086" y="276820"/>
                </a:lnTo>
                <a:lnTo>
                  <a:pt x="116086" y="267891"/>
                </a:lnTo>
                <a:lnTo>
                  <a:pt x="116086" y="250031"/>
                </a:lnTo>
                <a:lnTo>
                  <a:pt x="116086" y="232172"/>
                </a:lnTo>
                <a:lnTo>
                  <a:pt x="125015" y="214313"/>
                </a:lnTo>
                <a:lnTo>
                  <a:pt x="116086" y="196453"/>
                </a:lnTo>
                <a:lnTo>
                  <a:pt x="116086" y="178594"/>
                </a:lnTo>
                <a:lnTo>
                  <a:pt x="116086" y="160735"/>
                </a:lnTo>
                <a:lnTo>
                  <a:pt x="116086" y="142875"/>
                </a:lnTo>
                <a:lnTo>
                  <a:pt x="107156" y="116086"/>
                </a:lnTo>
                <a:lnTo>
                  <a:pt x="98226" y="98226"/>
                </a:lnTo>
                <a:lnTo>
                  <a:pt x="98226" y="80367"/>
                </a:lnTo>
                <a:lnTo>
                  <a:pt x="89297" y="62508"/>
                </a:lnTo>
                <a:lnTo>
                  <a:pt x="80367" y="44648"/>
                </a:lnTo>
                <a:lnTo>
                  <a:pt x="80367" y="35719"/>
                </a:lnTo>
                <a:lnTo>
                  <a:pt x="71437" y="17859"/>
                </a:lnTo>
                <a:lnTo>
                  <a:pt x="71437" y="8930"/>
                </a:lnTo>
                <a:lnTo>
                  <a:pt x="71437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8930"/>
                </a:lnTo>
                <a:lnTo>
                  <a:pt x="62507" y="17859"/>
                </a:lnTo>
                <a:lnTo>
                  <a:pt x="71437" y="35719"/>
                </a:lnTo>
                <a:lnTo>
                  <a:pt x="71437" y="53578"/>
                </a:lnTo>
                <a:lnTo>
                  <a:pt x="80367" y="71437"/>
                </a:lnTo>
                <a:lnTo>
                  <a:pt x="80367" y="89297"/>
                </a:lnTo>
                <a:lnTo>
                  <a:pt x="89297" y="116086"/>
                </a:lnTo>
                <a:lnTo>
                  <a:pt x="98226" y="133945"/>
                </a:lnTo>
                <a:lnTo>
                  <a:pt x="98226" y="160735"/>
                </a:lnTo>
                <a:lnTo>
                  <a:pt x="107156" y="178594"/>
                </a:lnTo>
                <a:lnTo>
                  <a:pt x="116086" y="205383"/>
                </a:lnTo>
                <a:lnTo>
                  <a:pt x="116086" y="232172"/>
                </a:lnTo>
                <a:lnTo>
                  <a:pt x="125015" y="250031"/>
                </a:lnTo>
                <a:lnTo>
                  <a:pt x="133945" y="267891"/>
                </a:lnTo>
                <a:lnTo>
                  <a:pt x="142875" y="294680"/>
                </a:lnTo>
                <a:lnTo>
                  <a:pt x="142875" y="312539"/>
                </a:lnTo>
                <a:lnTo>
                  <a:pt x="151804" y="330399"/>
                </a:lnTo>
                <a:lnTo>
                  <a:pt x="160734" y="339328"/>
                </a:lnTo>
                <a:lnTo>
                  <a:pt x="160734" y="348258"/>
                </a:lnTo>
                <a:lnTo>
                  <a:pt x="160734" y="3482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2794992" y="269676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2777133" y="265211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2741414" y="264318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2786063" y="2687836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3259336" y="1714500"/>
            <a:ext cx="26790" cy="214313"/>
          </a:xfrm>
          <a:custGeom>
            <a:avLst/>
            <a:gdLst/>
            <a:ahLst/>
            <a:cxnLst/>
            <a:rect l="0" t="0" r="0" b="0"/>
            <a:pathLst>
              <a:path w="26790" h="214313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29"/>
                </a:lnTo>
                <a:lnTo>
                  <a:pt x="8929" y="892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8929" y="133945"/>
                </a:lnTo>
                <a:lnTo>
                  <a:pt x="8929" y="151804"/>
                </a:lnTo>
                <a:lnTo>
                  <a:pt x="8929" y="169664"/>
                </a:lnTo>
                <a:lnTo>
                  <a:pt x="17859" y="187523"/>
                </a:lnTo>
                <a:lnTo>
                  <a:pt x="17859" y="196453"/>
                </a:lnTo>
                <a:lnTo>
                  <a:pt x="17859" y="205383"/>
                </a:lnTo>
                <a:lnTo>
                  <a:pt x="26789" y="214312"/>
                </a:lnTo>
                <a:lnTo>
                  <a:pt x="26789" y="214312"/>
                </a:lnTo>
                <a:lnTo>
                  <a:pt x="26789" y="214312"/>
                </a:lnTo>
                <a:lnTo>
                  <a:pt x="26789" y="2143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3205758" y="1705570"/>
            <a:ext cx="187524" cy="26790"/>
          </a:xfrm>
          <a:custGeom>
            <a:avLst/>
            <a:gdLst/>
            <a:ahLst/>
            <a:cxnLst/>
            <a:rect l="0" t="0" r="0" b="0"/>
            <a:pathLst>
              <a:path w="187524" h="26790">
                <a:moveTo>
                  <a:pt x="187523" y="0"/>
                </a:moveTo>
                <a:lnTo>
                  <a:pt x="178593" y="0"/>
                </a:lnTo>
                <a:lnTo>
                  <a:pt x="178593" y="0"/>
                </a:lnTo>
                <a:lnTo>
                  <a:pt x="169663" y="0"/>
                </a:lnTo>
                <a:lnTo>
                  <a:pt x="160734" y="0"/>
                </a:lnTo>
                <a:lnTo>
                  <a:pt x="151804" y="0"/>
                </a:lnTo>
                <a:lnTo>
                  <a:pt x="133945" y="0"/>
                </a:lnTo>
                <a:lnTo>
                  <a:pt x="116085" y="8930"/>
                </a:lnTo>
                <a:lnTo>
                  <a:pt x="98226" y="8930"/>
                </a:lnTo>
                <a:lnTo>
                  <a:pt x="89296" y="8930"/>
                </a:lnTo>
                <a:lnTo>
                  <a:pt x="71437" y="8930"/>
                </a:lnTo>
                <a:lnTo>
                  <a:pt x="53578" y="8930"/>
                </a:lnTo>
                <a:lnTo>
                  <a:pt x="35718" y="17859"/>
                </a:lnTo>
                <a:lnTo>
                  <a:pt x="26789" y="17859"/>
                </a:lnTo>
                <a:lnTo>
                  <a:pt x="8929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3223617" y="1893094"/>
            <a:ext cx="214313" cy="8930"/>
          </a:xfrm>
          <a:custGeom>
            <a:avLst/>
            <a:gdLst/>
            <a:ahLst/>
            <a:cxnLst/>
            <a:rect l="0" t="0" r="0" b="0"/>
            <a:pathLst>
              <a:path w="214313" h="8930">
                <a:moveTo>
                  <a:pt x="214312" y="0"/>
                </a:moveTo>
                <a:lnTo>
                  <a:pt x="214312" y="0"/>
                </a:lnTo>
                <a:lnTo>
                  <a:pt x="214312" y="0"/>
                </a:lnTo>
                <a:lnTo>
                  <a:pt x="214312" y="0"/>
                </a:lnTo>
                <a:lnTo>
                  <a:pt x="205383" y="8929"/>
                </a:lnTo>
                <a:lnTo>
                  <a:pt x="196453" y="8929"/>
                </a:lnTo>
                <a:lnTo>
                  <a:pt x="187523" y="8929"/>
                </a:lnTo>
                <a:lnTo>
                  <a:pt x="169664" y="8929"/>
                </a:lnTo>
                <a:lnTo>
                  <a:pt x="151804" y="0"/>
                </a:lnTo>
                <a:lnTo>
                  <a:pt x="133945" y="0"/>
                </a:lnTo>
                <a:lnTo>
                  <a:pt x="116086" y="0"/>
                </a:lnTo>
                <a:lnTo>
                  <a:pt x="98226" y="0"/>
                </a:lnTo>
                <a:lnTo>
                  <a:pt x="80367" y="0"/>
                </a:lnTo>
                <a:lnTo>
                  <a:pt x="62508" y="0"/>
                </a:lnTo>
                <a:lnTo>
                  <a:pt x="44648" y="0"/>
                </a:lnTo>
                <a:lnTo>
                  <a:pt x="26789" y="8929"/>
                </a:lnTo>
                <a:lnTo>
                  <a:pt x="8930" y="8929"/>
                </a:lnTo>
                <a:lnTo>
                  <a:pt x="0" y="8929"/>
                </a:lnTo>
                <a:lnTo>
                  <a:pt x="0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3509367" y="1803797"/>
            <a:ext cx="116087" cy="250032"/>
          </a:xfrm>
          <a:custGeom>
            <a:avLst/>
            <a:gdLst/>
            <a:ahLst/>
            <a:cxnLst/>
            <a:rect l="0" t="0" r="0" b="0"/>
            <a:pathLst>
              <a:path w="116087" h="250032">
                <a:moveTo>
                  <a:pt x="8929" y="80367"/>
                </a:moveTo>
                <a:lnTo>
                  <a:pt x="8929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29" y="116086"/>
                </a:lnTo>
                <a:lnTo>
                  <a:pt x="8929" y="133945"/>
                </a:lnTo>
                <a:lnTo>
                  <a:pt x="0" y="151804"/>
                </a:lnTo>
                <a:lnTo>
                  <a:pt x="0" y="169664"/>
                </a:lnTo>
                <a:lnTo>
                  <a:pt x="0" y="178593"/>
                </a:lnTo>
                <a:lnTo>
                  <a:pt x="0" y="196453"/>
                </a:lnTo>
                <a:lnTo>
                  <a:pt x="0" y="205382"/>
                </a:lnTo>
                <a:lnTo>
                  <a:pt x="0" y="205382"/>
                </a:lnTo>
                <a:lnTo>
                  <a:pt x="0" y="205382"/>
                </a:lnTo>
                <a:lnTo>
                  <a:pt x="0" y="205382"/>
                </a:lnTo>
                <a:lnTo>
                  <a:pt x="0" y="205382"/>
                </a:lnTo>
                <a:lnTo>
                  <a:pt x="0" y="196453"/>
                </a:lnTo>
                <a:lnTo>
                  <a:pt x="0" y="187523"/>
                </a:lnTo>
                <a:lnTo>
                  <a:pt x="0" y="169664"/>
                </a:lnTo>
                <a:lnTo>
                  <a:pt x="0" y="151804"/>
                </a:lnTo>
                <a:lnTo>
                  <a:pt x="8929" y="133945"/>
                </a:lnTo>
                <a:lnTo>
                  <a:pt x="8929" y="116086"/>
                </a:lnTo>
                <a:lnTo>
                  <a:pt x="8929" y="98226"/>
                </a:lnTo>
                <a:lnTo>
                  <a:pt x="8929" y="80367"/>
                </a:lnTo>
                <a:lnTo>
                  <a:pt x="8929" y="62507"/>
                </a:lnTo>
                <a:lnTo>
                  <a:pt x="17859" y="44648"/>
                </a:lnTo>
                <a:lnTo>
                  <a:pt x="17859" y="35718"/>
                </a:lnTo>
                <a:lnTo>
                  <a:pt x="26789" y="17859"/>
                </a:lnTo>
                <a:lnTo>
                  <a:pt x="26789" y="8929"/>
                </a:lnTo>
                <a:lnTo>
                  <a:pt x="35719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8929"/>
                </a:lnTo>
                <a:lnTo>
                  <a:pt x="71437" y="8929"/>
                </a:lnTo>
                <a:lnTo>
                  <a:pt x="71437" y="26789"/>
                </a:lnTo>
                <a:lnTo>
                  <a:pt x="80367" y="35718"/>
                </a:lnTo>
                <a:lnTo>
                  <a:pt x="89297" y="53578"/>
                </a:lnTo>
                <a:lnTo>
                  <a:pt x="89297" y="71437"/>
                </a:lnTo>
                <a:lnTo>
                  <a:pt x="89297" y="89297"/>
                </a:lnTo>
                <a:lnTo>
                  <a:pt x="98226" y="116086"/>
                </a:lnTo>
                <a:lnTo>
                  <a:pt x="98226" y="133945"/>
                </a:lnTo>
                <a:lnTo>
                  <a:pt x="107156" y="151804"/>
                </a:lnTo>
                <a:lnTo>
                  <a:pt x="107156" y="178593"/>
                </a:lnTo>
                <a:lnTo>
                  <a:pt x="107156" y="196453"/>
                </a:lnTo>
                <a:lnTo>
                  <a:pt x="107156" y="214312"/>
                </a:lnTo>
                <a:lnTo>
                  <a:pt x="116086" y="232172"/>
                </a:lnTo>
                <a:lnTo>
                  <a:pt x="116086" y="241101"/>
                </a:lnTo>
                <a:lnTo>
                  <a:pt x="116086" y="250031"/>
                </a:lnTo>
                <a:lnTo>
                  <a:pt x="116086" y="250031"/>
                </a:lnTo>
                <a:lnTo>
                  <a:pt x="116086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3705820" y="1732359"/>
            <a:ext cx="35720" cy="357189"/>
          </a:xfrm>
          <a:custGeom>
            <a:avLst/>
            <a:gdLst/>
            <a:ahLst/>
            <a:cxnLst/>
            <a:rect l="0" t="0" r="0" b="0"/>
            <a:pathLst>
              <a:path w="35720" h="357189">
                <a:moveTo>
                  <a:pt x="0" y="0"/>
                </a:moveTo>
                <a:lnTo>
                  <a:pt x="8930" y="893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44649"/>
                </a:lnTo>
                <a:lnTo>
                  <a:pt x="17859" y="71438"/>
                </a:lnTo>
                <a:lnTo>
                  <a:pt x="17859" y="89297"/>
                </a:lnTo>
                <a:lnTo>
                  <a:pt x="17859" y="116086"/>
                </a:lnTo>
                <a:lnTo>
                  <a:pt x="17859" y="142875"/>
                </a:lnTo>
                <a:lnTo>
                  <a:pt x="17859" y="169664"/>
                </a:lnTo>
                <a:lnTo>
                  <a:pt x="17859" y="205383"/>
                </a:lnTo>
                <a:lnTo>
                  <a:pt x="26789" y="232172"/>
                </a:lnTo>
                <a:lnTo>
                  <a:pt x="26789" y="258961"/>
                </a:lnTo>
                <a:lnTo>
                  <a:pt x="26789" y="285750"/>
                </a:lnTo>
                <a:lnTo>
                  <a:pt x="26789" y="303610"/>
                </a:lnTo>
                <a:lnTo>
                  <a:pt x="26789" y="321469"/>
                </a:lnTo>
                <a:lnTo>
                  <a:pt x="26789" y="339328"/>
                </a:lnTo>
                <a:lnTo>
                  <a:pt x="35719" y="348258"/>
                </a:lnTo>
                <a:lnTo>
                  <a:pt x="35719" y="357188"/>
                </a:lnTo>
                <a:lnTo>
                  <a:pt x="35719" y="357188"/>
                </a:lnTo>
                <a:lnTo>
                  <a:pt x="35719" y="35718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3277195" y="2250281"/>
            <a:ext cx="26790" cy="223243"/>
          </a:xfrm>
          <a:custGeom>
            <a:avLst/>
            <a:gdLst/>
            <a:ahLst/>
            <a:cxnLst/>
            <a:rect l="0" t="0" r="0" b="0"/>
            <a:pathLst>
              <a:path w="26790" h="22324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60734"/>
                </a:lnTo>
                <a:lnTo>
                  <a:pt x="17859" y="169664"/>
                </a:lnTo>
                <a:lnTo>
                  <a:pt x="17859" y="187523"/>
                </a:lnTo>
                <a:lnTo>
                  <a:pt x="17859" y="196453"/>
                </a:lnTo>
                <a:lnTo>
                  <a:pt x="17859" y="205383"/>
                </a:lnTo>
                <a:lnTo>
                  <a:pt x="17859" y="214313"/>
                </a:lnTo>
                <a:lnTo>
                  <a:pt x="17859" y="214313"/>
                </a:lnTo>
                <a:lnTo>
                  <a:pt x="17859" y="223242"/>
                </a:lnTo>
                <a:lnTo>
                  <a:pt x="26789" y="223242"/>
                </a:lnTo>
                <a:lnTo>
                  <a:pt x="26789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3268265" y="2214562"/>
            <a:ext cx="125017" cy="125017"/>
          </a:xfrm>
          <a:custGeom>
            <a:avLst/>
            <a:gdLst/>
            <a:ahLst/>
            <a:cxnLst/>
            <a:rect l="0" t="0" r="0" b="0"/>
            <a:pathLst>
              <a:path w="125017" h="125017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17860"/>
                </a:lnTo>
                <a:lnTo>
                  <a:pt x="893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8930"/>
                </a:lnTo>
                <a:lnTo>
                  <a:pt x="89297" y="8930"/>
                </a:lnTo>
                <a:lnTo>
                  <a:pt x="98227" y="17860"/>
                </a:lnTo>
                <a:lnTo>
                  <a:pt x="107156" y="26789"/>
                </a:lnTo>
                <a:lnTo>
                  <a:pt x="116086" y="35719"/>
                </a:lnTo>
                <a:lnTo>
                  <a:pt x="116086" y="44649"/>
                </a:lnTo>
                <a:lnTo>
                  <a:pt x="125016" y="44649"/>
                </a:lnTo>
                <a:lnTo>
                  <a:pt x="125016" y="53578"/>
                </a:lnTo>
                <a:lnTo>
                  <a:pt x="125016" y="62508"/>
                </a:lnTo>
                <a:lnTo>
                  <a:pt x="125016" y="62508"/>
                </a:lnTo>
                <a:lnTo>
                  <a:pt x="125016" y="71438"/>
                </a:lnTo>
                <a:lnTo>
                  <a:pt x="125016" y="80367"/>
                </a:lnTo>
                <a:lnTo>
                  <a:pt x="116086" y="89297"/>
                </a:lnTo>
                <a:lnTo>
                  <a:pt x="116086" y="89297"/>
                </a:lnTo>
                <a:lnTo>
                  <a:pt x="107156" y="98227"/>
                </a:lnTo>
                <a:lnTo>
                  <a:pt x="107156" y="107157"/>
                </a:lnTo>
                <a:lnTo>
                  <a:pt x="98227" y="107157"/>
                </a:lnTo>
                <a:lnTo>
                  <a:pt x="89297" y="116086"/>
                </a:lnTo>
                <a:lnTo>
                  <a:pt x="80367" y="116086"/>
                </a:lnTo>
                <a:lnTo>
                  <a:pt x="80367" y="116086"/>
                </a:lnTo>
                <a:lnTo>
                  <a:pt x="71438" y="116086"/>
                </a:lnTo>
                <a:lnTo>
                  <a:pt x="62508" y="125016"/>
                </a:lnTo>
                <a:lnTo>
                  <a:pt x="53578" y="125016"/>
                </a:lnTo>
                <a:lnTo>
                  <a:pt x="44649" y="125016"/>
                </a:lnTo>
                <a:lnTo>
                  <a:pt x="35719" y="125016"/>
                </a:lnTo>
                <a:lnTo>
                  <a:pt x="26789" y="125016"/>
                </a:lnTo>
                <a:lnTo>
                  <a:pt x="1786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3473648" y="2214562"/>
            <a:ext cx="98228" cy="169665"/>
          </a:xfrm>
          <a:custGeom>
            <a:avLst/>
            <a:gdLst/>
            <a:ahLst/>
            <a:cxnLst/>
            <a:rect l="0" t="0" r="0" b="0"/>
            <a:pathLst>
              <a:path w="98228" h="169665">
                <a:moveTo>
                  <a:pt x="0" y="125016"/>
                </a:moveTo>
                <a:lnTo>
                  <a:pt x="0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0" y="151805"/>
                </a:lnTo>
                <a:lnTo>
                  <a:pt x="0" y="160735"/>
                </a:lnTo>
                <a:lnTo>
                  <a:pt x="8930" y="160735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0735"/>
                </a:lnTo>
                <a:lnTo>
                  <a:pt x="8930" y="160735"/>
                </a:lnTo>
                <a:lnTo>
                  <a:pt x="0" y="151805"/>
                </a:lnTo>
                <a:lnTo>
                  <a:pt x="0" y="142875"/>
                </a:lnTo>
                <a:lnTo>
                  <a:pt x="0" y="133946"/>
                </a:lnTo>
                <a:lnTo>
                  <a:pt x="0" y="116086"/>
                </a:lnTo>
                <a:lnTo>
                  <a:pt x="0" y="107157"/>
                </a:lnTo>
                <a:lnTo>
                  <a:pt x="0" y="98227"/>
                </a:lnTo>
                <a:lnTo>
                  <a:pt x="0" y="80367"/>
                </a:lnTo>
                <a:lnTo>
                  <a:pt x="0" y="71438"/>
                </a:lnTo>
                <a:lnTo>
                  <a:pt x="0" y="62508"/>
                </a:lnTo>
                <a:lnTo>
                  <a:pt x="0" y="53578"/>
                </a:lnTo>
                <a:lnTo>
                  <a:pt x="0" y="44649"/>
                </a:lnTo>
                <a:lnTo>
                  <a:pt x="8930" y="35719"/>
                </a:lnTo>
                <a:lnTo>
                  <a:pt x="8930" y="26789"/>
                </a:lnTo>
                <a:lnTo>
                  <a:pt x="8930" y="17860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8930"/>
                </a:lnTo>
                <a:lnTo>
                  <a:pt x="71438" y="8930"/>
                </a:lnTo>
                <a:lnTo>
                  <a:pt x="80367" y="8930"/>
                </a:lnTo>
                <a:lnTo>
                  <a:pt x="98227" y="17860"/>
                </a:lnTo>
                <a:lnTo>
                  <a:pt x="98227" y="17860"/>
                </a:lnTo>
                <a:lnTo>
                  <a:pt x="98227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3616523" y="2214562"/>
            <a:ext cx="107157" cy="187525"/>
          </a:xfrm>
          <a:custGeom>
            <a:avLst/>
            <a:gdLst/>
            <a:ahLst/>
            <a:cxnLst/>
            <a:rect l="0" t="0" r="0" b="0"/>
            <a:pathLst>
              <a:path w="107157" h="187525">
                <a:moveTo>
                  <a:pt x="26789" y="35719"/>
                </a:moveTo>
                <a:lnTo>
                  <a:pt x="26789" y="35719"/>
                </a:lnTo>
                <a:lnTo>
                  <a:pt x="17859" y="35719"/>
                </a:lnTo>
                <a:lnTo>
                  <a:pt x="17859" y="4464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0" y="151805"/>
                </a:lnTo>
                <a:lnTo>
                  <a:pt x="8930" y="160735"/>
                </a:lnTo>
                <a:lnTo>
                  <a:pt x="17859" y="169664"/>
                </a:lnTo>
                <a:lnTo>
                  <a:pt x="17859" y="178594"/>
                </a:lnTo>
                <a:lnTo>
                  <a:pt x="26789" y="187524"/>
                </a:lnTo>
                <a:lnTo>
                  <a:pt x="35719" y="187524"/>
                </a:lnTo>
                <a:lnTo>
                  <a:pt x="44648" y="187524"/>
                </a:lnTo>
                <a:lnTo>
                  <a:pt x="53578" y="187524"/>
                </a:lnTo>
                <a:lnTo>
                  <a:pt x="62508" y="187524"/>
                </a:lnTo>
                <a:lnTo>
                  <a:pt x="71438" y="187524"/>
                </a:lnTo>
                <a:lnTo>
                  <a:pt x="80367" y="178594"/>
                </a:lnTo>
                <a:lnTo>
                  <a:pt x="89297" y="169664"/>
                </a:lnTo>
                <a:lnTo>
                  <a:pt x="89297" y="160735"/>
                </a:lnTo>
                <a:lnTo>
                  <a:pt x="98227" y="151805"/>
                </a:lnTo>
                <a:lnTo>
                  <a:pt x="107156" y="142875"/>
                </a:lnTo>
                <a:lnTo>
                  <a:pt x="107156" y="125016"/>
                </a:lnTo>
                <a:lnTo>
                  <a:pt x="107156" y="116086"/>
                </a:lnTo>
                <a:lnTo>
                  <a:pt x="107156" y="98227"/>
                </a:lnTo>
                <a:lnTo>
                  <a:pt x="107156" y="89297"/>
                </a:lnTo>
                <a:lnTo>
                  <a:pt x="107156" y="71438"/>
                </a:lnTo>
                <a:lnTo>
                  <a:pt x="98227" y="62508"/>
                </a:lnTo>
                <a:lnTo>
                  <a:pt x="89297" y="44649"/>
                </a:lnTo>
                <a:lnTo>
                  <a:pt x="89297" y="35719"/>
                </a:lnTo>
                <a:lnTo>
                  <a:pt x="80367" y="26789"/>
                </a:lnTo>
                <a:lnTo>
                  <a:pt x="71438" y="17860"/>
                </a:lnTo>
                <a:lnTo>
                  <a:pt x="62508" y="8930"/>
                </a:lnTo>
                <a:lnTo>
                  <a:pt x="53578" y="8930"/>
                </a:lnTo>
                <a:lnTo>
                  <a:pt x="44648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8930"/>
                </a:lnTo>
                <a:lnTo>
                  <a:pt x="17859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3643312" y="1902023"/>
            <a:ext cx="241103" cy="26790"/>
          </a:xfrm>
          <a:custGeom>
            <a:avLst/>
            <a:gdLst/>
            <a:ahLst/>
            <a:cxnLst/>
            <a:rect l="0" t="0" r="0" b="0"/>
            <a:pathLst>
              <a:path w="241103" h="26790">
                <a:moveTo>
                  <a:pt x="232172" y="26789"/>
                </a:moveTo>
                <a:lnTo>
                  <a:pt x="232172" y="26789"/>
                </a:lnTo>
                <a:lnTo>
                  <a:pt x="232172" y="26789"/>
                </a:lnTo>
                <a:lnTo>
                  <a:pt x="241102" y="26789"/>
                </a:lnTo>
                <a:lnTo>
                  <a:pt x="241102" y="26789"/>
                </a:lnTo>
                <a:lnTo>
                  <a:pt x="241102" y="17860"/>
                </a:lnTo>
                <a:lnTo>
                  <a:pt x="232172" y="17860"/>
                </a:lnTo>
                <a:lnTo>
                  <a:pt x="232172" y="8930"/>
                </a:lnTo>
                <a:lnTo>
                  <a:pt x="214313" y="8930"/>
                </a:lnTo>
                <a:lnTo>
                  <a:pt x="196453" y="0"/>
                </a:lnTo>
                <a:lnTo>
                  <a:pt x="178594" y="0"/>
                </a:lnTo>
                <a:lnTo>
                  <a:pt x="160734" y="0"/>
                </a:lnTo>
                <a:lnTo>
                  <a:pt x="133945" y="0"/>
                </a:lnTo>
                <a:lnTo>
                  <a:pt x="116086" y="8930"/>
                </a:lnTo>
                <a:lnTo>
                  <a:pt x="89297" y="8930"/>
                </a:lnTo>
                <a:lnTo>
                  <a:pt x="71438" y="8930"/>
                </a:lnTo>
                <a:lnTo>
                  <a:pt x="44649" y="8930"/>
                </a:lnTo>
                <a:lnTo>
                  <a:pt x="26789" y="17860"/>
                </a:lnTo>
                <a:lnTo>
                  <a:pt x="8930" y="17860"/>
                </a:lnTo>
                <a:lnTo>
                  <a:pt x="0" y="17860"/>
                </a:lnTo>
                <a:lnTo>
                  <a:pt x="0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3920132" y="1928812"/>
            <a:ext cx="125017" cy="142876"/>
          </a:xfrm>
          <a:custGeom>
            <a:avLst/>
            <a:gdLst/>
            <a:ahLst/>
            <a:cxnLst/>
            <a:rect l="0" t="0" r="0" b="0"/>
            <a:pathLst>
              <a:path w="125017" h="142876">
                <a:moveTo>
                  <a:pt x="107157" y="8930"/>
                </a:moveTo>
                <a:lnTo>
                  <a:pt x="107157" y="8930"/>
                </a:lnTo>
                <a:lnTo>
                  <a:pt x="107157" y="8930"/>
                </a:lnTo>
                <a:lnTo>
                  <a:pt x="98227" y="8930"/>
                </a:lnTo>
                <a:lnTo>
                  <a:pt x="89297" y="0"/>
                </a:lnTo>
                <a:lnTo>
                  <a:pt x="80368" y="0"/>
                </a:lnTo>
                <a:lnTo>
                  <a:pt x="62508" y="8930"/>
                </a:lnTo>
                <a:lnTo>
                  <a:pt x="53579" y="8930"/>
                </a:lnTo>
                <a:lnTo>
                  <a:pt x="44649" y="17860"/>
                </a:lnTo>
                <a:lnTo>
                  <a:pt x="26789" y="26789"/>
                </a:lnTo>
                <a:lnTo>
                  <a:pt x="1786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7"/>
                </a:lnTo>
                <a:lnTo>
                  <a:pt x="8930" y="125016"/>
                </a:lnTo>
                <a:lnTo>
                  <a:pt x="17860" y="133946"/>
                </a:lnTo>
                <a:lnTo>
                  <a:pt x="26789" y="133946"/>
                </a:lnTo>
                <a:lnTo>
                  <a:pt x="44649" y="142875"/>
                </a:lnTo>
                <a:lnTo>
                  <a:pt x="53579" y="133946"/>
                </a:lnTo>
                <a:lnTo>
                  <a:pt x="62508" y="133946"/>
                </a:lnTo>
                <a:lnTo>
                  <a:pt x="71438" y="125016"/>
                </a:lnTo>
                <a:lnTo>
                  <a:pt x="89297" y="116086"/>
                </a:lnTo>
                <a:lnTo>
                  <a:pt x="98227" y="107157"/>
                </a:lnTo>
                <a:lnTo>
                  <a:pt x="107157" y="89297"/>
                </a:lnTo>
                <a:lnTo>
                  <a:pt x="116086" y="80367"/>
                </a:lnTo>
                <a:lnTo>
                  <a:pt x="116086" y="71438"/>
                </a:lnTo>
                <a:lnTo>
                  <a:pt x="125016" y="53578"/>
                </a:lnTo>
                <a:lnTo>
                  <a:pt x="125016" y="44649"/>
                </a:lnTo>
                <a:lnTo>
                  <a:pt x="125016" y="35719"/>
                </a:lnTo>
                <a:lnTo>
                  <a:pt x="125016" y="35719"/>
                </a:lnTo>
                <a:lnTo>
                  <a:pt x="125016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3821906" y="1946672"/>
            <a:ext cx="62509" cy="116087"/>
          </a:xfrm>
          <a:custGeom>
            <a:avLst/>
            <a:gdLst/>
            <a:ahLst/>
            <a:cxnLst/>
            <a:rect l="0" t="0" r="0" b="0"/>
            <a:pathLst>
              <a:path w="62509" h="116087">
                <a:moveTo>
                  <a:pt x="0" y="53578"/>
                </a:moveTo>
                <a:lnTo>
                  <a:pt x="0" y="53578"/>
                </a:lnTo>
                <a:lnTo>
                  <a:pt x="8930" y="53578"/>
                </a:lnTo>
                <a:lnTo>
                  <a:pt x="8930" y="53578"/>
                </a:lnTo>
                <a:lnTo>
                  <a:pt x="17859" y="53578"/>
                </a:lnTo>
                <a:lnTo>
                  <a:pt x="17859" y="53578"/>
                </a:lnTo>
                <a:lnTo>
                  <a:pt x="26789" y="53578"/>
                </a:lnTo>
                <a:lnTo>
                  <a:pt x="26789" y="53578"/>
                </a:lnTo>
                <a:lnTo>
                  <a:pt x="35719" y="44648"/>
                </a:lnTo>
                <a:lnTo>
                  <a:pt x="44648" y="35718"/>
                </a:lnTo>
                <a:lnTo>
                  <a:pt x="53578" y="26789"/>
                </a:lnTo>
                <a:lnTo>
                  <a:pt x="53578" y="17859"/>
                </a:lnTo>
                <a:lnTo>
                  <a:pt x="62508" y="17859"/>
                </a:lnTo>
                <a:lnTo>
                  <a:pt x="62508" y="8929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8929"/>
                </a:lnTo>
                <a:lnTo>
                  <a:pt x="26789" y="8929"/>
                </a:lnTo>
                <a:lnTo>
                  <a:pt x="17859" y="17859"/>
                </a:lnTo>
                <a:lnTo>
                  <a:pt x="8930" y="35718"/>
                </a:lnTo>
                <a:lnTo>
                  <a:pt x="0" y="53578"/>
                </a:lnTo>
                <a:lnTo>
                  <a:pt x="0" y="62507"/>
                </a:lnTo>
                <a:lnTo>
                  <a:pt x="0" y="8036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3937992" y="2000250"/>
            <a:ext cx="107157" cy="294680"/>
          </a:xfrm>
          <a:custGeom>
            <a:avLst/>
            <a:gdLst/>
            <a:ahLst/>
            <a:cxnLst/>
            <a:rect l="0" t="0" r="0" b="0"/>
            <a:pathLst>
              <a:path w="107157" h="294680">
                <a:moveTo>
                  <a:pt x="98226" y="0"/>
                </a:moveTo>
                <a:lnTo>
                  <a:pt x="98226" y="8929"/>
                </a:lnTo>
                <a:lnTo>
                  <a:pt x="107156" y="35719"/>
                </a:lnTo>
                <a:lnTo>
                  <a:pt x="107156" y="62508"/>
                </a:lnTo>
                <a:lnTo>
                  <a:pt x="107156" y="107156"/>
                </a:lnTo>
                <a:lnTo>
                  <a:pt x="107156" y="151804"/>
                </a:lnTo>
                <a:lnTo>
                  <a:pt x="98226" y="187523"/>
                </a:lnTo>
                <a:lnTo>
                  <a:pt x="89297" y="223242"/>
                </a:lnTo>
                <a:lnTo>
                  <a:pt x="80367" y="258961"/>
                </a:lnTo>
                <a:lnTo>
                  <a:pt x="71437" y="276820"/>
                </a:lnTo>
                <a:lnTo>
                  <a:pt x="53578" y="294679"/>
                </a:lnTo>
                <a:lnTo>
                  <a:pt x="44648" y="294679"/>
                </a:lnTo>
                <a:lnTo>
                  <a:pt x="26789" y="294679"/>
                </a:lnTo>
                <a:lnTo>
                  <a:pt x="17859" y="276820"/>
                </a:lnTo>
                <a:lnTo>
                  <a:pt x="8929" y="267890"/>
                </a:lnTo>
                <a:lnTo>
                  <a:pt x="0" y="258961"/>
                </a:lnTo>
                <a:lnTo>
                  <a:pt x="0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4116586" y="1937742"/>
            <a:ext cx="107157" cy="169665"/>
          </a:xfrm>
          <a:custGeom>
            <a:avLst/>
            <a:gdLst/>
            <a:ahLst/>
            <a:cxnLst/>
            <a:rect l="0" t="0" r="0" b="0"/>
            <a:pathLst>
              <a:path w="107157" h="169665">
                <a:moveTo>
                  <a:pt x="8929" y="125016"/>
                </a:moveTo>
                <a:lnTo>
                  <a:pt x="8929" y="125016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51805"/>
                </a:lnTo>
                <a:lnTo>
                  <a:pt x="8929" y="160734"/>
                </a:lnTo>
                <a:lnTo>
                  <a:pt x="8929" y="169664"/>
                </a:lnTo>
                <a:lnTo>
                  <a:pt x="0" y="169664"/>
                </a:lnTo>
                <a:lnTo>
                  <a:pt x="0" y="160734"/>
                </a:lnTo>
                <a:lnTo>
                  <a:pt x="0" y="151805"/>
                </a:lnTo>
                <a:lnTo>
                  <a:pt x="0" y="142875"/>
                </a:lnTo>
                <a:lnTo>
                  <a:pt x="0" y="125016"/>
                </a:lnTo>
                <a:lnTo>
                  <a:pt x="0" y="107156"/>
                </a:lnTo>
                <a:lnTo>
                  <a:pt x="0" y="80367"/>
                </a:lnTo>
                <a:lnTo>
                  <a:pt x="0" y="62508"/>
                </a:lnTo>
                <a:lnTo>
                  <a:pt x="8929" y="44648"/>
                </a:lnTo>
                <a:lnTo>
                  <a:pt x="17859" y="26789"/>
                </a:lnTo>
                <a:lnTo>
                  <a:pt x="17859" y="17859"/>
                </a:lnTo>
                <a:lnTo>
                  <a:pt x="26789" y="8930"/>
                </a:lnTo>
                <a:lnTo>
                  <a:pt x="44648" y="0"/>
                </a:lnTo>
                <a:lnTo>
                  <a:pt x="62507" y="0"/>
                </a:lnTo>
                <a:lnTo>
                  <a:pt x="71437" y="0"/>
                </a:lnTo>
                <a:lnTo>
                  <a:pt x="89296" y="8930"/>
                </a:lnTo>
                <a:lnTo>
                  <a:pt x="98226" y="8930"/>
                </a:lnTo>
                <a:lnTo>
                  <a:pt x="107156" y="8930"/>
                </a:lnTo>
                <a:lnTo>
                  <a:pt x="107156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4205882" y="1955601"/>
            <a:ext cx="142876" cy="107158"/>
          </a:xfrm>
          <a:custGeom>
            <a:avLst/>
            <a:gdLst/>
            <a:ahLst/>
            <a:cxnLst/>
            <a:rect l="0" t="0" r="0" b="0"/>
            <a:pathLst>
              <a:path w="142876" h="107158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8930"/>
                </a:lnTo>
                <a:lnTo>
                  <a:pt x="53579" y="8930"/>
                </a:lnTo>
                <a:lnTo>
                  <a:pt x="44649" y="8930"/>
                </a:lnTo>
                <a:lnTo>
                  <a:pt x="26789" y="17860"/>
                </a:lnTo>
                <a:lnTo>
                  <a:pt x="17860" y="26789"/>
                </a:lnTo>
                <a:lnTo>
                  <a:pt x="893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80368"/>
                </a:lnTo>
                <a:lnTo>
                  <a:pt x="8930" y="89297"/>
                </a:lnTo>
                <a:lnTo>
                  <a:pt x="8930" y="98227"/>
                </a:lnTo>
                <a:lnTo>
                  <a:pt x="17860" y="107157"/>
                </a:lnTo>
                <a:lnTo>
                  <a:pt x="26789" y="107157"/>
                </a:lnTo>
                <a:lnTo>
                  <a:pt x="35719" y="107157"/>
                </a:lnTo>
                <a:lnTo>
                  <a:pt x="44649" y="107157"/>
                </a:lnTo>
                <a:lnTo>
                  <a:pt x="53579" y="89297"/>
                </a:lnTo>
                <a:lnTo>
                  <a:pt x="62508" y="80368"/>
                </a:lnTo>
                <a:lnTo>
                  <a:pt x="62508" y="62508"/>
                </a:lnTo>
                <a:lnTo>
                  <a:pt x="71438" y="53578"/>
                </a:lnTo>
                <a:lnTo>
                  <a:pt x="71438" y="35719"/>
                </a:lnTo>
                <a:lnTo>
                  <a:pt x="80368" y="35719"/>
                </a:lnTo>
                <a:lnTo>
                  <a:pt x="89297" y="26789"/>
                </a:lnTo>
                <a:lnTo>
                  <a:pt x="89297" y="26789"/>
                </a:lnTo>
                <a:lnTo>
                  <a:pt x="98227" y="35719"/>
                </a:lnTo>
                <a:lnTo>
                  <a:pt x="107157" y="44649"/>
                </a:lnTo>
                <a:lnTo>
                  <a:pt x="116086" y="62508"/>
                </a:lnTo>
                <a:lnTo>
                  <a:pt x="125016" y="80368"/>
                </a:lnTo>
                <a:lnTo>
                  <a:pt x="133946" y="89297"/>
                </a:lnTo>
                <a:lnTo>
                  <a:pt x="142875" y="107157"/>
                </a:lnTo>
                <a:lnTo>
                  <a:pt x="142875" y="107157"/>
                </a:lnTo>
                <a:lnTo>
                  <a:pt x="142875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4384476" y="1768078"/>
            <a:ext cx="26790" cy="348259"/>
          </a:xfrm>
          <a:custGeom>
            <a:avLst/>
            <a:gdLst/>
            <a:ahLst/>
            <a:cxnLst/>
            <a:rect l="0" t="0" r="0" b="0"/>
            <a:pathLst>
              <a:path w="26790" h="348259">
                <a:moveTo>
                  <a:pt x="8930" y="0"/>
                </a:moveTo>
                <a:lnTo>
                  <a:pt x="8930" y="8930"/>
                </a:lnTo>
                <a:lnTo>
                  <a:pt x="0" y="17859"/>
                </a:lnTo>
                <a:lnTo>
                  <a:pt x="8930" y="35719"/>
                </a:lnTo>
                <a:lnTo>
                  <a:pt x="8930" y="62508"/>
                </a:lnTo>
                <a:lnTo>
                  <a:pt x="8930" y="98226"/>
                </a:lnTo>
                <a:lnTo>
                  <a:pt x="8930" y="133945"/>
                </a:lnTo>
                <a:lnTo>
                  <a:pt x="8930" y="178594"/>
                </a:lnTo>
                <a:lnTo>
                  <a:pt x="17860" y="232172"/>
                </a:lnTo>
                <a:lnTo>
                  <a:pt x="26789" y="285750"/>
                </a:lnTo>
                <a:lnTo>
                  <a:pt x="26789" y="321469"/>
                </a:lnTo>
                <a:lnTo>
                  <a:pt x="26789" y="348258"/>
                </a:lnTo>
                <a:lnTo>
                  <a:pt x="26789" y="3482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3821906" y="2143125"/>
            <a:ext cx="26790" cy="303610"/>
          </a:xfrm>
          <a:custGeom>
            <a:avLst/>
            <a:gdLst/>
            <a:ahLst/>
            <a:cxnLst/>
            <a:rect l="0" t="0" r="0" b="0"/>
            <a:pathLst>
              <a:path w="26790" h="303610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107156"/>
                </a:lnTo>
                <a:lnTo>
                  <a:pt x="8930" y="125015"/>
                </a:lnTo>
                <a:lnTo>
                  <a:pt x="8930" y="142875"/>
                </a:lnTo>
                <a:lnTo>
                  <a:pt x="8930" y="169664"/>
                </a:lnTo>
                <a:lnTo>
                  <a:pt x="8930" y="187523"/>
                </a:lnTo>
                <a:lnTo>
                  <a:pt x="8930" y="214312"/>
                </a:lnTo>
                <a:lnTo>
                  <a:pt x="8930" y="223242"/>
                </a:lnTo>
                <a:lnTo>
                  <a:pt x="17859" y="241101"/>
                </a:lnTo>
                <a:lnTo>
                  <a:pt x="17859" y="258961"/>
                </a:lnTo>
                <a:lnTo>
                  <a:pt x="17859" y="276820"/>
                </a:lnTo>
                <a:lnTo>
                  <a:pt x="17859" y="285750"/>
                </a:lnTo>
                <a:lnTo>
                  <a:pt x="26789" y="294679"/>
                </a:lnTo>
                <a:lnTo>
                  <a:pt x="26789" y="294679"/>
                </a:lnTo>
                <a:lnTo>
                  <a:pt x="26789" y="303609"/>
                </a:lnTo>
                <a:lnTo>
                  <a:pt x="26789" y="30360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3786187" y="2250281"/>
            <a:ext cx="89298" cy="8931"/>
          </a:xfrm>
          <a:custGeom>
            <a:avLst/>
            <a:gdLst/>
            <a:ahLst/>
            <a:cxnLst/>
            <a:rect l="0" t="0" r="0" b="0"/>
            <a:pathLst>
              <a:path w="89298" h="8931">
                <a:moveTo>
                  <a:pt x="89297" y="8930"/>
                </a:moveTo>
                <a:lnTo>
                  <a:pt x="89297" y="8930"/>
                </a:lnTo>
                <a:lnTo>
                  <a:pt x="80367" y="8930"/>
                </a:lnTo>
                <a:lnTo>
                  <a:pt x="71438" y="8930"/>
                </a:lnTo>
                <a:lnTo>
                  <a:pt x="62508" y="8930"/>
                </a:lnTo>
                <a:lnTo>
                  <a:pt x="44649" y="8930"/>
                </a:lnTo>
                <a:lnTo>
                  <a:pt x="35719" y="8930"/>
                </a:lnTo>
                <a:lnTo>
                  <a:pt x="1785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3955851" y="2303859"/>
            <a:ext cx="17861" cy="151806"/>
          </a:xfrm>
          <a:custGeom>
            <a:avLst/>
            <a:gdLst/>
            <a:ahLst/>
            <a:cxnLst/>
            <a:rect l="0" t="0" r="0" b="0"/>
            <a:pathLst>
              <a:path w="17861" h="151806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0" y="125016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51805"/>
                </a:lnTo>
                <a:lnTo>
                  <a:pt x="17860" y="151805"/>
                </a:lnTo>
                <a:lnTo>
                  <a:pt x="17860" y="151805"/>
                </a:lnTo>
                <a:lnTo>
                  <a:pt x="17860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4089796" y="2268140"/>
            <a:ext cx="80369" cy="187525"/>
          </a:xfrm>
          <a:custGeom>
            <a:avLst/>
            <a:gdLst/>
            <a:ahLst/>
            <a:cxnLst/>
            <a:rect l="0" t="0" r="0" b="0"/>
            <a:pathLst>
              <a:path w="80369" h="187525">
                <a:moveTo>
                  <a:pt x="0" y="62508"/>
                </a:moveTo>
                <a:lnTo>
                  <a:pt x="0" y="62508"/>
                </a:lnTo>
                <a:lnTo>
                  <a:pt x="8930" y="71438"/>
                </a:lnTo>
                <a:lnTo>
                  <a:pt x="8930" y="71438"/>
                </a:lnTo>
                <a:lnTo>
                  <a:pt x="26790" y="71438"/>
                </a:lnTo>
                <a:lnTo>
                  <a:pt x="35719" y="71438"/>
                </a:lnTo>
                <a:lnTo>
                  <a:pt x="44649" y="71438"/>
                </a:lnTo>
                <a:lnTo>
                  <a:pt x="53579" y="71438"/>
                </a:lnTo>
                <a:lnTo>
                  <a:pt x="62508" y="62508"/>
                </a:lnTo>
                <a:lnTo>
                  <a:pt x="71438" y="53579"/>
                </a:lnTo>
                <a:lnTo>
                  <a:pt x="80368" y="44649"/>
                </a:lnTo>
                <a:lnTo>
                  <a:pt x="80368" y="35719"/>
                </a:lnTo>
                <a:lnTo>
                  <a:pt x="80368" y="17860"/>
                </a:lnTo>
                <a:lnTo>
                  <a:pt x="80368" y="8930"/>
                </a:lnTo>
                <a:lnTo>
                  <a:pt x="71438" y="8930"/>
                </a:lnTo>
                <a:lnTo>
                  <a:pt x="62508" y="0"/>
                </a:lnTo>
                <a:lnTo>
                  <a:pt x="62508" y="0"/>
                </a:lnTo>
                <a:lnTo>
                  <a:pt x="53579" y="8930"/>
                </a:lnTo>
                <a:lnTo>
                  <a:pt x="44649" y="8930"/>
                </a:lnTo>
                <a:lnTo>
                  <a:pt x="35719" y="26789"/>
                </a:lnTo>
                <a:lnTo>
                  <a:pt x="26790" y="35719"/>
                </a:lnTo>
                <a:lnTo>
                  <a:pt x="17860" y="53579"/>
                </a:lnTo>
                <a:lnTo>
                  <a:pt x="17860" y="80368"/>
                </a:lnTo>
                <a:lnTo>
                  <a:pt x="17860" y="98227"/>
                </a:lnTo>
                <a:lnTo>
                  <a:pt x="26790" y="125016"/>
                </a:lnTo>
                <a:lnTo>
                  <a:pt x="26790" y="142875"/>
                </a:lnTo>
                <a:lnTo>
                  <a:pt x="35719" y="160735"/>
                </a:lnTo>
                <a:lnTo>
                  <a:pt x="44649" y="169664"/>
                </a:lnTo>
                <a:lnTo>
                  <a:pt x="53579" y="178594"/>
                </a:lnTo>
                <a:lnTo>
                  <a:pt x="62508" y="187524"/>
                </a:lnTo>
                <a:lnTo>
                  <a:pt x="71438" y="187524"/>
                </a:lnTo>
                <a:lnTo>
                  <a:pt x="71438" y="187524"/>
                </a:lnTo>
                <a:lnTo>
                  <a:pt x="80368" y="187524"/>
                </a:lnTo>
                <a:lnTo>
                  <a:pt x="80368" y="187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4277320" y="2348508"/>
            <a:ext cx="187524" cy="178595"/>
          </a:xfrm>
          <a:custGeom>
            <a:avLst/>
            <a:gdLst/>
            <a:ahLst/>
            <a:cxnLst/>
            <a:rect l="0" t="0" r="0" b="0"/>
            <a:pathLst>
              <a:path w="187524" h="178595">
                <a:moveTo>
                  <a:pt x="8930" y="8929"/>
                </a:moveTo>
                <a:lnTo>
                  <a:pt x="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71437"/>
                </a:lnTo>
                <a:lnTo>
                  <a:pt x="17859" y="98226"/>
                </a:lnTo>
                <a:lnTo>
                  <a:pt x="17859" y="116086"/>
                </a:lnTo>
                <a:lnTo>
                  <a:pt x="17859" y="125015"/>
                </a:lnTo>
                <a:lnTo>
                  <a:pt x="17859" y="133945"/>
                </a:lnTo>
                <a:lnTo>
                  <a:pt x="17859" y="125015"/>
                </a:lnTo>
                <a:lnTo>
                  <a:pt x="26789" y="125015"/>
                </a:lnTo>
                <a:lnTo>
                  <a:pt x="26789" y="107156"/>
                </a:lnTo>
                <a:lnTo>
                  <a:pt x="35719" y="89296"/>
                </a:lnTo>
                <a:lnTo>
                  <a:pt x="35719" y="71437"/>
                </a:lnTo>
                <a:lnTo>
                  <a:pt x="35719" y="53578"/>
                </a:lnTo>
                <a:lnTo>
                  <a:pt x="44648" y="35718"/>
                </a:lnTo>
                <a:lnTo>
                  <a:pt x="44648" y="26789"/>
                </a:lnTo>
                <a:lnTo>
                  <a:pt x="53578" y="8929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98226" y="0"/>
                </a:lnTo>
                <a:lnTo>
                  <a:pt x="107156" y="8929"/>
                </a:lnTo>
                <a:lnTo>
                  <a:pt x="125016" y="26789"/>
                </a:lnTo>
                <a:lnTo>
                  <a:pt x="133945" y="44648"/>
                </a:lnTo>
                <a:lnTo>
                  <a:pt x="151805" y="71437"/>
                </a:lnTo>
                <a:lnTo>
                  <a:pt x="160734" y="98226"/>
                </a:lnTo>
                <a:lnTo>
                  <a:pt x="169664" y="125015"/>
                </a:lnTo>
                <a:lnTo>
                  <a:pt x="178594" y="151805"/>
                </a:lnTo>
                <a:lnTo>
                  <a:pt x="187523" y="178594"/>
                </a:lnTo>
                <a:lnTo>
                  <a:pt x="187523" y="178594"/>
                </a:lnTo>
                <a:lnTo>
                  <a:pt x="187523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3929062" y="218777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5268516" y="2571750"/>
            <a:ext cx="116087" cy="17860"/>
          </a:xfrm>
          <a:custGeom>
            <a:avLst/>
            <a:gdLst/>
            <a:ahLst/>
            <a:cxnLst/>
            <a:rect l="0" t="0" r="0" b="0"/>
            <a:pathLst>
              <a:path w="116087" h="17860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44648" y="0"/>
                </a:lnTo>
                <a:lnTo>
                  <a:pt x="62507" y="0"/>
                </a:lnTo>
                <a:lnTo>
                  <a:pt x="71437" y="0"/>
                </a:lnTo>
                <a:lnTo>
                  <a:pt x="89297" y="8930"/>
                </a:lnTo>
                <a:lnTo>
                  <a:pt x="98226" y="8930"/>
                </a:lnTo>
                <a:lnTo>
                  <a:pt x="107156" y="8930"/>
                </a:lnTo>
                <a:lnTo>
                  <a:pt x="116086" y="17859"/>
                </a:lnTo>
                <a:lnTo>
                  <a:pt x="116086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5500688" y="2402086"/>
            <a:ext cx="187524" cy="312540"/>
          </a:xfrm>
          <a:custGeom>
            <a:avLst/>
            <a:gdLst/>
            <a:ahLst/>
            <a:cxnLst/>
            <a:rect l="0" t="0" r="0" b="0"/>
            <a:pathLst>
              <a:path w="187524" h="312540">
                <a:moveTo>
                  <a:pt x="133944" y="151805"/>
                </a:moveTo>
                <a:lnTo>
                  <a:pt x="133944" y="151805"/>
                </a:lnTo>
                <a:lnTo>
                  <a:pt x="133944" y="151805"/>
                </a:lnTo>
                <a:lnTo>
                  <a:pt x="133944" y="142875"/>
                </a:lnTo>
                <a:lnTo>
                  <a:pt x="133944" y="142875"/>
                </a:lnTo>
                <a:lnTo>
                  <a:pt x="125015" y="133945"/>
                </a:lnTo>
                <a:lnTo>
                  <a:pt x="116085" y="133945"/>
                </a:lnTo>
                <a:lnTo>
                  <a:pt x="98226" y="125016"/>
                </a:lnTo>
                <a:lnTo>
                  <a:pt x="80366" y="133945"/>
                </a:lnTo>
                <a:lnTo>
                  <a:pt x="62507" y="133945"/>
                </a:lnTo>
                <a:lnTo>
                  <a:pt x="53578" y="142875"/>
                </a:lnTo>
                <a:lnTo>
                  <a:pt x="35718" y="151805"/>
                </a:lnTo>
                <a:lnTo>
                  <a:pt x="17859" y="169664"/>
                </a:lnTo>
                <a:lnTo>
                  <a:pt x="8929" y="178594"/>
                </a:lnTo>
                <a:lnTo>
                  <a:pt x="0" y="196453"/>
                </a:lnTo>
                <a:lnTo>
                  <a:pt x="0" y="214312"/>
                </a:lnTo>
                <a:lnTo>
                  <a:pt x="0" y="232172"/>
                </a:lnTo>
                <a:lnTo>
                  <a:pt x="0" y="250031"/>
                </a:lnTo>
                <a:lnTo>
                  <a:pt x="8929" y="267891"/>
                </a:lnTo>
                <a:lnTo>
                  <a:pt x="17859" y="276820"/>
                </a:lnTo>
                <a:lnTo>
                  <a:pt x="35718" y="294680"/>
                </a:lnTo>
                <a:lnTo>
                  <a:pt x="44648" y="303609"/>
                </a:lnTo>
                <a:lnTo>
                  <a:pt x="62507" y="312539"/>
                </a:lnTo>
                <a:lnTo>
                  <a:pt x="80366" y="312539"/>
                </a:lnTo>
                <a:lnTo>
                  <a:pt x="98226" y="303609"/>
                </a:lnTo>
                <a:lnTo>
                  <a:pt x="107155" y="303609"/>
                </a:lnTo>
                <a:lnTo>
                  <a:pt x="125015" y="285750"/>
                </a:lnTo>
                <a:lnTo>
                  <a:pt x="133944" y="267891"/>
                </a:lnTo>
                <a:lnTo>
                  <a:pt x="151804" y="250031"/>
                </a:lnTo>
                <a:lnTo>
                  <a:pt x="160733" y="232172"/>
                </a:lnTo>
                <a:lnTo>
                  <a:pt x="169663" y="205383"/>
                </a:lnTo>
                <a:lnTo>
                  <a:pt x="169663" y="178594"/>
                </a:lnTo>
                <a:lnTo>
                  <a:pt x="178593" y="151805"/>
                </a:lnTo>
                <a:lnTo>
                  <a:pt x="187523" y="125016"/>
                </a:lnTo>
                <a:lnTo>
                  <a:pt x="187523" y="107156"/>
                </a:lnTo>
                <a:lnTo>
                  <a:pt x="178593" y="80367"/>
                </a:lnTo>
                <a:lnTo>
                  <a:pt x="178593" y="62508"/>
                </a:lnTo>
                <a:lnTo>
                  <a:pt x="178593" y="35718"/>
                </a:lnTo>
                <a:lnTo>
                  <a:pt x="169663" y="26789"/>
                </a:lnTo>
                <a:lnTo>
                  <a:pt x="160733" y="8929"/>
                </a:lnTo>
                <a:lnTo>
                  <a:pt x="151804" y="8929"/>
                </a:lnTo>
                <a:lnTo>
                  <a:pt x="151804" y="0"/>
                </a:lnTo>
                <a:lnTo>
                  <a:pt x="151804" y="0"/>
                </a:lnTo>
                <a:lnTo>
                  <a:pt x="15180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5670351" y="2500313"/>
            <a:ext cx="17861" cy="196454"/>
          </a:xfrm>
          <a:custGeom>
            <a:avLst/>
            <a:gdLst/>
            <a:ahLst/>
            <a:cxnLst/>
            <a:rect l="0" t="0" r="0" b="0"/>
            <a:pathLst>
              <a:path w="17861" h="196454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53578"/>
                </a:lnTo>
                <a:lnTo>
                  <a:pt x="0" y="71437"/>
                </a:lnTo>
                <a:lnTo>
                  <a:pt x="0" y="98226"/>
                </a:lnTo>
                <a:lnTo>
                  <a:pt x="0" y="116085"/>
                </a:lnTo>
                <a:lnTo>
                  <a:pt x="8930" y="142875"/>
                </a:lnTo>
                <a:lnTo>
                  <a:pt x="8930" y="169664"/>
                </a:lnTo>
                <a:lnTo>
                  <a:pt x="17860" y="178593"/>
                </a:lnTo>
                <a:lnTo>
                  <a:pt x="17860" y="196453"/>
                </a:lnTo>
                <a:lnTo>
                  <a:pt x="17860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5804296" y="2598539"/>
            <a:ext cx="8931" cy="35720"/>
          </a:xfrm>
          <a:custGeom>
            <a:avLst/>
            <a:gdLst/>
            <a:ahLst/>
            <a:cxnLst/>
            <a:rect l="0" t="0" r="0" b="0"/>
            <a:pathLst>
              <a:path w="8931" h="3572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5822156" y="2678906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5831086" y="2455664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5804296" y="2571750"/>
            <a:ext cx="17861" cy="214314"/>
          </a:xfrm>
          <a:custGeom>
            <a:avLst/>
            <a:gdLst/>
            <a:ahLst/>
            <a:cxnLst/>
            <a:rect l="0" t="0" r="0" b="0"/>
            <a:pathLst>
              <a:path w="17861" h="21431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8930" y="142875"/>
                </a:lnTo>
                <a:lnTo>
                  <a:pt x="8930" y="160734"/>
                </a:lnTo>
                <a:lnTo>
                  <a:pt x="17860" y="169664"/>
                </a:lnTo>
                <a:lnTo>
                  <a:pt x="17860" y="178594"/>
                </a:lnTo>
                <a:lnTo>
                  <a:pt x="17860" y="187523"/>
                </a:lnTo>
                <a:lnTo>
                  <a:pt x="17860" y="196453"/>
                </a:lnTo>
                <a:lnTo>
                  <a:pt x="17860" y="205383"/>
                </a:lnTo>
                <a:lnTo>
                  <a:pt x="17860" y="205383"/>
                </a:lnTo>
                <a:lnTo>
                  <a:pt x="17860" y="214313"/>
                </a:lnTo>
                <a:lnTo>
                  <a:pt x="17860" y="21431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5991820" y="2384226"/>
            <a:ext cx="116087" cy="392908"/>
          </a:xfrm>
          <a:custGeom>
            <a:avLst/>
            <a:gdLst/>
            <a:ahLst/>
            <a:cxnLst/>
            <a:rect l="0" t="0" r="0" b="0"/>
            <a:pathLst>
              <a:path w="116087" h="392908">
                <a:moveTo>
                  <a:pt x="116086" y="53578"/>
                </a:moveTo>
                <a:lnTo>
                  <a:pt x="116086" y="53578"/>
                </a:lnTo>
                <a:lnTo>
                  <a:pt x="116086" y="53578"/>
                </a:lnTo>
                <a:lnTo>
                  <a:pt x="116086" y="53578"/>
                </a:lnTo>
                <a:lnTo>
                  <a:pt x="116086" y="44649"/>
                </a:lnTo>
                <a:lnTo>
                  <a:pt x="107156" y="44649"/>
                </a:lnTo>
                <a:lnTo>
                  <a:pt x="98226" y="35719"/>
                </a:lnTo>
                <a:lnTo>
                  <a:pt x="98226" y="26789"/>
                </a:lnTo>
                <a:lnTo>
                  <a:pt x="89297" y="17860"/>
                </a:lnTo>
                <a:lnTo>
                  <a:pt x="80367" y="8930"/>
                </a:lnTo>
                <a:lnTo>
                  <a:pt x="71437" y="8930"/>
                </a:lnTo>
                <a:lnTo>
                  <a:pt x="6250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0" y="62508"/>
                </a:lnTo>
                <a:lnTo>
                  <a:pt x="0" y="89297"/>
                </a:lnTo>
                <a:lnTo>
                  <a:pt x="0" y="116087"/>
                </a:lnTo>
                <a:lnTo>
                  <a:pt x="0" y="142876"/>
                </a:lnTo>
                <a:lnTo>
                  <a:pt x="8930" y="169665"/>
                </a:lnTo>
                <a:lnTo>
                  <a:pt x="8930" y="196454"/>
                </a:lnTo>
                <a:lnTo>
                  <a:pt x="17859" y="223243"/>
                </a:lnTo>
                <a:lnTo>
                  <a:pt x="26789" y="250032"/>
                </a:lnTo>
                <a:lnTo>
                  <a:pt x="35719" y="276821"/>
                </a:lnTo>
                <a:lnTo>
                  <a:pt x="44648" y="303610"/>
                </a:lnTo>
                <a:lnTo>
                  <a:pt x="53578" y="321469"/>
                </a:lnTo>
                <a:lnTo>
                  <a:pt x="62508" y="348258"/>
                </a:lnTo>
                <a:lnTo>
                  <a:pt x="62508" y="357188"/>
                </a:lnTo>
                <a:lnTo>
                  <a:pt x="71437" y="375047"/>
                </a:lnTo>
                <a:lnTo>
                  <a:pt x="71437" y="383977"/>
                </a:lnTo>
                <a:lnTo>
                  <a:pt x="71437" y="392907"/>
                </a:lnTo>
                <a:lnTo>
                  <a:pt x="80367" y="392907"/>
                </a:lnTo>
                <a:lnTo>
                  <a:pt x="80367" y="392907"/>
                </a:lnTo>
                <a:lnTo>
                  <a:pt x="80367" y="392907"/>
                </a:lnTo>
                <a:lnTo>
                  <a:pt x="80367" y="392907"/>
                </a:lnTo>
                <a:lnTo>
                  <a:pt x="80367" y="39290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5938242" y="2580680"/>
            <a:ext cx="133946" cy="1"/>
          </a:xfrm>
          <a:custGeom>
            <a:avLst/>
            <a:gdLst/>
            <a:ahLst/>
            <a:cxnLst/>
            <a:rect l="0" t="0" r="0" b="0"/>
            <a:pathLst>
              <a:path w="133946" h="1">
                <a:moveTo>
                  <a:pt x="133945" y="0"/>
                </a:moveTo>
                <a:lnTo>
                  <a:pt x="133945" y="0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0"/>
                </a:lnTo>
                <a:lnTo>
                  <a:pt x="89297" y="0"/>
                </a:lnTo>
                <a:lnTo>
                  <a:pt x="80367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26789" y="0"/>
                </a:lnTo>
                <a:lnTo>
                  <a:pt x="1785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6179343" y="2411015"/>
            <a:ext cx="71439" cy="437556"/>
          </a:xfrm>
          <a:custGeom>
            <a:avLst/>
            <a:gdLst/>
            <a:ahLst/>
            <a:cxnLst/>
            <a:rect l="0" t="0" r="0" b="0"/>
            <a:pathLst>
              <a:path w="71439" h="437556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17860"/>
                </a:lnTo>
                <a:lnTo>
                  <a:pt x="17860" y="26789"/>
                </a:lnTo>
                <a:lnTo>
                  <a:pt x="17860" y="44649"/>
                </a:lnTo>
                <a:lnTo>
                  <a:pt x="8930" y="62508"/>
                </a:lnTo>
                <a:lnTo>
                  <a:pt x="0" y="80368"/>
                </a:lnTo>
                <a:lnTo>
                  <a:pt x="0" y="107157"/>
                </a:lnTo>
                <a:lnTo>
                  <a:pt x="0" y="125016"/>
                </a:lnTo>
                <a:lnTo>
                  <a:pt x="0" y="151805"/>
                </a:lnTo>
                <a:lnTo>
                  <a:pt x="0" y="178594"/>
                </a:lnTo>
                <a:lnTo>
                  <a:pt x="0" y="196454"/>
                </a:lnTo>
                <a:lnTo>
                  <a:pt x="0" y="223243"/>
                </a:lnTo>
                <a:lnTo>
                  <a:pt x="8930" y="250032"/>
                </a:lnTo>
                <a:lnTo>
                  <a:pt x="17860" y="276821"/>
                </a:lnTo>
                <a:lnTo>
                  <a:pt x="17860" y="303610"/>
                </a:lnTo>
                <a:lnTo>
                  <a:pt x="26789" y="330399"/>
                </a:lnTo>
                <a:lnTo>
                  <a:pt x="35719" y="357188"/>
                </a:lnTo>
                <a:lnTo>
                  <a:pt x="44649" y="375048"/>
                </a:lnTo>
                <a:lnTo>
                  <a:pt x="53578" y="392907"/>
                </a:lnTo>
                <a:lnTo>
                  <a:pt x="53578" y="410766"/>
                </a:lnTo>
                <a:lnTo>
                  <a:pt x="62508" y="419696"/>
                </a:lnTo>
                <a:lnTo>
                  <a:pt x="62508" y="428625"/>
                </a:lnTo>
                <a:lnTo>
                  <a:pt x="62508" y="428625"/>
                </a:lnTo>
                <a:lnTo>
                  <a:pt x="71438" y="437555"/>
                </a:lnTo>
                <a:lnTo>
                  <a:pt x="71438" y="437555"/>
                </a:lnTo>
                <a:lnTo>
                  <a:pt x="71438" y="43755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6107906" y="2607469"/>
            <a:ext cx="160735" cy="26790"/>
          </a:xfrm>
          <a:custGeom>
            <a:avLst/>
            <a:gdLst/>
            <a:ahLst/>
            <a:cxnLst/>
            <a:rect l="0" t="0" r="0" b="0"/>
            <a:pathLst>
              <a:path w="160735" h="26790">
                <a:moveTo>
                  <a:pt x="160734" y="0"/>
                </a:moveTo>
                <a:lnTo>
                  <a:pt x="151805" y="0"/>
                </a:lnTo>
                <a:lnTo>
                  <a:pt x="151805" y="0"/>
                </a:lnTo>
                <a:lnTo>
                  <a:pt x="142875" y="0"/>
                </a:lnTo>
                <a:lnTo>
                  <a:pt x="133945" y="0"/>
                </a:lnTo>
                <a:lnTo>
                  <a:pt x="125015" y="0"/>
                </a:lnTo>
                <a:lnTo>
                  <a:pt x="107156" y="0"/>
                </a:lnTo>
                <a:lnTo>
                  <a:pt x="98226" y="0"/>
                </a:lnTo>
                <a:lnTo>
                  <a:pt x="80367" y="0"/>
                </a:lnTo>
                <a:lnTo>
                  <a:pt x="71437" y="0"/>
                </a:lnTo>
                <a:lnTo>
                  <a:pt x="53578" y="8929"/>
                </a:lnTo>
                <a:lnTo>
                  <a:pt x="44648" y="8929"/>
                </a:lnTo>
                <a:lnTo>
                  <a:pt x="35719" y="17859"/>
                </a:lnTo>
                <a:lnTo>
                  <a:pt x="17859" y="17859"/>
                </a:lnTo>
                <a:lnTo>
                  <a:pt x="8930" y="2678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6349007" y="2598539"/>
            <a:ext cx="205384" cy="258962"/>
          </a:xfrm>
          <a:custGeom>
            <a:avLst/>
            <a:gdLst/>
            <a:ahLst/>
            <a:cxnLst/>
            <a:rect l="0" t="0" r="0" b="0"/>
            <a:pathLst>
              <a:path w="205384" h="258962">
                <a:moveTo>
                  <a:pt x="0" y="17859"/>
                </a:move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17860" y="133945"/>
                </a:lnTo>
                <a:lnTo>
                  <a:pt x="26789" y="151805"/>
                </a:lnTo>
                <a:lnTo>
                  <a:pt x="35719" y="169664"/>
                </a:lnTo>
                <a:lnTo>
                  <a:pt x="53579" y="178594"/>
                </a:lnTo>
                <a:lnTo>
                  <a:pt x="62508" y="187524"/>
                </a:lnTo>
                <a:lnTo>
                  <a:pt x="71438" y="187524"/>
                </a:lnTo>
                <a:lnTo>
                  <a:pt x="80368" y="187524"/>
                </a:lnTo>
                <a:lnTo>
                  <a:pt x="89297" y="178594"/>
                </a:lnTo>
                <a:lnTo>
                  <a:pt x="98227" y="169664"/>
                </a:lnTo>
                <a:lnTo>
                  <a:pt x="98227" y="160734"/>
                </a:lnTo>
                <a:lnTo>
                  <a:pt x="107157" y="142875"/>
                </a:lnTo>
                <a:lnTo>
                  <a:pt x="107157" y="125016"/>
                </a:lnTo>
                <a:lnTo>
                  <a:pt x="116086" y="107156"/>
                </a:lnTo>
                <a:lnTo>
                  <a:pt x="116086" y="89297"/>
                </a:lnTo>
                <a:lnTo>
                  <a:pt x="116086" y="71438"/>
                </a:lnTo>
                <a:lnTo>
                  <a:pt x="116086" y="53578"/>
                </a:lnTo>
                <a:lnTo>
                  <a:pt x="116086" y="35719"/>
                </a:lnTo>
                <a:lnTo>
                  <a:pt x="116086" y="26789"/>
                </a:lnTo>
                <a:lnTo>
                  <a:pt x="125016" y="17859"/>
                </a:lnTo>
                <a:lnTo>
                  <a:pt x="125016" y="893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8930"/>
                </a:lnTo>
                <a:lnTo>
                  <a:pt x="133946" y="17859"/>
                </a:lnTo>
                <a:lnTo>
                  <a:pt x="133946" y="26789"/>
                </a:lnTo>
                <a:lnTo>
                  <a:pt x="142875" y="35719"/>
                </a:lnTo>
                <a:lnTo>
                  <a:pt x="142875" y="62508"/>
                </a:lnTo>
                <a:lnTo>
                  <a:pt x="151805" y="80367"/>
                </a:lnTo>
                <a:lnTo>
                  <a:pt x="160734" y="107156"/>
                </a:lnTo>
                <a:lnTo>
                  <a:pt x="160734" y="125016"/>
                </a:lnTo>
                <a:lnTo>
                  <a:pt x="169664" y="151805"/>
                </a:lnTo>
                <a:lnTo>
                  <a:pt x="178594" y="178594"/>
                </a:lnTo>
                <a:lnTo>
                  <a:pt x="178594" y="196453"/>
                </a:lnTo>
                <a:lnTo>
                  <a:pt x="187523" y="214312"/>
                </a:lnTo>
                <a:lnTo>
                  <a:pt x="196453" y="232172"/>
                </a:lnTo>
                <a:lnTo>
                  <a:pt x="196453" y="250031"/>
                </a:lnTo>
                <a:lnTo>
                  <a:pt x="205383" y="258961"/>
                </a:lnTo>
                <a:lnTo>
                  <a:pt x="205383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6616898" y="2571750"/>
            <a:ext cx="89298" cy="214314"/>
          </a:xfrm>
          <a:custGeom>
            <a:avLst/>
            <a:gdLst/>
            <a:ahLst/>
            <a:cxnLst/>
            <a:rect l="0" t="0" r="0" b="0"/>
            <a:pathLst>
              <a:path w="89298" h="214314">
                <a:moveTo>
                  <a:pt x="71437" y="0"/>
                </a:move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0"/>
                </a:lnTo>
                <a:lnTo>
                  <a:pt x="17859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8929" y="71438"/>
                </a:lnTo>
                <a:lnTo>
                  <a:pt x="8929" y="80367"/>
                </a:lnTo>
                <a:lnTo>
                  <a:pt x="17859" y="98227"/>
                </a:lnTo>
                <a:lnTo>
                  <a:pt x="26789" y="107156"/>
                </a:lnTo>
                <a:lnTo>
                  <a:pt x="35718" y="116086"/>
                </a:lnTo>
                <a:lnTo>
                  <a:pt x="44648" y="133945"/>
                </a:lnTo>
                <a:lnTo>
                  <a:pt x="53578" y="142875"/>
                </a:lnTo>
                <a:lnTo>
                  <a:pt x="62507" y="160734"/>
                </a:lnTo>
                <a:lnTo>
                  <a:pt x="71437" y="169664"/>
                </a:lnTo>
                <a:lnTo>
                  <a:pt x="80367" y="178594"/>
                </a:lnTo>
                <a:lnTo>
                  <a:pt x="80367" y="187523"/>
                </a:lnTo>
                <a:lnTo>
                  <a:pt x="89297" y="196453"/>
                </a:lnTo>
                <a:lnTo>
                  <a:pt x="89297" y="196453"/>
                </a:lnTo>
                <a:lnTo>
                  <a:pt x="89297" y="205383"/>
                </a:lnTo>
                <a:lnTo>
                  <a:pt x="89297" y="205383"/>
                </a:lnTo>
                <a:lnTo>
                  <a:pt x="89297" y="205383"/>
                </a:lnTo>
                <a:lnTo>
                  <a:pt x="80367" y="214313"/>
                </a:lnTo>
                <a:lnTo>
                  <a:pt x="80367" y="214313"/>
                </a:lnTo>
                <a:lnTo>
                  <a:pt x="62507" y="205383"/>
                </a:lnTo>
                <a:lnTo>
                  <a:pt x="53578" y="205383"/>
                </a:lnTo>
                <a:lnTo>
                  <a:pt x="44648" y="205383"/>
                </a:lnTo>
                <a:lnTo>
                  <a:pt x="35718" y="205383"/>
                </a:lnTo>
                <a:lnTo>
                  <a:pt x="26789" y="196453"/>
                </a:lnTo>
                <a:lnTo>
                  <a:pt x="17859" y="196453"/>
                </a:lnTo>
                <a:lnTo>
                  <a:pt x="8929" y="196453"/>
                </a:lnTo>
                <a:lnTo>
                  <a:pt x="0" y="205383"/>
                </a:lnTo>
                <a:lnTo>
                  <a:pt x="0" y="205383"/>
                </a:lnTo>
                <a:lnTo>
                  <a:pt x="0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6795491" y="2661047"/>
            <a:ext cx="1" cy="80368"/>
          </a:xfrm>
          <a:custGeom>
            <a:avLst/>
            <a:gdLst/>
            <a:ahLst/>
            <a:cxnLst/>
            <a:rect l="0" t="0" r="0" b="0"/>
            <a:pathLst>
              <a:path w="1" h="80368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/>
          <p:nvPr/>
        </p:nvSpPr>
        <p:spPr>
          <a:xfrm>
            <a:off x="6902648" y="2661047"/>
            <a:ext cx="80368" cy="151805"/>
          </a:xfrm>
          <a:custGeom>
            <a:avLst/>
            <a:gdLst/>
            <a:ahLst/>
            <a:cxnLst/>
            <a:rect l="0" t="0" r="0" b="0"/>
            <a:pathLst>
              <a:path w="80368" h="151805">
                <a:moveTo>
                  <a:pt x="8929" y="17859"/>
                </a:moveTo>
                <a:lnTo>
                  <a:pt x="8929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71437"/>
                </a:lnTo>
                <a:lnTo>
                  <a:pt x="0" y="89297"/>
                </a:lnTo>
                <a:lnTo>
                  <a:pt x="8929" y="107156"/>
                </a:lnTo>
                <a:lnTo>
                  <a:pt x="17859" y="116086"/>
                </a:lnTo>
                <a:lnTo>
                  <a:pt x="17859" y="125016"/>
                </a:lnTo>
                <a:lnTo>
                  <a:pt x="26789" y="142875"/>
                </a:lnTo>
                <a:lnTo>
                  <a:pt x="35718" y="151804"/>
                </a:lnTo>
                <a:lnTo>
                  <a:pt x="44648" y="151804"/>
                </a:lnTo>
                <a:lnTo>
                  <a:pt x="53578" y="151804"/>
                </a:lnTo>
                <a:lnTo>
                  <a:pt x="62507" y="151804"/>
                </a:lnTo>
                <a:lnTo>
                  <a:pt x="71437" y="142875"/>
                </a:lnTo>
                <a:lnTo>
                  <a:pt x="71437" y="133945"/>
                </a:lnTo>
                <a:lnTo>
                  <a:pt x="71437" y="116086"/>
                </a:lnTo>
                <a:lnTo>
                  <a:pt x="80367" y="98226"/>
                </a:lnTo>
                <a:lnTo>
                  <a:pt x="80367" y="89297"/>
                </a:lnTo>
                <a:lnTo>
                  <a:pt x="71437" y="71437"/>
                </a:lnTo>
                <a:lnTo>
                  <a:pt x="71437" y="53578"/>
                </a:lnTo>
                <a:lnTo>
                  <a:pt x="62507" y="44648"/>
                </a:lnTo>
                <a:lnTo>
                  <a:pt x="53578" y="26789"/>
                </a:lnTo>
                <a:lnTo>
                  <a:pt x="44648" y="17859"/>
                </a:lnTo>
                <a:lnTo>
                  <a:pt x="35718" y="8930"/>
                </a:lnTo>
                <a:lnTo>
                  <a:pt x="26789" y="8930"/>
                </a:lnTo>
                <a:lnTo>
                  <a:pt x="17859" y="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/>
          <p:cNvSpPr/>
          <p:nvPr/>
        </p:nvSpPr>
        <p:spPr>
          <a:xfrm>
            <a:off x="7045523" y="2705695"/>
            <a:ext cx="133946" cy="178595"/>
          </a:xfrm>
          <a:custGeom>
            <a:avLst/>
            <a:gdLst/>
            <a:ahLst/>
            <a:cxnLst/>
            <a:rect l="0" t="0" r="0" b="0"/>
            <a:pathLst>
              <a:path w="133946" h="178595">
                <a:moveTo>
                  <a:pt x="0" y="44649"/>
                </a:moveTo>
                <a:lnTo>
                  <a:pt x="0" y="53578"/>
                </a:lnTo>
                <a:lnTo>
                  <a:pt x="0" y="62508"/>
                </a:lnTo>
                <a:lnTo>
                  <a:pt x="0" y="80368"/>
                </a:lnTo>
                <a:lnTo>
                  <a:pt x="8929" y="107156"/>
                </a:lnTo>
                <a:lnTo>
                  <a:pt x="8929" y="125016"/>
                </a:lnTo>
                <a:lnTo>
                  <a:pt x="8929" y="142875"/>
                </a:lnTo>
                <a:lnTo>
                  <a:pt x="8929" y="160734"/>
                </a:lnTo>
                <a:lnTo>
                  <a:pt x="8929" y="169664"/>
                </a:lnTo>
                <a:lnTo>
                  <a:pt x="8929" y="178594"/>
                </a:lnTo>
                <a:lnTo>
                  <a:pt x="8929" y="178594"/>
                </a:lnTo>
                <a:lnTo>
                  <a:pt x="8929" y="178594"/>
                </a:lnTo>
                <a:lnTo>
                  <a:pt x="8929" y="178594"/>
                </a:lnTo>
                <a:lnTo>
                  <a:pt x="8929" y="169664"/>
                </a:lnTo>
                <a:lnTo>
                  <a:pt x="8929" y="160734"/>
                </a:lnTo>
                <a:lnTo>
                  <a:pt x="8929" y="142875"/>
                </a:lnTo>
                <a:lnTo>
                  <a:pt x="8929" y="133945"/>
                </a:lnTo>
                <a:lnTo>
                  <a:pt x="8929" y="116086"/>
                </a:lnTo>
                <a:lnTo>
                  <a:pt x="17859" y="98227"/>
                </a:lnTo>
                <a:lnTo>
                  <a:pt x="17859" y="80368"/>
                </a:lnTo>
                <a:lnTo>
                  <a:pt x="26789" y="62508"/>
                </a:lnTo>
                <a:lnTo>
                  <a:pt x="35718" y="53578"/>
                </a:lnTo>
                <a:lnTo>
                  <a:pt x="35718" y="35719"/>
                </a:lnTo>
                <a:lnTo>
                  <a:pt x="44648" y="17860"/>
                </a:lnTo>
                <a:lnTo>
                  <a:pt x="53578" y="8930"/>
                </a:lnTo>
                <a:lnTo>
                  <a:pt x="62507" y="8930"/>
                </a:lnTo>
                <a:lnTo>
                  <a:pt x="62507" y="0"/>
                </a:lnTo>
                <a:lnTo>
                  <a:pt x="71437" y="0"/>
                </a:lnTo>
                <a:lnTo>
                  <a:pt x="80367" y="8930"/>
                </a:lnTo>
                <a:lnTo>
                  <a:pt x="89297" y="17860"/>
                </a:lnTo>
                <a:lnTo>
                  <a:pt x="98226" y="26789"/>
                </a:lnTo>
                <a:lnTo>
                  <a:pt x="107156" y="44649"/>
                </a:lnTo>
                <a:lnTo>
                  <a:pt x="116086" y="62508"/>
                </a:lnTo>
                <a:lnTo>
                  <a:pt x="125015" y="80368"/>
                </a:lnTo>
                <a:lnTo>
                  <a:pt x="125015" y="98227"/>
                </a:lnTo>
                <a:lnTo>
                  <a:pt x="133945" y="116086"/>
                </a:lnTo>
                <a:lnTo>
                  <a:pt x="133945" y="133945"/>
                </a:lnTo>
                <a:lnTo>
                  <a:pt x="133945" y="142875"/>
                </a:lnTo>
                <a:lnTo>
                  <a:pt x="125015" y="151805"/>
                </a:lnTo>
                <a:lnTo>
                  <a:pt x="125015" y="151805"/>
                </a:lnTo>
                <a:lnTo>
                  <a:pt x="125015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 121"/>
          <p:cNvSpPr/>
          <p:nvPr/>
        </p:nvSpPr>
        <p:spPr>
          <a:xfrm>
            <a:off x="6822280" y="256282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reeform 122"/>
          <p:cNvSpPr/>
          <p:nvPr/>
        </p:nvSpPr>
        <p:spPr>
          <a:xfrm>
            <a:off x="5214938" y="2982515"/>
            <a:ext cx="160735" cy="44650"/>
          </a:xfrm>
          <a:custGeom>
            <a:avLst/>
            <a:gdLst/>
            <a:ahLst/>
            <a:cxnLst/>
            <a:rect l="0" t="0" r="0" b="0"/>
            <a:pathLst>
              <a:path w="160735" h="44650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8930"/>
                </a:lnTo>
                <a:lnTo>
                  <a:pt x="35718" y="8930"/>
                </a:lnTo>
                <a:lnTo>
                  <a:pt x="44648" y="8930"/>
                </a:lnTo>
                <a:lnTo>
                  <a:pt x="62507" y="17860"/>
                </a:lnTo>
                <a:lnTo>
                  <a:pt x="71437" y="26789"/>
                </a:lnTo>
                <a:lnTo>
                  <a:pt x="89296" y="26789"/>
                </a:lnTo>
                <a:lnTo>
                  <a:pt x="116085" y="35719"/>
                </a:lnTo>
                <a:lnTo>
                  <a:pt x="133945" y="44649"/>
                </a:lnTo>
                <a:lnTo>
                  <a:pt x="151804" y="44649"/>
                </a:lnTo>
                <a:lnTo>
                  <a:pt x="160734" y="44649"/>
                </a:lnTo>
                <a:lnTo>
                  <a:pt x="160734" y="4464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5447109" y="2911078"/>
            <a:ext cx="241103" cy="348259"/>
          </a:xfrm>
          <a:custGeom>
            <a:avLst/>
            <a:gdLst/>
            <a:ahLst/>
            <a:cxnLst/>
            <a:rect l="0" t="0" r="0" b="0"/>
            <a:pathLst>
              <a:path w="241103" h="348259">
                <a:moveTo>
                  <a:pt x="53579" y="71437"/>
                </a:moveTo>
                <a:lnTo>
                  <a:pt x="62508" y="62508"/>
                </a:lnTo>
                <a:lnTo>
                  <a:pt x="62508" y="62508"/>
                </a:lnTo>
                <a:lnTo>
                  <a:pt x="62508" y="62508"/>
                </a:lnTo>
                <a:lnTo>
                  <a:pt x="71438" y="53578"/>
                </a:lnTo>
                <a:lnTo>
                  <a:pt x="71438" y="44648"/>
                </a:lnTo>
                <a:lnTo>
                  <a:pt x="80368" y="35719"/>
                </a:lnTo>
                <a:lnTo>
                  <a:pt x="80368" y="35719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17859"/>
                </a:lnTo>
                <a:lnTo>
                  <a:pt x="89297" y="17859"/>
                </a:lnTo>
                <a:lnTo>
                  <a:pt x="89297" y="17859"/>
                </a:lnTo>
                <a:lnTo>
                  <a:pt x="89297" y="17859"/>
                </a:lnTo>
                <a:lnTo>
                  <a:pt x="80368" y="26789"/>
                </a:lnTo>
                <a:lnTo>
                  <a:pt x="80368" y="35719"/>
                </a:lnTo>
                <a:lnTo>
                  <a:pt x="71438" y="53578"/>
                </a:lnTo>
                <a:lnTo>
                  <a:pt x="53579" y="71437"/>
                </a:lnTo>
                <a:lnTo>
                  <a:pt x="44649" y="89297"/>
                </a:lnTo>
                <a:lnTo>
                  <a:pt x="35719" y="116086"/>
                </a:lnTo>
                <a:lnTo>
                  <a:pt x="26789" y="133945"/>
                </a:lnTo>
                <a:lnTo>
                  <a:pt x="8930" y="160734"/>
                </a:lnTo>
                <a:lnTo>
                  <a:pt x="0" y="187523"/>
                </a:lnTo>
                <a:lnTo>
                  <a:pt x="0" y="205383"/>
                </a:lnTo>
                <a:lnTo>
                  <a:pt x="0" y="232172"/>
                </a:lnTo>
                <a:lnTo>
                  <a:pt x="8930" y="258961"/>
                </a:lnTo>
                <a:lnTo>
                  <a:pt x="17860" y="276820"/>
                </a:lnTo>
                <a:lnTo>
                  <a:pt x="26789" y="294680"/>
                </a:lnTo>
                <a:lnTo>
                  <a:pt x="44649" y="312539"/>
                </a:lnTo>
                <a:lnTo>
                  <a:pt x="62508" y="321469"/>
                </a:lnTo>
                <a:lnTo>
                  <a:pt x="80368" y="330398"/>
                </a:lnTo>
                <a:lnTo>
                  <a:pt x="107157" y="339328"/>
                </a:lnTo>
                <a:lnTo>
                  <a:pt x="125016" y="348258"/>
                </a:lnTo>
                <a:lnTo>
                  <a:pt x="142875" y="348258"/>
                </a:lnTo>
                <a:lnTo>
                  <a:pt x="160734" y="348258"/>
                </a:lnTo>
                <a:lnTo>
                  <a:pt x="178594" y="348258"/>
                </a:lnTo>
                <a:lnTo>
                  <a:pt x="196453" y="339328"/>
                </a:lnTo>
                <a:lnTo>
                  <a:pt x="205383" y="330398"/>
                </a:lnTo>
                <a:lnTo>
                  <a:pt x="214312" y="312539"/>
                </a:lnTo>
                <a:lnTo>
                  <a:pt x="223242" y="294680"/>
                </a:lnTo>
                <a:lnTo>
                  <a:pt x="232172" y="276820"/>
                </a:lnTo>
                <a:lnTo>
                  <a:pt x="241102" y="250031"/>
                </a:lnTo>
                <a:lnTo>
                  <a:pt x="241102" y="232172"/>
                </a:lnTo>
                <a:lnTo>
                  <a:pt x="241102" y="205383"/>
                </a:lnTo>
                <a:lnTo>
                  <a:pt x="241102" y="178594"/>
                </a:lnTo>
                <a:lnTo>
                  <a:pt x="241102" y="151805"/>
                </a:lnTo>
                <a:lnTo>
                  <a:pt x="241102" y="125016"/>
                </a:lnTo>
                <a:lnTo>
                  <a:pt x="232172" y="107156"/>
                </a:lnTo>
                <a:lnTo>
                  <a:pt x="223242" y="80367"/>
                </a:lnTo>
                <a:lnTo>
                  <a:pt x="214312" y="62508"/>
                </a:lnTo>
                <a:lnTo>
                  <a:pt x="205383" y="44648"/>
                </a:lnTo>
                <a:lnTo>
                  <a:pt x="196453" y="26789"/>
                </a:lnTo>
                <a:lnTo>
                  <a:pt x="178594" y="17859"/>
                </a:lnTo>
                <a:lnTo>
                  <a:pt x="169664" y="8930"/>
                </a:lnTo>
                <a:lnTo>
                  <a:pt x="151805" y="0"/>
                </a:lnTo>
                <a:lnTo>
                  <a:pt x="133945" y="0"/>
                </a:lnTo>
                <a:lnTo>
                  <a:pt x="116086" y="8930"/>
                </a:lnTo>
                <a:lnTo>
                  <a:pt x="98227" y="8930"/>
                </a:lnTo>
                <a:lnTo>
                  <a:pt x="89297" y="8930"/>
                </a:lnTo>
                <a:lnTo>
                  <a:pt x="80368" y="17859"/>
                </a:lnTo>
                <a:lnTo>
                  <a:pt x="80368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reeform 125"/>
          <p:cNvSpPr/>
          <p:nvPr/>
        </p:nvSpPr>
        <p:spPr>
          <a:xfrm>
            <a:off x="5723929" y="2991445"/>
            <a:ext cx="267892" cy="285751"/>
          </a:xfrm>
          <a:custGeom>
            <a:avLst/>
            <a:gdLst/>
            <a:ahLst/>
            <a:cxnLst/>
            <a:rect l="0" t="0" r="0" b="0"/>
            <a:pathLst>
              <a:path w="267892" h="285751">
                <a:moveTo>
                  <a:pt x="196453" y="8930"/>
                </a:moveTo>
                <a:lnTo>
                  <a:pt x="187524" y="8930"/>
                </a:lnTo>
                <a:lnTo>
                  <a:pt x="187524" y="0"/>
                </a:lnTo>
                <a:lnTo>
                  <a:pt x="178594" y="0"/>
                </a:lnTo>
                <a:lnTo>
                  <a:pt x="169664" y="0"/>
                </a:lnTo>
                <a:lnTo>
                  <a:pt x="151805" y="0"/>
                </a:lnTo>
                <a:lnTo>
                  <a:pt x="142875" y="0"/>
                </a:lnTo>
                <a:lnTo>
                  <a:pt x="125016" y="0"/>
                </a:lnTo>
                <a:lnTo>
                  <a:pt x="107157" y="0"/>
                </a:lnTo>
                <a:lnTo>
                  <a:pt x="80367" y="0"/>
                </a:lnTo>
                <a:lnTo>
                  <a:pt x="62508" y="8930"/>
                </a:lnTo>
                <a:lnTo>
                  <a:pt x="44649" y="17859"/>
                </a:lnTo>
                <a:lnTo>
                  <a:pt x="35719" y="26789"/>
                </a:lnTo>
                <a:lnTo>
                  <a:pt x="17860" y="35719"/>
                </a:lnTo>
                <a:lnTo>
                  <a:pt x="17860" y="35719"/>
                </a:lnTo>
                <a:lnTo>
                  <a:pt x="17860" y="53578"/>
                </a:lnTo>
                <a:lnTo>
                  <a:pt x="26789" y="62508"/>
                </a:lnTo>
                <a:lnTo>
                  <a:pt x="44649" y="80367"/>
                </a:lnTo>
                <a:lnTo>
                  <a:pt x="62508" y="89297"/>
                </a:lnTo>
                <a:lnTo>
                  <a:pt x="89297" y="107156"/>
                </a:lnTo>
                <a:lnTo>
                  <a:pt x="116086" y="116086"/>
                </a:lnTo>
                <a:lnTo>
                  <a:pt x="142875" y="133945"/>
                </a:lnTo>
                <a:lnTo>
                  <a:pt x="169664" y="151805"/>
                </a:lnTo>
                <a:lnTo>
                  <a:pt x="196453" y="169664"/>
                </a:lnTo>
                <a:lnTo>
                  <a:pt x="223242" y="178594"/>
                </a:lnTo>
                <a:lnTo>
                  <a:pt x="241102" y="196453"/>
                </a:lnTo>
                <a:lnTo>
                  <a:pt x="250032" y="214313"/>
                </a:lnTo>
                <a:lnTo>
                  <a:pt x="258961" y="223242"/>
                </a:lnTo>
                <a:lnTo>
                  <a:pt x="267891" y="232172"/>
                </a:lnTo>
                <a:lnTo>
                  <a:pt x="267891" y="241102"/>
                </a:lnTo>
                <a:lnTo>
                  <a:pt x="258961" y="250031"/>
                </a:lnTo>
                <a:lnTo>
                  <a:pt x="250032" y="258961"/>
                </a:lnTo>
                <a:lnTo>
                  <a:pt x="232172" y="258961"/>
                </a:lnTo>
                <a:lnTo>
                  <a:pt x="214313" y="267891"/>
                </a:lnTo>
                <a:lnTo>
                  <a:pt x="187524" y="267891"/>
                </a:lnTo>
                <a:lnTo>
                  <a:pt x="160735" y="276820"/>
                </a:lnTo>
                <a:lnTo>
                  <a:pt x="133946" y="276820"/>
                </a:lnTo>
                <a:lnTo>
                  <a:pt x="98227" y="276820"/>
                </a:lnTo>
                <a:lnTo>
                  <a:pt x="80367" y="276820"/>
                </a:lnTo>
                <a:lnTo>
                  <a:pt x="53578" y="276820"/>
                </a:lnTo>
                <a:lnTo>
                  <a:pt x="26789" y="276820"/>
                </a:lnTo>
                <a:lnTo>
                  <a:pt x="8930" y="285750"/>
                </a:lnTo>
                <a:lnTo>
                  <a:pt x="0" y="285750"/>
                </a:lnTo>
                <a:lnTo>
                  <a:pt x="0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/>
          <p:cNvSpPr/>
          <p:nvPr/>
        </p:nvSpPr>
        <p:spPr>
          <a:xfrm>
            <a:off x="6072187" y="2973586"/>
            <a:ext cx="294681" cy="303610"/>
          </a:xfrm>
          <a:custGeom>
            <a:avLst/>
            <a:gdLst/>
            <a:ahLst/>
            <a:cxnLst/>
            <a:rect l="0" t="0" r="0" b="0"/>
            <a:pathLst>
              <a:path w="294681" h="303610">
                <a:moveTo>
                  <a:pt x="44649" y="142875"/>
                </a:moveTo>
                <a:lnTo>
                  <a:pt x="44649" y="151804"/>
                </a:lnTo>
                <a:lnTo>
                  <a:pt x="44649" y="160734"/>
                </a:lnTo>
                <a:lnTo>
                  <a:pt x="44649" y="169664"/>
                </a:lnTo>
                <a:lnTo>
                  <a:pt x="44649" y="187523"/>
                </a:lnTo>
                <a:lnTo>
                  <a:pt x="35719" y="205383"/>
                </a:lnTo>
                <a:lnTo>
                  <a:pt x="35719" y="223242"/>
                </a:lnTo>
                <a:lnTo>
                  <a:pt x="26789" y="232172"/>
                </a:lnTo>
                <a:lnTo>
                  <a:pt x="17859" y="250031"/>
                </a:lnTo>
                <a:lnTo>
                  <a:pt x="17859" y="258961"/>
                </a:lnTo>
                <a:lnTo>
                  <a:pt x="8930" y="267890"/>
                </a:lnTo>
                <a:lnTo>
                  <a:pt x="8930" y="276820"/>
                </a:lnTo>
                <a:lnTo>
                  <a:pt x="0" y="276820"/>
                </a:lnTo>
                <a:lnTo>
                  <a:pt x="0" y="276820"/>
                </a:lnTo>
                <a:lnTo>
                  <a:pt x="0" y="276820"/>
                </a:lnTo>
                <a:lnTo>
                  <a:pt x="0" y="267890"/>
                </a:lnTo>
                <a:lnTo>
                  <a:pt x="0" y="258961"/>
                </a:lnTo>
                <a:lnTo>
                  <a:pt x="0" y="241101"/>
                </a:lnTo>
                <a:lnTo>
                  <a:pt x="0" y="223242"/>
                </a:lnTo>
                <a:lnTo>
                  <a:pt x="8930" y="205383"/>
                </a:lnTo>
                <a:lnTo>
                  <a:pt x="8930" y="187523"/>
                </a:lnTo>
                <a:lnTo>
                  <a:pt x="17859" y="160734"/>
                </a:lnTo>
                <a:lnTo>
                  <a:pt x="26789" y="142875"/>
                </a:lnTo>
                <a:lnTo>
                  <a:pt x="35719" y="116086"/>
                </a:lnTo>
                <a:lnTo>
                  <a:pt x="44649" y="98226"/>
                </a:lnTo>
                <a:lnTo>
                  <a:pt x="53578" y="80367"/>
                </a:lnTo>
                <a:lnTo>
                  <a:pt x="62508" y="62508"/>
                </a:lnTo>
                <a:lnTo>
                  <a:pt x="71438" y="53578"/>
                </a:lnTo>
                <a:lnTo>
                  <a:pt x="80367" y="44648"/>
                </a:lnTo>
                <a:lnTo>
                  <a:pt x="98227" y="35718"/>
                </a:lnTo>
                <a:lnTo>
                  <a:pt x="107156" y="26789"/>
                </a:lnTo>
                <a:lnTo>
                  <a:pt x="116086" y="26789"/>
                </a:lnTo>
                <a:lnTo>
                  <a:pt x="125016" y="26789"/>
                </a:lnTo>
                <a:lnTo>
                  <a:pt x="125016" y="35718"/>
                </a:lnTo>
                <a:lnTo>
                  <a:pt x="133945" y="53578"/>
                </a:lnTo>
                <a:lnTo>
                  <a:pt x="142875" y="71437"/>
                </a:lnTo>
                <a:lnTo>
                  <a:pt x="142875" y="89297"/>
                </a:lnTo>
                <a:lnTo>
                  <a:pt x="151805" y="116086"/>
                </a:lnTo>
                <a:lnTo>
                  <a:pt x="151805" y="133945"/>
                </a:lnTo>
                <a:lnTo>
                  <a:pt x="151805" y="160734"/>
                </a:lnTo>
                <a:lnTo>
                  <a:pt x="151805" y="187523"/>
                </a:lnTo>
                <a:lnTo>
                  <a:pt x="151805" y="205383"/>
                </a:lnTo>
                <a:lnTo>
                  <a:pt x="151805" y="223242"/>
                </a:lnTo>
                <a:lnTo>
                  <a:pt x="142875" y="241101"/>
                </a:lnTo>
                <a:lnTo>
                  <a:pt x="142875" y="250031"/>
                </a:lnTo>
                <a:lnTo>
                  <a:pt x="133945" y="258961"/>
                </a:lnTo>
                <a:lnTo>
                  <a:pt x="133945" y="258961"/>
                </a:lnTo>
                <a:lnTo>
                  <a:pt x="133945" y="258961"/>
                </a:lnTo>
                <a:lnTo>
                  <a:pt x="125016" y="250031"/>
                </a:lnTo>
                <a:lnTo>
                  <a:pt x="133945" y="241101"/>
                </a:lnTo>
                <a:lnTo>
                  <a:pt x="133945" y="232172"/>
                </a:lnTo>
                <a:lnTo>
                  <a:pt x="133945" y="214312"/>
                </a:lnTo>
                <a:lnTo>
                  <a:pt x="142875" y="187523"/>
                </a:lnTo>
                <a:lnTo>
                  <a:pt x="142875" y="169664"/>
                </a:lnTo>
                <a:lnTo>
                  <a:pt x="142875" y="142875"/>
                </a:lnTo>
                <a:lnTo>
                  <a:pt x="151805" y="125015"/>
                </a:lnTo>
                <a:lnTo>
                  <a:pt x="160734" y="98226"/>
                </a:lnTo>
                <a:lnTo>
                  <a:pt x="169664" y="71437"/>
                </a:lnTo>
                <a:lnTo>
                  <a:pt x="169664" y="53578"/>
                </a:lnTo>
                <a:lnTo>
                  <a:pt x="178594" y="35718"/>
                </a:lnTo>
                <a:lnTo>
                  <a:pt x="187524" y="26789"/>
                </a:lnTo>
                <a:lnTo>
                  <a:pt x="205383" y="17859"/>
                </a:lnTo>
                <a:lnTo>
                  <a:pt x="214313" y="8929"/>
                </a:lnTo>
                <a:lnTo>
                  <a:pt x="223242" y="0"/>
                </a:lnTo>
                <a:lnTo>
                  <a:pt x="232172" y="0"/>
                </a:lnTo>
                <a:lnTo>
                  <a:pt x="250031" y="8929"/>
                </a:lnTo>
                <a:lnTo>
                  <a:pt x="258961" y="17859"/>
                </a:lnTo>
                <a:lnTo>
                  <a:pt x="267891" y="26789"/>
                </a:lnTo>
                <a:lnTo>
                  <a:pt x="276820" y="44648"/>
                </a:lnTo>
                <a:lnTo>
                  <a:pt x="285750" y="62508"/>
                </a:lnTo>
                <a:lnTo>
                  <a:pt x="294680" y="89297"/>
                </a:lnTo>
                <a:lnTo>
                  <a:pt x="294680" y="107156"/>
                </a:lnTo>
                <a:lnTo>
                  <a:pt x="294680" y="133945"/>
                </a:lnTo>
                <a:lnTo>
                  <a:pt x="294680" y="160734"/>
                </a:lnTo>
                <a:lnTo>
                  <a:pt x="294680" y="187523"/>
                </a:lnTo>
                <a:lnTo>
                  <a:pt x="294680" y="214312"/>
                </a:lnTo>
                <a:lnTo>
                  <a:pt x="285750" y="241101"/>
                </a:lnTo>
                <a:lnTo>
                  <a:pt x="285750" y="258961"/>
                </a:lnTo>
                <a:lnTo>
                  <a:pt x="276820" y="276820"/>
                </a:lnTo>
                <a:lnTo>
                  <a:pt x="267891" y="294679"/>
                </a:lnTo>
                <a:lnTo>
                  <a:pt x="267891" y="303609"/>
                </a:lnTo>
                <a:lnTo>
                  <a:pt x="267891" y="303609"/>
                </a:lnTo>
                <a:lnTo>
                  <a:pt x="267891" y="30360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6420445" y="2991445"/>
            <a:ext cx="196454" cy="250032"/>
          </a:xfrm>
          <a:custGeom>
            <a:avLst/>
            <a:gdLst/>
            <a:ahLst/>
            <a:cxnLst/>
            <a:rect l="0" t="0" r="0" b="0"/>
            <a:pathLst>
              <a:path w="196454" h="250032">
                <a:moveTo>
                  <a:pt x="71437" y="35719"/>
                </a:moveTo>
                <a:lnTo>
                  <a:pt x="71437" y="35719"/>
                </a:lnTo>
                <a:lnTo>
                  <a:pt x="62508" y="35719"/>
                </a:lnTo>
                <a:lnTo>
                  <a:pt x="62508" y="35719"/>
                </a:lnTo>
                <a:lnTo>
                  <a:pt x="62508" y="35719"/>
                </a:lnTo>
                <a:lnTo>
                  <a:pt x="53578" y="44649"/>
                </a:lnTo>
                <a:lnTo>
                  <a:pt x="53578" y="53578"/>
                </a:lnTo>
                <a:lnTo>
                  <a:pt x="44648" y="62508"/>
                </a:lnTo>
                <a:lnTo>
                  <a:pt x="35719" y="80367"/>
                </a:lnTo>
                <a:lnTo>
                  <a:pt x="26789" y="98227"/>
                </a:lnTo>
                <a:lnTo>
                  <a:pt x="17859" y="116086"/>
                </a:lnTo>
                <a:lnTo>
                  <a:pt x="8930" y="142875"/>
                </a:lnTo>
                <a:lnTo>
                  <a:pt x="8930" y="160734"/>
                </a:lnTo>
                <a:lnTo>
                  <a:pt x="0" y="187524"/>
                </a:lnTo>
                <a:lnTo>
                  <a:pt x="0" y="205383"/>
                </a:lnTo>
                <a:lnTo>
                  <a:pt x="8930" y="223242"/>
                </a:lnTo>
                <a:lnTo>
                  <a:pt x="17859" y="232172"/>
                </a:lnTo>
                <a:lnTo>
                  <a:pt x="26789" y="241102"/>
                </a:lnTo>
                <a:lnTo>
                  <a:pt x="35719" y="250031"/>
                </a:lnTo>
                <a:lnTo>
                  <a:pt x="53578" y="250031"/>
                </a:lnTo>
                <a:lnTo>
                  <a:pt x="71437" y="250031"/>
                </a:lnTo>
                <a:lnTo>
                  <a:pt x="89296" y="241102"/>
                </a:lnTo>
                <a:lnTo>
                  <a:pt x="107156" y="232172"/>
                </a:lnTo>
                <a:lnTo>
                  <a:pt x="125015" y="223242"/>
                </a:lnTo>
                <a:lnTo>
                  <a:pt x="142875" y="205383"/>
                </a:lnTo>
                <a:lnTo>
                  <a:pt x="151804" y="187524"/>
                </a:lnTo>
                <a:lnTo>
                  <a:pt x="169664" y="169664"/>
                </a:lnTo>
                <a:lnTo>
                  <a:pt x="178593" y="151805"/>
                </a:lnTo>
                <a:lnTo>
                  <a:pt x="187523" y="125016"/>
                </a:lnTo>
                <a:lnTo>
                  <a:pt x="196453" y="107156"/>
                </a:lnTo>
                <a:lnTo>
                  <a:pt x="196453" y="89297"/>
                </a:lnTo>
                <a:lnTo>
                  <a:pt x="187523" y="62508"/>
                </a:lnTo>
                <a:lnTo>
                  <a:pt x="187523" y="53578"/>
                </a:lnTo>
                <a:lnTo>
                  <a:pt x="178593" y="35719"/>
                </a:lnTo>
                <a:lnTo>
                  <a:pt x="169664" y="26789"/>
                </a:lnTo>
                <a:lnTo>
                  <a:pt x="151804" y="8930"/>
                </a:lnTo>
                <a:lnTo>
                  <a:pt x="133945" y="8930"/>
                </a:lnTo>
                <a:lnTo>
                  <a:pt x="116085" y="0"/>
                </a:lnTo>
                <a:lnTo>
                  <a:pt x="89296" y="0"/>
                </a:lnTo>
                <a:lnTo>
                  <a:pt x="80367" y="0"/>
                </a:lnTo>
                <a:lnTo>
                  <a:pt x="62508" y="0"/>
                </a:lnTo>
                <a:lnTo>
                  <a:pt x="44648" y="0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6688335" y="3027164"/>
            <a:ext cx="169665" cy="223243"/>
          </a:xfrm>
          <a:custGeom>
            <a:avLst/>
            <a:gdLst/>
            <a:ahLst/>
            <a:cxnLst/>
            <a:rect l="0" t="0" r="0" b="0"/>
            <a:pathLst>
              <a:path w="169665" h="223243">
                <a:moveTo>
                  <a:pt x="107156" y="8930"/>
                </a:moveTo>
                <a:lnTo>
                  <a:pt x="107156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53578" y="0"/>
                </a:lnTo>
                <a:lnTo>
                  <a:pt x="35719" y="0"/>
                </a:lnTo>
                <a:lnTo>
                  <a:pt x="26789" y="0"/>
                </a:lnTo>
                <a:lnTo>
                  <a:pt x="8930" y="8930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8"/>
                </a:lnTo>
                <a:lnTo>
                  <a:pt x="26789" y="53578"/>
                </a:lnTo>
                <a:lnTo>
                  <a:pt x="44649" y="71437"/>
                </a:lnTo>
                <a:lnTo>
                  <a:pt x="62508" y="80367"/>
                </a:lnTo>
                <a:lnTo>
                  <a:pt x="80367" y="98226"/>
                </a:lnTo>
                <a:lnTo>
                  <a:pt x="107156" y="116086"/>
                </a:lnTo>
                <a:lnTo>
                  <a:pt x="125016" y="125015"/>
                </a:lnTo>
                <a:lnTo>
                  <a:pt x="142875" y="142875"/>
                </a:lnTo>
                <a:lnTo>
                  <a:pt x="160735" y="151805"/>
                </a:lnTo>
                <a:lnTo>
                  <a:pt x="160735" y="160734"/>
                </a:lnTo>
                <a:lnTo>
                  <a:pt x="169664" y="169664"/>
                </a:lnTo>
                <a:lnTo>
                  <a:pt x="169664" y="178594"/>
                </a:lnTo>
                <a:lnTo>
                  <a:pt x="169664" y="187523"/>
                </a:lnTo>
                <a:lnTo>
                  <a:pt x="160735" y="196453"/>
                </a:lnTo>
                <a:lnTo>
                  <a:pt x="151805" y="205383"/>
                </a:lnTo>
                <a:lnTo>
                  <a:pt x="142875" y="205383"/>
                </a:lnTo>
                <a:lnTo>
                  <a:pt x="125016" y="214312"/>
                </a:lnTo>
                <a:lnTo>
                  <a:pt x="107156" y="214312"/>
                </a:lnTo>
                <a:lnTo>
                  <a:pt x="89297" y="214312"/>
                </a:lnTo>
                <a:lnTo>
                  <a:pt x="62508" y="214312"/>
                </a:lnTo>
                <a:lnTo>
                  <a:pt x="44649" y="214312"/>
                </a:lnTo>
                <a:lnTo>
                  <a:pt x="26789" y="22324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6965155" y="3107531"/>
            <a:ext cx="26791" cy="178595"/>
          </a:xfrm>
          <a:custGeom>
            <a:avLst/>
            <a:gdLst/>
            <a:ahLst/>
            <a:cxnLst/>
            <a:rect l="0" t="0" r="0" b="0"/>
            <a:pathLst>
              <a:path w="26791" h="17859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30" y="26789"/>
                </a:lnTo>
                <a:lnTo>
                  <a:pt x="8930" y="44648"/>
                </a:lnTo>
                <a:lnTo>
                  <a:pt x="17860" y="62508"/>
                </a:lnTo>
                <a:lnTo>
                  <a:pt x="17860" y="80367"/>
                </a:lnTo>
                <a:lnTo>
                  <a:pt x="17860" y="98227"/>
                </a:lnTo>
                <a:lnTo>
                  <a:pt x="17860" y="116086"/>
                </a:lnTo>
                <a:lnTo>
                  <a:pt x="26790" y="133945"/>
                </a:lnTo>
                <a:lnTo>
                  <a:pt x="26790" y="151805"/>
                </a:lnTo>
                <a:lnTo>
                  <a:pt x="26790" y="160734"/>
                </a:lnTo>
                <a:lnTo>
                  <a:pt x="26790" y="178594"/>
                </a:lnTo>
                <a:lnTo>
                  <a:pt x="26790" y="178594"/>
                </a:lnTo>
                <a:lnTo>
                  <a:pt x="26790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6974085" y="299144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 131"/>
          <p:cNvSpPr/>
          <p:nvPr/>
        </p:nvSpPr>
        <p:spPr>
          <a:xfrm>
            <a:off x="7072312" y="3071812"/>
            <a:ext cx="178594" cy="348259"/>
          </a:xfrm>
          <a:custGeom>
            <a:avLst/>
            <a:gdLst/>
            <a:ahLst/>
            <a:cxnLst/>
            <a:rect l="0" t="0" r="0" b="0"/>
            <a:pathLst>
              <a:path w="178594" h="348259">
                <a:moveTo>
                  <a:pt x="98226" y="0"/>
                </a:moveTo>
                <a:lnTo>
                  <a:pt x="98226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8" y="8930"/>
                </a:lnTo>
                <a:lnTo>
                  <a:pt x="26789" y="17860"/>
                </a:lnTo>
                <a:lnTo>
                  <a:pt x="17859" y="26789"/>
                </a:lnTo>
                <a:lnTo>
                  <a:pt x="8929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8929" y="98227"/>
                </a:lnTo>
                <a:lnTo>
                  <a:pt x="17859" y="116086"/>
                </a:lnTo>
                <a:lnTo>
                  <a:pt x="35718" y="125016"/>
                </a:lnTo>
                <a:lnTo>
                  <a:pt x="44648" y="142875"/>
                </a:lnTo>
                <a:lnTo>
                  <a:pt x="62508" y="160735"/>
                </a:lnTo>
                <a:lnTo>
                  <a:pt x="80367" y="169664"/>
                </a:lnTo>
                <a:lnTo>
                  <a:pt x="107156" y="196453"/>
                </a:lnTo>
                <a:lnTo>
                  <a:pt x="125015" y="205383"/>
                </a:lnTo>
                <a:lnTo>
                  <a:pt x="133945" y="223242"/>
                </a:lnTo>
                <a:lnTo>
                  <a:pt x="151804" y="241102"/>
                </a:lnTo>
                <a:lnTo>
                  <a:pt x="169664" y="250031"/>
                </a:lnTo>
                <a:lnTo>
                  <a:pt x="178593" y="267891"/>
                </a:lnTo>
                <a:lnTo>
                  <a:pt x="178593" y="276820"/>
                </a:lnTo>
                <a:lnTo>
                  <a:pt x="178593" y="285750"/>
                </a:lnTo>
                <a:lnTo>
                  <a:pt x="178593" y="294680"/>
                </a:lnTo>
                <a:lnTo>
                  <a:pt x="178593" y="303609"/>
                </a:lnTo>
                <a:lnTo>
                  <a:pt x="169664" y="303609"/>
                </a:lnTo>
                <a:lnTo>
                  <a:pt x="160734" y="312539"/>
                </a:lnTo>
                <a:lnTo>
                  <a:pt x="142875" y="321469"/>
                </a:lnTo>
                <a:lnTo>
                  <a:pt x="125015" y="330399"/>
                </a:lnTo>
                <a:lnTo>
                  <a:pt x="116086" y="348258"/>
                </a:lnTo>
                <a:lnTo>
                  <a:pt x="107156" y="348258"/>
                </a:lnTo>
                <a:lnTo>
                  <a:pt x="107156" y="3482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/>
          <p:cNvSpPr/>
          <p:nvPr/>
        </p:nvSpPr>
        <p:spPr>
          <a:xfrm>
            <a:off x="6974085" y="2991445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 133"/>
          <p:cNvSpPr/>
          <p:nvPr/>
        </p:nvSpPr>
        <p:spPr>
          <a:xfrm>
            <a:off x="5170289" y="3571875"/>
            <a:ext cx="187525" cy="44649"/>
          </a:xfrm>
          <a:custGeom>
            <a:avLst/>
            <a:gdLst/>
            <a:ahLst/>
            <a:cxnLst/>
            <a:rect l="0" t="0" r="0" b="0"/>
            <a:pathLst>
              <a:path w="187525" h="44649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17859" y="8929"/>
                </a:lnTo>
                <a:lnTo>
                  <a:pt x="26789" y="8929"/>
                </a:lnTo>
                <a:lnTo>
                  <a:pt x="35719" y="8929"/>
                </a:lnTo>
                <a:lnTo>
                  <a:pt x="53578" y="17859"/>
                </a:lnTo>
                <a:lnTo>
                  <a:pt x="62508" y="17859"/>
                </a:lnTo>
                <a:lnTo>
                  <a:pt x="80367" y="17859"/>
                </a:lnTo>
                <a:lnTo>
                  <a:pt x="98227" y="26789"/>
                </a:lnTo>
                <a:lnTo>
                  <a:pt x="116086" y="26789"/>
                </a:lnTo>
                <a:lnTo>
                  <a:pt x="142875" y="35718"/>
                </a:lnTo>
                <a:lnTo>
                  <a:pt x="160734" y="35718"/>
                </a:lnTo>
                <a:lnTo>
                  <a:pt x="187524" y="44648"/>
                </a:lnTo>
                <a:lnTo>
                  <a:pt x="187524" y="44648"/>
                </a:lnTo>
                <a:lnTo>
                  <a:pt x="187524" y="446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5545336" y="3455789"/>
            <a:ext cx="53579" cy="553641"/>
          </a:xfrm>
          <a:custGeom>
            <a:avLst/>
            <a:gdLst/>
            <a:ahLst/>
            <a:cxnLst/>
            <a:rect l="0" t="0" r="0" b="0"/>
            <a:pathLst>
              <a:path w="53579" h="553641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8929"/>
                </a:lnTo>
                <a:lnTo>
                  <a:pt x="26789" y="17859"/>
                </a:lnTo>
                <a:lnTo>
                  <a:pt x="35718" y="35718"/>
                </a:lnTo>
                <a:lnTo>
                  <a:pt x="44648" y="53578"/>
                </a:lnTo>
                <a:lnTo>
                  <a:pt x="44648" y="71437"/>
                </a:lnTo>
                <a:lnTo>
                  <a:pt x="53578" y="98226"/>
                </a:lnTo>
                <a:lnTo>
                  <a:pt x="53578" y="133945"/>
                </a:lnTo>
                <a:lnTo>
                  <a:pt x="53578" y="160734"/>
                </a:lnTo>
                <a:lnTo>
                  <a:pt x="53578" y="196453"/>
                </a:lnTo>
                <a:lnTo>
                  <a:pt x="44648" y="241101"/>
                </a:lnTo>
                <a:lnTo>
                  <a:pt x="35718" y="276820"/>
                </a:lnTo>
                <a:lnTo>
                  <a:pt x="26789" y="321468"/>
                </a:lnTo>
                <a:lnTo>
                  <a:pt x="26789" y="357187"/>
                </a:lnTo>
                <a:lnTo>
                  <a:pt x="17859" y="401836"/>
                </a:lnTo>
                <a:lnTo>
                  <a:pt x="17859" y="437554"/>
                </a:lnTo>
                <a:lnTo>
                  <a:pt x="8930" y="482203"/>
                </a:lnTo>
                <a:lnTo>
                  <a:pt x="8930" y="508992"/>
                </a:lnTo>
                <a:lnTo>
                  <a:pt x="0" y="553640"/>
                </a:lnTo>
                <a:lnTo>
                  <a:pt x="0" y="553640"/>
                </a:lnTo>
                <a:lnTo>
                  <a:pt x="0" y="55364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/>
          <p:cNvSpPr/>
          <p:nvPr/>
        </p:nvSpPr>
        <p:spPr>
          <a:xfrm>
            <a:off x="5572125" y="3473648"/>
            <a:ext cx="196454" cy="17860"/>
          </a:xfrm>
          <a:custGeom>
            <a:avLst/>
            <a:gdLst/>
            <a:ahLst/>
            <a:cxnLst/>
            <a:rect l="0" t="0" r="0" b="0"/>
            <a:pathLst>
              <a:path w="196454" h="1786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35718" y="0"/>
                </a:lnTo>
                <a:lnTo>
                  <a:pt x="53578" y="0"/>
                </a:lnTo>
                <a:lnTo>
                  <a:pt x="71437" y="0"/>
                </a:lnTo>
                <a:lnTo>
                  <a:pt x="89296" y="0"/>
                </a:lnTo>
                <a:lnTo>
                  <a:pt x="116086" y="8930"/>
                </a:lnTo>
                <a:lnTo>
                  <a:pt x="133945" y="8930"/>
                </a:lnTo>
                <a:lnTo>
                  <a:pt x="160734" y="8930"/>
                </a:lnTo>
                <a:lnTo>
                  <a:pt x="178593" y="8930"/>
                </a:lnTo>
                <a:lnTo>
                  <a:pt x="196453" y="17859"/>
                </a:lnTo>
                <a:lnTo>
                  <a:pt x="196453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/>
          <p:cNvSpPr/>
          <p:nvPr/>
        </p:nvSpPr>
        <p:spPr>
          <a:xfrm>
            <a:off x="5563195" y="3723679"/>
            <a:ext cx="160735" cy="26790"/>
          </a:xfrm>
          <a:custGeom>
            <a:avLst/>
            <a:gdLst/>
            <a:ahLst/>
            <a:cxnLst/>
            <a:rect l="0" t="0" r="0" b="0"/>
            <a:pathLst>
              <a:path w="160735" h="26790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8930"/>
                </a:lnTo>
                <a:lnTo>
                  <a:pt x="53578" y="8930"/>
                </a:lnTo>
                <a:lnTo>
                  <a:pt x="80367" y="8930"/>
                </a:lnTo>
                <a:lnTo>
                  <a:pt x="98226" y="17860"/>
                </a:lnTo>
                <a:lnTo>
                  <a:pt x="116086" y="17860"/>
                </a:lnTo>
                <a:lnTo>
                  <a:pt x="133945" y="17860"/>
                </a:lnTo>
                <a:lnTo>
                  <a:pt x="160734" y="26789"/>
                </a:lnTo>
                <a:lnTo>
                  <a:pt x="160734" y="26789"/>
                </a:lnTo>
                <a:lnTo>
                  <a:pt x="160734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 137"/>
          <p:cNvSpPr/>
          <p:nvPr/>
        </p:nvSpPr>
        <p:spPr>
          <a:xfrm>
            <a:off x="5831086" y="3714750"/>
            <a:ext cx="205383" cy="250032"/>
          </a:xfrm>
          <a:custGeom>
            <a:avLst/>
            <a:gdLst/>
            <a:ahLst/>
            <a:cxnLst/>
            <a:rect l="0" t="0" r="0" b="0"/>
            <a:pathLst>
              <a:path w="205383" h="250032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7" y="8929"/>
                </a:lnTo>
                <a:lnTo>
                  <a:pt x="71437" y="8929"/>
                </a:lnTo>
                <a:lnTo>
                  <a:pt x="62507" y="17859"/>
                </a:lnTo>
                <a:lnTo>
                  <a:pt x="53578" y="26789"/>
                </a:lnTo>
                <a:lnTo>
                  <a:pt x="44648" y="44648"/>
                </a:lnTo>
                <a:lnTo>
                  <a:pt x="44648" y="53578"/>
                </a:lnTo>
                <a:lnTo>
                  <a:pt x="35718" y="71437"/>
                </a:lnTo>
                <a:lnTo>
                  <a:pt x="35718" y="89296"/>
                </a:lnTo>
                <a:lnTo>
                  <a:pt x="26789" y="107156"/>
                </a:lnTo>
                <a:lnTo>
                  <a:pt x="17859" y="125015"/>
                </a:lnTo>
                <a:lnTo>
                  <a:pt x="8929" y="142875"/>
                </a:lnTo>
                <a:lnTo>
                  <a:pt x="8929" y="160734"/>
                </a:lnTo>
                <a:lnTo>
                  <a:pt x="0" y="178593"/>
                </a:lnTo>
                <a:lnTo>
                  <a:pt x="0" y="196453"/>
                </a:lnTo>
                <a:lnTo>
                  <a:pt x="0" y="205382"/>
                </a:lnTo>
                <a:lnTo>
                  <a:pt x="0" y="214312"/>
                </a:lnTo>
                <a:lnTo>
                  <a:pt x="8929" y="223242"/>
                </a:lnTo>
                <a:lnTo>
                  <a:pt x="17859" y="232171"/>
                </a:lnTo>
                <a:lnTo>
                  <a:pt x="26789" y="241101"/>
                </a:lnTo>
                <a:lnTo>
                  <a:pt x="35718" y="250031"/>
                </a:lnTo>
                <a:lnTo>
                  <a:pt x="53578" y="250031"/>
                </a:lnTo>
                <a:lnTo>
                  <a:pt x="71437" y="250031"/>
                </a:lnTo>
                <a:lnTo>
                  <a:pt x="80367" y="250031"/>
                </a:lnTo>
                <a:lnTo>
                  <a:pt x="98226" y="250031"/>
                </a:lnTo>
                <a:lnTo>
                  <a:pt x="116085" y="250031"/>
                </a:lnTo>
                <a:lnTo>
                  <a:pt x="125015" y="241101"/>
                </a:lnTo>
                <a:lnTo>
                  <a:pt x="142875" y="232171"/>
                </a:lnTo>
                <a:lnTo>
                  <a:pt x="151804" y="223242"/>
                </a:lnTo>
                <a:lnTo>
                  <a:pt x="169664" y="223242"/>
                </a:lnTo>
                <a:lnTo>
                  <a:pt x="178593" y="205382"/>
                </a:lnTo>
                <a:lnTo>
                  <a:pt x="196453" y="196453"/>
                </a:lnTo>
                <a:lnTo>
                  <a:pt x="196453" y="178593"/>
                </a:lnTo>
                <a:lnTo>
                  <a:pt x="205382" y="169664"/>
                </a:lnTo>
                <a:lnTo>
                  <a:pt x="205382" y="151804"/>
                </a:lnTo>
                <a:lnTo>
                  <a:pt x="205382" y="142875"/>
                </a:lnTo>
                <a:lnTo>
                  <a:pt x="205382" y="125015"/>
                </a:lnTo>
                <a:lnTo>
                  <a:pt x="205382" y="107156"/>
                </a:lnTo>
                <a:lnTo>
                  <a:pt x="205382" y="98226"/>
                </a:lnTo>
                <a:lnTo>
                  <a:pt x="196453" y="80367"/>
                </a:lnTo>
                <a:lnTo>
                  <a:pt x="196453" y="71437"/>
                </a:lnTo>
                <a:lnTo>
                  <a:pt x="187523" y="62507"/>
                </a:lnTo>
                <a:lnTo>
                  <a:pt x="178593" y="44648"/>
                </a:lnTo>
                <a:lnTo>
                  <a:pt x="178593" y="35718"/>
                </a:lnTo>
                <a:lnTo>
                  <a:pt x="169664" y="35718"/>
                </a:lnTo>
                <a:lnTo>
                  <a:pt x="160734" y="26789"/>
                </a:lnTo>
                <a:lnTo>
                  <a:pt x="160734" y="17859"/>
                </a:lnTo>
                <a:lnTo>
                  <a:pt x="160734" y="17859"/>
                </a:lnTo>
                <a:lnTo>
                  <a:pt x="160734" y="8929"/>
                </a:lnTo>
                <a:lnTo>
                  <a:pt x="160734" y="8929"/>
                </a:lnTo>
                <a:lnTo>
                  <a:pt x="151804" y="8929"/>
                </a:lnTo>
                <a:lnTo>
                  <a:pt x="151804" y="8929"/>
                </a:lnTo>
                <a:lnTo>
                  <a:pt x="151804" y="0"/>
                </a:lnTo>
                <a:lnTo>
                  <a:pt x="15180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/>
          <p:cNvSpPr/>
          <p:nvPr/>
        </p:nvSpPr>
        <p:spPr>
          <a:xfrm>
            <a:off x="5973961" y="3732609"/>
            <a:ext cx="71438" cy="223243"/>
          </a:xfrm>
          <a:custGeom>
            <a:avLst/>
            <a:gdLst/>
            <a:ahLst/>
            <a:cxnLst/>
            <a:rect l="0" t="0" r="0" b="0"/>
            <a:pathLst>
              <a:path w="71438" h="223243">
                <a:moveTo>
                  <a:pt x="0" y="0"/>
                </a:moveTo>
                <a:lnTo>
                  <a:pt x="0" y="8930"/>
                </a:lnTo>
                <a:lnTo>
                  <a:pt x="8929" y="17859"/>
                </a:lnTo>
                <a:lnTo>
                  <a:pt x="17859" y="35719"/>
                </a:lnTo>
                <a:lnTo>
                  <a:pt x="17859" y="53578"/>
                </a:lnTo>
                <a:lnTo>
                  <a:pt x="26789" y="71437"/>
                </a:lnTo>
                <a:lnTo>
                  <a:pt x="35718" y="98227"/>
                </a:lnTo>
                <a:lnTo>
                  <a:pt x="44648" y="125016"/>
                </a:lnTo>
                <a:lnTo>
                  <a:pt x="53578" y="151805"/>
                </a:lnTo>
                <a:lnTo>
                  <a:pt x="62507" y="178594"/>
                </a:lnTo>
                <a:lnTo>
                  <a:pt x="71437" y="205383"/>
                </a:lnTo>
                <a:lnTo>
                  <a:pt x="71437" y="223242"/>
                </a:lnTo>
                <a:lnTo>
                  <a:pt x="71437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 139"/>
          <p:cNvSpPr/>
          <p:nvPr/>
        </p:nvSpPr>
        <p:spPr>
          <a:xfrm>
            <a:off x="6152554" y="3714750"/>
            <a:ext cx="160736" cy="250032"/>
          </a:xfrm>
          <a:custGeom>
            <a:avLst/>
            <a:gdLst/>
            <a:ahLst/>
            <a:cxnLst/>
            <a:rect l="0" t="0" r="0" b="0"/>
            <a:pathLst>
              <a:path w="160736" h="250032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8929"/>
                </a:lnTo>
                <a:lnTo>
                  <a:pt x="53578" y="17859"/>
                </a:lnTo>
                <a:lnTo>
                  <a:pt x="53578" y="26789"/>
                </a:lnTo>
                <a:lnTo>
                  <a:pt x="44649" y="35718"/>
                </a:lnTo>
                <a:lnTo>
                  <a:pt x="35719" y="44648"/>
                </a:lnTo>
                <a:lnTo>
                  <a:pt x="26789" y="53578"/>
                </a:lnTo>
                <a:lnTo>
                  <a:pt x="17860" y="71437"/>
                </a:lnTo>
                <a:lnTo>
                  <a:pt x="17860" y="80367"/>
                </a:lnTo>
                <a:lnTo>
                  <a:pt x="8930" y="98226"/>
                </a:lnTo>
                <a:lnTo>
                  <a:pt x="8930" y="116086"/>
                </a:lnTo>
                <a:lnTo>
                  <a:pt x="8930" y="125015"/>
                </a:lnTo>
                <a:lnTo>
                  <a:pt x="0" y="142875"/>
                </a:lnTo>
                <a:lnTo>
                  <a:pt x="8930" y="151804"/>
                </a:lnTo>
                <a:lnTo>
                  <a:pt x="8930" y="169664"/>
                </a:lnTo>
                <a:lnTo>
                  <a:pt x="17860" y="178593"/>
                </a:lnTo>
                <a:lnTo>
                  <a:pt x="26789" y="187523"/>
                </a:lnTo>
                <a:lnTo>
                  <a:pt x="35719" y="205382"/>
                </a:lnTo>
                <a:lnTo>
                  <a:pt x="44649" y="214312"/>
                </a:lnTo>
                <a:lnTo>
                  <a:pt x="53578" y="223242"/>
                </a:lnTo>
                <a:lnTo>
                  <a:pt x="71438" y="223242"/>
                </a:lnTo>
                <a:lnTo>
                  <a:pt x="80367" y="232171"/>
                </a:lnTo>
                <a:lnTo>
                  <a:pt x="89297" y="232171"/>
                </a:lnTo>
                <a:lnTo>
                  <a:pt x="107157" y="241101"/>
                </a:lnTo>
                <a:lnTo>
                  <a:pt x="116086" y="241101"/>
                </a:lnTo>
                <a:lnTo>
                  <a:pt x="125016" y="250031"/>
                </a:lnTo>
                <a:lnTo>
                  <a:pt x="133946" y="250031"/>
                </a:lnTo>
                <a:lnTo>
                  <a:pt x="142875" y="250031"/>
                </a:lnTo>
                <a:lnTo>
                  <a:pt x="151805" y="250031"/>
                </a:lnTo>
                <a:lnTo>
                  <a:pt x="151805" y="250031"/>
                </a:lnTo>
                <a:lnTo>
                  <a:pt x="160735" y="250031"/>
                </a:lnTo>
                <a:lnTo>
                  <a:pt x="160735" y="241101"/>
                </a:lnTo>
                <a:lnTo>
                  <a:pt x="160735" y="241101"/>
                </a:lnTo>
                <a:lnTo>
                  <a:pt x="160735" y="241101"/>
                </a:lnTo>
                <a:lnTo>
                  <a:pt x="160735" y="24110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6429375" y="3786187"/>
            <a:ext cx="8930" cy="196454"/>
          </a:xfrm>
          <a:custGeom>
            <a:avLst/>
            <a:gdLst/>
            <a:ahLst/>
            <a:cxnLst/>
            <a:rect l="0" t="0" r="0" b="0"/>
            <a:pathLst>
              <a:path w="8930" h="196454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8929" y="35719"/>
                </a:lnTo>
                <a:lnTo>
                  <a:pt x="8929" y="44649"/>
                </a:lnTo>
                <a:lnTo>
                  <a:pt x="8929" y="62508"/>
                </a:lnTo>
                <a:lnTo>
                  <a:pt x="8929" y="80367"/>
                </a:lnTo>
                <a:lnTo>
                  <a:pt x="8929" y="98227"/>
                </a:lnTo>
                <a:lnTo>
                  <a:pt x="8929" y="116086"/>
                </a:lnTo>
                <a:lnTo>
                  <a:pt x="8929" y="133945"/>
                </a:lnTo>
                <a:lnTo>
                  <a:pt x="8929" y="151805"/>
                </a:lnTo>
                <a:lnTo>
                  <a:pt x="8929" y="160734"/>
                </a:lnTo>
                <a:lnTo>
                  <a:pt x="8929" y="178594"/>
                </a:lnTo>
                <a:lnTo>
                  <a:pt x="8929" y="187524"/>
                </a:lnTo>
                <a:lnTo>
                  <a:pt x="8929" y="196453"/>
                </a:lnTo>
                <a:lnTo>
                  <a:pt x="8929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 141"/>
          <p:cNvSpPr/>
          <p:nvPr/>
        </p:nvSpPr>
        <p:spPr>
          <a:xfrm>
            <a:off x="6447234" y="3616523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 142"/>
          <p:cNvSpPr/>
          <p:nvPr/>
        </p:nvSpPr>
        <p:spPr>
          <a:xfrm>
            <a:off x="6572249" y="3554015"/>
            <a:ext cx="44650" cy="464345"/>
          </a:xfrm>
          <a:custGeom>
            <a:avLst/>
            <a:gdLst/>
            <a:ahLst/>
            <a:cxnLst/>
            <a:rect l="0" t="0" r="0" b="0"/>
            <a:pathLst>
              <a:path w="44650" h="464345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8930"/>
                </a:lnTo>
                <a:lnTo>
                  <a:pt x="17860" y="8930"/>
                </a:lnTo>
                <a:lnTo>
                  <a:pt x="17860" y="26789"/>
                </a:lnTo>
                <a:lnTo>
                  <a:pt x="17860" y="35719"/>
                </a:lnTo>
                <a:lnTo>
                  <a:pt x="26789" y="53578"/>
                </a:lnTo>
                <a:lnTo>
                  <a:pt x="26789" y="71438"/>
                </a:lnTo>
                <a:lnTo>
                  <a:pt x="26789" y="98227"/>
                </a:lnTo>
                <a:lnTo>
                  <a:pt x="26789" y="116086"/>
                </a:lnTo>
                <a:lnTo>
                  <a:pt x="26789" y="142875"/>
                </a:lnTo>
                <a:lnTo>
                  <a:pt x="26789" y="169664"/>
                </a:lnTo>
                <a:lnTo>
                  <a:pt x="26789" y="196453"/>
                </a:lnTo>
                <a:lnTo>
                  <a:pt x="26789" y="232172"/>
                </a:lnTo>
                <a:lnTo>
                  <a:pt x="26789" y="258961"/>
                </a:lnTo>
                <a:lnTo>
                  <a:pt x="26789" y="294680"/>
                </a:lnTo>
                <a:lnTo>
                  <a:pt x="26789" y="321469"/>
                </a:lnTo>
                <a:lnTo>
                  <a:pt x="26789" y="357188"/>
                </a:lnTo>
                <a:lnTo>
                  <a:pt x="35719" y="383977"/>
                </a:lnTo>
                <a:lnTo>
                  <a:pt x="35719" y="410766"/>
                </a:lnTo>
                <a:lnTo>
                  <a:pt x="44649" y="437555"/>
                </a:lnTo>
                <a:lnTo>
                  <a:pt x="44649" y="455414"/>
                </a:lnTo>
                <a:lnTo>
                  <a:pt x="44649" y="464344"/>
                </a:lnTo>
                <a:lnTo>
                  <a:pt x="44649" y="46434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143"/>
          <p:cNvSpPr/>
          <p:nvPr/>
        </p:nvSpPr>
        <p:spPr>
          <a:xfrm>
            <a:off x="6750843" y="3795117"/>
            <a:ext cx="8931" cy="232173"/>
          </a:xfrm>
          <a:custGeom>
            <a:avLst/>
            <a:gdLst/>
            <a:ahLst/>
            <a:cxnLst/>
            <a:rect l="0" t="0" r="0" b="0"/>
            <a:pathLst>
              <a:path w="8931" h="23217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71437"/>
                </a:lnTo>
                <a:lnTo>
                  <a:pt x="0" y="98226"/>
                </a:lnTo>
                <a:lnTo>
                  <a:pt x="0" y="116086"/>
                </a:lnTo>
                <a:lnTo>
                  <a:pt x="0" y="142875"/>
                </a:lnTo>
                <a:lnTo>
                  <a:pt x="8930" y="169664"/>
                </a:lnTo>
                <a:lnTo>
                  <a:pt x="0" y="196453"/>
                </a:lnTo>
                <a:lnTo>
                  <a:pt x="0" y="223242"/>
                </a:lnTo>
                <a:lnTo>
                  <a:pt x="0" y="232172"/>
                </a:lnTo>
                <a:lnTo>
                  <a:pt x="0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4"/>
          <p:cNvSpPr/>
          <p:nvPr/>
        </p:nvSpPr>
        <p:spPr>
          <a:xfrm>
            <a:off x="6759773" y="370582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5"/>
          <p:cNvSpPr/>
          <p:nvPr/>
        </p:nvSpPr>
        <p:spPr>
          <a:xfrm>
            <a:off x="6911577" y="3616523"/>
            <a:ext cx="62509" cy="491134"/>
          </a:xfrm>
          <a:custGeom>
            <a:avLst/>
            <a:gdLst/>
            <a:ahLst/>
            <a:cxnLst/>
            <a:rect l="0" t="0" r="0" b="0"/>
            <a:pathLst>
              <a:path w="62509" h="49113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17860" y="44648"/>
                </a:lnTo>
                <a:lnTo>
                  <a:pt x="17860" y="62508"/>
                </a:lnTo>
                <a:lnTo>
                  <a:pt x="17860" y="80367"/>
                </a:lnTo>
                <a:lnTo>
                  <a:pt x="26789" y="107156"/>
                </a:lnTo>
                <a:lnTo>
                  <a:pt x="26789" y="133945"/>
                </a:lnTo>
                <a:lnTo>
                  <a:pt x="35719" y="160734"/>
                </a:lnTo>
                <a:lnTo>
                  <a:pt x="35719" y="187523"/>
                </a:lnTo>
                <a:lnTo>
                  <a:pt x="35719" y="214313"/>
                </a:lnTo>
                <a:lnTo>
                  <a:pt x="44649" y="250031"/>
                </a:lnTo>
                <a:lnTo>
                  <a:pt x="44649" y="285750"/>
                </a:lnTo>
                <a:lnTo>
                  <a:pt x="44649" y="321469"/>
                </a:lnTo>
                <a:lnTo>
                  <a:pt x="53578" y="357188"/>
                </a:lnTo>
                <a:lnTo>
                  <a:pt x="53578" y="383977"/>
                </a:lnTo>
                <a:lnTo>
                  <a:pt x="62508" y="419695"/>
                </a:lnTo>
                <a:lnTo>
                  <a:pt x="62508" y="455414"/>
                </a:lnTo>
                <a:lnTo>
                  <a:pt x="62508" y="473273"/>
                </a:lnTo>
                <a:lnTo>
                  <a:pt x="62508" y="491133"/>
                </a:lnTo>
                <a:lnTo>
                  <a:pt x="62508" y="49113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6884788" y="3866554"/>
            <a:ext cx="205384" cy="17861"/>
          </a:xfrm>
          <a:custGeom>
            <a:avLst/>
            <a:gdLst/>
            <a:ahLst/>
            <a:cxnLst/>
            <a:rect l="0" t="0" r="0" b="0"/>
            <a:pathLst>
              <a:path w="205384" h="17861">
                <a:moveTo>
                  <a:pt x="205383" y="17860"/>
                </a:moveTo>
                <a:lnTo>
                  <a:pt x="205383" y="17860"/>
                </a:lnTo>
                <a:lnTo>
                  <a:pt x="205383" y="17860"/>
                </a:lnTo>
                <a:lnTo>
                  <a:pt x="205383" y="8930"/>
                </a:lnTo>
                <a:lnTo>
                  <a:pt x="196453" y="8930"/>
                </a:lnTo>
                <a:lnTo>
                  <a:pt x="187524" y="8930"/>
                </a:lnTo>
                <a:lnTo>
                  <a:pt x="178594" y="0"/>
                </a:lnTo>
                <a:lnTo>
                  <a:pt x="160735" y="0"/>
                </a:lnTo>
                <a:lnTo>
                  <a:pt x="151805" y="0"/>
                </a:lnTo>
                <a:lnTo>
                  <a:pt x="133946" y="0"/>
                </a:lnTo>
                <a:lnTo>
                  <a:pt x="116086" y="0"/>
                </a:lnTo>
                <a:lnTo>
                  <a:pt x="98227" y="8930"/>
                </a:lnTo>
                <a:lnTo>
                  <a:pt x="71438" y="8930"/>
                </a:lnTo>
                <a:lnTo>
                  <a:pt x="53578" y="8930"/>
                </a:lnTo>
                <a:lnTo>
                  <a:pt x="35719" y="17860"/>
                </a:lnTo>
                <a:lnTo>
                  <a:pt x="17860" y="17860"/>
                </a:lnTo>
                <a:lnTo>
                  <a:pt x="8930" y="17860"/>
                </a:lnTo>
                <a:lnTo>
                  <a:pt x="0" y="17860"/>
                </a:lnTo>
                <a:lnTo>
                  <a:pt x="0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/>
          <p:cNvSpPr/>
          <p:nvPr/>
        </p:nvSpPr>
        <p:spPr>
          <a:xfrm>
            <a:off x="6813351" y="366117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148"/>
          <p:cNvSpPr/>
          <p:nvPr/>
        </p:nvSpPr>
        <p:spPr>
          <a:xfrm>
            <a:off x="6777632" y="3661171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49"/>
          <p:cNvSpPr/>
          <p:nvPr/>
        </p:nvSpPr>
        <p:spPr>
          <a:xfrm>
            <a:off x="7116960" y="3795117"/>
            <a:ext cx="223243" cy="276821"/>
          </a:xfrm>
          <a:custGeom>
            <a:avLst/>
            <a:gdLst/>
            <a:ahLst/>
            <a:cxnLst/>
            <a:rect l="0" t="0" r="0" b="0"/>
            <a:pathLst>
              <a:path w="223243" h="276821">
                <a:moveTo>
                  <a:pt x="62508" y="62508"/>
                </a:moveTo>
                <a:lnTo>
                  <a:pt x="71438" y="62508"/>
                </a:lnTo>
                <a:lnTo>
                  <a:pt x="71438" y="62508"/>
                </a:lnTo>
                <a:lnTo>
                  <a:pt x="80367" y="53578"/>
                </a:lnTo>
                <a:lnTo>
                  <a:pt x="80367" y="53578"/>
                </a:lnTo>
                <a:lnTo>
                  <a:pt x="89297" y="44648"/>
                </a:lnTo>
                <a:lnTo>
                  <a:pt x="98227" y="44648"/>
                </a:lnTo>
                <a:lnTo>
                  <a:pt x="107156" y="35719"/>
                </a:lnTo>
                <a:lnTo>
                  <a:pt x="107156" y="35719"/>
                </a:lnTo>
                <a:lnTo>
                  <a:pt x="116086" y="35719"/>
                </a:lnTo>
                <a:lnTo>
                  <a:pt x="116086" y="35719"/>
                </a:lnTo>
                <a:lnTo>
                  <a:pt x="116086" y="35719"/>
                </a:lnTo>
                <a:lnTo>
                  <a:pt x="116086" y="35719"/>
                </a:lnTo>
                <a:lnTo>
                  <a:pt x="107156" y="35719"/>
                </a:lnTo>
                <a:lnTo>
                  <a:pt x="98227" y="35719"/>
                </a:lnTo>
                <a:lnTo>
                  <a:pt x="89297" y="44648"/>
                </a:lnTo>
                <a:lnTo>
                  <a:pt x="80367" y="53578"/>
                </a:lnTo>
                <a:lnTo>
                  <a:pt x="71438" y="62508"/>
                </a:lnTo>
                <a:lnTo>
                  <a:pt x="62508" y="71437"/>
                </a:lnTo>
                <a:lnTo>
                  <a:pt x="53578" y="89297"/>
                </a:lnTo>
                <a:lnTo>
                  <a:pt x="35719" y="98226"/>
                </a:lnTo>
                <a:lnTo>
                  <a:pt x="26789" y="116086"/>
                </a:lnTo>
                <a:lnTo>
                  <a:pt x="17860" y="125015"/>
                </a:lnTo>
                <a:lnTo>
                  <a:pt x="8930" y="142875"/>
                </a:lnTo>
                <a:lnTo>
                  <a:pt x="8930" y="160734"/>
                </a:lnTo>
                <a:lnTo>
                  <a:pt x="0" y="169664"/>
                </a:lnTo>
                <a:lnTo>
                  <a:pt x="0" y="187523"/>
                </a:lnTo>
                <a:lnTo>
                  <a:pt x="0" y="205383"/>
                </a:lnTo>
                <a:lnTo>
                  <a:pt x="8930" y="223242"/>
                </a:lnTo>
                <a:lnTo>
                  <a:pt x="8930" y="232172"/>
                </a:lnTo>
                <a:lnTo>
                  <a:pt x="17860" y="241101"/>
                </a:lnTo>
                <a:lnTo>
                  <a:pt x="26789" y="250031"/>
                </a:lnTo>
                <a:lnTo>
                  <a:pt x="35719" y="258961"/>
                </a:lnTo>
                <a:lnTo>
                  <a:pt x="44649" y="267890"/>
                </a:lnTo>
                <a:lnTo>
                  <a:pt x="53578" y="267890"/>
                </a:lnTo>
                <a:lnTo>
                  <a:pt x="62508" y="267890"/>
                </a:lnTo>
                <a:lnTo>
                  <a:pt x="80367" y="267890"/>
                </a:lnTo>
                <a:lnTo>
                  <a:pt x="89297" y="267890"/>
                </a:lnTo>
                <a:lnTo>
                  <a:pt x="98227" y="258961"/>
                </a:lnTo>
                <a:lnTo>
                  <a:pt x="107156" y="250031"/>
                </a:lnTo>
                <a:lnTo>
                  <a:pt x="116086" y="241101"/>
                </a:lnTo>
                <a:lnTo>
                  <a:pt x="125016" y="223242"/>
                </a:lnTo>
                <a:lnTo>
                  <a:pt x="133945" y="214312"/>
                </a:lnTo>
                <a:lnTo>
                  <a:pt x="133945" y="196453"/>
                </a:lnTo>
                <a:lnTo>
                  <a:pt x="142875" y="178594"/>
                </a:lnTo>
                <a:lnTo>
                  <a:pt x="142875" y="160734"/>
                </a:lnTo>
                <a:lnTo>
                  <a:pt x="151805" y="142875"/>
                </a:lnTo>
                <a:lnTo>
                  <a:pt x="151805" y="125015"/>
                </a:lnTo>
                <a:lnTo>
                  <a:pt x="151805" y="116086"/>
                </a:lnTo>
                <a:lnTo>
                  <a:pt x="151805" y="98226"/>
                </a:lnTo>
                <a:lnTo>
                  <a:pt x="151805" y="80367"/>
                </a:lnTo>
                <a:lnTo>
                  <a:pt x="151805" y="71437"/>
                </a:lnTo>
                <a:lnTo>
                  <a:pt x="151805" y="53578"/>
                </a:lnTo>
                <a:lnTo>
                  <a:pt x="151805" y="44648"/>
                </a:lnTo>
                <a:lnTo>
                  <a:pt x="151805" y="26789"/>
                </a:lnTo>
                <a:lnTo>
                  <a:pt x="151805" y="17859"/>
                </a:lnTo>
                <a:lnTo>
                  <a:pt x="151805" y="17859"/>
                </a:lnTo>
                <a:lnTo>
                  <a:pt x="151805" y="8929"/>
                </a:lnTo>
                <a:lnTo>
                  <a:pt x="151805" y="8929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8929"/>
                </a:lnTo>
                <a:lnTo>
                  <a:pt x="151805" y="8929"/>
                </a:lnTo>
                <a:lnTo>
                  <a:pt x="151805" y="17859"/>
                </a:lnTo>
                <a:lnTo>
                  <a:pt x="151805" y="26789"/>
                </a:lnTo>
                <a:lnTo>
                  <a:pt x="151805" y="44648"/>
                </a:lnTo>
                <a:lnTo>
                  <a:pt x="151805" y="62508"/>
                </a:lnTo>
                <a:lnTo>
                  <a:pt x="151805" y="80367"/>
                </a:lnTo>
                <a:lnTo>
                  <a:pt x="160735" y="98226"/>
                </a:lnTo>
                <a:lnTo>
                  <a:pt x="160735" y="116086"/>
                </a:lnTo>
                <a:lnTo>
                  <a:pt x="169664" y="133945"/>
                </a:lnTo>
                <a:lnTo>
                  <a:pt x="178594" y="160734"/>
                </a:lnTo>
                <a:lnTo>
                  <a:pt x="187524" y="187523"/>
                </a:lnTo>
                <a:lnTo>
                  <a:pt x="196453" y="205383"/>
                </a:lnTo>
                <a:lnTo>
                  <a:pt x="205383" y="232172"/>
                </a:lnTo>
                <a:lnTo>
                  <a:pt x="214313" y="250031"/>
                </a:lnTo>
                <a:lnTo>
                  <a:pt x="214313" y="267890"/>
                </a:lnTo>
                <a:lnTo>
                  <a:pt x="223242" y="276820"/>
                </a:lnTo>
                <a:lnTo>
                  <a:pt x="223242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0"/>
          <p:cNvSpPr/>
          <p:nvPr/>
        </p:nvSpPr>
        <p:spPr>
          <a:xfrm>
            <a:off x="7429499" y="3714750"/>
            <a:ext cx="26790" cy="285751"/>
          </a:xfrm>
          <a:custGeom>
            <a:avLst/>
            <a:gdLst/>
            <a:ahLst/>
            <a:cxnLst/>
            <a:rect l="0" t="0" r="0" b="0"/>
            <a:pathLst>
              <a:path w="26790" h="28575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17860" y="26789"/>
                </a:lnTo>
                <a:lnTo>
                  <a:pt x="17860" y="44648"/>
                </a:lnTo>
                <a:lnTo>
                  <a:pt x="17860" y="62507"/>
                </a:lnTo>
                <a:lnTo>
                  <a:pt x="26789" y="89296"/>
                </a:lnTo>
                <a:lnTo>
                  <a:pt x="26789" y="116086"/>
                </a:lnTo>
                <a:lnTo>
                  <a:pt x="17860" y="142875"/>
                </a:lnTo>
                <a:lnTo>
                  <a:pt x="17860" y="169664"/>
                </a:lnTo>
                <a:lnTo>
                  <a:pt x="17860" y="196453"/>
                </a:lnTo>
                <a:lnTo>
                  <a:pt x="17860" y="223242"/>
                </a:lnTo>
                <a:lnTo>
                  <a:pt x="8930" y="250031"/>
                </a:lnTo>
                <a:lnTo>
                  <a:pt x="8930" y="285750"/>
                </a:lnTo>
                <a:lnTo>
                  <a:pt x="8930" y="285750"/>
                </a:lnTo>
                <a:lnTo>
                  <a:pt x="8930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1"/>
          <p:cNvSpPr/>
          <p:nvPr/>
        </p:nvSpPr>
        <p:spPr>
          <a:xfrm>
            <a:off x="7277695" y="3830836"/>
            <a:ext cx="303610" cy="44649"/>
          </a:xfrm>
          <a:custGeom>
            <a:avLst/>
            <a:gdLst/>
            <a:ahLst/>
            <a:cxnLst/>
            <a:rect l="0" t="0" r="0" b="0"/>
            <a:pathLst>
              <a:path w="303610" h="44649">
                <a:moveTo>
                  <a:pt x="303609" y="44648"/>
                </a:moveTo>
                <a:lnTo>
                  <a:pt x="303609" y="44648"/>
                </a:lnTo>
                <a:lnTo>
                  <a:pt x="303609" y="44648"/>
                </a:lnTo>
                <a:lnTo>
                  <a:pt x="294679" y="44648"/>
                </a:lnTo>
                <a:lnTo>
                  <a:pt x="285750" y="35718"/>
                </a:lnTo>
                <a:lnTo>
                  <a:pt x="276820" y="35718"/>
                </a:lnTo>
                <a:lnTo>
                  <a:pt x="258960" y="35718"/>
                </a:lnTo>
                <a:lnTo>
                  <a:pt x="241101" y="26789"/>
                </a:lnTo>
                <a:lnTo>
                  <a:pt x="223242" y="26789"/>
                </a:lnTo>
                <a:lnTo>
                  <a:pt x="196453" y="26789"/>
                </a:lnTo>
                <a:lnTo>
                  <a:pt x="169664" y="17859"/>
                </a:lnTo>
                <a:lnTo>
                  <a:pt x="142875" y="17859"/>
                </a:lnTo>
                <a:lnTo>
                  <a:pt x="116085" y="8929"/>
                </a:lnTo>
                <a:lnTo>
                  <a:pt x="89296" y="8929"/>
                </a:lnTo>
                <a:lnTo>
                  <a:pt x="71437" y="8929"/>
                </a:lnTo>
                <a:lnTo>
                  <a:pt x="53578" y="0"/>
                </a:lnTo>
                <a:lnTo>
                  <a:pt x="35718" y="8929"/>
                </a:lnTo>
                <a:lnTo>
                  <a:pt x="17859" y="8929"/>
                </a:lnTo>
                <a:lnTo>
                  <a:pt x="8929" y="8929"/>
                </a:lnTo>
                <a:lnTo>
                  <a:pt x="0" y="8929"/>
                </a:lnTo>
                <a:lnTo>
                  <a:pt x="0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2"/>
          <p:cNvSpPr/>
          <p:nvPr/>
        </p:nvSpPr>
        <p:spPr>
          <a:xfrm>
            <a:off x="7608093" y="3804046"/>
            <a:ext cx="151806" cy="205384"/>
          </a:xfrm>
          <a:custGeom>
            <a:avLst/>
            <a:gdLst/>
            <a:ahLst/>
            <a:cxnLst/>
            <a:rect l="0" t="0" r="0" b="0"/>
            <a:pathLst>
              <a:path w="151806" h="205384">
                <a:moveTo>
                  <a:pt x="0" y="133946"/>
                </a:moveTo>
                <a:lnTo>
                  <a:pt x="0" y="133946"/>
                </a:lnTo>
                <a:lnTo>
                  <a:pt x="0" y="133946"/>
                </a:lnTo>
                <a:lnTo>
                  <a:pt x="8930" y="133946"/>
                </a:lnTo>
                <a:lnTo>
                  <a:pt x="17859" y="133946"/>
                </a:lnTo>
                <a:lnTo>
                  <a:pt x="35719" y="133946"/>
                </a:lnTo>
                <a:lnTo>
                  <a:pt x="44648" y="133946"/>
                </a:lnTo>
                <a:lnTo>
                  <a:pt x="53578" y="133946"/>
                </a:lnTo>
                <a:lnTo>
                  <a:pt x="62508" y="133946"/>
                </a:lnTo>
                <a:lnTo>
                  <a:pt x="71437" y="133946"/>
                </a:lnTo>
                <a:lnTo>
                  <a:pt x="80367" y="133946"/>
                </a:lnTo>
                <a:lnTo>
                  <a:pt x="89297" y="125016"/>
                </a:lnTo>
                <a:lnTo>
                  <a:pt x="98227" y="125016"/>
                </a:lnTo>
                <a:lnTo>
                  <a:pt x="98227" y="116086"/>
                </a:lnTo>
                <a:lnTo>
                  <a:pt x="107156" y="107157"/>
                </a:lnTo>
                <a:lnTo>
                  <a:pt x="107156" y="98227"/>
                </a:lnTo>
                <a:lnTo>
                  <a:pt x="107156" y="89297"/>
                </a:lnTo>
                <a:lnTo>
                  <a:pt x="116086" y="80368"/>
                </a:lnTo>
                <a:lnTo>
                  <a:pt x="116086" y="62508"/>
                </a:lnTo>
                <a:lnTo>
                  <a:pt x="107156" y="53579"/>
                </a:lnTo>
                <a:lnTo>
                  <a:pt x="107156" y="44649"/>
                </a:lnTo>
                <a:lnTo>
                  <a:pt x="98227" y="26790"/>
                </a:lnTo>
                <a:lnTo>
                  <a:pt x="98227" y="17860"/>
                </a:lnTo>
                <a:lnTo>
                  <a:pt x="89297" y="17860"/>
                </a:lnTo>
                <a:lnTo>
                  <a:pt x="89297" y="8930"/>
                </a:lnTo>
                <a:lnTo>
                  <a:pt x="80367" y="893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17860"/>
                </a:lnTo>
                <a:lnTo>
                  <a:pt x="26789" y="17860"/>
                </a:lnTo>
                <a:lnTo>
                  <a:pt x="17859" y="26790"/>
                </a:lnTo>
                <a:lnTo>
                  <a:pt x="8930" y="35719"/>
                </a:lnTo>
                <a:lnTo>
                  <a:pt x="893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25016"/>
                </a:lnTo>
                <a:lnTo>
                  <a:pt x="8930" y="133946"/>
                </a:lnTo>
                <a:lnTo>
                  <a:pt x="8930" y="142875"/>
                </a:lnTo>
                <a:lnTo>
                  <a:pt x="17859" y="160735"/>
                </a:lnTo>
                <a:lnTo>
                  <a:pt x="26789" y="160735"/>
                </a:lnTo>
                <a:lnTo>
                  <a:pt x="35719" y="169665"/>
                </a:lnTo>
                <a:lnTo>
                  <a:pt x="44648" y="178594"/>
                </a:lnTo>
                <a:lnTo>
                  <a:pt x="53578" y="187524"/>
                </a:lnTo>
                <a:lnTo>
                  <a:pt x="53578" y="187524"/>
                </a:lnTo>
                <a:lnTo>
                  <a:pt x="62508" y="187524"/>
                </a:lnTo>
                <a:lnTo>
                  <a:pt x="80367" y="196454"/>
                </a:lnTo>
                <a:lnTo>
                  <a:pt x="89297" y="196454"/>
                </a:lnTo>
                <a:lnTo>
                  <a:pt x="98227" y="196454"/>
                </a:lnTo>
                <a:lnTo>
                  <a:pt x="107156" y="196454"/>
                </a:lnTo>
                <a:lnTo>
                  <a:pt x="125016" y="196454"/>
                </a:lnTo>
                <a:lnTo>
                  <a:pt x="133945" y="205383"/>
                </a:lnTo>
                <a:lnTo>
                  <a:pt x="142875" y="205383"/>
                </a:lnTo>
                <a:lnTo>
                  <a:pt x="151805" y="205383"/>
                </a:lnTo>
                <a:lnTo>
                  <a:pt x="151805" y="205383"/>
                </a:lnTo>
                <a:lnTo>
                  <a:pt x="151805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3"/>
          <p:cNvSpPr/>
          <p:nvPr/>
        </p:nvSpPr>
        <p:spPr>
          <a:xfrm>
            <a:off x="7840265" y="3607593"/>
            <a:ext cx="187524" cy="535783"/>
          </a:xfrm>
          <a:custGeom>
            <a:avLst/>
            <a:gdLst/>
            <a:ahLst/>
            <a:cxnLst/>
            <a:rect l="0" t="0" r="0" b="0"/>
            <a:pathLst>
              <a:path w="187524" h="535783">
                <a:moveTo>
                  <a:pt x="62508" y="241102"/>
                </a:moveTo>
                <a:lnTo>
                  <a:pt x="62508" y="241102"/>
                </a:lnTo>
                <a:lnTo>
                  <a:pt x="53578" y="241102"/>
                </a:lnTo>
                <a:lnTo>
                  <a:pt x="53578" y="241102"/>
                </a:lnTo>
                <a:lnTo>
                  <a:pt x="44648" y="241102"/>
                </a:lnTo>
                <a:lnTo>
                  <a:pt x="35719" y="241102"/>
                </a:lnTo>
                <a:lnTo>
                  <a:pt x="35719" y="250032"/>
                </a:lnTo>
                <a:lnTo>
                  <a:pt x="26789" y="250032"/>
                </a:lnTo>
                <a:lnTo>
                  <a:pt x="26789" y="258961"/>
                </a:lnTo>
                <a:lnTo>
                  <a:pt x="17859" y="258961"/>
                </a:lnTo>
                <a:lnTo>
                  <a:pt x="8930" y="267891"/>
                </a:lnTo>
                <a:lnTo>
                  <a:pt x="8930" y="276821"/>
                </a:lnTo>
                <a:lnTo>
                  <a:pt x="8930" y="285750"/>
                </a:lnTo>
                <a:lnTo>
                  <a:pt x="0" y="294680"/>
                </a:lnTo>
                <a:lnTo>
                  <a:pt x="0" y="303610"/>
                </a:lnTo>
                <a:lnTo>
                  <a:pt x="0" y="312539"/>
                </a:lnTo>
                <a:lnTo>
                  <a:pt x="0" y="321469"/>
                </a:lnTo>
                <a:lnTo>
                  <a:pt x="0" y="330399"/>
                </a:lnTo>
                <a:lnTo>
                  <a:pt x="0" y="348258"/>
                </a:lnTo>
                <a:lnTo>
                  <a:pt x="8930" y="357188"/>
                </a:lnTo>
                <a:lnTo>
                  <a:pt x="8930" y="366118"/>
                </a:lnTo>
                <a:lnTo>
                  <a:pt x="8930" y="375047"/>
                </a:lnTo>
                <a:lnTo>
                  <a:pt x="17859" y="383977"/>
                </a:lnTo>
                <a:lnTo>
                  <a:pt x="26789" y="392907"/>
                </a:lnTo>
                <a:lnTo>
                  <a:pt x="35719" y="401836"/>
                </a:lnTo>
                <a:lnTo>
                  <a:pt x="35719" y="401836"/>
                </a:lnTo>
                <a:lnTo>
                  <a:pt x="44648" y="410766"/>
                </a:lnTo>
                <a:lnTo>
                  <a:pt x="53578" y="410766"/>
                </a:lnTo>
                <a:lnTo>
                  <a:pt x="62508" y="419696"/>
                </a:lnTo>
                <a:lnTo>
                  <a:pt x="71437" y="419696"/>
                </a:lnTo>
                <a:lnTo>
                  <a:pt x="80367" y="419696"/>
                </a:lnTo>
                <a:lnTo>
                  <a:pt x="80367" y="419696"/>
                </a:lnTo>
                <a:lnTo>
                  <a:pt x="89297" y="419696"/>
                </a:lnTo>
                <a:lnTo>
                  <a:pt x="98226" y="419696"/>
                </a:lnTo>
                <a:lnTo>
                  <a:pt x="107156" y="419696"/>
                </a:lnTo>
                <a:lnTo>
                  <a:pt x="107156" y="410766"/>
                </a:lnTo>
                <a:lnTo>
                  <a:pt x="116086" y="410766"/>
                </a:lnTo>
                <a:lnTo>
                  <a:pt x="116086" y="401836"/>
                </a:lnTo>
                <a:lnTo>
                  <a:pt x="125015" y="392907"/>
                </a:lnTo>
                <a:lnTo>
                  <a:pt x="125015" y="383977"/>
                </a:lnTo>
                <a:lnTo>
                  <a:pt x="125015" y="375047"/>
                </a:lnTo>
                <a:lnTo>
                  <a:pt x="125015" y="357188"/>
                </a:lnTo>
                <a:lnTo>
                  <a:pt x="125015" y="348258"/>
                </a:lnTo>
                <a:lnTo>
                  <a:pt x="125015" y="330399"/>
                </a:lnTo>
                <a:lnTo>
                  <a:pt x="125015" y="312539"/>
                </a:lnTo>
                <a:lnTo>
                  <a:pt x="125015" y="294680"/>
                </a:lnTo>
                <a:lnTo>
                  <a:pt x="116086" y="276821"/>
                </a:lnTo>
                <a:lnTo>
                  <a:pt x="116086" y="258961"/>
                </a:lnTo>
                <a:lnTo>
                  <a:pt x="116086" y="241102"/>
                </a:lnTo>
                <a:lnTo>
                  <a:pt x="107156" y="223243"/>
                </a:lnTo>
                <a:lnTo>
                  <a:pt x="107156" y="205383"/>
                </a:lnTo>
                <a:lnTo>
                  <a:pt x="98226" y="178594"/>
                </a:lnTo>
                <a:lnTo>
                  <a:pt x="98226" y="160735"/>
                </a:lnTo>
                <a:lnTo>
                  <a:pt x="98226" y="142875"/>
                </a:lnTo>
                <a:lnTo>
                  <a:pt x="98226" y="125016"/>
                </a:lnTo>
                <a:lnTo>
                  <a:pt x="98226" y="107157"/>
                </a:lnTo>
                <a:lnTo>
                  <a:pt x="98226" y="89297"/>
                </a:lnTo>
                <a:lnTo>
                  <a:pt x="98226" y="80368"/>
                </a:lnTo>
                <a:lnTo>
                  <a:pt x="98226" y="62508"/>
                </a:lnTo>
                <a:lnTo>
                  <a:pt x="98226" y="44649"/>
                </a:lnTo>
                <a:lnTo>
                  <a:pt x="98226" y="35719"/>
                </a:lnTo>
                <a:lnTo>
                  <a:pt x="98226" y="26789"/>
                </a:lnTo>
                <a:lnTo>
                  <a:pt x="98226" y="1786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0"/>
                </a:lnTo>
                <a:lnTo>
                  <a:pt x="98226" y="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17860"/>
                </a:lnTo>
                <a:lnTo>
                  <a:pt x="98226" y="26789"/>
                </a:lnTo>
                <a:lnTo>
                  <a:pt x="98226" y="44649"/>
                </a:lnTo>
                <a:lnTo>
                  <a:pt x="98226" y="71438"/>
                </a:lnTo>
                <a:lnTo>
                  <a:pt x="98226" y="89297"/>
                </a:lnTo>
                <a:lnTo>
                  <a:pt x="107156" y="125016"/>
                </a:lnTo>
                <a:lnTo>
                  <a:pt x="107156" y="160735"/>
                </a:lnTo>
                <a:lnTo>
                  <a:pt x="116086" y="196453"/>
                </a:lnTo>
                <a:lnTo>
                  <a:pt x="125015" y="232172"/>
                </a:lnTo>
                <a:lnTo>
                  <a:pt x="133945" y="276821"/>
                </a:lnTo>
                <a:lnTo>
                  <a:pt x="151805" y="321469"/>
                </a:lnTo>
                <a:lnTo>
                  <a:pt x="160734" y="375047"/>
                </a:lnTo>
                <a:lnTo>
                  <a:pt x="169664" y="419696"/>
                </a:lnTo>
                <a:lnTo>
                  <a:pt x="178594" y="473274"/>
                </a:lnTo>
                <a:lnTo>
                  <a:pt x="187523" y="535782"/>
                </a:lnTo>
                <a:lnTo>
                  <a:pt x="187523" y="535782"/>
                </a:lnTo>
                <a:lnTo>
                  <a:pt x="187523" y="53578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Shape 6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63200" y="202175"/>
            <a:ext cx="4187600" cy="2693349"/>
          </a:xfrm>
          <a:prstGeom prst="rect">
            <a:avLst/>
          </a:prstGeom>
        </p:spPr>
      </p:pic>
      <p:pic>
        <p:nvPicPr>
          <p:cNvPr id="70" name="Shape 7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139050" y="1697000"/>
            <a:ext cx="3537324" cy="3365674"/>
          </a:xfrm>
          <a:prstGeom prst="rect">
            <a:avLst/>
          </a:prstGeom>
        </p:spPr>
      </p:pic>
      <p:pic>
        <p:nvPicPr>
          <p:cNvPr id="71" name="Shape 71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629849" y="2949075"/>
            <a:ext cx="2520349" cy="211359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Shape 7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78900" y="0"/>
            <a:ext cx="4018850" cy="3195700"/>
          </a:xfrm>
          <a:prstGeom prst="rect">
            <a:avLst/>
          </a:prstGeom>
        </p:spPr>
      </p:pic>
      <p:pic>
        <p:nvPicPr>
          <p:cNvPr id="77" name="Shape 7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197745" y="2079050"/>
            <a:ext cx="4569654" cy="3195700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>
          <a:xfrm>
            <a:off x="1214437" y="4250531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ght-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34</Words>
  <Application>Microsoft Office PowerPoint</Application>
  <PresentationFormat>On-screen Show (16:9)</PresentationFormat>
  <Paragraphs>10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light-gradient</vt:lpstr>
      <vt:lpstr>Review 1 2014 </vt:lpstr>
      <vt:lpstr>Organic Molecules</vt:lpstr>
      <vt:lpstr>PowerPoint Presentation</vt:lpstr>
      <vt:lpstr>PowerPoint Presentation</vt:lpstr>
      <vt:lpstr>Water pH and Buffers</vt:lpstr>
      <vt:lpstr>PowerPoint Presentation</vt:lpstr>
      <vt:lpstr>Active and Passive Transport</vt:lpstr>
      <vt:lpstr>PowerPoint Presentation</vt:lpstr>
      <vt:lpstr>PowerPoint Presentation</vt:lpstr>
      <vt:lpstr>Photosynthesis and Respiration</vt:lpstr>
      <vt:lpstr>PowerPoint Presentation</vt:lpstr>
      <vt:lpstr>PowerPoint Presentation</vt:lpstr>
      <vt:lpstr>PowerPoint Presentation</vt:lpstr>
      <vt:lpstr>Cell Division</vt:lpstr>
      <vt:lpstr>PowerPoint Presentation</vt:lpstr>
      <vt:lpstr>Cell Communication</vt:lpstr>
      <vt:lpstr>PowerPoint Presentation</vt:lpstr>
      <vt:lpstr>PowerPoint Presentation</vt:lpstr>
      <vt:lpstr>Evolution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1 2014</dc:title>
  <dc:creator>Eileen Cairo</dc:creator>
  <cp:lastModifiedBy>Saint Viator</cp:lastModifiedBy>
  <cp:revision>6</cp:revision>
  <dcterms:modified xsi:type="dcterms:W3CDTF">2014-04-25T19:00:51Z</dcterms:modified>
</cp:coreProperties>
</file>