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8" r:id="rId3"/>
    <p:sldId id="257" r:id="rId4"/>
    <p:sldId id="266" r:id="rId5"/>
    <p:sldId id="259" r:id="rId6"/>
    <p:sldId id="263" r:id="rId7"/>
    <p:sldId id="271" r:id="rId8"/>
    <p:sldId id="272" r:id="rId9"/>
    <p:sldId id="270" r:id="rId10"/>
    <p:sldId id="260" r:id="rId11"/>
    <p:sldId id="264" r:id="rId12"/>
    <p:sldId id="261" r:id="rId13"/>
    <p:sldId id="265" r:id="rId14"/>
    <p:sldId id="273" r:id="rId15"/>
    <p:sldId id="262" r:id="rId16"/>
    <p:sldId id="268" r:id="rId17"/>
    <p:sldId id="267" r:id="rId18"/>
    <p:sldId id="274" r:id="rId19"/>
    <p:sldId id="275" r:id="rId20"/>
    <p:sldId id="276" r:id="rId21"/>
    <p:sldId id="279" r:id="rId22"/>
    <p:sldId id="278" r:id="rId23"/>
    <p:sldId id="269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838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1150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Review Part 2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Period 1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ic.edu/classes/bms/bms655/gfx/pedigree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35718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doctortee.com/dsu/tiftickjian/cse-img/genetics/mendelian/dom-pedigree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6240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8-01-VertebNervousSys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3794651" cy="2703689"/>
          </a:xfrm>
          <a:prstGeom prst="rect">
            <a:avLst/>
          </a:prstGeom>
          <a:noFill/>
        </p:spPr>
      </p:pic>
      <p:pic>
        <p:nvPicPr>
          <p:cNvPr id="3" name="Picture 5" descr="48_10ActionPotential_5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2722"/>
            <a:ext cx="3782979" cy="288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3-10-ImmuneResponses-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150"/>
            <a:ext cx="4419599" cy="29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CAIRO~1.SAI\AppData\Local\Temp\43_02ImmunityOverview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811"/>
            <a:ext cx="331090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0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AIRO~1.SAI\AppData\Local\Temp\44_19ADHFluidReten_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34865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40222"/>
            <a:ext cx="2286000" cy="24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aternity_test_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5550"/>
            <a:ext cx="3086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-17-DNAFingerprints-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"/>
            <a:ext cx="37027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954"/>
            <a:ext cx="2133600" cy="20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4887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9" y="135255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660797" y="1232297"/>
            <a:ext cx="241102" cy="17860"/>
          </a:xfrm>
          <a:custGeom>
            <a:avLst/>
            <a:gdLst/>
            <a:ahLst/>
            <a:cxnLst/>
            <a:rect l="0" t="0" r="0" b="0"/>
            <a:pathLst>
              <a:path w="241102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44773" y="1035844"/>
            <a:ext cx="187525" cy="276821"/>
          </a:xfrm>
          <a:custGeom>
            <a:avLst/>
            <a:gdLst/>
            <a:ahLst/>
            <a:cxnLst/>
            <a:rect l="0" t="0" r="0" b="0"/>
            <a:pathLst>
              <a:path w="187525" h="276821">
                <a:moveTo>
                  <a:pt x="187524" y="8929"/>
                </a:moveTo>
                <a:lnTo>
                  <a:pt x="187524" y="8929"/>
                </a:lnTo>
                <a:lnTo>
                  <a:pt x="18752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29"/>
                </a:lnTo>
                <a:lnTo>
                  <a:pt x="89297" y="8929"/>
                </a:lnTo>
                <a:lnTo>
                  <a:pt x="62508" y="17859"/>
                </a:lnTo>
                <a:lnTo>
                  <a:pt x="44649" y="35718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33945"/>
                </a:lnTo>
                <a:lnTo>
                  <a:pt x="53578" y="142875"/>
                </a:lnTo>
                <a:lnTo>
                  <a:pt x="71438" y="151804"/>
                </a:lnTo>
                <a:lnTo>
                  <a:pt x="80368" y="160734"/>
                </a:lnTo>
                <a:lnTo>
                  <a:pt x="98227" y="178593"/>
                </a:lnTo>
                <a:lnTo>
                  <a:pt x="107157" y="187523"/>
                </a:lnTo>
                <a:lnTo>
                  <a:pt x="125016" y="196453"/>
                </a:lnTo>
                <a:lnTo>
                  <a:pt x="133946" y="205383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51805" y="241101"/>
                </a:lnTo>
                <a:lnTo>
                  <a:pt x="151805" y="250031"/>
                </a:lnTo>
                <a:lnTo>
                  <a:pt x="151805" y="250031"/>
                </a:lnTo>
                <a:lnTo>
                  <a:pt x="151805" y="258961"/>
                </a:lnTo>
                <a:lnTo>
                  <a:pt x="142875" y="258961"/>
                </a:lnTo>
                <a:lnTo>
                  <a:pt x="133946" y="267890"/>
                </a:lnTo>
                <a:lnTo>
                  <a:pt x="125016" y="267890"/>
                </a:lnTo>
                <a:lnTo>
                  <a:pt x="116086" y="267890"/>
                </a:lnTo>
                <a:lnTo>
                  <a:pt x="107157" y="276820"/>
                </a:lnTo>
                <a:lnTo>
                  <a:pt x="89297" y="276820"/>
                </a:lnTo>
                <a:lnTo>
                  <a:pt x="80368" y="276820"/>
                </a:lnTo>
                <a:lnTo>
                  <a:pt x="62508" y="276820"/>
                </a:lnTo>
                <a:lnTo>
                  <a:pt x="53578" y="276820"/>
                </a:lnTo>
                <a:lnTo>
                  <a:pt x="4464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17860" y="267890"/>
                </a:lnTo>
                <a:lnTo>
                  <a:pt x="17860" y="258961"/>
                </a:lnTo>
                <a:lnTo>
                  <a:pt x="1786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68016" y="1223367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80367"/>
                </a:lnTo>
                <a:lnTo>
                  <a:pt x="44648" y="80367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44649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28750" y="1187648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14287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107157"/>
                </a:lnTo>
                <a:lnTo>
                  <a:pt x="62508" y="107157"/>
                </a:lnTo>
                <a:lnTo>
                  <a:pt x="80367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60922" y="1187648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8" y="53579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7" y="71438"/>
                </a:lnTo>
                <a:lnTo>
                  <a:pt x="80367" y="71438"/>
                </a:lnTo>
                <a:lnTo>
                  <a:pt x="80367" y="80368"/>
                </a:lnTo>
                <a:lnTo>
                  <a:pt x="89297" y="89297"/>
                </a:lnTo>
                <a:lnTo>
                  <a:pt x="98226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98226" y="133946"/>
                </a:lnTo>
                <a:lnTo>
                  <a:pt x="89297" y="133946"/>
                </a:lnTo>
                <a:lnTo>
                  <a:pt x="80367" y="133946"/>
                </a:lnTo>
                <a:lnTo>
                  <a:pt x="71437" y="133946"/>
                </a:lnTo>
                <a:lnTo>
                  <a:pt x="62507" y="133946"/>
                </a:lnTo>
                <a:lnTo>
                  <a:pt x="53578" y="133946"/>
                </a:lnTo>
                <a:lnTo>
                  <a:pt x="35718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30586" y="1196578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71438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98227"/>
                </a:lnTo>
                <a:lnTo>
                  <a:pt x="98226" y="107156"/>
                </a:lnTo>
                <a:lnTo>
                  <a:pt x="98226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82390" y="1214437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80368" y="44649"/>
                </a:moveTo>
                <a:lnTo>
                  <a:pt x="89297" y="44649"/>
                </a:lnTo>
                <a:lnTo>
                  <a:pt x="98227" y="44649"/>
                </a:lnTo>
                <a:lnTo>
                  <a:pt x="98227" y="35719"/>
                </a:lnTo>
                <a:lnTo>
                  <a:pt x="116086" y="35719"/>
                </a:lnTo>
                <a:lnTo>
                  <a:pt x="125016" y="26790"/>
                </a:lnTo>
                <a:lnTo>
                  <a:pt x="142875" y="26790"/>
                </a:lnTo>
                <a:lnTo>
                  <a:pt x="151805" y="17860"/>
                </a:lnTo>
                <a:lnTo>
                  <a:pt x="160735" y="17860"/>
                </a:lnTo>
                <a:lnTo>
                  <a:pt x="160735" y="1786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17860"/>
                </a:lnTo>
                <a:lnTo>
                  <a:pt x="44649" y="17860"/>
                </a:lnTo>
                <a:lnTo>
                  <a:pt x="35719" y="26790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9" y="98227"/>
                </a:lnTo>
                <a:lnTo>
                  <a:pt x="71438" y="98227"/>
                </a:lnTo>
                <a:lnTo>
                  <a:pt x="89297" y="98227"/>
                </a:lnTo>
                <a:lnTo>
                  <a:pt x="107157" y="98227"/>
                </a:lnTo>
                <a:lnTo>
                  <a:pt x="125016" y="98227"/>
                </a:lnTo>
                <a:lnTo>
                  <a:pt x="133946" y="89297"/>
                </a:lnTo>
                <a:lnTo>
                  <a:pt x="142875" y="89297"/>
                </a:lnTo>
                <a:lnTo>
                  <a:pt x="151805" y="89297"/>
                </a:lnTo>
                <a:lnTo>
                  <a:pt x="160735" y="89297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32422" y="1196578"/>
            <a:ext cx="151805" cy="133946"/>
          </a:xfrm>
          <a:custGeom>
            <a:avLst/>
            <a:gdLst/>
            <a:ahLst/>
            <a:cxnLst/>
            <a:rect l="0" t="0" r="0" b="0"/>
            <a:pathLst>
              <a:path w="151805" h="133946">
                <a:moveTo>
                  <a:pt x="151804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6250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80367"/>
                </a:lnTo>
                <a:lnTo>
                  <a:pt x="62507" y="89297"/>
                </a:lnTo>
                <a:lnTo>
                  <a:pt x="71437" y="89297"/>
                </a:lnTo>
                <a:lnTo>
                  <a:pt x="80367" y="98227"/>
                </a:lnTo>
                <a:lnTo>
                  <a:pt x="89297" y="98227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98226" y="125016"/>
                </a:lnTo>
                <a:lnTo>
                  <a:pt x="98226" y="133945"/>
                </a:lnTo>
                <a:lnTo>
                  <a:pt x="89297" y="133945"/>
                </a:lnTo>
                <a:lnTo>
                  <a:pt x="80367" y="133945"/>
                </a:lnTo>
                <a:lnTo>
                  <a:pt x="71437" y="125016"/>
                </a:lnTo>
                <a:lnTo>
                  <a:pt x="53578" y="125016"/>
                </a:lnTo>
                <a:lnTo>
                  <a:pt x="44648" y="12501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73523" y="1259086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90" y="17859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44961" y="112514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98539" y="1196578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151805" y="62508"/>
                </a:moveTo>
                <a:lnTo>
                  <a:pt x="151805" y="62508"/>
                </a:lnTo>
                <a:lnTo>
                  <a:pt x="151805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25016" y="44649"/>
                </a:lnTo>
                <a:lnTo>
                  <a:pt x="116086" y="44649"/>
                </a:lnTo>
                <a:lnTo>
                  <a:pt x="107156" y="44649"/>
                </a:lnTo>
                <a:lnTo>
                  <a:pt x="89297" y="53578"/>
                </a:lnTo>
                <a:lnTo>
                  <a:pt x="71438" y="53578"/>
                </a:lnTo>
                <a:lnTo>
                  <a:pt x="62508" y="62508"/>
                </a:lnTo>
                <a:lnTo>
                  <a:pt x="44649" y="6250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33945" y="107156"/>
                </a:lnTo>
                <a:lnTo>
                  <a:pt x="142875" y="98227"/>
                </a:lnTo>
                <a:lnTo>
                  <a:pt x="160734" y="89297"/>
                </a:lnTo>
                <a:lnTo>
                  <a:pt x="169664" y="71438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75359" y="1178719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53578" y="35718"/>
                </a:lnTo>
                <a:lnTo>
                  <a:pt x="44649" y="53578"/>
                </a:lnTo>
                <a:lnTo>
                  <a:pt x="44649" y="62508"/>
                </a:lnTo>
                <a:lnTo>
                  <a:pt x="35719" y="71437"/>
                </a:lnTo>
                <a:lnTo>
                  <a:pt x="26789" y="8929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35719" y="53578"/>
                </a:lnTo>
                <a:lnTo>
                  <a:pt x="44649" y="35718"/>
                </a:lnTo>
                <a:lnTo>
                  <a:pt x="53578" y="26789"/>
                </a:lnTo>
                <a:lnTo>
                  <a:pt x="71438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69664" y="26789"/>
                </a:lnTo>
                <a:lnTo>
                  <a:pt x="178594" y="35718"/>
                </a:lnTo>
                <a:lnTo>
                  <a:pt x="196453" y="53578"/>
                </a:lnTo>
                <a:lnTo>
                  <a:pt x="205383" y="62508"/>
                </a:lnTo>
                <a:lnTo>
                  <a:pt x="214313" y="80367"/>
                </a:lnTo>
                <a:lnTo>
                  <a:pt x="214313" y="89297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23242" y="13394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41227" y="1607344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91258" y="1482328"/>
            <a:ext cx="250032" cy="205384"/>
          </a:xfrm>
          <a:custGeom>
            <a:avLst/>
            <a:gdLst/>
            <a:ahLst/>
            <a:cxnLst/>
            <a:rect l="0" t="0" r="0" b="0"/>
            <a:pathLst>
              <a:path w="250032" h="205384">
                <a:moveTo>
                  <a:pt x="250031" y="8930"/>
                </a:moveTo>
                <a:lnTo>
                  <a:pt x="241101" y="0"/>
                </a:lnTo>
                <a:lnTo>
                  <a:pt x="241101" y="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205382" y="0"/>
                </a:lnTo>
                <a:lnTo>
                  <a:pt x="196453" y="0"/>
                </a:lnTo>
                <a:lnTo>
                  <a:pt x="178593" y="8930"/>
                </a:lnTo>
                <a:lnTo>
                  <a:pt x="160734" y="17859"/>
                </a:lnTo>
                <a:lnTo>
                  <a:pt x="142875" y="26789"/>
                </a:lnTo>
                <a:lnTo>
                  <a:pt x="116086" y="44648"/>
                </a:lnTo>
                <a:lnTo>
                  <a:pt x="98226" y="53578"/>
                </a:lnTo>
                <a:lnTo>
                  <a:pt x="80367" y="71438"/>
                </a:lnTo>
                <a:lnTo>
                  <a:pt x="62508" y="89297"/>
                </a:lnTo>
                <a:lnTo>
                  <a:pt x="44648" y="107156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29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3"/>
                </a:lnTo>
                <a:lnTo>
                  <a:pt x="26789" y="196453"/>
                </a:lnTo>
                <a:lnTo>
                  <a:pt x="44648" y="196453"/>
                </a:lnTo>
                <a:lnTo>
                  <a:pt x="62508" y="19645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25015" y="205383"/>
                </a:lnTo>
                <a:lnTo>
                  <a:pt x="151804" y="196453"/>
                </a:lnTo>
                <a:lnTo>
                  <a:pt x="160734" y="196453"/>
                </a:lnTo>
                <a:lnTo>
                  <a:pt x="178593" y="196453"/>
                </a:lnTo>
                <a:lnTo>
                  <a:pt x="187523" y="196453"/>
                </a:lnTo>
                <a:lnTo>
                  <a:pt x="18752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94867" y="1464469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89297" y="8929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71437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53578" y="107156"/>
                </a:lnTo>
                <a:lnTo>
                  <a:pt x="44648" y="125015"/>
                </a:lnTo>
                <a:lnTo>
                  <a:pt x="44648" y="142875"/>
                </a:lnTo>
                <a:lnTo>
                  <a:pt x="35719" y="151804"/>
                </a:lnTo>
                <a:lnTo>
                  <a:pt x="26789" y="169664"/>
                </a:lnTo>
                <a:lnTo>
                  <a:pt x="17859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3394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33945" y="178593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205382"/>
                </a:lnTo>
                <a:lnTo>
                  <a:pt x="133945" y="205382"/>
                </a:lnTo>
                <a:lnTo>
                  <a:pt x="133945" y="214312"/>
                </a:lnTo>
                <a:lnTo>
                  <a:pt x="133945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91320" y="1607344"/>
            <a:ext cx="178595" cy="62508"/>
          </a:xfrm>
          <a:custGeom>
            <a:avLst/>
            <a:gdLst/>
            <a:ahLst/>
            <a:cxnLst/>
            <a:rect l="0" t="0" r="0" b="0"/>
            <a:pathLst>
              <a:path w="178595" h="6250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62508" y="53578"/>
                </a:lnTo>
                <a:lnTo>
                  <a:pt x="71438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6" y="3571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4" y="62507"/>
                </a:lnTo>
                <a:lnTo>
                  <a:pt x="169664" y="62507"/>
                </a:lnTo>
                <a:lnTo>
                  <a:pt x="169664" y="62507"/>
                </a:lnTo>
                <a:lnTo>
                  <a:pt x="178594" y="62507"/>
                </a:lnTo>
                <a:lnTo>
                  <a:pt x="178594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23492" y="1562695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44648" y="17860"/>
                </a:moveTo>
                <a:lnTo>
                  <a:pt x="44648" y="1786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17859" y="6250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33945" y="4464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33945" y="71438"/>
                </a:lnTo>
                <a:lnTo>
                  <a:pt x="133945" y="80367"/>
                </a:lnTo>
                <a:lnTo>
                  <a:pt x="125016" y="8036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419945" y="1553766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9822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80368" y="62507"/>
                </a:lnTo>
                <a:lnTo>
                  <a:pt x="98227" y="53578"/>
                </a:lnTo>
                <a:lnTo>
                  <a:pt x="107157" y="44648"/>
                </a:lnTo>
                <a:lnTo>
                  <a:pt x="107157" y="35718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16086" y="142874"/>
                </a:lnTo>
                <a:lnTo>
                  <a:pt x="116086" y="151804"/>
                </a:lnTo>
                <a:lnTo>
                  <a:pt x="107157" y="160734"/>
                </a:lnTo>
                <a:lnTo>
                  <a:pt x="107157" y="169663"/>
                </a:lnTo>
                <a:lnTo>
                  <a:pt x="98227" y="178593"/>
                </a:lnTo>
                <a:lnTo>
                  <a:pt x="89297" y="187523"/>
                </a:lnTo>
                <a:lnTo>
                  <a:pt x="80368" y="187523"/>
                </a:lnTo>
                <a:lnTo>
                  <a:pt x="80368" y="187523"/>
                </a:lnTo>
                <a:lnTo>
                  <a:pt x="71438" y="187523"/>
                </a:lnTo>
                <a:lnTo>
                  <a:pt x="62508" y="187523"/>
                </a:lnTo>
                <a:lnTo>
                  <a:pt x="53578" y="178593"/>
                </a:lnTo>
                <a:lnTo>
                  <a:pt x="44649" y="169663"/>
                </a:lnTo>
                <a:lnTo>
                  <a:pt x="44649" y="169663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634258" y="1553766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53578" y="62507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44648"/>
                </a:lnTo>
                <a:lnTo>
                  <a:pt x="89297" y="35718"/>
                </a:lnTo>
                <a:lnTo>
                  <a:pt x="98226" y="26789"/>
                </a:lnTo>
                <a:lnTo>
                  <a:pt x="98226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8929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946797" y="1580555"/>
            <a:ext cx="17860" cy="62508"/>
          </a:xfrm>
          <a:custGeom>
            <a:avLst/>
            <a:gdLst/>
            <a:ahLst/>
            <a:cxnLst/>
            <a:rect l="0" t="0" r="0" b="0"/>
            <a:pathLst>
              <a:path w="17860" h="6250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964656" y="147339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45023" y="1500187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7860" y="53579"/>
                </a:moveTo>
                <a:lnTo>
                  <a:pt x="1786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7" y="53579"/>
                </a:lnTo>
                <a:lnTo>
                  <a:pt x="98227" y="62508"/>
                </a:lnTo>
                <a:lnTo>
                  <a:pt x="98227" y="80368"/>
                </a:lnTo>
                <a:lnTo>
                  <a:pt x="107156" y="80368"/>
                </a:lnTo>
                <a:lnTo>
                  <a:pt x="98227" y="89297"/>
                </a:lnTo>
                <a:lnTo>
                  <a:pt x="107156" y="98227"/>
                </a:lnTo>
                <a:lnTo>
                  <a:pt x="98227" y="10715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95054" y="1491258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26789" y="80367"/>
                </a:move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62508"/>
                </a:lnTo>
                <a:lnTo>
                  <a:pt x="107157" y="5357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33946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25015"/>
                </a:lnTo>
                <a:lnTo>
                  <a:pt x="80367" y="133945"/>
                </a:lnTo>
                <a:lnTo>
                  <a:pt x="89297" y="133945"/>
                </a:lnTo>
                <a:lnTo>
                  <a:pt x="107157" y="125015"/>
                </a:lnTo>
                <a:lnTo>
                  <a:pt x="125016" y="12501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491507" y="1500187"/>
            <a:ext cx="98228" cy="107158"/>
          </a:xfrm>
          <a:custGeom>
            <a:avLst/>
            <a:gdLst/>
            <a:ahLst/>
            <a:cxnLst/>
            <a:rect l="0" t="0" r="0" b="0"/>
            <a:pathLst>
              <a:path w="98228" h="107158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9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107157"/>
                </a:lnTo>
                <a:lnTo>
                  <a:pt x="71438" y="98227"/>
                </a:lnTo>
                <a:lnTo>
                  <a:pt x="80368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616523" y="1509117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107156" y="8930"/>
                </a:move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7" y="98227"/>
                </a:lnTo>
                <a:lnTo>
                  <a:pt x="98227" y="9822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33945" y="80367"/>
                </a:lnTo>
                <a:lnTo>
                  <a:pt x="142875" y="71438"/>
                </a:lnTo>
                <a:lnTo>
                  <a:pt x="142875" y="62508"/>
                </a:lnTo>
                <a:lnTo>
                  <a:pt x="151805" y="53578"/>
                </a:lnTo>
                <a:lnTo>
                  <a:pt x="151805" y="44649"/>
                </a:lnTo>
                <a:lnTo>
                  <a:pt x="15180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812976" y="1500187"/>
            <a:ext cx="116087" cy="53580"/>
          </a:xfrm>
          <a:custGeom>
            <a:avLst/>
            <a:gdLst/>
            <a:ahLst/>
            <a:cxnLst/>
            <a:rect l="0" t="0" r="0" b="0"/>
            <a:pathLst>
              <a:path w="116087" h="53580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86187" y="1580555"/>
            <a:ext cx="71439" cy="35719"/>
          </a:xfrm>
          <a:custGeom>
            <a:avLst/>
            <a:gdLst/>
            <a:ahLst/>
            <a:cxnLst/>
            <a:rect l="0" t="0" r="0" b="0"/>
            <a:pathLst>
              <a:path w="71439" h="35719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35718"/>
                </a:lnTo>
                <a:lnTo>
                  <a:pt x="53578" y="35718"/>
                </a:lnTo>
                <a:lnTo>
                  <a:pt x="53578" y="35718"/>
                </a:lnTo>
                <a:lnTo>
                  <a:pt x="44649" y="35718"/>
                </a:lnTo>
                <a:lnTo>
                  <a:pt x="35719" y="35718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937992" y="1526976"/>
            <a:ext cx="8930" cy="44650"/>
          </a:xfrm>
          <a:custGeom>
            <a:avLst/>
            <a:gdLst/>
            <a:ahLst/>
            <a:cxnLst/>
            <a:rect l="0" t="0" r="0" b="0"/>
            <a:pathLst>
              <a:path w="8930" h="4465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929062" y="1518047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169664" y="0"/>
                </a:move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8929"/>
                </a:lnTo>
                <a:lnTo>
                  <a:pt x="160734" y="8929"/>
                </a:lnTo>
                <a:lnTo>
                  <a:pt x="151805" y="17859"/>
                </a:lnTo>
                <a:lnTo>
                  <a:pt x="142875" y="26789"/>
                </a:lnTo>
                <a:lnTo>
                  <a:pt x="133945" y="35719"/>
                </a:lnTo>
                <a:lnTo>
                  <a:pt x="116086" y="53578"/>
                </a:lnTo>
                <a:lnTo>
                  <a:pt x="107156" y="62508"/>
                </a:lnTo>
                <a:lnTo>
                  <a:pt x="89297" y="80367"/>
                </a:lnTo>
                <a:lnTo>
                  <a:pt x="71438" y="9822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4287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143375" y="1526976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17859" y="53579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71438"/>
                </a:lnTo>
                <a:lnTo>
                  <a:pt x="35718" y="80368"/>
                </a:lnTo>
                <a:lnTo>
                  <a:pt x="35718" y="80368"/>
                </a:lnTo>
                <a:lnTo>
                  <a:pt x="35718" y="80368"/>
                </a:lnTo>
                <a:lnTo>
                  <a:pt x="44648" y="89297"/>
                </a:lnTo>
                <a:lnTo>
                  <a:pt x="44648" y="89297"/>
                </a:lnTo>
                <a:lnTo>
                  <a:pt x="35718" y="89297"/>
                </a:lnTo>
                <a:lnTo>
                  <a:pt x="35718" y="98227"/>
                </a:lnTo>
                <a:lnTo>
                  <a:pt x="35718" y="89297"/>
                </a:lnTo>
                <a:lnTo>
                  <a:pt x="26789" y="89297"/>
                </a:lnTo>
                <a:lnTo>
                  <a:pt x="17859" y="89297"/>
                </a:lnTo>
                <a:lnTo>
                  <a:pt x="17859" y="80368"/>
                </a:lnTo>
                <a:lnTo>
                  <a:pt x="8929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304109" y="1473398"/>
            <a:ext cx="35720" cy="80369"/>
          </a:xfrm>
          <a:custGeom>
            <a:avLst/>
            <a:gdLst/>
            <a:ahLst/>
            <a:cxnLst/>
            <a:rect l="0" t="0" r="0" b="0"/>
            <a:pathLst>
              <a:path w="35720" h="8036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286250" y="1553766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438054" y="161627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38054" y="1526976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71438" y="80368"/>
                </a:moveTo>
                <a:lnTo>
                  <a:pt x="71438" y="71438"/>
                </a:lnTo>
                <a:lnTo>
                  <a:pt x="80367" y="71438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7" y="5357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35719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71438" y="26790"/>
                </a:lnTo>
                <a:lnTo>
                  <a:pt x="53578" y="35719"/>
                </a:lnTo>
                <a:lnTo>
                  <a:pt x="44649" y="35719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35719" y="107157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16086"/>
                </a:lnTo>
                <a:lnTo>
                  <a:pt x="116086" y="116086"/>
                </a:lnTo>
                <a:lnTo>
                  <a:pt x="133946" y="89297"/>
                </a:lnTo>
                <a:lnTo>
                  <a:pt x="151805" y="80368"/>
                </a:lnTo>
                <a:lnTo>
                  <a:pt x="160735" y="8036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697015" y="1482328"/>
            <a:ext cx="294681" cy="160735"/>
          </a:xfrm>
          <a:custGeom>
            <a:avLst/>
            <a:gdLst/>
            <a:ahLst/>
            <a:cxnLst/>
            <a:rect l="0" t="0" r="0" b="0"/>
            <a:pathLst>
              <a:path w="294681" h="160735">
                <a:moveTo>
                  <a:pt x="62508" y="26789"/>
                </a:moveTo>
                <a:lnTo>
                  <a:pt x="6250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26789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07156"/>
                </a:lnTo>
                <a:lnTo>
                  <a:pt x="17860" y="98227"/>
                </a:lnTo>
                <a:lnTo>
                  <a:pt x="26789" y="80367"/>
                </a:lnTo>
                <a:lnTo>
                  <a:pt x="4464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98227" y="71438"/>
                </a:lnTo>
                <a:lnTo>
                  <a:pt x="98227" y="71438"/>
                </a:lnTo>
                <a:lnTo>
                  <a:pt x="98227" y="71438"/>
                </a:lnTo>
                <a:lnTo>
                  <a:pt x="98227" y="7143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35719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0735" y="17859"/>
                </a:lnTo>
                <a:lnTo>
                  <a:pt x="178594" y="8930"/>
                </a:lnTo>
                <a:lnTo>
                  <a:pt x="187524" y="8930"/>
                </a:lnTo>
                <a:lnTo>
                  <a:pt x="196454" y="0"/>
                </a:lnTo>
                <a:lnTo>
                  <a:pt x="205383" y="0"/>
                </a:lnTo>
                <a:lnTo>
                  <a:pt x="223243" y="0"/>
                </a:lnTo>
                <a:lnTo>
                  <a:pt x="232173" y="0"/>
                </a:lnTo>
                <a:lnTo>
                  <a:pt x="241102" y="8930"/>
                </a:lnTo>
                <a:lnTo>
                  <a:pt x="250032" y="8930"/>
                </a:lnTo>
                <a:lnTo>
                  <a:pt x="258962" y="17859"/>
                </a:lnTo>
                <a:lnTo>
                  <a:pt x="267891" y="26789"/>
                </a:lnTo>
                <a:lnTo>
                  <a:pt x="276821" y="44648"/>
                </a:lnTo>
                <a:lnTo>
                  <a:pt x="285751" y="62508"/>
                </a:lnTo>
                <a:lnTo>
                  <a:pt x="285751" y="71438"/>
                </a:lnTo>
                <a:lnTo>
                  <a:pt x="285751" y="89297"/>
                </a:lnTo>
                <a:lnTo>
                  <a:pt x="294680" y="107156"/>
                </a:lnTo>
                <a:lnTo>
                  <a:pt x="294680" y="116086"/>
                </a:lnTo>
                <a:lnTo>
                  <a:pt x="285751" y="125016"/>
                </a:lnTo>
                <a:lnTo>
                  <a:pt x="285751" y="133945"/>
                </a:lnTo>
                <a:lnTo>
                  <a:pt x="285751" y="151805"/>
                </a:lnTo>
                <a:lnTo>
                  <a:pt x="285751" y="151805"/>
                </a:lnTo>
                <a:lnTo>
                  <a:pt x="276821" y="160734"/>
                </a:lnTo>
                <a:lnTo>
                  <a:pt x="27682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77320" y="1473398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44648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95179" y="1526976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44836" y="1812726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59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33946"/>
                </a:lnTo>
                <a:lnTo>
                  <a:pt x="116086" y="125016"/>
                </a:lnTo>
                <a:lnTo>
                  <a:pt x="133945" y="116086"/>
                </a:lnTo>
                <a:lnTo>
                  <a:pt x="142875" y="107157"/>
                </a:lnTo>
                <a:lnTo>
                  <a:pt x="160734" y="98227"/>
                </a:lnTo>
                <a:lnTo>
                  <a:pt x="169664" y="89297"/>
                </a:lnTo>
                <a:lnTo>
                  <a:pt x="178593" y="71438"/>
                </a:lnTo>
                <a:lnTo>
                  <a:pt x="187523" y="62508"/>
                </a:lnTo>
                <a:lnTo>
                  <a:pt x="196453" y="53578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26789"/>
                </a:lnTo>
                <a:lnTo>
                  <a:pt x="187523" y="17860"/>
                </a:lnTo>
                <a:lnTo>
                  <a:pt x="187523" y="8930"/>
                </a:lnTo>
                <a:lnTo>
                  <a:pt x="178593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785937" y="1821656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9" y="107156"/>
                </a:lnTo>
                <a:lnTo>
                  <a:pt x="53578" y="98227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902023" y="1839515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44649" y="44649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098476" y="1812726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17860" y="17860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0" y="7143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35719"/>
                </a:lnTo>
                <a:lnTo>
                  <a:pt x="80368" y="35719"/>
                </a:lnTo>
                <a:lnTo>
                  <a:pt x="8036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384226" y="1777008"/>
            <a:ext cx="44650" cy="160735"/>
          </a:xfrm>
          <a:custGeom>
            <a:avLst/>
            <a:gdLst/>
            <a:ahLst/>
            <a:cxnLst/>
            <a:rect l="0" t="0" r="0" b="0"/>
            <a:pathLst>
              <a:path w="44650" h="16073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339578" y="1848445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500313" y="1875234"/>
            <a:ext cx="8930" cy="44650"/>
          </a:xfrm>
          <a:custGeom>
            <a:avLst/>
            <a:gdLst/>
            <a:ahLst/>
            <a:cxnLst/>
            <a:rect l="0" t="0" r="0" b="0"/>
            <a:pathLst>
              <a:path w="8930" h="4465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536031" y="1777008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598539" y="1830586"/>
            <a:ext cx="133946" cy="98227"/>
          </a:xfrm>
          <a:custGeom>
            <a:avLst/>
            <a:gdLst/>
            <a:ahLst/>
            <a:cxnLst/>
            <a:rect l="0" t="0" r="0" b="0"/>
            <a:pathLst>
              <a:path w="133946" h="9822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53578" y="35718"/>
                </a:lnTo>
                <a:lnTo>
                  <a:pt x="5357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5" y="26789"/>
                </a:lnTo>
                <a:lnTo>
                  <a:pt x="125016" y="3571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786063" y="1830586"/>
            <a:ext cx="142875" cy="116087"/>
          </a:xfrm>
          <a:custGeom>
            <a:avLst/>
            <a:gdLst/>
            <a:ahLst/>
            <a:cxnLst/>
            <a:rect l="0" t="0" r="0" b="0"/>
            <a:pathLst>
              <a:path w="142875" h="11608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26788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7" y="44648"/>
                </a:lnTo>
                <a:lnTo>
                  <a:pt x="62507" y="35718"/>
                </a:lnTo>
                <a:lnTo>
                  <a:pt x="71437" y="35718"/>
                </a:lnTo>
                <a:lnTo>
                  <a:pt x="89296" y="2678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5" y="17859"/>
                </a:lnTo>
                <a:lnTo>
                  <a:pt x="12501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8929"/>
                </a:lnTo>
                <a:lnTo>
                  <a:pt x="80366" y="17859"/>
                </a:lnTo>
                <a:lnTo>
                  <a:pt x="71437" y="17859"/>
                </a:lnTo>
                <a:lnTo>
                  <a:pt x="53577" y="26789"/>
                </a:lnTo>
                <a:lnTo>
                  <a:pt x="35718" y="35718"/>
                </a:lnTo>
                <a:lnTo>
                  <a:pt x="26788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98226"/>
                </a:lnTo>
                <a:lnTo>
                  <a:pt x="35718" y="107156"/>
                </a:lnTo>
                <a:lnTo>
                  <a:pt x="53577" y="10715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16085" y="116086"/>
                </a:lnTo>
                <a:lnTo>
                  <a:pt x="133945" y="116086"/>
                </a:lnTo>
                <a:lnTo>
                  <a:pt x="142874" y="116086"/>
                </a:lnTo>
                <a:lnTo>
                  <a:pt x="14287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78656" y="2018109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75109" y="1955601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6789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58961"/>
                </a:lnTo>
                <a:lnTo>
                  <a:pt x="17860" y="250032"/>
                </a:lnTo>
                <a:lnTo>
                  <a:pt x="17860" y="250032"/>
                </a:lnTo>
                <a:lnTo>
                  <a:pt x="17860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92969" y="1893094"/>
            <a:ext cx="169665" cy="125016"/>
          </a:xfrm>
          <a:custGeom>
            <a:avLst/>
            <a:gdLst/>
            <a:ahLst/>
            <a:cxnLst/>
            <a:rect l="0" t="0" r="0" b="0"/>
            <a:pathLst>
              <a:path w="169665" h="12501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8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42875" y="26789"/>
                </a:lnTo>
                <a:lnTo>
                  <a:pt x="151804" y="35718"/>
                </a:lnTo>
                <a:lnTo>
                  <a:pt x="160734" y="44648"/>
                </a:lnTo>
                <a:lnTo>
                  <a:pt x="169664" y="62507"/>
                </a:lnTo>
                <a:lnTo>
                  <a:pt x="169664" y="71437"/>
                </a:lnTo>
                <a:lnTo>
                  <a:pt x="169664" y="80367"/>
                </a:lnTo>
                <a:lnTo>
                  <a:pt x="169664" y="89296"/>
                </a:lnTo>
                <a:lnTo>
                  <a:pt x="169664" y="98226"/>
                </a:lnTo>
                <a:lnTo>
                  <a:pt x="160734" y="107156"/>
                </a:lnTo>
                <a:lnTo>
                  <a:pt x="151804" y="116085"/>
                </a:lnTo>
                <a:lnTo>
                  <a:pt x="142875" y="116085"/>
                </a:lnTo>
                <a:lnTo>
                  <a:pt x="133945" y="116085"/>
                </a:lnTo>
                <a:lnTo>
                  <a:pt x="125015" y="125015"/>
                </a:lnTo>
                <a:lnTo>
                  <a:pt x="107156" y="116085"/>
                </a:lnTo>
                <a:lnTo>
                  <a:pt x="98226" y="116085"/>
                </a:lnTo>
                <a:lnTo>
                  <a:pt x="89297" y="116085"/>
                </a:lnTo>
                <a:lnTo>
                  <a:pt x="80367" y="116085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62633" y="201810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8" y="26789"/>
                </a:move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89297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98226" y="44649"/>
                </a:lnTo>
                <a:lnTo>
                  <a:pt x="107156" y="44649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205508" y="2071687"/>
            <a:ext cx="142876" cy="107158"/>
          </a:xfrm>
          <a:custGeom>
            <a:avLst/>
            <a:gdLst/>
            <a:ahLst/>
            <a:cxnLst/>
            <a:rect l="0" t="0" r="0" b="0"/>
            <a:pathLst>
              <a:path w="142876" h="107158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71438"/>
                </a:lnTo>
                <a:lnTo>
                  <a:pt x="125015" y="6250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5" y="17860"/>
                </a:lnTo>
                <a:lnTo>
                  <a:pt x="125015" y="1786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312664" y="1982390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7" y="35719"/>
                </a:lnTo>
                <a:lnTo>
                  <a:pt x="98227" y="53579"/>
                </a:lnTo>
                <a:lnTo>
                  <a:pt x="98227" y="62508"/>
                </a:lnTo>
                <a:lnTo>
                  <a:pt x="98227" y="80368"/>
                </a:lnTo>
                <a:lnTo>
                  <a:pt x="98227" y="107157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78594"/>
                </a:lnTo>
                <a:lnTo>
                  <a:pt x="89297" y="187524"/>
                </a:lnTo>
                <a:lnTo>
                  <a:pt x="89297" y="205383"/>
                </a:lnTo>
                <a:lnTo>
                  <a:pt x="89297" y="214313"/>
                </a:lnTo>
                <a:lnTo>
                  <a:pt x="98227" y="214313"/>
                </a:lnTo>
                <a:lnTo>
                  <a:pt x="98227" y="214313"/>
                </a:lnTo>
                <a:lnTo>
                  <a:pt x="98227" y="214313"/>
                </a:lnTo>
                <a:lnTo>
                  <a:pt x="107156" y="214313"/>
                </a:lnTo>
                <a:lnTo>
                  <a:pt x="107156" y="205383"/>
                </a:lnTo>
                <a:lnTo>
                  <a:pt x="116086" y="196454"/>
                </a:lnTo>
                <a:lnTo>
                  <a:pt x="116086" y="187524"/>
                </a:lnTo>
                <a:lnTo>
                  <a:pt x="125016" y="169664"/>
                </a:lnTo>
                <a:lnTo>
                  <a:pt x="125016" y="160735"/>
                </a:lnTo>
                <a:lnTo>
                  <a:pt x="125016" y="151805"/>
                </a:lnTo>
                <a:lnTo>
                  <a:pt x="125016" y="142875"/>
                </a:lnTo>
                <a:lnTo>
                  <a:pt x="125016" y="133946"/>
                </a:lnTo>
                <a:lnTo>
                  <a:pt x="125016" y="125016"/>
                </a:lnTo>
                <a:lnTo>
                  <a:pt x="116086" y="116086"/>
                </a:lnTo>
                <a:lnTo>
                  <a:pt x="116086" y="107157"/>
                </a:lnTo>
                <a:lnTo>
                  <a:pt x="107156" y="98227"/>
                </a:lnTo>
                <a:lnTo>
                  <a:pt x="98227" y="98227"/>
                </a:lnTo>
                <a:lnTo>
                  <a:pt x="89297" y="98227"/>
                </a:lnTo>
                <a:lnTo>
                  <a:pt x="80367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44649" y="107157"/>
                </a:lnTo>
                <a:lnTo>
                  <a:pt x="3571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4"/>
                </a:lnTo>
                <a:lnTo>
                  <a:pt x="17859" y="196454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80367" y="205383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509117" y="2098476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26789" y="35719"/>
                </a:move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53578" y="10715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7" y="80368"/>
                </a:lnTo>
                <a:lnTo>
                  <a:pt x="98227" y="71438"/>
                </a:lnTo>
                <a:lnTo>
                  <a:pt x="107156" y="6250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687711" y="2089547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107156" y="62507"/>
                </a:moveTo>
                <a:lnTo>
                  <a:pt x="107156" y="44648"/>
                </a:lnTo>
                <a:lnTo>
                  <a:pt x="107156" y="26789"/>
                </a:lnTo>
                <a:lnTo>
                  <a:pt x="9822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80367" y="125015"/>
                </a:lnTo>
                <a:lnTo>
                  <a:pt x="89297" y="125015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875234" y="2027039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39515" y="2089547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8929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982390" y="2125265"/>
            <a:ext cx="17861" cy="62509"/>
          </a:xfrm>
          <a:custGeom>
            <a:avLst/>
            <a:gdLst/>
            <a:ahLst/>
            <a:cxnLst/>
            <a:rect l="0" t="0" r="0" b="0"/>
            <a:pathLst>
              <a:path w="17861" h="62509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018109" y="204489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071687" y="2089547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214562" y="2098476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241351" y="2009179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330648" y="2027039"/>
            <a:ext cx="44650" cy="160735"/>
          </a:xfrm>
          <a:custGeom>
            <a:avLst/>
            <a:gdLst/>
            <a:ahLst/>
            <a:cxnLst/>
            <a:rect l="0" t="0" r="0" b="0"/>
            <a:pathLst>
              <a:path w="44650" h="16073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294929" y="2089547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28875" y="2098476"/>
            <a:ext cx="71439" cy="107158"/>
          </a:xfrm>
          <a:custGeom>
            <a:avLst/>
            <a:gdLst/>
            <a:ahLst/>
            <a:cxnLst/>
            <a:rect l="0" t="0" r="0" b="0"/>
            <a:pathLst>
              <a:path w="71439" h="107158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8"/>
                </a:lnTo>
                <a:lnTo>
                  <a:pt x="35719" y="89297"/>
                </a:lnTo>
                <a:lnTo>
                  <a:pt x="44648" y="8929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107157"/>
                </a:lnTo>
                <a:lnTo>
                  <a:pt x="71438" y="107157"/>
                </a:lnTo>
                <a:lnTo>
                  <a:pt x="7143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393156" y="2089547"/>
            <a:ext cx="214314" cy="258962"/>
          </a:xfrm>
          <a:custGeom>
            <a:avLst/>
            <a:gdLst/>
            <a:ahLst/>
            <a:cxnLst/>
            <a:rect l="0" t="0" r="0" b="0"/>
            <a:pathLst>
              <a:path w="214314" h="258962">
                <a:moveTo>
                  <a:pt x="214313" y="0"/>
                </a:move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8929"/>
                </a:lnTo>
                <a:lnTo>
                  <a:pt x="196453" y="26789"/>
                </a:lnTo>
                <a:lnTo>
                  <a:pt x="187524" y="35718"/>
                </a:lnTo>
                <a:lnTo>
                  <a:pt x="169664" y="53578"/>
                </a:lnTo>
                <a:lnTo>
                  <a:pt x="160735" y="80367"/>
                </a:lnTo>
                <a:lnTo>
                  <a:pt x="142875" y="98226"/>
                </a:lnTo>
                <a:lnTo>
                  <a:pt x="125016" y="116086"/>
                </a:lnTo>
                <a:lnTo>
                  <a:pt x="107157" y="133945"/>
                </a:lnTo>
                <a:lnTo>
                  <a:pt x="98227" y="160734"/>
                </a:lnTo>
                <a:lnTo>
                  <a:pt x="80367" y="178593"/>
                </a:lnTo>
                <a:lnTo>
                  <a:pt x="62508" y="196453"/>
                </a:lnTo>
                <a:lnTo>
                  <a:pt x="44648" y="214312"/>
                </a:lnTo>
                <a:lnTo>
                  <a:pt x="35719" y="223242"/>
                </a:lnTo>
                <a:lnTo>
                  <a:pt x="17859" y="241101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759148" y="2303859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151930" y="2455664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160859" y="2419945"/>
            <a:ext cx="107158" cy="1"/>
          </a:xfrm>
          <a:custGeom>
            <a:avLst/>
            <a:gdLst/>
            <a:ahLst/>
            <a:cxnLst/>
            <a:rect l="0" t="0" r="0" b="0"/>
            <a:pathLst>
              <a:path w="107158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134070" y="2428875"/>
            <a:ext cx="205384" cy="17860"/>
          </a:xfrm>
          <a:custGeom>
            <a:avLst/>
            <a:gdLst/>
            <a:ahLst/>
            <a:cxnLst/>
            <a:rect l="0" t="0" r="0" b="0"/>
            <a:pathLst>
              <a:path w="205384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07157" y="8929"/>
                </a:lnTo>
                <a:lnTo>
                  <a:pt x="125016" y="8929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419820" y="2375297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62507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1419820" y="2348508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5" y="62507"/>
                </a:lnTo>
                <a:lnTo>
                  <a:pt x="160735" y="71437"/>
                </a:lnTo>
                <a:lnTo>
                  <a:pt x="169664" y="80367"/>
                </a:lnTo>
                <a:lnTo>
                  <a:pt x="160735" y="89296"/>
                </a:lnTo>
                <a:lnTo>
                  <a:pt x="160735" y="98226"/>
                </a:lnTo>
                <a:lnTo>
                  <a:pt x="151805" y="107156"/>
                </a:lnTo>
                <a:lnTo>
                  <a:pt x="142875" y="107156"/>
                </a:lnTo>
                <a:lnTo>
                  <a:pt x="125016" y="116086"/>
                </a:lnTo>
                <a:lnTo>
                  <a:pt x="116086" y="116086"/>
                </a:lnTo>
                <a:lnTo>
                  <a:pt x="107156" y="125015"/>
                </a:lnTo>
                <a:lnTo>
                  <a:pt x="98227" y="133945"/>
                </a:lnTo>
                <a:lnTo>
                  <a:pt x="80367" y="13394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571625" y="2446734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35719" y="44649"/>
                </a:move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60735"/>
                </a:lnTo>
                <a:lnTo>
                  <a:pt x="0" y="15180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62508"/>
                </a:lnTo>
                <a:lnTo>
                  <a:pt x="17859" y="53579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1723429" y="2500313"/>
            <a:ext cx="35720" cy="89297"/>
          </a:xfrm>
          <a:custGeom>
            <a:avLst/>
            <a:gdLst/>
            <a:ahLst/>
            <a:cxnLst/>
            <a:rect l="0" t="0" r="0" b="0"/>
            <a:pathLst>
              <a:path w="35720" h="8929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26790" y="8929"/>
                </a:lnTo>
                <a:lnTo>
                  <a:pt x="26790" y="8929"/>
                </a:lnTo>
                <a:lnTo>
                  <a:pt x="26790" y="17859"/>
                </a:lnTo>
                <a:lnTo>
                  <a:pt x="26790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759148" y="238422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794867" y="2455664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44648" y="44649"/>
                </a:moveTo>
                <a:lnTo>
                  <a:pt x="44648" y="44649"/>
                </a:lnTo>
                <a:lnTo>
                  <a:pt x="44648" y="4464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8"/>
                </a:lnTo>
                <a:lnTo>
                  <a:pt x="8930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71437" y="71438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4464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96453" y="26789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53578"/>
                </a:lnTo>
                <a:lnTo>
                  <a:pt x="214312" y="62508"/>
                </a:lnTo>
                <a:lnTo>
                  <a:pt x="214312" y="71438"/>
                </a:lnTo>
                <a:lnTo>
                  <a:pt x="205383" y="89297"/>
                </a:lnTo>
                <a:lnTo>
                  <a:pt x="205383" y="98227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87523" y="125016"/>
                </a:lnTo>
                <a:lnTo>
                  <a:pt x="187523" y="125016"/>
                </a:lnTo>
                <a:lnTo>
                  <a:pt x="187523" y="133945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035969" y="2491383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6" y="35719"/>
                </a:lnTo>
                <a:lnTo>
                  <a:pt x="89296" y="26789"/>
                </a:lnTo>
                <a:lnTo>
                  <a:pt x="89296" y="26789"/>
                </a:lnTo>
                <a:lnTo>
                  <a:pt x="89296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7" y="4464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62508"/>
                </a:lnTo>
                <a:lnTo>
                  <a:pt x="62507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6" y="98226"/>
                </a:lnTo>
                <a:lnTo>
                  <a:pt x="98226" y="98226"/>
                </a:lnTo>
                <a:lnTo>
                  <a:pt x="116085" y="98226"/>
                </a:lnTo>
                <a:lnTo>
                  <a:pt x="125015" y="98226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4" y="98226"/>
                </a:lnTo>
                <a:lnTo>
                  <a:pt x="160734" y="98226"/>
                </a:lnTo>
                <a:lnTo>
                  <a:pt x="16073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205633" y="2455664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35719"/>
                </a:lnTo>
                <a:lnTo>
                  <a:pt x="44648" y="44649"/>
                </a:lnTo>
                <a:lnTo>
                  <a:pt x="44648" y="53578"/>
                </a:lnTo>
                <a:lnTo>
                  <a:pt x="35718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8929" y="107156"/>
                </a:lnTo>
                <a:lnTo>
                  <a:pt x="8929" y="98227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1785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2366367" y="249138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384226" y="2464594"/>
            <a:ext cx="160736" cy="303610"/>
          </a:xfrm>
          <a:custGeom>
            <a:avLst/>
            <a:gdLst/>
            <a:ahLst/>
            <a:cxnLst/>
            <a:rect l="0" t="0" r="0" b="0"/>
            <a:pathLst>
              <a:path w="160736" h="303610">
                <a:moveTo>
                  <a:pt x="142876" y="17859"/>
                </a:move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8929"/>
                </a:lnTo>
                <a:lnTo>
                  <a:pt x="160735" y="8929"/>
                </a:lnTo>
                <a:lnTo>
                  <a:pt x="151805" y="26789"/>
                </a:lnTo>
                <a:lnTo>
                  <a:pt x="142876" y="35719"/>
                </a:lnTo>
                <a:lnTo>
                  <a:pt x="125016" y="53578"/>
                </a:lnTo>
                <a:lnTo>
                  <a:pt x="116087" y="80367"/>
                </a:lnTo>
                <a:lnTo>
                  <a:pt x="107157" y="98226"/>
                </a:lnTo>
                <a:lnTo>
                  <a:pt x="98227" y="116086"/>
                </a:lnTo>
                <a:lnTo>
                  <a:pt x="80368" y="133945"/>
                </a:lnTo>
                <a:lnTo>
                  <a:pt x="71438" y="151804"/>
                </a:lnTo>
                <a:lnTo>
                  <a:pt x="62508" y="169664"/>
                </a:lnTo>
                <a:lnTo>
                  <a:pt x="44649" y="187523"/>
                </a:lnTo>
                <a:lnTo>
                  <a:pt x="35719" y="205383"/>
                </a:lnTo>
                <a:lnTo>
                  <a:pt x="26789" y="223242"/>
                </a:lnTo>
                <a:lnTo>
                  <a:pt x="17860" y="241101"/>
                </a:lnTo>
                <a:lnTo>
                  <a:pt x="8930" y="25896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2607469" y="2437804"/>
            <a:ext cx="62509" cy="53580"/>
          </a:xfrm>
          <a:custGeom>
            <a:avLst/>
            <a:gdLst/>
            <a:ahLst/>
            <a:cxnLst/>
            <a:rect l="0" t="0" r="0" b="0"/>
            <a:pathLst>
              <a:path w="62509" h="53580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8" y="26790"/>
                </a:lnTo>
                <a:lnTo>
                  <a:pt x="44648" y="2679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29" y="26790"/>
                </a:lnTo>
                <a:lnTo>
                  <a:pt x="17859" y="26790"/>
                </a:lnTo>
                <a:lnTo>
                  <a:pt x="26789" y="26790"/>
                </a:lnTo>
                <a:lnTo>
                  <a:pt x="26789" y="26790"/>
                </a:lnTo>
                <a:lnTo>
                  <a:pt x="35719" y="26790"/>
                </a:lnTo>
                <a:lnTo>
                  <a:pt x="35719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625328" y="255389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571750" y="2553891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26789" y="0"/>
                </a:move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571750" y="255389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35719" y="26789"/>
                </a:moveTo>
                <a:lnTo>
                  <a:pt x="3571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750344" y="2428875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750344" y="2339578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8929" y="116086"/>
                </a:moveTo>
                <a:lnTo>
                  <a:pt x="8929" y="116086"/>
                </a:lnTo>
                <a:lnTo>
                  <a:pt x="8929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9664" y="35719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0734" y="80367"/>
                </a:lnTo>
                <a:lnTo>
                  <a:pt x="151804" y="80367"/>
                </a:lnTo>
                <a:lnTo>
                  <a:pt x="142875" y="89297"/>
                </a:lnTo>
                <a:lnTo>
                  <a:pt x="133945" y="89297"/>
                </a:lnTo>
                <a:lnTo>
                  <a:pt x="116085" y="98226"/>
                </a:lnTo>
                <a:lnTo>
                  <a:pt x="98226" y="98226"/>
                </a:lnTo>
                <a:lnTo>
                  <a:pt x="89296" y="107156"/>
                </a:lnTo>
                <a:lnTo>
                  <a:pt x="71437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884289" y="2348508"/>
            <a:ext cx="116087" cy="241102"/>
          </a:xfrm>
          <a:custGeom>
            <a:avLst/>
            <a:gdLst/>
            <a:ahLst/>
            <a:cxnLst/>
            <a:rect l="0" t="0" r="0" b="0"/>
            <a:pathLst>
              <a:path w="116087" h="241102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71437" y="71437"/>
                </a:lnTo>
                <a:lnTo>
                  <a:pt x="71437" y="89296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33945"/>
                </a:lnTo>
                <a:lnTo>
                  <a:pt x="44648" y="151805"/>
                </a:lnTo>
                <a:lnTo>
                  <a:pt x="35719" y="169664"/>
                </a:lnTo>
                <a:lnTo>
                  <a:pt x="35719" y="187523"/>
                </a:lnTo>
                <a:lnTo>
                  <a:pt x="2678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8752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9297" y="133945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07156" y="223242"/>
                </a:lnTo>
                <a:lnTo>
                  <a:pt x="107156" y="223242"/>
                </a:lnTo>
                <a:lnTo>
                  <a:pt x="98226" y="232172"/>
                </a:lnTo>
                <a:lnTo>
                  <a:pt x="98226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018234" y="2500313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71438" y="89296"/>
                </a:lnTo>
                <a:lnTo>
                  <a:pt x="80367" y="89296"/>
                </a:lnTo>
                <a:lnTo>
                  <a:pt x="89297" y="71437"/>
                </a:lnTo>
                <a:lnTo>
                  <a:pt x="89297" y="62507"/>
                </a:lnTo>
                <a:lnTo>
                  <a:pt x="98227" y="53578"/>
                </a:lnTo>
                <a:lnTo>
                  <a:pt x="98227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3152179" y="2357437"/>
            <a:ext cx="53580" cy="241103"/>
          </a:xfrm>
          <a:custGeom>
            <a:avLst/>
            <a:gdLst/>
            <a:ahLst/>
            <a:cxnLst/>
            <a:rect l="0" t="0" r="0" b="0"/>
            <a:pathLst>
              <a:path w="53580" h="241103">
                <a:moveTo>
                  <a:pt x="5357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35719" y="53578"/>
                </a:lnTo>
                <a:lnTo>
                  <a:pt x="35719" y="71438"/>
                </a:lnTo>
                <a:lnTo>
                  <a:pt x="35719" y="89297"/>
                </a:lnTo>
                <a:lnTo>
                  <a:pt x="26790" y="107157"/>
                </a:lnTo>
                <a:lnTo>
                  <a:pt x="26790" y="125016"/>
                </a:lnTo>
                <a:lnTo>
                  <a:pt x="17860" y="151805"/>
                </a:lnTo>
                <a:lnTo>
                  <a:pt x="17860" y="169665"/>
                </a:lnTo>
                <a:lnTo>
                  <a:pt x="17860" y="196454"/>
                </a:lnTo>
                <a:lnTo>
                  <a:pt x="8930" y="214313"/>
                </a:lnTo>
                <a:lnTo>
                  <a:pt x="8930" y="223243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3116461" y="2464594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3214687" y="2491383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89297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3339703" y="2464594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8" y="35719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71437"/>
                </a:lnTo>
                <a:lnTo>
                  <a:pt x="71437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16086"/>
                </a:lnTo>
                <a:lnTo>
                  <a:pt x="89297" y="116086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509367" y="2491383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3554015" y="2509242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17860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6" y="44649"/>
                </a:lnTo>
                <a:lnTo>
                  <a:pt x="89297" y="62508"/>
                </a:lnTo>
                <a:lnTo>
                  <a:pt x="80367" y="71438"/>
                </a:lnTo>
                <a:lnTo>
                  <a:pt x="71438" y="89297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33946"/>
                </a:lnTo>
                <a:lnTo>
                  <a:pt x="26789" y="142875"/>
                </a:lnTo>
                <a:lnTo>
                  <a:pt x="1786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3687961" y="2491383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62508"/>
                </a:lnTo>
                <a:lnTo>
                  <a:pt x="8929" y="53578"/>
                </a:lnTo>
                <a:lnTo>
                  <a:pt x="17859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6" y="4464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6" y="62508"/>
                </a:lnTo>
                <a:lnTo>
                  <a:pt x="89296" y="71437"/>
                </a:lnTo>
                <a:lnTo>
                  <a:pt x="89296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830836" y="2357437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33946"/>
                </a:lnTo>
                <a:lnTo>
                  <a:pt x="26789" y="151805"/>
                </a:lnTo>
                <a:lnTo>
                  <a:pt x="17859" y="169665"/>
                </a:lnTo>
                <a:lnTo>
                  <a:pt x="17859" y="18752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32172"/>
                </a:lnTo>
                <a:lnTo>
                  <a:pt x="8929" y="241102"/>
                </a:lnTo>
                <a:lnTo>
                  <a:pt x="8929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3795117" y="2455664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3920132" y="2393156"/>
            <a:ext cx="98228" cy="187525"/>
          </a:xfrm>
          <a:custGeom>
            <a:avLst/>
            <a:gdLst/>
            <a:ahLst/>
            <a:cxnLst/>
            <a:rect l="0" t="0" r="0" b="0"/>
            <a:pathLst>
              <a:path w="98228" h="187525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9" y="62508"/>
                </a:lnTo>
                <a:lnTo>
                  <a:pt x="44649" y="89297"/>
                </a:lnTo>
                <a:lnTo>
                  <a:pt x="35719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1786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8930" y="142875"/>
                </a:lnTo>
                <a:lnTo>
                  <a:pt x="8930" y="125016"/>
                </a:lnTo>
                <a:lnTo>
                  <a:pt x="17860" y="116086"/>
                </a:lnTo>
                <a:lnTo>
                  <a:pt x="35719" y="107157"/>
                </a:lnTo>
                <a:lnTo>
                  <a:pt x="44649" y="98227"/>
                </a:lnTo>
                <a:lnTo>
                  <a:pt x="53579" y="9822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3394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8" y="160735"/>
                </a:lnTo>
                <a:lnTo>
                  <a:pt x="80368" y="160735"/>
                </a:lnTo>
                <a:lnTo>
                  <a:pt x="80368" y="16966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036218" y="2473523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17860" y="53579"/>
                </a:moveTo>
                <a:lnTo>
                  <a:pt x="1786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35719" y="53579"/>
                </a:lnTo>
                <a:lnTo>
                  <a:pt x="44649" y="5357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8" y="26790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8" y="107157"/>
                </a:lnTo>
                <a:lnTo>
                  <a:pt x="98227" y="107157"/>
                </a:lnTo>
                <a:lnTo>
                  <a:pt x="107157" y="10715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170164" y="2464594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116086" y="892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71437"/>
                </a:lnTo>
                <a:lnTo>
                  <a:pt x="53578" y="80367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98226"/>
                </a:lnTo>
                <a:lnTo>
                  <a:pt x="89297" y="9822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71437" y="125015"/>
                </a:lnTo>
                <a:lnTo>
                  <a:pt x="62507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8" y="125015"/>
                </a:lnTo>
                <a:lnTo>
                  <a:pt x="35718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321968" y="2527102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17860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366617" y="2437804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366617" y="2491383"/>
            <a:ext cx="125016" cy="151806"/>
          </a:xfrm>
          <a:custGeom>
            <a:avLst/>
            <a:gdLst/>
            <a:ahLst/>
            <a:cxnLst/>
            <a:rect l="0" t="0" r="0" b="0"/>
            <a:pathLst>
              <a:path w="125016" h="151806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8" y="71437"/>
                </a:lnTo>
                <a:lnTo>
                  <a:pt x="62508" y="80367"/>
                </a:lnTo>
                <a:lnTo>
                  <a:pt x="80367" y="9822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80430" y="2982515"/>
            <a:ext cx="223243" cy="17861"/>
          </a:xfrm>
          <a:custGeom>
            <a:avLst/>
            <a:gdLst/>
            <a:ahLst/>
            <a:cxnLst/>
            <a:rect l="0" t="0" r="0" b="0"/>
            <a:pathLst>
              <a:path w="223243" h="1786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0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839391" y="2803922"/>
            <a:ext cx="348258" cy="285751"/>
          </a:xfrm>
          <a:custGeom>
            <a:avLst/>
            <a:gdLst/>
            <a:ahLst/>
            <a:cxnLst/>
            <a:rect l="0" t="0" r="0" b="0"/>
            <a:pathLst>
              <a:path w="348258" h="28575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5" y="8929"/>
                </a:lnTo>
                <a:lnTo>
                  <a:pt x="142875" y="8929"/>
                </a:lnTo>
                <a:lnTo>
                  <a:pt x="169664" y="8929"/>
                </a:lnTo>
                <a:lnTo>
                  <a:pt x="187523" y="17859"/>
                </a:lnTo>
                <a:lnTo>
                  <a:pt x="214312" y="17859"/>
                </a:lnTo>
                <a:lnTo>
                  <a:pt x="232171" y="17859"/>
                </a:lnTo>
                <a:lnTo>
                  <a:pt x="250031" y="26789"/>
                </a:lnTo>
                <a:lnTo>
                  <a:pt x="267890" y="26789"/>
                </a:lnTo>
                <a:lnTo>
                  <a:pt x="276820" y="35718"/>
                </a:lnTo>
                <a:lnTo>
                  <a:pt x="276820" y="3571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0" y="62507"/>
                </a:lnTo>
                <a:lnTo>
                  <a:pt x="258960" y="71437"/>
                </a:lnTo>
                <a:lnTo>
                  <a:pt x="250031" y="80367"/>
                </a:lnTo>
                <a:lnTo>
                  <a:pt x="232171" y="98226"/>
                </a:lnTo>
                <a:lnTo>
                  <a:pt x="214312" y="116086"/>
                </a:lnTo>
                <a:lnTo>
                  <a:pt x="187523" y="125015"/>
                </a:lnTo>
                <a:lnTo>
                  <a:pt x="160734" y="142875"/>
                </a:lnTo>
                <a:lnTo>
                  <a:pt x="133945" y="160734"/>
                </a:lnTo>
                <a:lnTo>
                  <a:pt x="116085" y="178593"/>
                </a:lnTo>
                <a:lnTo>
                  <a:pt x="98226" y="196453"/>
                </a:lnTo>
                <a:lnTo>
                  <a:pt x="80367" y="214312"/>
                </a:lnTo>
                <a:lnTo>
                  <a:pt x="71437" y="232172"/>
                </a:lnTo>
                <a:lnTo>
                  <a:pt x="53578" y="241101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67890"/>
                </a:lnTo>
                <a:lnTo>
                  <a:pt x="44648" y="276820"/>
                </a:lnTo>
                <a:lnTo>
                  <a:pt x="44648" y="276820"/>
                </a:lnTo>
                <a:lnTo>
                  <a:pt x="53578" y="276820"/>
                </a:lnTo>
                <a:lnTo>
                  <a:pt x="62507" y="285750"/>
                </a:lnTo>
                <a:lnTo>
                  <a:pt x="80367" y="285750"/>
                </a:lnTo>
                <a:lnTo>
                  <a:pt x="98226" y="285750"/>
                </a:lnTo>
                <a:lnTo>
                  <a:pt x="116085" y="285750"/>
                </a:lnTo>
                <a:lnTo>
                  <a:pt x="142875" y="285750"/>
                </a:lnTo>
                <a:lnTo>
                  <a:pt x="160734" y="285750"/>
                </a:lnTo>
                <a:lnTo>
                  <a:pt x="187523" y="276820"/>
                </a:lnTo>
                <a:lnTo>
                  <a:pt x="214312" y="276820"/>
                </a:lnTo>
                <a:lnTo>
                  <a:pt x="241101" y="276820"/>
                </a:lnTo>
                <a:lnTo>
                  <a:pt x="267890" y="276820"/>
                </a:lnTo>
                <a:lnTo>
                  <a:pt x="285750" y="267890"/>
                </a:lnTo>
                <a:lnTo>
                  <a:pt x="303609" y="267890"/>
                </a:lnTo>
                <a:lnTo>
                  <a:pt x="312539" y="267890"/>
                </a:lnTo>
                <a:lnTo>
                  <a:pt x="321468" y="267890"/>
                </a:lnTo>
                <a:lnTo>
                  <a:pt x="330398" y="267890"/>
                </a:lnTo>
                <a:lnTo>
                  <a:pt x="339328" y="267890"/>
                </a:lnTo>
                <a:lnTo>
                  <a:pt x="339328" y="267890"/>
                </a:lnTo>
                <a:lnTo>
                  <a:pt x="348257" y="267890"/>
                </a:lnTo>
                <a:lnTo>
                  <a:pt x="348257" y="267890"/>
                </a:lnTo>
                <a:lnTo>
                  <a:pt x="348257" y="267890"/>
                </a:lnTo>
                <a:lnTo>
                  <a:pt x="348257" y="267890"/>
                </a:lnTo>
                <a:lnTo>
                  <a:pt x="348257" y="267890"/>
                </a:lnTo>
                <a:lnTo>
                  <a:pt x="339328" y="267890"/>
                </a:lnTo>
                <a:lnTo>
                  <a:pt x="339328" y="267890"/>
                </a:lnTo>
                <a:lnTo>
                  <a:pt x="339328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1214437" y="2920008"/>
            <a:ext cx="223244" cy="160735"/>
          </a:xfrm>
          <a:custGeom>
            <a:avLst/>
            <a:gdLst/>
            <a:ahLst/>
            <a:cxnLst/>
            <a:rect l="0" t="0" r="0" b="0"/>
            <a:pathLst>
              <a:path w="223244" h="160735">
                <a:moveTo>
                  <a:pt x="133946" y="26789"/>
                </a:move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17859"/>
                </a:lnTo>
                <a:lnTo>
                  <a:pt x="125016" y="1785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26789"/>
                </a:lnTo>
                <a:lnTo>
                  <a:pt x="62508" y="35718"/>
                </a:lnTo>
                <a:lnTo>
                  <a:pt x="53579" y="44648"/>
                </a:lnTo>
                <a:lnTo>
                  <a:pt x="35719" y="53578"/>
                </a:lnTo>
                <a:lnTo>
                  <a:pt x="2679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4"/>
                </a:lnTo>
                <a:lnTo>
                  <a:pt x="26790" y="151804"/>
                </a:lnTo>
                <a:lnTo>
                  <a:pt x="44649" y="160734"/>
                </a:lnTo>
                <a:lnTo>
                  <a:pt x="53579" y="160734"/>
                </a:lnTo>
                <a:lnTo>
                  <a:pt x="71438" y="160734"/>
                </a:lnTo>
                <a:lnTo>
                  <a:pt x="89297" y="160734"/>
                </a:lnTo>
                <a:lnTo>
                  <a:pt x="107157" y="160734"/>
                </a:lnTo>
                <a:lnTo>
                  <a:pt x="125016" y="151804"/>
                </a:lnTo>
                <a:lnTo>
                  <a:pt x="142876" y="142875"/>
                </a:lnTo>
                <a:lnTo>
                  <a:pt x="160735" y="133945"/>
                </a:lnTo>
                <a:lnTo>
                  <a:pt x="178594" y="116086"/>
                </a:lnTo>
                <a:lnTo>
                  <a:pt x="196454" y="107156"/>
                </a:lnTo>
                <a:lnTo>
                  <a:pt x="205383" y="89296"/>
                </a:lnTo>
                <a:lnTo>
                  <a:pt x="214313" y="80367"/>
                </a:lnTo>
                <a:lnTo>
                  <a:pt x="214313" y="71437"/>
                </a:lnTo>
                <a:lnTo>
                  <a:pt x="223243" y="53578"/>
                </a:lnTo>
                <a:lnTo>
                  <a:pt x="223243" y="44648"/>
                </a:lnTo>
                <a:lnTo>
                  <a:pt x="223243" y="35718"/>
                </a:lnTo>
                <a:lnTo>
                  <a:pt x="223243" y="26789"/>
                </a:lnTo>
                <a:lnTo>
                  <a:pt x="214313" y="17859"/>
                </a:lnTo>
                <a:lnTo>
                  <a:pt x="214313" y="8929"/>
                </a:lnTo>
                <a:lnTo>
                  <a:pt x="205383" y="8929"/>
                </a:lnTo>
                <a:lnTo>
                  <a:pt x="196454" y="0"/>
                </a:lnTo>
                <a:lnTo>
                  <a:pt x="187524" y="0"/>
                </a:lnTo>
                <a:lnTo>
                  <a:pt x="169665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42876" y="8929"/>
                </a:lnTo>
                <a:lnTo>
                  <a:pt x="14287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410891" y="2911078"/>
            <a:ext cx="232172" cy="160735"/>
          </a:xfrm>
          <a:custGeom>
            <a:avLst/>
            <a:gdLst/>
            <a:ahLst/>
            <a:cxnLst/>
            <a:rect l="0" t="0" r="0" b="0"/>
            <a:pathLst>
              <a:path w="232172" h="160735">
                <a:moveTo>
                  <a:pt x="169664" y="8930"/>
                </a:move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25015" y="8930"/>
                </a:lnTo>
                <a:lnTo>
                  <a:pt x="107156" y="17859"/>
                </a:lnTo>
                <a:lnTo>
                  <a:pt x="89296" y="26789"/>
                </a:lnTo>
                <a:lnTo>
                  <a:pt x="71437" y="35719"/>
                </a:lnTo>
                <a:lnTo>
                  <a:pt x="53578" y="44648"/>
                </a:lnTo>
                <a:lnTo>
                  <a:pt x="44648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17859" y="151805"/>
                </a:lnTo>
                <a:lnTo>
                  <a:pt x="26789" y="160734"/>
                </a:lnTo>
                <a:lnTo>
                  <a:pt x="53578" y="160734"/>
                </a:lnTo>
                <a:lnTo>
                  <a:pt x="71437" y="160734"/>
                </a:lnTo>
                <a:lnTo>
                  <a:pt x="89296" y="160734"/>
                </a:lnTo>
                <a:lnTo>
                  <a:pt x="107156" y="151805"/>
                </a:lnTo>
                <a:lnTo>
                  <a:pt x="125015" y="142875"/>
                </a:lnTo>
                <a:lnTo>
                  <a:pt x="151804" y="133945"/>
                </a:lnTo>
                <a:lnTo>
                  <a:pt x="169664" y="125016"/>
                </a:lnTo>
                <a:lnTo>
                  <a:pt x="187523" y="107156"/>
                </a:lnTo>
                <a:lnTo>
                  <a:pt x="196453" y="98226"/>
                </a:lnTo>
                <a:lnTo>
                  <a:pt x="214312" y="89297"/>
                </a:lnTo>
                <a:lnTo>
                  <a:pt x="223242" y="71437"/>
                </a:lnTo>
                <a:lnTo>
                  <a:pt x="232171" y="62508"/>
                </a:lnTo>
                <a:lnTo>
                  <a:pt x="232171" y="44648"/>
                </a:lnTo>
                <a:lnTo>
                  <a:pt x="232171" y="35719"/>
                </a:lnTo>
                <a:lnTo>
                  <a:pt x="232171" y="26789"/>
                </a:lnTo>
                <a:lnTo>
                  <a:pt x="223242" y="17859"/>
                </a:lnTo>
                <a:lnTo>
                  <a:pt x="214312" y="8930"/>
                </a:lnTo>
                <a:lnTo>
                  <a:pt x="205382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1634133" y="2848570"/>
            <a:ext cx="205383" cy="455415"/>
          </a:xfrm>
          <a:custGeom>
            <a:avLst/>
            <a:gdLst/>
            <a:ahLst/>
            <a:cxnLst/>
            <a:rect l="0" t="0" r="0" b="0"/>
            <a:pathLst>
              <a:path w="205383" h="455415">
                <a:moveTo>
                  <a:pt x="133945" y="44649"/>
                </a:moveTo>
                <a:lnTo>
                  <a:pt x="133945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07156" y="98227"/>
                </a:lnTo>
                <a:lnTo>
                  <a:pt x="98226" y="116086"/>
                </a:lnTo>
                <a:lnTo>
                  <a:pt x="89296" y="133945"/>
                </a:lnTo>
                <a:lnTo>
                  <a:pt x="80367" y="151805"/>
                </a:lnTo>
                <a:lnTo>
                  <a:pt x="71437" y="178594"/>
                </a:lnTo>
                <a:lnTo>
                  <a:pt x="62507" y="205383"/>
                </a:lnTo>
                <a:lnTo>
                  <a:pt x="62507" y="232172"/>
                </a:lnTo>
                <a:lnTo>
                  <a:pt x="53578" y="250031"/>
                </a:lnTo>
                <a:lnTo>
                  <a:pt x="53578" y="276820"/>
                </a:lnTo>
                <a:lnTo>
                  <a:pt x="44648" y="294680"/>
                </a:lnTo>
                <a:lnTo>
                  <a:pt x="44648" y="321469"/>
                </a:lnTo>
                <a:lnTo>
                  <a:pt x="44648" y="339328"/>
                </a:lnTo>
                <a:lnTo>
                  <a:pt x="35718" y="366117"/>
                </a:lnTo>
                <a:lnTo>
                  <a:pt x="35718" y="375047"/>
                </a:lnTo>
                <a:lnTo>
                  <a:pt x="26789" y="392906"/>
                </a:lnTo>
                <a:lnTo>
                  <a:pt x="26789" y="410766"/>
                </a:lnTo>
                <a:lnTo>
                  <a:pt x="17859" y="419695"/>
                </a:lnTo>
                <a:lnTo>
                  <a:pt x="17859" y="428625"/>
                </a:lnTo>
                <a:lnTo>
                  <a:pt x="17859" y="437555"/>
                </a:lnTo>
                <a:lnTo>
                  <a:pt x="8929" y="446484"/>
                </a:lnTo>
                <a:lnTo>
                  <a:pt x="8929" y="455414"/>
                </a:lnTo>
                <a:lnTo>
                  <a:pt x="8929" y="455414"/>
                </a:lnTo>
                <a:lnTo>
                  <a:pt x="8929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0" y="446484"/>
                </a:lnTo>
                <a:lnTo>
                  <a:pt x="0" y="437555"/>
                </a:lnTo>
                <a:lnTo>
                  <a:pt x="0" y="419695"/>
                </a:lnTo>
                <a:lnTo>
                  <a:pt x="0" y="410766"/>
                </a:lnTo>
                <a:lnTo>
                  <a:pt x="0" y="392906"/>
                </a:lnTo>
                <a:lnTo>
                  <a:pt x="0" y="366117"/>
                </a:lnTo>
                <a:lnTo>
                  <a:pt x="0" y="348258"/>
                </a:lnTo>
                <a:lnTo>
                  <a:pt x="0" y="321469"/>
                </a:lnTo>
                <a:lnTo>
                  <a:pt x="8929" y="303609"/>
                </a:lnTo>
                <a:lnTo>
                  <a:pt x="8929" y="276820"/>
                </a:lnTo>
                <a:lnTo>
                  <a:pt x="8929" y="250031"/>
                </a:lnTo>
                <a:lnTo>
                  <a:pt x="17859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26789" y="160734"/>
                </a:lnTo>
                <a:lnTo>
                  <a:pt x="35718" y="133945"/>
                </a:lnTo>
                <a:lnTo>
                  <a:pt x="35718" y="107156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7" y="53578"/>
                </a:lnTo>
                <a:lnTo>
                  <a:pt x="71437" y="44649"/>
                </a:lnTo>
                <a:lnTo>
                  <a:pt x="8929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78593" y="8930"/>
                </a:lnTo>
                <a:lnTo>
                  <a:pt x="187523" y="17859"/>
                </a:lnTo>
                <a:lnTo>
                  <a:pt x="187523" y="26789"/>
                </a:lnTo>
                <a:lnTo>
                  <a:pt x="196453" y="35719"/>
                </a:lnTo>
                <a:lnTo>
                  <a:pt x="205382" y="44649"/>
                </a:lnTo>
                <a:lnTo>
                  <a:pt x="205382" y="53578"/>
                </a:lnTo>
                <a:lnTo>
                  <a:pt x="205382" y="71438"/>
                </a:lnTo>
                <a:lnTo>
                  <a:pt x="205382" y="71438"/>
                </a:lnTo>
                <a:lnTo>
                  <a:pt x="205382" y="80367"/>
                </a:lnTo>
                <a:lnTo>
                  <a:pt x="205382" y="89297"/>
                </a:lnTo>
                <a:lnTo>
                  <a:pt x="196453" y="89297"/>
                </a:lnTo>
                <a:lnTo>
                  <a:pt x="187523" y="98227"/>
                </a:lnTo>
                <a:lnTo>
                  <a:pt x="187523" y="98227"/>
                </a:lnTo>
                <a:lnTo>
                  <a:pt x="178593" y="98227"/>
                </a:lnTo>
                <a:lnTo>
                  <a:pt x="169664" y="107156"/>
                </a:lnTo>
                <a:lnTo>
                  <a:pt x="160734" y="107156"/>
                </a:lnTo>
                <a:lnTo>
                  <a:pt x="151804" y="107156"/>
                </a:lnTo>
                <a:lnTo>
                  <a:pt x="142875" y="107156"/>
                </a:lnTo>
                <a:lnTo>
                  <a:pt x="133945" y="107156"/>
                </a:lnTo>
                <a:lnTo>
                  <a:pt x="125015" y="10715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1848445" y="2759273"/>
            <a:ext cx="71439" cy="339329"/>
          </a:xfrm>
          <a:custGeom>
            <a:avLst/>
            <a:gdLst/>
            <a:ahLst/>
            <a:cxnLst/>
            <a:rect l="0" t="0" r="0" b="0"/>
            <a:pathLst>
              <a:path w="71439" h="339329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71438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53578" y="116086"/>
                </a:lnTo>
                <a:lnTo>
                  <a:pt x="44649" y="133946"/>
                </a:lnTo>
                <a:lnTo>
                  <a:pt x="44649" y="160735"/>
                </a:lnTo>
                <a:lnTo>
                  <a:pt x="3571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17859" y="241102"/>
                </a:lnTo>
                <a:lnTo>
                  <a:pt x="17859" y="258961"/>
                </a:lnTo>
                <a:lnTo>
                  <a:pt x="17859" y="267891"/>
                </a:lnTo>
                <a:lnTo>
                  <a:pt x="8930" y="285750"/>
                </a:lnTo>
                <a:lnTo>
                  <a:pt x="893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910953" y="2920008"/>
            <a:ext cx="196454" cy="125016"/>
          </a:xfrm>
          <a:custGeom>
            <a:avLst/>
            <a:gdLst/>
            <a:ahLst/>
            <a:cxnLst/>
            <a:rect l="0" t="0" r="0" b="0"/>
            <a:pathLst>
              <a:path w="196454" h="125016">
                <a:moveTo>
                  <a:pt x="133945" y="17859"/>
                </a:moveTo>
                <a:lnTo>
                  <a:pt x="13394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35718"/>
                </a:lnTo>
                <a:lnTo>
                  <a:pt x="44648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3571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71437" y="107156"/>
                </a:lnTo>
                <a:lnTo>
                  <a:pt x="89297" y="107156"/>
                </a:lnTo>
                <a:lnTo>
                  <a:pt x="107156" y="89296"/>
                </a:lnTo>
                <a:lnTo>
                  <a:pt x="116086" y="80367"/>
                </a:lnTo>
                <a:lnTo>
                  <a:pt x="125016" y="62507"/>
                </a:lnTo>
                <a:lnTo>
                  <a:pt x="133945" y="53578"/>
                </a:lnTo>
                <a:lnTo>
                  <a:pt x="142875" y="35718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33945" y="35718"/>
                </a:lnTo>
                <a:lnTo>
                  <a:pt x="133945" y="44648"/>
                </a:lnTo>
                <a:lnTo>
                  <a:pt x="125016" y="53578"/>
                </a:lnTo>
                <a:lnTo>
                  <a:pt x="116086" y="6250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6"/>
                </a:lnTo>
                <a:lnTo>
                  <a:pt x="125016" y="9822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4" y="116086"/>
                </a:lnTo>
                <a:lnTo>
                  <a:pt x="178594" y="116086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2152054" y="2884289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44649" y="26789"/>
                </a:move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62508"/>
                </a:lnTo>
                <a:lnTo>
                  <a:pt x="4464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26790" y="107156"/>
                </a:lnTo>
                <a:lnTo>
                  <a:pt x="26790" y="116086"/>
                </a:lnTo>
                <a:lnTo>
                  <a:pt x="1786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8930" y="142875"/>
                </a:lnTo>
                <a:lnTo>
                  <a:pt x="8930" y="125015"/>
                </a:lnTo>
                <a:lnTo>
                  <a:pt x="17860" y="107156"/>
                </a:lnTo>
                <a:lnTo>
                  <a:pt x="26790" y="89297"/>
                </a:lnTo>
                <a:lnTo>
                  <a:pt x="26790" y="80367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35719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98226"/>
                </a:lnTo>
                <a:lnTo>
                  <a:pt x="133946" y="10715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10715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2357437" y="2794992"/>
            <a:ext cx="62509" cy="267892"/>
          </a:xfrm>
          <a:custGeom>
            <a:avLst/>
            <a:gdLst/>
            <a:ahLst/>
            <a:cxnLst/>
            <a:rect l="0" t="0" r="0" b="0"/>
            <a:pathLst>
              <a:path w="62509" h="26789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44649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69664"/>
                </a:lnTo>
                <a:lnTo>
                  <a:pt x="17860" y="187523"/>
                </a:lnTo>
                <a:lnTo>
                  <a:pt x="17860" y="20538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2366367" y="2866429"/>
            <a:ext cx="142876" cy="80369"/>
          </a:xfrm>
          <a:custGeom>
            <a:avLst/>
            <a:gdLst/>
            <a:ahLst/>
            <a:cxnLst/>
            <a:rect l="0" t="0" r="0" b="0"/>
            <a:pathLst>
              <a:path w="142876" h="80369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53579"/>
                </a:lnTo>
                <a:lnTo>
                  <a:pt x="26789" y="53579"/>
                </a:lnTo>
                <a:lnTo>
                  <a:pt x="44648" y="53579"/>
                </a:lnTo>
                <a:lnTo>
                  <a:pt x="53578" y="44649"/>
                </a:lnTo>
                <a:lnTo>
                  <a:pt x="62508" y="35719"/>
                </a:lnTo>
                <a:lnTo>
                  <a:pt x="80367" y="35719"/>
                </a:lnTo>
                <a:lnTo>
                  <a:pt x="89297" y="26790"/>
                </a:lnTo>
                <a:lnTo>
                  <a:pt x="98227" y="2679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411015" y="2937867"/>
            <a:ext cx="142877" cy="151806"/>
          </a:xfrm>
          <a:custGeom>
            <a:avLst/>
            <a:gdLst/>
            <a:ahLst/>
            <a:cxnLst/>
            <a:rect l="0" t="0" r="0" b="0"/>
            <a:pathLst>
              <a:path w="142877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9" y="44648"/>
                </a:lnTo>
                <a:lnTo>
                  <a:pt x="44649" y="62508"/>
                </a:lnTo>
                <a:lnTo>
                  <a:pt x="53579" y="71437"/>
                </a:lnTo>
                <a:lnTo>
                  <a:pt x="53579" y="89297"/>
                </a:lnTo>
                <a:lnTo>
                  <a:pt x="62508" y="98227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8" y="12501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7" y="14287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33946" y="151805"/>
                </a:lnTo>
                <a:lnTo>
                  <a:pt x="133946" y="151805"/>
                </a:lnTo>
                <a:lnTo>
                  <a:pt x="133946" y="151805"/>
                </a:lnTo>
                <a:lnTo>
                  <a:pt x="133946" y="151805"/>
                </a:lnTo>
                <a:lnTo>
                  <a:pt x="142876" y="142875"/>
                </a:lnTo>
                <a:lnTo>
                  <a:pt x="14287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625328" y="2759273"/>
            <a:ext cx="44650" cy="330400"/>
          </a:xfrm>
          <a:custGeom>
            <a:avLst/>
            <a:gdLst/>
            <a:ahLst/>
            <a:cxnLst/>
            <a:rect l="0" t="0" r="0" b="0"/>
            <a:pathLst>
              <a:path w="44650" h="330400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26790"/>
                </a:lnTo>
                <a:lnTo>
                  <a:pt x="26789" y="44649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8930" y="13394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2562820" y="2875359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2696766" y="2893219"/>
            <a:ext cx="223243" cy="178594"/>
          </a:xfrm>
          <a:custGeom>
            <a:avLst/>
            <a:gdLst/>
            <a:ahLst/>
            <a:cxnLst/>
            <a:rect l="0" t="0" r="0" b="0"/>
            <a:pathLst>
              <a:path w="223243" h="178594">
                <a:moveTo>
                  <a:pt x="151804" y="44648"/>
                </a:moveTo>
                <a:lnTo>
                  <a:pt x="151804" y="3571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60734" y="26789"/>
                </a:lnTo>
                <a:lnTo>
                  <a:pt x="151804" y="17859"/>
                </a:lnTo>
                <a:lnTo>
                  <a:pt x="151804" y="8929"/>
                </a:lnTo>
                <a:lnTo>
                  <a:pt x="142874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7" y="35718"/>
                </a:lnTo>
                <a:lnTo>
                  <a:pt x="44648" y="44648"/>
                </a:lnTo>
                <a:lnTo>
                  <a:pt x="35718" y="62507"/>
                </a:lnTo>
                <a:lnTo>
                  <a:pt x="26789" y="71437"/>
                </a:lnTo>
                <a:lnTo>
                  <a:pt x="17859" y="89296"/>
                </a:lnTo>
                <a:lnTo>
                  <a:pt x="8929" y="98226"/>
                </a:lnTo>
                <a:lnTo>
                  <a:pt x="8929" y="11608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17859" y="169664"/>
                </a:lnTo>
                <a:lnTo>
                  <a:pt x="26789" y="178593"/>
                </a:lnTo>
                <a:lnTo>
                  <a:pt x="35718" y="178593"/>
                </a:lnTo>
                <a:lnTo>
                  <a:pt x="53578" y="178593"/>
                </a:lnTo>
                <a:lnTo>
                  <a:pt x="71437" y="178593"/>
                </a:lnTo>
                <a:lnTo>
                  <a:pt x="89297" y="178593"/>
                </a:lnTo>
                <a:lnTo>
                  <a:pt x="107156" y="178593"/>
                </a:lnTo>
                <a:lnTo>
                  <a:pt x="125015" y="169664"/>
                </a:lnTo>
                <a:lnTo>
                  <a:pt x="142874" y="160734"/>
                </a:lnTo>
                <a:lnTo>
                  <a:pt x="160734" y="151804"/>
                </a:lnTo>
                <a:lnTo>
                  <a:pt x="169663" y="142875"/>
                </a:lnTo>
                <a:lnTo>
                  <a:pt x="187523" y="133945"/>
                </a:lnTo>
                <a:lnTo>
                  <a:pt x="196453" y="125015"/>
                </a:lnTo>
                <a:lnTo>
                  <a:pt x="205382" y="107156"/>
                </a:lnTo>
                <a:lnTo>
                  <a:pt x="214312" y="98226"/>
                </a:lnTo>
                <a:lnTo>
                  <a:pt x="214312" y="89296"/>
                </a:lnTo>
                <a:lnTo>
                  <a:pt x="223242" y="80367"/>
                </a:lnTo>
                <a:lnTo>
                  <a:pt x="214312" y="71437"/>
                </a:lnTo>
                <a:lnTo>
                  <a:pt x="214312" y="62507"/>
                </a:lnTo>
                <a:lnTo>
                  <a:pt x="205382" y="53578"/>
                </a:lnTo>
                <a:lnTo>
                  <a:pt x="205382" y="53578"/>
                </a:lnTo>
                <a:lnTo>
                  <a:pt x="196453" y="44648"/>
                </a:lnTo>
                <a:lnTo>
                  <a:pt x="187523" y="44648"/>
                </a:lnTo>
                <a:lnTo>
                  <a:pt x="178593" y="35718"/>
                </a:lnTo>
                <a:lnTo>
                  <a:pt x="169663" y="35718"/>
                </a:lnTo>
                <a:lnTo>
                  <a:pt x="160734" y="35718"/>
                </a:lnTo>
                <a:lnTo>
                  <a:pt x="16073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2937867" y="2866429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71437" y="26790"/>
                </a:moveTo>
                <a:lnTo>
                  <a:pt x="71437" y="26790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26790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53578" y="71438"/>
                </a:lnTo>
                <a:lnTo>
                  <a:pt x="53578" y="89297"/>
                </a:lnTo>
                <a:lnTo>
                  <a:pt x="44648" y="107157"/>
                </a:lnTo>
                <a:lnTo>
                  <a:pt x="35719" y="125016"/>
                </a:lnTo>
                <a:lnTo>
                  <a:pt x="35719" y="142875"/>
                </a:lnTo>
                <a:lnTo>
                  <a:pt x="26789" y="160735"/>
                </a:lnTo>
                <a:lnTo>
                  <a:pt x="17859" y="178594"/>
                </a:lnTo>
                <a:lnTo>
                  <a:pt x="17859" y="19645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0" y="214313"/>
                </a:lnTo>
                <a:lnTo>
                  <a:pt x="8930" y="205383"/>
                </a:lnTo>
                <a:lnTo>
                  <a:pt x="8930" y="187524"/>
                </a:lnTo>
                <a:lnTo>
                  <a:pt x="17859" y="169665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8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71437" y="53579"/>
                </a:lnTo>
                <a:lnTo>
                  <a:pt x="80367" y="44649"/>
                </a:lnTo>
                <a:lnTo>
                  <a:pt x="89297" y="26790"/>
                </a:lnTo>
                <a:lnTo>
                  <a:pt x="98227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60734" y="26790"/>
                </a:lnTo>
                <a:lnTo>
                  <a:pt x="169664" y="35719"/>
                </a:lnTo>
                <a:lnTo>
                  <a:pt x="178594" y="53579"/>
                </a:lnTo>
                <a:lnTo>
                  <a:pt x="178594" y="62508"/>
                </a:lnTo>
                <a:lnTo>
                  <a:pt x="178594" y="80368"/>
                </a:lnTo>
                <a:lnTo>
                  <a:pt x="178594" y="89297"/>
                </a:lnTo>
                <a:lnTo>
                  <a:pt x="178594" y="98227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60734" y="160735"/>
                </a:lnTo>
                <a:lnTo>
                  <a:pt x="160734" y="178594"/>
                </a:lnTo>
                <a:lnTo>
                  <a:pt x="160734" y="187524"/>
                </a:lnTo>
                <a:lnTo>
                  <a:pt x="160734" y="196454"/>
                </a:lnTo>
                <a:lnTo>
                  <a:pt x="151805" y="205383"/>
                </a:lnTo>
                <a:lnTo>
                  <a:pt x="151805" y="205383"/>
                </a:lnTo>
                <a:lnTo>
                  <a:pt x="151805" y="21431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161109" y="2768203"/>
            <a:ext cx="250032" cy="571501"/>
          </a:xfrm>
          <a:custGeom>
            <a:avLst/>
            <a:gdLst/>
            <a:ahLst/>
            <a:cxnLst/>
            <a:rect l="0" t="0" r="0" b="0"/>
            <a:pathLst>
              <a:path w="250032" h="571501">
                <a:moveTo>
                  <a:pt x="250031" y="0"/>
                </a:move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8930"/>
                </a:lnTo>
                <a:lnTo>
                  <a:pt x="250031" y="8930"/>
                </a:lnTo>
                <a:lnTo>
                  <a:pt x="241102" y="17860"/>
                </a:lnTo>
                <a:lnTo>
                  <a:pt x="241102" y="26789"/>
                </a:lnTo>
                <a:lnTo>
                  <a:pt x="232172" y="35719"/>
                </a:lnTo>
                <a:lnTo>
                  <a:pt x="232172" y="53578"/>
                </a:lnTo>
                <a:lnTo>
                  <a:pt x="223242" y="71437"/>
                </a:lnTo>
                <a:lnTo>
                  <a:pt x="214312" y="89297"/>
                </a:lnTo>
                <a:lnTo>
                  <a:pt x="205383" y="107156"/>
                </a:lnTo>
                <a:lnTo>
                  <a:pt x="196453" y="133945"/>
                </a:lnTo>
                <a:lnTo>
                  <a:pt x="178594" y="160734"/>
                </a:lnTo>
                <a:lnTo>
                  <a:pt x="169664" y="187523"/>
                </a:lnTo>
                <a:lnTo>
                  <a:pt x="151805" y="214312"/>
                </a:lnTo>
                <a:lnTo>
                  <a:pt x="133945" y="250031"/>
                </a:lnTo>
                <a:lnTo>
                  <a:pt x="116086" y="285750"/>
                </a:lnTo>
                <a:lnTo>
                  <a:pt x="107156" y="321469"/>
                </a:lnTo>
                <a:lnTo>
                  <a:pt x="89297" y="357187"/>
                </a:lnTo>
                <a:lnTo>
                  <a:pt x="71438" y="392906"/>
                </a:lnTo>
                <a:lnTo>
                  <a:pt x="53578" y="419695"/>
                </a:lnTo>
                <a:lnTo>
                  <a:pt x="44649" y="455414"/>
                </a:lnTo>
                <a:lnTo>
                  <a:pt x="35719" y="482203"/>
                </a:lnTo>
                <a:lnTo>
                  <a:pt x="26789" y="500062"/>
                </a:lnTo>
                <a:lnTo>
                  <a:pt x="17860" y="517922"/>
                </a:lnTo>
                <a:lnTo>
                  <a:pt x="8930" y="535781"/>
                </a:lnTo>
                <a:lnTo>
                  <a:pt x="0" y="544711"/>
                </a:lnTo>
                <a:lnTo>
                  <a:pt x="0" y="553640"/>
                </a:lnTo>
                <a:lnTo>
                  <a:pt x="0" y="553640"/>
                </a:lnTo>
                <a:lnTo>
                  <a:pt x="0" y="562570"/>
                </a:lnTo>
                <a:lnTo>
                  <a:pt x="0" y="562570"/>
                </a:lnTo>
                <a:lnTo>
                  <a:pt x="0" y="562570"/>
                </a:lnTo>
                <a:lnTo>
                  <a:pt x="0" y="571500"/>
                </a:lnTo>
                <a:lnTo>
                  <a:pt x="8930" y="571500"/>
                </a:lnTo>
                <a:lnTo>
                  <a:pt x="8930" y="571500"/>
                </a:lnTo>
                <a:lnTo>
                  <a:pt x="8930" y="571500"/>
                </a:lnTo>
                <a:lnTo>
                  <a:pt x="8930" y="571500"/>
                </a:lnTo>
                <a:lnTo>
                  <a:pt x="8930" y="562570"/>
                </a:lnTo>
                <a:lnTo>
                  <a:pt x="8930" y="562570"/>
                </a:lnTo>
                <a:lnTo>
                  <a:pt x="17860" y="553640"/>
                </a:lnTo>
                <a:lnTo>
                  <a:pt x="17860" y="553640"/>
                </a:lnTo>
                <a:lnTo>
                  <a:pt x="17860" y="553640"/>
                </a:lnTo>
                <a:lnTo>
                  <a:pt x="17860" y="553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455789" y="2875359"/>
            <a:ext cx="35719" cy="348259"/>
          </a:xfrm>
          <a:custGeom>
            <a:avLst/>
            <a:gdLst/>
            <a:ahLst/>
            <a:cxnLst/>
            <a:rect l="0" t="0" r="0" b="0"/>
            <a:pathLst>
              <a:path w="35719" h="348259">
                <a:moveTo>
                  <a:pt x="35718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29" y="187524"/>
                </a:lnTo>
                <a:lnTo>
                  <a:pt x="8929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446859" y="2821781"/>
            <a:ext cx="223243" cy="151806"/>
          </a:xfrm>
          <a:custGeom>
            <a:avLst/>
            <a:gdLst/>
            <a:ahLst/>
            <a:cxnLst/>
            <a:rect l="0" t="0" r="0" b="0"/>
            <a:pathLst>
              <a:path w="223243" h="15180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17859"/>
                </a:lnTo>
                <a:lnTo>
                  <a:pt x="196453" y="17859"/>
                </a:lnTo>
                <a:lnTo>
                  <a:pt x="205383" y="35719"/>
                </a:lnTo>
                <a:lnTo>
                  <a:pt x="214312" y="44648"/>
                </a:lnTo>
                <a:lnTo>
                  <a:pt x="214312" y="53578"/>
                </a:lnTo>
                <a:lnTo>
                  <a:pt x="223242" y="62508"/>
                </a:lnTo>
                <a:lnTo>
                  <a:pt x="223242" y="71438"/>
                </a:lnTo>
                <a:lnTo>
                  <a:pt x="223242" y="80367"/>
                </a:lnTo>
                <a:lnTo>
                  <a:pt x="223242" y="89297"/>
                </a:lnTo>
                <a:lnTo>
                  <a:pt x="214312" y="98227"/>
                </a:lnTo>
                <a:lnTo>
                  <a:pt x="205383" y="107156"/>
                </a:lnTo>
                <a:lnTo>
                  <a:pt x="196453" y="116086"/>
                </a:lnTo>
                <a:lnTo>
                  <a:pt x="187523" y="125016"/>
                </a:lnTo>
                <a:lnTo>
                  <a:pt x="169664" y="125016"/>
                </a:lnTo>
                <a:lnTo>
                  <a:pt x="160734" y="125016"/>
                </a:lnTo>
                <a:lnTo>
                  <a:pt x="142875" y="133945"/>
                </a:lnTo>
                <a:lnTo>
                  <a:pt x="133945" y="133945"/>
                </a:lnTo>
                <a:lnTo>
                  <a:pt x="116086" y="133945"/>
                </a:lnTo>
                <a:lnTo>
                  <a:pt x="107156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679031" y="2803922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53578" y="80367"/>
                </a:lnTo>
                <a:lnTo>
                  <a:pt x="44648" y="98226"/>
                </a:lnTo>
                <a:lnTo>
                  <a:pt x="44648" y="116086"/>
                </a:lnTo>
                <a:lnTo>
                  <a:pt x="3571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4287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6" y="80367"/>
                </a:lnTo>
                <a:lnTo>
                  <a:pt x="98226" y="8929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25015" y="14287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25015" y="178593"/>
                </a:lnTo>
                <a:lnTo>
                  <a:pt x="125015" y="187523"/>
                </a:lnTo>
                <a:lnTo>
                  <a:pt x="125015" y="196453"/>
                </a:lnTo>
                <a:lnTo>
                  <a:pt x="125015" y="205382"/>
                </a:lnTo>
                <a:lnTo>
                  <a:pt x="125015" y="21431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848695" y="290214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3848695" y="2902148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187523" y="17860"/>
                </a:moveTo>
                <a:lnTo>
                  <a:pt x="178594" y="1786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0734" y="8930"/>
                </a:lnTo>
                <a:lnTo>
                  <a:pt x="160734" y="17860"/>
                </a:lnTo>
                <a:lnTo>
                  <a:pt x="151805" y="26789"/>
                </a:lnTo>
                <a:lnTo>
                  <a:pt x="142875" y="44649"/>
                </a:lnTo>
                <a:lnTo>
                  <a:pt x="133945" y="53578"/>
                </a:lnTo>
                <a:lnTo>
                  <a:pt x="125016" y="71438"/>
                </a:lnTo>
                <a:lnTo>
                  <a:pt x="116086" y="89297"/>
                </a:lnTo>
                <a:lnTo>
                  <a:pt x="98226" y="107156"/>
                </a:lnTo>
                <a:lnTo>
                  <a:pt x="89297" y="125016"/>
                </a:lnTo>
                <a:lnTo>
                  <a:pt x="80367" y="151805"/>
                </a:lnTo>
                <a:lnTo>
                  <a:pt x="62508" y="169664"/>
                </a:lnTo>
                <a:lnTo>
                  <a:pt x="53578" y="187524"/>
                </a:lnTo>
                <a:lnTo>
                  <a:pt x="44648" y="214313"/>
                </a:lnTo>
                <a:lnTo>
                  <a:pt x="35719" y="232172"/>
                </a:lnTo>
                <a:lnTo>
                  <a:pt x="26789" y="250031"/>
                </a:lnTo>
                <a:lnTo>
                  <a:pt x="17859" y="267891"/>
                </a:lnTo>
                <a:lnTo>
                  <a:pt x="8930" y="285750"/>
                </a:lnTo>
                <a:lnTo>
                  <a:pt x="893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071937" y="2777133"/>
            <a:ext cx="44650" cy="267891"/>
          </a:xfrm>
          <a:custGeom>
            <a:avLst/>
            <a:gdLst/>
            <a:ahLst/>
            <a:cxnLst/>
            <a:rect l="0" t="0" r="0" b="0"/>
            <a:pathLst>
              <a:path w="44650" h="267891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4464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8930" y="17859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4036218" y="2884289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089796" y="2902148"/>
            <a:ext cx="205384" cy="133947"/>
          </a:xfrm>
          <a:custGeom>
            <a:avLst/>
            <a:gdLst/>
            <a:ahLst/>
            <a:cxnLst/>
            <a:rect l="0" t="0" r="0" b="0"/>
            <a:pathLst>
              <a:path w="205384" h="133947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9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90" y="133946"/>
                </a:lnTo>
                <a:lnTo>
                  <a:pt x="35719" y="133946"/>
                </a:lnTo>
                <a:lnTo>
                  <a:pt x="53579" y="133946"/>
                </a:lnTo>
                <a:lnTo>
                  <a:pt x="71438" y="133946"/>
                </a:lnTo>
                <a:lnTo>
                  <a:pt x="89297" y="133946"/>
                </a:lnTo>
                <a:lnTo>
                  <a:pt x="116086" y="125016"/>
                </a:lnTo>
                <a:lnTo>
                  <a:pt x="133946" y="116086"/>
                </a:lnTo>
                <a:lnTo>
                  <a:pt x="151805" y="107156"/>
                </a:lnTo>
                <a:lnTo>
                  <a:pt x="169665" y="98227"/>
                </a:lnTo>
                <a:lnTo>
                  <a:pt x="187524" y="89297"/>
                </a:lnTo>
                <a:lnTo>
                  <a:pt x="196454" y="80367"/>
                </a:lnTo>
                <a:lnTo>
                  <a:pt x="196454" y="71438"/>
                </a:lnTo>
                <a:lnTo>
                  <a:pt x="205383" y="62508"/>
                </a:lnTo>
                <a:lnTo>
                  <a:pt x="205383" y="53578"/>
                </a:lnTo>
                <a:lnTo>
                  <a:pt x="205383" y="44649"/>
                </a:lnTo>
                <a:lnTo>
                  <a:pt x="196454" y="35719"/>
                </a:lnTo>
                <a:lnTo>
                  <a:pt x="196454" y="26789"/>
                </a:lnTo>
                <a:lnTo>
                  <a:pt x="187524" y="17860"/>
                </a:lnTo>
                <a:lnTo>
                  <a:pt x="16966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4357687" y="2902148"/>
            <a:ext cx="35720" cy="366118"/>
          </a:xfrm>
          <a:custGeom>
            <a:avLst/>
            <a:gdLst/>
            <a:ahLst/>
            <a:cxnLst/>
            <a:rect l="0" t="0" r="0" b="0"/>
            <a:pathLst>
              <a:path w="35720" h="36611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4330898" y="2839640"/>
            <a:ext cx="205384" cy="160736"/>
          </a:xfrm>
          <a:custGeom>
            <a:avLst/>
            <a:gdLst/>
            <a:ahLst/>
            <a:cxnLst/>
            <a:rect l="0" t="0" r="0" b="0"/>
            <a:pathLst>
              <a:path w="205384" h="160736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17860"/>
                </a:lnTo>
                <a:lnTo>
                  <a:pt x="151805" y="26789"/>
                </a:lnTo>
                <a:lnTo>
                  <a:pt x="169664" y="35719"/>
                </a:lnTo>
                <a:lnTo>
                  <a:pt x="178594" y="53579"/>
                </a:lnTo>
                <a:lnTo>
                  <a:pt x="187523" y="62508"/>
                </a:lnTo>
                <a:lnTo>
                  <a:pt x="196453" y="71438"/>
                </a:lnTo>
                <a:lnTo>
                  <a:pt x="205383" y="89297"/>
                </a:lnTo>
                <a:lnTo>
                  <a:pt x="205383" y="98227"/>
                </a:lnTo>
                <a:lnTo>
                  <a:pt x="205383" y="116086"/>
                </a:lnTo>
                <a:lnTo>
                  <a:pt x="196453" y="125016"/>
                </a:lnTo>
                <a:lnTo>
                  <a:pt x="196453" y="133946"/>
                </a:lnTo>
                <a:lnTo>
                  <a:pt x="187523" y="142875"/>
                </a:lnTo>
                <a:lnTo>
                  <a:pt x="178594" y="151805"/>
                </a:lnTo>
                <a:lnTo>
                  <a:pt x="169664" y="151805"/>
                </a:lnTo>
                <a:lnTo>
                  <a:pt x="151805" y="160735"/>
                </a:lnTo>
                <a:lnTo>
                  <a:pt x="142875" y="160735"/>
                </a:lnTo>
                <a:lnTo>
                  <a:pt x="133945" y="16073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98227" y="160735"/>
                </a:lnTo>
                <a:lnTo>
                  <a:pt x="98227" y="160735"/>
                </a:lnTo>
                <a:lnTo>
                  <a:pt x="89297" y="160735"/>
                </a:lnTo>
                <a:lnTo>
                  <a:pt x="8929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4554140" y="2786063"/>
            <a:ext cx="53579" cy="241102"/>
          </a:xfrm>
          <a:custGeom>
            <a:avLst/>
            <a:gdLst/>
            <a:ahLst/>
            <a:cxnLst/>
            <a:rect l="0" t="0" r="0" b="0"/>
            <a:pathLst>
              <a:path w="53579" h="241102">
                <a:moveTo>
                  <a:pt x="35719" y="0"/>
                </a:move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44649" y="35718"/>
                </a:lnTo>
                <a:lnTo>
                  <a:pt x="35719" y="53577"/>
                </a:lnTo>
                <a:lnTo>
                  <a:pt x="26789" y="71437"/>
                </a:lnTo>
                <a:lnTo>
                  <a:pt x="17860" y="98226"/>
                </a:lnTo>
                <a:lnTo>
                  <a:pt x="17860" y="116085"/>
                </a:lnTo>
                <a:lnTo>
                  <a:pt x="8930" y="142874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196452"/>
                </a:lnTo>
                <a:lnTo>
                  <a:pt x="0" y="214312"/>
                </a:lnTo>
                <a:lnTo>
                  <a:pt x="0" y="223241"/>
                </a:lnTo>
                <a:lnTo>
                  <a:pt x="0" y="232171"/>
                </a:lnTo>
                <a:lnTo>
                  <a:pt x="0" y="23217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634507" y="2893219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98227" y="8929"/>
                </a:move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16085"/>
                </a:lnTo>
                <a:lnTo>
                  <a:pt x="53579" y="107156"/>
                </a:lnTo>
                <a:lnTo>
                  <a:pt x="62508" y="98226"/>
                </a:lnTo>
                <a:lnTo>
                  <a:pt x="71438" y="89296"/>
                </a:lnTo>
                <a:lnTo>
                  <a:pt x="80368" y="71437"/>
                </a:lnTo>
                <a:lnTo>
                  <a:pt x="89297" y="62507"/>
                </a:lnTo>
                <a:lnTo>
                  <a:pt x="98227" y="53578"/>
                </a:lnTo>
                <a:lnTo>
                  <a:pt x="107157" y="44648"/>
                </a:lnTo>
                <a:lnTo>
                  <a:pt x="107157" y="35718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26789"/>
                </a:lnTo>
                <a:lnTo>
                  <a:pt x="98227" y="35718"/>
                </a:lnTo>
                <a:lnTo>
                  <a:pt x="98227" y="53578"/>
                </a:lnTo>
                <a:lnTo>
                  <a:pt x="107157" y="62507"/>
                </a:lnTo>
                <a:lnTo>
                  <a:pt x="107157" y="71437"/>
                </a:lnTo>
                <a:lnTo>
                  <a:pt x="107157" y="80367"/>
                </a:lnTo>
                <a:lnTo>
                  <a:pt x="116086" y="89296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6" y="116085"/>
                </a:lnTo>
                <a:lnTo>
                  <a:pt x="142875" y="116085"/>
                </a:lnTo>
                <a:lnTo>
                  <a:pt x="142875" y="116085"/>
                </a:lnTo>
                <a:lnTo>
                  <a:pt x="151805" y="116085"/>
                </a:lnTo>
                <a:lnTo>
                  <a:pt x="160735" y="116085"/>
                </a:lnTo>
                <a:lnTo>
                  <a:pt x="169664" y="116085"/>
                </a:lnTo>
                <a:lnTo>
                  <a:pt x="178594" y="116085"/>
                </a:lnTo>
                <a:lnTo>
                  <a:pt x="178594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4830961" y="2875359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8" y="80367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16086"/>
                </a:lnTo>
                <a:lnTo>
                  <a:pt x="8929" y="98227"/>
                </a:lnTo>
                <a:lnTo>
                  <a:pt x="17859" y="80367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8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60735"/>
                </a:lnTo>
                <a:lnTo>
                  <a:pt x="89297" y="160735"/>
                </a:lnTo>
                <a:lnTo>
                  <a:pt x="89297" y="160735"/>
                </a:lnTo>
                <a:lnTo>
                  <a:pt x="8929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009555" y="2786063"/>
            <a:ext cx="62509" cy="276821"/>
          </a:xfrm>
          <a:custGeom>
            <a:avLst/>
            <a:gdLst/>
            <a:ahLst/>
            <a:cxnLst/>
            <a:rect l="0" t="0" r="0" b="0"/>
            <a:pathLst>
              <a:path w="62509" h="276821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8"/>
                </a:lnTo>
                <a:lnTo>
                  <a:pt x="62508" y="35718"/>
                </a:lnTo>
                <a:lnTo>
                  <a:pt x="62508" y="53577"/>
                </a:lnTo>
                <a:lnTo>
                  <a:pt x="53578" y="71437"/>
                </a:lnTo>
                <a:lnTo>
                  <a:pt x="53578" y="89296"/>
                </a:lnTo>
                <a:lnTo>
                  <a:pt x="44648" y="107156"/>
                </a:lnTo>
                <a:lnTo>
                  <a:pt x="35718" y="133945"/>
                </a:lnTo>
                <a:lnTo>
                  <a:pt x="35718" y="160734"/>
                </a:lnTo>
                <a:lnTo>
                  <a:pt x="26789" y="178593"/>
                </a:lnTo>
                <a:lnTo>
                  <a:pt x="17859" y="205382"/>
                </a:lnTo>
                <a:lnTo>
                  <a:pt x="8929" y="214312"/>
                </a:lnTo>
                <a:lnTo>
                  <a:pt x="8929" y="232171"/>
                </a:lnTo>
                <a:lnTo>
                  <a:pt x="0" y="250031"/>
                </a:lnTo>
                <a:lnTo>
                  <a:pt x="0" y="258960"/>
                </a:lnTo>
                <a:lnTo>
                  <a:pt x="8929" y="267890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5027414" y="2848570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9297" y="44649"/>
                </a:lnTo>
                <a:lnTo>
                  <a:pt x="98227" y="3571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5072063" y="2920008"/>
            <a:ext cx="116086" cy="160735"/>
          </a:xfrm>
          <a:custGeom>
            <a:avLst/>
            <a:gdLst/>
            <a:ahLst/>
            <a:cxnLst/>
            <a:rect l="0" t="0" r="0" b="0"/>
            <a:pathLst>
              <a:path w="116086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8" y="26789"/>
                </a:lnTo>
                <a:lnTo>
                  <a:pt x="35718" y="3571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7" y="80367"/>
                </a:lnTo>
                <a:lnTo>
                  <a:pt x="62507" y="98226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6" y="142875"/>
                </a:lnTo>
                <a:lnTo>
                  <a:pt x="98226" y="151804"/>
                </a:lnTo>
                <a:lnTo>
                  <a:pt x="98226" y="16073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16085" y="160734"/>
                </a:lnTo>
                <a:lnTo>
                  <a:pt x="116085" y="160734"/>
                </a:lnTo>
                <a:lnTo>
                  <a:pt x="11608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5259586" y="2759273"/>
            <a:ext cx="71438" cy="366118"/>
          </a:xfrm>
          <a:custGeom>
            <a:avLst/>
            <a:gdLst/>
            <a:ahLst/>
            <a:cxnLst/>
            <a:rect l="0" t="0" r="0" b="0"/>
            <a:pathLst>
              <a:path w="71438" h="366118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26790"/>
                </a:lnTo>
                <a:lnTo>
                  <a:pt x="71437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53578" y="98227"/>
                </a:lnTo>
                <a:lnTo>
                  <a:pt x="44648" y="116086"/>
                </a:lnTo>
                <a:lnTo>
                  <a:pt x="44648" y="142875"/>
                </a:lnTo>
                <a:lnTo>
                  <a:pt x="35719" y="169664"/>
                </a:lnTo>
                <a:lnTo>
                  <a:pt x="26789" y="187524"/>
                </a:lnTo>
                <a:lnTo>
                  <a:pt x="17859" y="214313"/>
                </a:lnTo>
                <a:lnTo>
                  <a:pt x="17859" y="241102"/>
                </a:lnTo>
                <a:lnTo>
                  <a:pt x="8930" y="267891"/>
                </a:lnTo>
                <a:lnTo>
                  <a:pt x="8930" y="294680"/>
                </a:ln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66117"/>
                </a:lnTo>
                <a:lnTo>
                  <a:pt x="0" y="366117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5206008" y="2911078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5339953" y="2937867"/>
            <a:ext cx="169665" cy="116087"/>
          </a:xfrm>
          <a:custGeom>
            <a:avLst/>
            <a:gdLst/>
            <a:ahLst/>
            <a:cxnLst/>
            <a:rect l="0" t="0" r="0" b="0"/>
            <a:pathLst>
              <a:path w="169665" h="116087">
                <a:moveTo>
                  <a:pt x="125016" y="893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107156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07156" y="98227"/>
                </a:lnTo>
                <a:lnTo>
                  <a:pt x="125016" y="89297"/>
                </a:lnTo>
                <a:lnTo>
                  <a:pt x="142875" y="80367"/>
                </a:lnTo>
                <a:lnTo>
                  <a:pt x="151805" y="71437"/>
                </a:lnTo>
                <a:lnTo>
                  <a:pt x="160735" y="6250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527477" y="2920008"/>
            <a:ext cx="205383" cy="214313"/>
          </a:xfrm>
          <a:custGeom>
            <a:avLst/>
            <a:gdLst/>
            <a:ahLst/>
            <a:cxnLst/>
            <a:rect l="0" t="0" r="0" b="0"/>
            <a:pathLst>
              <a:path w="205383" h="214313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17859"/>
                </a:lnTo>
                <a:lnTo>
                  <a:pt x="89296" y="26789"/>
                </a:lnTo>
                <a:lnTo>
                  <a:pt x="80366" y="35718"/>
                </a:lnTo>
                <a:lnTo>
                  <a:pt x="71437" y="53578"/>
                </a:lnTo>
                <a:lnTo>
                  <a:pt x="62507" y="71437"/>
                </a:lnTo>
                <a:lnTo>
                  <a:pt x="53577" y="80367"/>
                </a:lnTo>
                <a:lnTo>
                  <a:pt x="35718" y="98226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8929" y="116086"/>
                </a:lnTo>
                <a:lnTo>
                  <a:pt x="8929" y="98226"/>
                </a:lnTo>
                <a:lnTo>
                  <a:pt x="17859" y="80367"/>
                </a:lnTo>
                <a:lnTo>
                  <a:pt x="26789" y="62507"/>
                </a:lnTo>
                <a:lnTo>
                  <a:pt x="44648" y="44648"/>
                </a:lnTo>
                <a:lnTo>
                  <a:pt x="53577" y="26789"/>
                </a:lnTo>
                <a:lnTo>
                  <a:pt x="62507" y="8929"/>
                </a:lnTo>
                <a:lnTo>
                  <a:pt x="80366" y="0"/>
                </a:lnTo>
                <a:lnTo>
                  <a:pt x="89296" y="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8929"/>
                </a:lnTo>
                <a:lnTo>
                  <a:pt x="142874" y="17859"/>
                </a:lnTo>
                <a:lnTo>
                  <a:pt x="160734" y="35718"/>
                </a:lnTo>
                <a:lnTo>
                  <a:pt x="169663" y="53578"/>
                </a:lnTo>
                <a:lnTo>
                  <a:pt x="187523" y="71437"/>
                </a:lnTo>
                <a:lnTo>
                  <a:pt x="196452" y="89296"/>
                </a:lnTo>
                <a:lnTo>
                  <a:pt x="196452" y="116086"/>
                </a:lnTo>
                <a:lnTo>
                  <a:pt x="196452" y="133945"/>
                </a:lnTo>
                <a:lnTo>
                  <a:pt x="205382" y="160734"/>
                </a:lnTo>
                <a:lnTo>
                  <a:pt x="205382" y="178593"/>
                </a:lnTo>
                <a:lnTo>
                  <a:pt x="205382" y="196453"/>
                </a:lnTo>
                <a:lnTo>
                  <a:pt x="205382" y="214312"/>
                </a:lnTo>
                <a:lnTo>
                  <a:pt x="205382" y="214312"/>
                </a:lnTo>
                <a:lnTo>
                  <a:pt x="205382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1169789" y="3366492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1294805" y="3241476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0" y="241102"/>
                </a:move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8929" y="196453"/>
                </a:lnTo>
                <a:lnTo>
                  <a:pt x="17859" y="178594"/>
                </a:lnTo>
                <a:lnTo>
                  <a:pt x="26789" y="160735"/>
                </a:lnTo>
                <a:lnTo>
                  <a:pt x="35718" y="133945"/>
                </a:lnTo>
                <a:lnTo>
                  <a:pt x="44648" y="116086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1339453" y="3339703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147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80035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114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422" y="37909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04100" y="921455"/>
            <a:ext cx="368300" cy="3315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33909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2530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5623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HaiIII</a:t>
            </a:r>
            <a:r>
              <a:rPr lang="en-US" dirty="0" smtClean="0">
                <a:solidFill>
                  <a:srgbClr val="0070C0"/>
                </a:solidFill>
              </a:rPr>
              <a:t> 60 and 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Both – 10,20,30,40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27950" y="2233854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1400" y="966280"/>
            <a:ext cx="457200" cy="353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114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87655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2778" y="1812131"/>
            <a:ext cx="48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6999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0-07-PolymeraseChain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1047750"/>
            <a:ext cx="29190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wistatutor.com/content/biotic-community/lithosere-trends-sucess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285750"/>
            <a:ext cx="4009410" cy="287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54-06-PhytoplanktonProd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2" y="1504950"/>
            <a:ext cx="48582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AIRO~1.SAI\AppData\Local\Temp\53_UN03Summary_C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915"/>
            <a:ext cx="3105379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AIRO~1.SAI\AppData\Local\Temp\53_UN02Summary_C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4" y="203454"/>
            <a:ext cx="3130675" cy="2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-26-IncreasCarbonDiox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54111"/>
            <a:ext cx="273164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12602" y="1223367"/>
            <a:ext cx="303610" cy="17861"/>
          </a:xfrm>
          <a:custGeom>
            <a:avLst/>
            <a:gdLst/>
            <a:ahLst/>
            <a:cxnLst/>
            <a:rect l="0" t="0" r="0" b="0"/>
            <a:pathLst>
              <a:path w="303610" h="1786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5" y="8930"/>
                </a:lnTo>
                <a:lnTo>
                  <a:pt x="142874" y="8930"/>
                </a:lnTo>
                <a:lnTo>
                  <a:pt x="160734" y="8930"/>
                </a:lnTo>
                <a:lnTo>
                  <a:pt x="187523" y="8930"/>
                </a:lnTo>
                <a:lnTo>
                  <a:pt x="205382" y="0"/>
                </a:lnTo>
                <a:lnTo>
                  <a:pt x="232171" y="0"/>
                </a:lnTo>
                <a:lnTo>
                  <a:pt x="250031" y="0"/>
                </a:lnTo>
                <a:lnTo>
                  <a:pt x="250031" y="8930"/>
                </a:lnTo>
                <a:lnTo>
                  <a:pt x="267890" y="8930"/>
                </a:lnTo>
                <a:lnTo>
                  <a:pt x="276820" y="8930"/>
                </a:lnTo>
                <a:lnTo>
                  <a:pt x="28574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294679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01961" y="1044773"/>
            <a:ext cx="17860" cy="625079"/>
          </a:xfrm>
          <a:custGeom>
            <a:avLst/>
            <a:gdLst/>
            <a:ahLst/>
            <a:cxnLst/>
            <a:rect l="0" t="0" r="0" b="0"/>
            <a:pathLst>
              <a:path w="17860" h="62507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0" y="223243"/>
                </a:lnTo>
                <a:lnTo>
                  <a:pt x="8930" y="258961"/>
                </a:lnTo>
                <a:lnTo>
                  <a:pt x="8930" y="285750"/>
                </a:lnTo>
                <a:lnTo>
                  <a:pt x="8930" y="321469"/>
                </a:lnTo>
                <a:lnTo>
                  <a:pt x="8930" y="348258"/>
                </a:lnTo>
                <a:lnTo>
                  <a:pt x="8930" y="383977"/>
                </a:lnTo>
                <a:lnTo>
                  <a:pt x="8930" y="410766"/>
                </a:lnTo>
                <a:lnTo>
                  <a:pt x="8930" y="437555"/>
                </a:lnTo>
                <a:lnTo>
                  <a:pt x="8930" y="473274"/>
                </a:lnTo>
                <a:lnTo>
                  <a:pt x="8930" y="500063"/>
                </a:lnTo>
                <a:lnTo>
                  <a:pt x="8930" y="526852"/>
                </a:lnTo>
                <a:lnTo>
                  <a:pt x="8930" y="544711"/>
                </a:lnTo>
                <a:lnTo>
                  <a:pt x="8930" y="562571"/>
                </a:lnTo>
                <a:lnTo>
                  <a:pt x="8930" y="580430"/>
                </a:lnTo>
                <a:lnTo>
                  <a:pt x="8930" y="598289"/>
                </a:lnTo>
                <a:lnTo>
                  <a:pt x="8930" y="607219"/>
                </a:lnTo>
                <a:lnTo>
                  <a:pt x="8930" y="616149"/>
                </a:lnTo>
                <a:lnTo>
                  <a:pt x="8930" y="616149"/>
                </a:lnTo>
                <a:lnTo>
                  <a:pt x="8930" y="625078"/>
                </a:lnTo>
                <a:lnTo>
                  <a:pt x="8930" y="625078"/>
                </a:lnTo>
                <a:lnTo>
                  <a:pt x="8930" y="625078"/>
                </a:lnTo>
                <a:lnTo>
                  <a:pt x="8930" y="616149"/>
                </a:lnTo>
                <a:lnTo>
                  <a:pt x="8930" y="616149"/>
                </a:lnTo>
                <a:lnTo>
                  <a:pt x="17859" y="616149"/>
                </a:lnTo>
                <a:lnTo>
                  <a:pt x="17859" y="6161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96578" y="1017984"/>
            <a:ext cx="357189" cy="35720"/>
          </a:xfrm>
          <a:custGeom>
            <a:avLst/>
            <a:gdLst/>
            <a:ahLst/>
            <a:cxnLst/>
            <a:rect l="0" t="0" r="0" b="0"/>
            <a:pathLst>
              <a:path w="357189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17860"/>
                </a:lnTo>
                <a:lnTo>
                  <a:pt x="89297" y="17860"/>
                </a:lnTo>
                <a:lnTo>
                  <a:pt x="125016" y="8930"/>
                </a:lnTo>
                <a:lnTo>
                  <a:pt x="151805" y="8930"/>
                </a:lnTo>
                <a:lnTo>
                  <a:pt x="178594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285750" y="0"/>
                </a:lnTo>
                <a:lnTo>
                  <a:pt x="312539" y="0"/>
                </a:lnTo>
                <a:lnTo>
                  <a:pt x="321469" y="0"/>
                </a:lnTo>
                <a:lnTo>
                  <a:pt x="339328" y="0"/>
                </a:lnTo>
                <a:lnTo>
                  <a:pt x="348258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80555" y="1187648"/>
            <a:ext cx="196454" cy="330400"/>
          </a:xfrm>
          <a:custGeom>
            <a:avLst/>
            <a:gdLst/>
            <a:ahLst/>
            <a:cxnLst/>
            <a:rect l="0" t="0" r="0" b="0"/>
            <a:pathLst>
              <a:path w="196454" h="330400">
                <a:moveTo>
                  <a:pt x="26789" y="107157"/>
                </a:move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96454"/>
                </a:lnTo>
                <a:lnTo>
                  <a:pt x="17859" y="223243"/>
                </a:lnTo>
                <a:lnTo>
                  <a:pt x="17859" y="241102"/>
                </a:lnTo>
                <a:lnTo>
                  <a:pt x="17859" y="25896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303610"/>
                </a:lnTo>
                <a:lnTo>
                  <a:pt x="8929" y="31253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30399"/>
                </a:lnTo>
                <a:lnTo>
                  <a:pt x="8929" y="330399"/>
                </a:lnTo>
                <a:lnTo>
                  <a:pt x="8929" y="321469"/>
                </a:lnTo>
                <a:lnTo>
                  <a:pt x="8929" y="312539"/>
                </a:lnTo>
                <a:lnTo>
                  <a:pt x="8929" y="303610"/>
                </a:lnTo>
                <a:lnTo>
                  <a:pt x="8929" y="294680"/>
                </a:lnTo>
                <a:lnTo>
                  <a:pt x="8929" y="276821"/>
                </a:lnTo>
                <a:lnTo>
                  <a:pt x="8929" y="258961"/>
                </a:lnTo>
                <a:lnTo>
                  <a:pt x="0" y="232172"/>
                </a:lnTo>
                <a:lnTo>
                  <a:pt x="8929" y="214313"/>
                </a:lnTo>
                <a:lnTo>
                  <a:pt x="8929" y="196454"/>
                </a:lnTo>
                <a:lnTo>
                  <a:pt x="8929" y="16966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80368"/>
                </a:lnTo>
                <a:lnTo>
                  <a:pt x="53578" y="62508"/>
                </a:lnTo>
                <a:lnTo>
                  <a:pt x="62507" y="53579"/>
                </a:lnTo>
                <a:lnTo>
                  <a:pt x="71437" y="35719"/>
                </a:lnTo>
                <a:lnTo>
                  <a:pt x="80367" y="26789"/>
                </a:lnTo>
                <a:lnTo>
                  <a:pt x="89296" y="17860"/>
                </a:lnTo>
                <a:lnTo>
                  <a:pt x="9822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4" y="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17860"/>
                </a:lnTo>
                <a:lnTo>
                  <a:pt x="178593" y="26789"/>
                </a:lnTo>
                <a:lnTo>
                  <a:pt x="178593" y="35719"/>
                </a:lnTo>
                <a:lnTo>
                  <a:pt x="187523" y="44649"/>
                </a:lnTo>
                <a:lnTo>
                  <a:pt x="187523" y="53579"/>
                </a:lnTo>
                <a:lnTo>
                  <a:pt x="196453" y="62508"/>
                </a:lnTo>
                <a:lnTo>
                  <a:pt x="196453" y="71438"/>
                </a:lnTo>
                <a:lnTo>
                  <a:pt x="196453" y="80368"/>
                </a:lnTo>
                <a:lnTo>
                  <a:pt x="196453" y="80368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3797" y="1205508"/>
            <a:ext cx="285751" cy="267891"/>
          </a:xfrm>
          <a:custGeom>
            <a:avLst/>
            <a:gdLst/>
            <a:ahLst/>
            <a:cxnLst/>
            <a:rect l="0" t="0" r="0" b="0"/>
            <a:pathLst>
              <a:path w="285751" h="267891">
                <a:moveTo>
                  <a:pt x="107156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7" y="44648"/>
                </a:lnTo>
                <a:lnTo>
                  <a:pt x="53578" y="53578"/>
                </a:lnTo>
                <a:lnTo>
                  <a:pt x="44648" y="71437"/>
                </a:lnTo>
                <a:lnTo>
                  <a:pt x="35718" y="89297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8" y="187523"/>
                </a:lnTo>
                <a:lnTo>
                  <a:pt x="53578" y="178594"/>
                </a:lnTo>
                <a:lnTo>
                  <a:pt x="62507" y="169664"/>
                </a:lnTo>
                <a:lnTo>
                  <a:pt x="71437" y="160734"/>
                </a:lnTo>
                <a:lnTo>
                  <a:pt x="89297" y="142875"/>
                </a:lnTo>
                <a:lnTo>
                  <a:pt x="98226" y="125015"/>
                </a:lnTo>
                <a:lnTo>
                  <a:pt x="116086" y="98226"/>
                </a:lnTo>
                <a:lnTo>
                  <a:pt x="125015" y="80367"/>
                </a:lnTo>
                <a:lnTo>
                  <a:pt x="133945" y="6250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51804" y="1785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26789"/>
                </a:lnTo>
                <a:lnTo>
                  <a:pt x="133945" y="3571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33945" y="214312"/>
                </a:lnTo>
                <a:lnTo>
                  <a:pt x="142875" y="223242"/>
                </a:lnTo>
                <a:lnTo>
                  <a:pt x="160734" y="241101"/>
                </a:lnTo>
                <a:lnTo>
                  <a:pt x="169664" y="250031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214312" y="258961"/>
                </a:lnTo>
                <a:lnTo>
                  <a:pt x="232172" y="267890"/>
                </a:lnTo>
                <a:lnTo>
                  <a:pt x="241101" y="258961"/>
                </a:lnTo>
                <a:lnTo>
                  <a:pt x="258961" y="258961"/>
                </a:lnTo>
                <a:lnTo>
                  <a:pt x="267890" y="250031"/>
                </a:lnTo>
                <a:lnTo>
                  <a:pt x="276820" y="250031"/>
                </a:lnTo>
                <a:lnTo>
                  <a:pt x="285750" y="241101"/>
                </a:lnTo>
                <a:lnTo>
                  <a:pt x="28575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80617" y="1205508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44648" y="89297"/>
                </a:lnTo>
                <a:lnTo>
                  <a:pt x="44648" y="107156"/>
                </a:lnTo>
                <a:lnTo>
                  <a:pt x="35719" y="125015"/>
                </a:lnTo>
                <a:lnTo>
                  <a:pt x="26789" y="151805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51805" y="9822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07156" y="214312"/>
                </a:lnTo>
                <a:lnTo>
                  <a:pt x="107156" y="214312"/>
                </a:lnTo>
                <a:lnTo>
                  <a:pt x="10715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94929" y="1214437"/>
            <a:ext cx="142876" cy="223244"/>
          </a:xfrm>
          <a:custGeom>
            <a:avLst/>
            <a:gdLst/>
            <a:ahLst/>
            <a:cxnLst/>
            <a:rect l="0" t="0" r="0" b="0"/>
            <a:pathLst>
              <a:path w="142876" h="223244">
                <a:moveTo>
                  <a:pt x="142875" y="17860"/>
                </a:move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53579" y="26790"/>
                </a:lnTo>
                <a:lnTo>
                  <a:pt x="44649" y="35719"/>
                </a:lnTo>
                <a:lnTo>
                  <a:pt x="26790" y="44649"/>
                </a:lnTo>
                <a:lnTo>
                  <a:pt x="26790" y="44649"/>
                </a:lnTo>
                <a:lnTo>
                  <a:pt x="1786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35719" y="11608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0368" y="133946"/>
                </a:lnTo>
                <a:lnTo>
                  <a:pt x="89297" y="142876"/>
                </a:lnTo>
                <a:lnTo>
                  <a:pt x="107157" y="151805"/>
                </a:lnTo>
                <a:lnTo>
                  <a:pt x="116086" y="160735"/>
                </a:lnTo>
                <a:lnTo>
                  <a:pt x="125016" y="169665"/>
                </a:lnTo>
                <a:lnTo>
                  <a:pt x="125016" y="178594"/>
                </a:lnTo>
                <a:lnTo>
                  <a:pt x="133946" y="187524"/>
                </a:lnTo>
                <a:lnTo>
                  <a:pt x="133946" y="196454"/>
                </a:lnTo>
                <a:lnTo>
                  <a:pt x="133946" y="205383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16086" y="214313"/>
                </a:lnTo>
                <a:lnTo>
                  <a:pt x="107157" y="223243"/>
                </a:lnTo>
                <a:lnTo>
                  <a:pt x="98227" y="223243"/>
                </a:lnTo>
                <a:lnTo>
                  <a:pt x="80368" y="223243"/>
                </a:lnTo>
                <a:lnTo>
                  <a:pt x="71438" y="223243"/>
                </a:lnTo>
                <a:lnTo>
                  <a:pt x="53579" y="223243"/>
                </a:lnTo>
                <a:lnTo>
                  <a:pt x="44649" y="223243"/>
                </a:lnTo>
                <a:lnTo>
                  <a:pt x="35719" y="214313"/>
                </a:lnTo>
                <a:lnTo>
                  <a:pt x="26790" y="21431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64594" y="1250156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116086" y="17860"/>
                </a:lnTo>
                <a:lnTo>
                  <a:pt x="98226" y="26789"/>
                </a:lnTo>
                <a:lnTo>
                  <a:pt x="80367" y="35719"/>
                </a:lnTo>
                <a:lnTo>
                  <a:pt x="62508" y="44649"/>
                </a:lnTo>
                <a:lnTo>
                  <a:pt x="44648" y="62508"/>
                </a:lnTo>
                <a:lnTo>
                  <a:pt x="35719" y="80367"/>
                </a:lnTo>
                <a:lnTo>
                  <a:pt x="17859" y="89297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98226" y="160735"/>
                </a:lnTo>
                <a:lnTo>
                  <a:pt x="116086" y="160735"/>
                </a:lnTo>
                <a:lnTo>
                  <a:pt x="133945" y="15180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69977" y="1196578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89296" y="62508"/>
                </a:moveTo>
                <a:lnTo>
                  <a:pt x="80367" y="6250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7" y="107156"/>
                </a:lnTo>
                <a:lnTo>
                  <a:pt x="62507" y="116086"/>
                </a:lnTo>
                <a:lnTo>
                  <a:pt x="53578" y="133945"/>
                </a:lnTo>
                <a:lnTo>
                  <a:pt x="44648" y="151805"/>
                </a:lnTo>
                <a:lnTo>
                  <a:pt x="35718" y="169664"/>
                </a:lnTo>
                <a:lnTo>
                  <a:pt x="2678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29" y="214313"/>
                </a:lnTo>
                <a:lnTo>
                  <a:pt x="8929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8929" y="205383"/>
                </a:lnTo>
                <a:lnTo>
                  <a:pt x="8929" y="187524"/>
                </a:lnTo>
                <a:lnTo>
                  <a:pt x="17859" y="169664"/>
                </a:lnTo>
                <a:lnTo>
                  <a:pt x="17859" y="142875"/>
                </a:lnTo>
                <a:lnTo>
                  <a:pt x="26789" y="125016"/>
                </a:lnTo>
                <a:lnTo>
                  <a:pt x="35718" y="107156"/>
                </a:lnTo>
                <a:lnTo>
                  <a:pt x="35718" y="89297"/>
                </a:lnTo>
                <a:lnTo>
                  <a:pt x="44648" y="80367"/>
                </a:lnTo>
                <a:lnTo>
                  <a:pt x="53578" y="62508"/>
                </a:lnTo>
                <a:lnTo>
                  <a:pt x="62507" y="44649"/>
                </a:lnTo>
                <a:lnTo>
                  <a:pt x="71437" y="35719"/>
                </a:lnTo>
                <a:lnTo>
                  <a:pt x="80367" y="26789"/>
                </a:lnTo>
                <a:lnTo>
                  <a:pt x="98226" y="17859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71438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66429" y="1259086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26790" y="35719"/>
                </a:lnTo>
                <a:lnTo>
                  <a:pt x="26790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02148" y="1116211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20008" y="1259086"/>
            <a:ext cx="250032" cy="419696"/>
          </a:xfrm>
          <a:custGeom>
            <a:avLst/>
            <a:gdLst/>
            <a:ahLst/>
            <a:cxnLst/>
            <a:rect l="0" t="0" r="0" b="0"/>
            <a:pathLst>
              <a:path w="250032" h="419696">
                <a:moveTo>
                  <a:pt x="98226" y="35719"/>
                </a:moveTo>
                <a:lnTo>
                  <a:pt x="98226" y="35719"/>
                </a:lnTo>
                <a:lnTo>
                  <a:pt x="98226" y="35719"/>
                </a:lnTo>
                <a:lnTo>
                  <a:pt x="89296" y="35719"/>
                </a:lnTo>
                <a:lnTo>
                  <a:pt x="89296" y="44648"/>
                </a:lnTo>
                <a:lnTo>
                  <a:pt x="89296" y="44648"/>
                </a:lnTo>
                <a:lnTo>
                  <a:pt x="89296" y="53578"/>
                </a:lnTo>
                <a:lnTo>
                  <a:pt x="89296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71437" y="125016"/>
                </a:lnTo>
                <a:lnTo>
                  <a:pt x="71437" y="142875"/>
                </a:lnTo>
                <a:lnTo>
                  <a:pt x="62507" y="160734"/>
                </a:lnTo>
                <a:lnTo>
                  <a:pt x="62507" y="187523"/>
                </a:lnTo>
                <a:lnTo>
                  <a:pt x="53578" y="205383"/>
                </a:lnTo>
                <a:lnTo>
                  <a:pt x="44648" y="232172"/>
                </a:lnTo>
                <a:lnTo>
                  <a:pt x="44648" y="258961"/>
                </a:lnTo>
                <a:lnTo>
                  <a:pt x="35718" y="276820"/>
                </a:lnTo>
                <a:lnTo>
                  <a:pt x="35718" y="303609"/>
                </a:lnTo>
                <a:lnTo>
                  <a:pt x="26789" y="321469"/>
                </a:lnTo>
                <a:lnTo>
                  <a:pt x="26789" y="348258"/>
                </a:lnTo>
                <a:lnTo>
                  <a:pt x="17859" y="366117"/>
                </a:lnTo>
                <a:lnTo>
                  <a:pt x="8929" y="375047"/>
                </a:lnTo>
                <a:lnTo>
                  <a:pt x="8929" y="392906"/>
                </a:lnTo>
                <a:lnTo>
                  <a:pt x="8929" y="401836"/>
                </a:lnTo>
                <a:lnTo>
                  <a:pt x="0" y="401836"/>
                </a:lnTo>
                <a:lnTo>
                  <a:pt x="0" y="410765"/>
                </a:lnTo>
                <a:lnTo>
                  <a:pt x="0" y="410765"/>
                </a:lnTo>
                <a:lnTo>
                  <a:pt x="0" y="419695"/>
                </a:lnTo>
                <a:lnTo>
                  <a:pt x="0" y="410765"/>
                </a:lnTo>
                <a:lnTo>
                  <a:pt x="0" y="410765"/>
                </a:lnTo>
                <a:lnTo>
                  <a:pt x="0" y="401836"/>
                </a:lnTo>
                <a:lnTo>
                  <a:pt x="0" y="392906"/>
                </a:lnTo>
                <a:lnTo>
                  <a:pt x="0" y="375047"/>
                </a:lnTo>
                <a:lnTo>
                  <a:pt x="8929" y="357187"/>
                </a:lnTo>
                <a:lnTo>
                  <a:pt x="8929" y="339328"/>
                </a:lnTo>
                <a:lnTo>
                  <a:pt x="17859" y="312539"/>
                </a:lnTo>
                <a:lnTo>
                  <a:pt x="17859" y="294680"/>
                </a:lnTo>
                <a:lnTo>
                  <a:pt x="26789" y="267890"/>
                </a:lnTo>
                <a:lnTo>
                  <a:pt x="26789" y="241101"/>
                </a:lnTo>
                <a:lnTo>
                  <a:pt x="35718" y="214312"/>
                </a:lnTo>
                <a:lnTo>
                  <a:pt x="44648" y="196453"/>
                </a:lnTo>
                <a:lnTo>
                  <a:pt x="53578" y="169664"/>
                </a:lnTo>
                <a:lnTo>
                  <a:pt x="53578" y="142875"/>
                </a:lnTo>
                <a:lnTo>
                  <a:pt x="62507" y="125016"/>
                </a:lnTo>
                <a:lnTo>
                  <a:pt x="71437" y="98227"/>
                </a:lnTo>
                <a:lnTo>
                  <a:pt x="80367" y="80367"/>
                </a:lnTo>
                <a:lnTo>
                  <a:pt x="89296" y="62508"/>
                </a:lnTo>
                <a:lnTo>
                  <a:pt x="98226" y="4464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5" y="17859"/>
                </a:lnTo>
                <a:lnTo>
                  <a:pt x="13394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14312" y="17859"/>
                </a:lnTo>
                <a:lnTo>
                  <a:pt x="223242" y="26789"/>
                </a:lnTo>
                <a:lnTo>
                  <a:pt x="232171" y="35719"/>
                </a:lnTo>
                <a:lnTo>
                  <a:pt x="241101" y="53578"/>
                </a:lnTo>
                <a:lnTo>
                  <a:pt x="250031" y="62508"/>
                </a:lnTo>
                <a:lnTo>
                  <a:pt x="250031" y="71437"/>
                </a:lnTo>
                <a:lnTo>
                  <a:pt x="250031" y="80367"/>
                </a:lnTo>
                <a:lnTo>
                  <a:pt x="250031" y="89297"/>
                </a:lnTo>
                <a:lnTo>
                  <a:pt x="250031" y="98227"/>
                </a:lnTo>
                <a:lnTo>
                  <a:pt x="250031" y="107156"/>
                </a:lnTo>
                <a:lnTo>
                  <a:pt x="241101" y="107156"/>
                </a:lnTo>
                <a:lnTo>
                  <a:pt x="232171" y="116086"/>
                </a:lnTo>
                <a:lnTo>
                  <a:pt x="223242" y="116086"/>
                </a:lnTo>
                <a:lnTo>
                  <a:pt x="214312" y="116086"/>
                </a:lnTo>
                <a:lnTo>
                  <a:pt x="205382" y="125016"/>
                </a:lnTo>
                <a:lnTo>
                  <a:pt x="187523" y="125016"/>
                </a:lnTo>
                <a:lnTo>
                  <a:pt x="178593" y="116086"/>
                </a:lnTo>
                <a:lnTo>
                  <a:pt x="169664" y="116086"/>
                </a:lnTo>
                <a:lnTo>
                  <a:pt x="160734" y="116086"/>
                </a:lnTo>
                <a:lnTo>
                  <a:pt x="16073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59336" y="1107281"/>
            <a:ext cx="62508" cy="348259"/>
          </a:xfrm>
          <a:custGeom>
            <a:avLst/>
            <a:gdLst/>
            <a:ahLst/>
            <a:cxnLst/>
            <a:rect l="0" t="0" r="0" b="0"/>
            <a:pathLst>
              <a:path w="62508" h="34825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7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53578"/>
                </a:lnTo>
                <a:lnTo>
                  <a:pt x="44648" y="71438"/>
                </a:lnTo>
                <a:lnTo>
                  <a:pt x="44648" y="98227"/>
                </a:lnTo>
                <a:lnTo>
                  <a:pt x="35718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1785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96828" y="1223367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29000" y="1276945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18296" y="1151930"/>
            <a:ext cx="8931" cy="35719"/>
          </a:xfrm>
          <a:custGeom>
            <a:avLst/>
            <a:gdLst/>
            <a:ahLst/>
            <a:cxnLst/>
            <a:rect l="0" t="0" r="0" b="0"/>
            <a:pathLst>
              <a:path w="8931" h="35719">
                <a:moveTo>
                  <a:pt x="0" y="35718"/>
                </a:move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54015" y="1259086"/>
            <a:ext cx="187525" cy="151806"/>
          </a:xfrm>
          <a:custGeom>
            <a:avLst/>
            <a:gdLst/>
            <a:ahLst/>
            <a:cxnLst/>
            <a:rect l="0" t="0" r="0" b="0"/>
            <a:pathLst>
              <a:path w="187525" h="151806">
                <a:moveTo>
                  <a:pt x="142875" y="26789"/>
                </a:move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53578" y="151805"/>
                </a:lnTo>
                <a:lnTo>
                  <a:pt x="71438" y="15180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33946" y="125016"/>
                </a:lnTo>
                <a:lnTo>
                  <a:pt x="151805" y="116086"/>
                </a:lnTo>
                <a:lnTo>
                  <a:pt x="160735" y="107156"/>
                </a:lnTo>
                <a:lnTo>
                  <a:pt x="169664" y="89297"/>
                </a:lnTo>
                <a:lnTo>
                  <a:pt x="178594" y="80367"/>
                </a:lnTo>
                <a:lnTo>
                  <a:pt x="187524" y="62508"/>
                </a:lnTo>
                <a:lnTo>
                  <a:pt x="187524" y="53578"/>
                </a:lnTo>
                <a:lnTo>
                  <a:pt x="187524" y="44648"/>
                </a:lnTo>
                <a:lnTo>
                  <a:pt x="187524" y="35719"/>
                </a:lnTo>
                <a:lnTo>
                  <a:pt x="178594" y="2678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073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77257" y="1232297"/>
            <a:ext cx="258962" cy="267891"/>
          </a:xfrm>
          <a:custGeom>
            <a:avLst/>
            <a:gdLst/>
            <a:ahLst/>
            <a:cxnLst/>
            <a:rect l="0" t="0" r="0" b="0"/>
            <a:pathLst>
              <a:path w="258962" h="267891">
                <a:moveTo>
                  <a:pt x="80368" y="17859"/>
                </a:move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26789"/>
                </a:lnTo>
                <a:lnTo>
                  <a:pt x="80368" y="35719"/>
                </a:lnTo>
                <a:lnTo>
                  <a:pt x="71438" y="53578"/>
                </a:lnTo>
                <a:lnTo>
                  <a:pt x="62508" y="62508"/>
                </a:lnTo>
                <a:lnTo>
                  <a:pt x="53579" y="80367"/>
                </a:lnTo>
                <a:lnTo>
                  <a:pt x="44649" y="98226"/>
                </a:lnTo>
                <a:lnTo>
                  <a:pt x="44649" y="116086"/>
                </a:lnTo>
                <a:lnTo>
                  <a:pt x="35719" y="133945"/>
                </a:lnTo>
                <a:lnTo>
                  <a:pt x="26789" y="151805"/>
                </a:lnTo>
                <a:lnTo>
                  <a:pt x="1786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78594"/>
                </a:lnTo>
                <a:lnTo>
                  <a:pt x="17860" y="160734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9" y="98226"/>
                </a:lnTo>
                <a:lnTo>
                  <a:pt x="53579" y="80367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8" y="35719"/>
                </a:lnTo>
                <a:lnTo>
                  <a:pt x="89297" y="26789"/>
                </a:lnTo>
                <a:lnTo>
                  <a:pt x="107157" y="17859"/>
                </a:lnTo>
                <a:lnTo>
                  <a:pt x="11608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205383" y="17859"/>
                </a:lnTo>
                <a:lnTo>
                  <a:pt x="214313" y="26789"/>
                </a:lnTo>
                <a:lnTo>
                  <a:pt x="232172" y="35719"/>
                </a:lnTo>
                <a:lnTo>
                  <a:pt x="232172" y="53578"/>
                </a:lnTo>
                <a:lnTo>
                  <a:pt x="241102" y="62508"/>
                </a:lnTo>
                <a:lnTo>
                  <a:pt x="250032" y="80367"/>
                </a:lnTo>
                <a:lnTo>
                  <a:pt x="258961" y="98226"/>
                </a:lnTo>
                <a:lnTo>
                  <a:pt x="258961" y="116086"/>
                </a:lnTo>
                <a:lnTo>
                  <a:pt x="258961" y="133945"/>
                </a:lnTo>
                <a:lnTo>
                  <a:pt x="258961" y="151805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50032" y="214312"/>
                </a:lnTo>
                <a:lnTo>
                  <a:pt x="250032" y="232172"/>
                </a:lnTo>
                <a:lnTo>
                  <a:pt x="250032" y="241101"/>
                </a:lnTo>
                <a:lnTo>
                  <a:pt x="241102" y="250031"/>
                </a:lnTo>
                <a:lnTo>
                  <a:pt x="241102" y="258961"/>
                </a:lnTo>
                <a:lnTo>
                  <a:pt x="241102" y="267890"/>
                </a:lnTo>
                <a:lnTo>
                  <a:pt x="232172" y="267890"/>
                </a:lnTo>
                <a:lnTo>
                  <a:pt x="232172" y="267890"/>
                </a:lnTo>
                <a:lnTo>
                  <a:pt x="232172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9023" y="2982515"/>
            <a:ext cx="357189" cy="17861"/>
          </a:xfrm>
          <a:custGeom>
            <a:avLst/>
            <a:gdLst/>
            <a:ahLst/>
            <a:cxnLst/>
            <a:rect l="0" t="0" r="0" b="0"/>
            <a:pathLst>
              <a:path w="357189" h="17861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0"/>
                </a:lnTo>
                <a:lnTo>
                  <a:pt x="285750" y="0"/>
                </a:lnTo>
                <a:lnTo>
                  <a:pt x="312539" y="0"/>
                </a:lnTo>
                <a:lnTo>
                  <a:pt x="321469" y="0"/>
                </a:lnTo>
                <a:lnTo>
                  <a:pt x="339328" y="0"/>
                </a:lnTo>
                <a:lnTo>
                  <a:pt x="348258" y="0"/>
                </a:lnTo>
                <a:lnTo>
                  <a:pt x="34825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21594" y="2687836"/>
            <a:ext cx="26790" cy="696516"/>
          </a:xfrm>
          <a:custGeom>
            <a:avLst/>
            <a:gdLst/>
            <a:ahLst/>
            <a:cxnLst/>
            <a:rect l="0" t="0" r="0" b="0"/>
            <a:pathLst>
              <a:path w="26790" h="696516">
                <a:moveTo>
                  <a:pt x="1785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76820"/>
                </a:lnTo>
                <a:lnTo>
                  <a:pt x="17859" y="312539"/>
                </a:lnTo>
                <a:lnTo>
                  <a:pt x="17859" y="339328"/>
                </a:lnTo>
                <a:lnTo>
                  <a:pt x="8929" y="375047"/>
                </a:lnTo>
                <a:lnTo>
                  <a:pt x="8929" y="410765"/>
                </a:lnTo>
                <a:lnTo>
                  <a:pt x="8929" y="437554"/>
                </a:lnTo>
                <a:lnTo>
                  <a:pt x="8929" y="473273"/>
                </a:lnTo>
                <a:lnTo>
                  <a:pt x="0" y="508992"/>
                </a:lnTo>
                <a:lnTo>
                  <a:pt x="8929" y="535781"/>
                </a:lnTo>
                <a:lnTo>
                  <a:pt x="8929" y="562570"/>
                </a:lnTo>
                <a:lnTo>
                  <a:pt x="8929" y="589359"/>
                </a:lnTo>
                <a:lnTo>
                  <a:pt x="8929" y="607218"/>
                </a:lnTo>
                <a:lnTo>
                  <a:pt x="8929" y="634007"/>
                </a:lnTo>
                <a:lnTo>
                  <a:pt x="8929" y="651867"/>
                </a:lnTo>
                <a:lnTo>
                  <a:pt x="8929" y="660796"/>
                </a:lnTo>
                <a:lnTo>
                  <a:pt x="17859" y="678656"/>
                </a:lnTo>
                <a:lnTo>
                  <a:pt x="17859" y="687585"/>
                </a:lnTo>
                <a:lnTo>
                  <a:pt x="17859" y="687585"/>
                </a:lnTo>
                <a:lnTo>
                  <a:pt x="17859" y="696515"/>
                </a:lnTo>
                <a:lnTo>
                  <a:pt x="26789" y="696515"/>
                </a:lnTo>
                <a:lnTo>
                  <a:pt x="26789" y="696515"/>
                </a:lnTo>
                <a:lnTo>
                  <a:pt x="26789" y="687585"/>
                </a:lnTo>
                <a:lnTo>
                  <a:pt x="26789" y="687585"/>
                </a:lnTo>
                <a:lnTo>
                  <a:pt x="26789" y="6875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43000" y="2607469"/>
            <a:ext cx="464345" cy="17860"/>
          </a:xfrm>
          <a:custGeom>
            <a:avLst/>
            <a:gdLst/>
            <a:ahLst/>
            <a:cxnLst/>
            <a:rect l="0" t="0" r="0" b="0"/>
            <a:pathLst>
              <a:path w="46434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98227" y="8929"/>
                </a:lnTo>
                <a:lnTo>
                  <a:pt x="133945" y="8929"/>
                </a:lnTo>
                <a:lnTo>
                  <a:pt x="160734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1" y="0"/>
                </a:lnTo>
                <a:lnTo>
                  <a:pt x="303609" y="0"/>
                </a:lnTo>
                <a:lnTo>
                  <a:pt x="339328" y="0"/>
                </a:lnTo>
                <a:lnTo>
                  <a:pt x="366117" y="8929"/>
                </a:lnTo>
                <a:lnTo>
                  <a:pt x="392906" y="8929"/>
                </a:lnTo>
                <a:lnTo>
                  <a:pt x="419695" y="8929"/>
                </a:lnTo>
                <a:lnTo>
                  <a:pt x="437555" y="8929"/>
                </a:lnTo>
                <a:lnTo>
                  <a:pt x="446484" y="8929"/>
                </a:lnTo>
                <a:lnTo>
                  <a:pt x="455414" y="8929"/>
                </a:lnTo>
                <a:lnTo>
                  <a:pt x="464344" y="8929"/>
                </a:lnTo>
                <a:lnTo>
                  <a:pt x="464344" y="8929"/>
                </a:lnTo>
                <a:lnTo>
                  <a:pt x="46434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53766" y="2946797"/>
            <a:ext cx="169664" cy="375047"/>
          </a:xfrm>
          <a:custGeom>
            <a:avLst/>
            <a:gdLst/>
            <a:ahLst/>
            <a:cxnLst/>
            <a:rect l="0" t="0" r="0" b="0"/>
            <a:pathLst>
              <a:path w="169664" h="375047">
                <a:moveTo>
                  <a:pt x="35718" y="35718"/>
                </a:moveTo>
                <a:lnTo>
                  <a:pt x="35718" y="35718"/>
                </a:lnTo>
                <a:lnTo>
                  <a:pt x="35718" y="3571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8929" y="15180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312539"/>
                </a:lnTo>
                <a:lnTo>
                  <a:pt x="0" y="321468"/>
                </a:lnTo>
                <a:lnTo>
                  <a:pt x="0" y="339328"/>
                </a:lnTo>
                <a:lnTo>
                  <a:pt x="0" y="348257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66117"/>
                </a:lnTo>
                <a:lnTo>
                  <a:pt x="0" y="357187"/>
                </a:lnTo>
                <a:lnTo>
                  <a:pt x="0" y="348257"/>
                </a:lnTo>
                <a:lnTo>
                  <a:pt x="8929" y="330398"/>
                </a:lnTo>
                <a:lnTo>
                  <a:pt x="8929" y="312539"/>
                </a:lnTo>
                <a:lnTo>
                  <a:pt x="17859" y="285750"/>
                </a:lnTo>
                <a:lnTo>
                  <a:pt x="17859" y="267890"/>
                </a:lnTo>
                <a:lnTo>
                  <a:pt x="17859" y="241101"/>
                </a:lnTo>
                <a:lnTo>
                  <a:pt x="26789" y="223242"/>
                </a:lnTo>
                <a:lnTo>
                  <a:pt x="26789" y="196453"/>
                </a:lnTo>
                <a:lnTo>
                  <a:pt x="35718" y="178593"/>
                </a:lnTo>
                <a:lnTo>
                  <a:pt x="35718" y="151804"/>
                </a:lnTo>
                <a:lnTo>
                  <a:pt x="35718" y="133945"/>
                </a:lnTo>
                <a:lnTo>
                  <a:pt x="44648" y="107156"/>
                </a:lnTo>
                <a:lnTo>
                  <a:pt x="44648" y="89297"/>
                </a:lnTo>
                <a:lnTo>
                  <a:pt x="53578" y="71437"/>
                </a:lnTo>
                <a:lnTo>
                  <a:pt x="62507" y="53578"/>
                </a:lnTo>
                <a:lnTo>
                  <a:pt x="62507" y="44648"/>
                </a:lnTo>
                <a:lnTo>
                  <a:pt x="71437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4" y="8929"/>
                </a:lnTo>
                <a:lnTo>
                  <a:pt x="151804" y="892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35718"/>
                </a:lnTo>
                <a:lnTo>
                  <a:pt x="169663" y="44648"/>
                </a:lnTo>
                <a:lnTo>
                  <a:pt x="169663" y="44648"/>
                </a:lnTo>
                <a:lnTo>
                  <a:pt x="169663" y="53578"/>
                </a:lnTo>
                <a:lnTo>
                  <a:pt x="169663" y="53578"/>
                </a:lnTo>
                <a:lnTo>
                  <a:pt x="169663" y="62507"/>
                </a:lnTo>
                <a:lnTo>
                  <a:pt x="169663" y="62507"/>
                </a:lnTo>
                <a:lnTo>
                  <a:pt x="169663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41289" y="2964656"/>
            <a:ext cx="294681" cy="205384"/>
          </a:xfrm>
          <a:custGeom>
            <a:avLst/>
            <a:gdLst/>
            <a:ahLst/>
            <a:cxnLst/>
            <a:rect l="0" t="0" r="0" b="0"/>
            <a:pathLst>
              <a:path w="294681" h="205384">
                <a:moveTo>
                  <a:pt x="13394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17859"/>
                </a:lnTo>
                <a:lnTo>
                  <a:pt x="98226" y="26789"/>
                </a:lnTo>
                <a:lnTo>
                  <a:pt x="80367" y="35719"/>
                </a:lnTo>
                <a:lnTo>
                  <a:pt x="71437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26789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8" y="205383"/>
                </a:lnTo>
                <a:lnTo>
                  <a:pt x="62508" y="205383"/>
                </a:lnTo>
                <a:lnTo>
                  <a:pt x="71437" y="196453"/>
                </a:lnTo>
                <a:lnTo>
                  <a:pt x="89297" y="187523"/>
                </a:lnTo>
                <a:lnTo>
                  <a:pt x="98226" y="178594"/>
                </a:lnTo>
                <a:lnTo>
                  <a:pt x="116086" y="160734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51805" y="107156"/>
                </a:lnTo>
                <a:lnTo>
                  <a:pt x="160734" y="89297"/>
                </a:lnTo>
                <a:lnTo>
                  <a:pt x="160734" y="8036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1785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16086" y="53578"/>
                </a:lnTo>
                <a:lnTo>
                  <a:pt x="125015" y="71438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33945" y="125016"/>
                </a:lnTo>
                <a:lnTo>
                  <a:pt x="151805" y="133945"/>
                </a:lnTo>
                <a:lnTo>
                  <a:pt x="160734" y="151805"/>
                </a:lnTo>
                <a:lnTo>
                  <a:pt x="178594" y="160734"/>
                </a:lnTo>
                <a:lnTo>
                  <a:pt x="196453" y="169664"/>
                </a:lnTo>
                <a:lnTo>
                  <a:pt x="214312" y="178594"/>
                </a:lnTo>
                <a:lnTo>
                  <a:pt x="232172" y="178594"/>
                </a:lnTo>
                <a:lnTo>
                  <a:pt x="241101" y="178594"/>
                </a:lnTo>
                <a:lnTo>
                  <a:pt x="258961" y="178594"/>
                </a:lnTo>
                <a:lnTo>
                  <a:pt x="276820" y="178594"/>
                </a:lnTo>
                <a:lnTo>
                  <a:pt x="285750" y="178594"/>
                </a:lnTo>
                <a:lnTo>
                  <a:pt x="294680" y="169664"/>
                </a:lnTo>
                <a:lnTo>
                  <a:pt x="294680" y="169664"/>
                </a:lnTo>
                <a:lnTo>
                  <a:pt x="29468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35969" y="2920008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26789" y="35718"/>
                </a:moveTo>
                <a:lnTo>
                  <a:pt x="26789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2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8929" y="214312"/>
                </a:lnTo>
                <a:lnTo>
                  <a:pt x="8929" y="205382"/>
                </a:lnTo>
                <a:lnTo>
                  <a:pt x="8929" y="196453"/>
                </a:lnTo>
                <a:lnTo>
                  <a:pt x="8929" y="187523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25015"/>
                </a:lnTo>
                <a:lnTo>
                  <a:pt x="8929" y="107156"/>
                </a:lnTo>
                <a:lnTo>
                  <a:pt x="17859" y="89296"/>
                </a:lnTo>
                <a:lnTo>
                  <a:pt x="26789" y="71437"/>
                </a:lnTo>
                <a:lnTo>
                  <a:pt x="35718" y="62507"/>
                </a:lnTo>
                <a:lnTo>
                  <a:pt x="44648" y="53578"/>
                </a:lnTo>
                <a:lnTo>
                  <a:pt x="53578" y="35718"/>
                </a:lnTo>
                <a:lnTo>
                  <a:pt x="53578" y="2678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8929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16085" y="8929"/>
                </a:lnTo>
                <a:lnTo>
                  <a:pt x="125015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4" y="35718"/>
                </a:lnTo>
                <a:lnTo>
                  <a:pt x="160734" y="53578"/>
                </a:lnTo>
                <a:lnTo>
                  <a:pt x="160734" y="62507"/>
                </a:lnTo>
                <a:lnTo>
                  <a:pt x="169664" y="80367"/>
                </a:lnTo>
                <a:lnTo>
                  <a:pt x="169664" y="98226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69664" y="151804"/>
                </a:lnTo>
                <a:lnTo>
                  <a:pt x="169664" y="160734"/>
                </a:lnTo>
                <a:lnTo>
                  <a:pt x="169664" y="178593"/>
                </a:lnTo>
                <a:lnTo>
                  <a:pt x="160734" y="196453"/>
                </a:lnTo>
                <a:lnTo>
                  <a:pt x="160734" y="205382"/>
                </a:lnTo>
                <a:lnTo>
                  <a:pt x="151804" y="214312"/>
                </a:lnTo>
                <a:lnTo>
                  <a:pt x="151804" y="232171"/>
                </a:lnTo>
                <a:lnTo>
                  <a:pt x="151804" y="241101"/>
                </a:lnTo>
                <a:lnTo>
                  <a:pt x="142875" y="250031"/>
                </a:lnTo>
                <a:lnTo>
                  <a:pt x="142875" y="25003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3394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14562" y="2920008"/>
            <a:ext cx="142876" cy="232172"/>
          </a:xfrm>
          <a:custGeom>
            <a:avLst/>
            <a:gdLst/>
            <a:ahLst/>
            <a:cxnLst/>
            <a:rect l="0" t="0" r="0" b="0"/>
            <a:pathLst>
              <a:path w="142876" h="232172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8" y="35718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62507"/>
                </a:lnTo>
                <a:lnTo>
                  <a:pt x="44649" y="71437"/>
                </a:lnTo>
                <a:lnTo>
                  <a:pt x="44649" y="80367"/>
                </a:lnTo>
                <a:lnTo>
                  <a:pt x="53578" y="89296"/>
                </a:lnTo>
                <a:lnTo>
                  <a:pt x="62508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33946" y="187523"/>
                </a:lnTo>
                <a:lnTo>
                  <a:pt x="133946" y="187523"/>
                </a:lnTo>
                <a:lnTo>
                  <a:pt x="133946" y="196453"/>
                </a:lnTo>
                <a:lnTo>
                  <a:pt x="125016" y="205382"/>
                </a:lnTo>
                <a:lnTo>
                  <a:pt x="116086" y="214312"/>
                </a:lnTo>
                <a:lnTo>
                  <a:pt x="107157" y="214312"/>
                </a:lnTo>
                <a:lnTo>
                  <a:pt x="98227" y="223242"/>
                </a:lnTo>
                <a:lnTo>
                  <a:pt x="89297" y="223242"/>
                </a:lnTo>
                <a:lnTo>
                  <a:pt x="80367" y="232171"/>
                </a:lnTo>
                <a:lnTo>
                  <a:pt x="62508" y="232171"/>
                </a:lnTo>
                <a:lnTo>
                  <a:pt x="53578" y="232171"/>
                </a:lnTo>
                <a:lnTo>
                  <a:pt x="44649" y="232171"/>
                </a:lnTo>
                <a:lnTo>
                  <a:pt x="26789" y="232171"/>
                </a:lnTo>
                <a:lnTo>
                  <a:pt x="17860" y="232171"/>
                </a:lnTo>
                <a:lnTo>
                  <a:pt x="893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428875" y="2759273"/>
            <a:ext cx="53579" cy="419697"/>
          </a:xfrm>
          <a:custGeom>
            <a:avLst/>
            <a:gdLst/>
            <a:ahLst/>
            <a:cxnLst/>
            <a:rect l="0" t="0" r="0" b="0"/>
            <a:pathLst>
              <a:path w="53579" h="419697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44648" y="107156"/>
                </a:lnTo>
                <a:lnTo>
                  <a:pt x="44648" y="125016"/>
                </a:lnTo>
                <a:lnTo>
                  <a:pt x="35719" y="151805"/>
                </a:lnTo>
                <a:lnTo>
                  <a:pt x="26789" y="178594"/>
                </a:lnTo>
                <a:lnTo>
                  <a:pt x="26789" y="205383"/>
                </a:lnTo>
                <a:lnTo>
                  <a:pt x="17859" y="232172"/>
                </a:lnTo>
                <a:lnTo>
                  <a:pt x="8929" y="258961"/>
                </a:lnTo>
                <a:lnTo>
                  <a:pt x="8929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401836"/>
                </a:lnTo>
                <a:lnTo>
                  <a:pt x="0" y="410766"/>
                </a:lnTo>
                <a:lnTo>
                  <a:pt x="8929" y="410766"/>
                </a:lnTo>
                <a:lnTo>
                  <a:pt x="8929" y="419696"/>
                </a:lnTo>
                <a:lnTo>
                  <a:pt x="8929" y="419696"/>
                </a:lnTo>
                <a:lnTo>
                  <a:pt x="8929" y="4196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500313" y="2973586"/>
            <a:ext cx="258961" cy="205384"/>
          </a:xfrm>
          <a:custGeom>
            <a:avLst/>
            <a:gdLst/>
            <a:ahLst/>
            <a:cxnLst/>
            <a:rect l="0" t="0" r="0" b="0"/>
            <a:pathLst>
              <a:path w="258961" h="205384">
                <a:moveTo>
                  <a:pt x="125015" y="0"/>
                </a:move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8929"/>
                </a:lnTo>
                <a:lnTo>
                  <a:pt x="89296" y="8929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5"/>
                </a:lnTo>
                <a:lnTo>
                  <a:pt x="17859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71437" y="116086"/>
                </a:lnTo>
                <a:lnTo>
                  <a:pt x="89296" y="116086"/>
                </a:lnTo>
                <a:lnTo>
                  <a:pt x="98226" y="107156"/>
                </a:lnTo>
                <a:lnTo>
                  <a:pt x="116085" y="98226"/>
                </a:lnTo>
                <a:lnTo>
                  <a:pt x="125015" y="8929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51804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8929"/>
                </a:lnTo>
                <a:lnTo>
                  <a:pt x="116085" y="892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5" y="116086"/>
                </a:lnTo>
                <a:lnTo>
                  <a:pt x="116085" y="133945"/>
                </a:lnTo>
                <a:lnTo>
                  <a:pt x="125015" y="151804"/>
                </a:lnTo>
                <a:lnTo>
                  <a:pt x="133945" y="160734"/>
                </a:lnTo>
                <a:lnTo>
                  <a:pt x="151804" y="178593"/>
                </a:lnTo>
                <a:lnTo>
                  <a:pt x="160734" y="187523"/>
                </a:lnTo>
                <a:lnTo>
                  <a:pt x="169664" y="196453"/>
                </a:lnTo>
                <a:lnTo>
                  <a:pt x="187523" y="205383"/>
                </a:lnTo>
                <a:lnTo>
                  <a:pt x="205382" y="205383"/>
                </a:lnTo>
                <a:lnTo>
                  <a:pt x="214312" y="205383"/>
                </a:lnTo>
                <a:lnTo>
                  <a:pt x="223242" y="205383"/>
                </a:lnTo>
                <a:lnTo>
                  <a:pt x="241101" y="196453"/>
                </a:lnTo>
                <a:lnTo>
                  <a:pt x="250031" y="196453"/>
                </a:lnTo>
                <a:lnTo>
                  <a:pt x="258960" y="187523"/>
                </a:lnTo>
                <a:lnTo>
                  <a:pt x="25896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803922" y="2777133"/>
            <a:ext cx="44649" cy="410766"/>
          </a:xfrm>
          <a:custGeom>
            <a:avLst/>
            <a:gdLst/>
            <a:ahLst/>
            <a:cxnLst/>
            <a:rect l="0" t="0" r="0" b="0"/>
            <a:pathLst>
              <a:path w="44649" h="410766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8929" y="214312"/>
                </a:lnTo>
                <a:lnTo>
                  <a:pt x="8929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0" y="312539"/>
                </a:lnTo>
                <a:lnTo>
                  <a:pt x="0" y="339328"/>
                </a:lnTo>
                <a:lnTo>
                  <a:pt x="0" y="357187"/>
                </a:lnTo>
                <a:lnTo>
                  <a:pt x="0" y="375046"/>
                </a:lnTo>
                <a:lnTo>
                  <a:pt x="0" y="383976"/>
                </a:lnTo>
                <a:lnTo>
                  <a:pt x="0" y="401836"/>
                </a:lnTo>
                <a:lnTo>
                  <a:pt x="0" y="401836"/>
                </a:lnTo>
                <a:lnTo>
                  <a:pt x="8929" y="410765"/>
                </a:lnTo>
                <a:lnTo>
                  <a:pt x="8929" y="410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87836" y="2955726"/>
            <a:ext cx="232173" cy="17861"/>
          </a:xfrm>
          <a:custGeom>
            <a:avLst/>
            <a:gdLst/>
            <a:ahLst/>
            <a:cxnLst/>
            <a:rect l="0" t="0" r="0" b="0"/>
            <a:pathLst>
              <a:path w="232173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8930"/>
                </a:lnTo>
                <a:lnTo>
                  <a:pt x="98227" y="893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60734" y="17860"/>
                </a:lnTo>
                <a:lnTo>
                  <a:pt x="178593" y="17860"/>
                </a:lnTo>
                <a:lnTo>
                  <a:pt x="196453" y="17860"/>
                </a:lnTo>
                <a:lnTo>
                  <a:pt x="214312" y="17860"/>
                </a:lnTo>
                <a:lnTo>
                  <a:pt x="223242" y="17860"/>
                </a:lnTo>
                <a:lnTo>
                  <a:pt x="223242" y="8930"/>
                </a:lnTo>
                <a:lnTo>
                  <a:pt x="232172" y="893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928937" y="2982515"/>
            <a:ext cx="44650" cy="142876"/>
          </a:xfrm>
          <a:custGeom>
            <a:avLst/>
            <a:gdLst/>
            <a:ahLst/>
            <a:cxnLst/>
            <a:rect l="0" t="0" r="0" b="0"/>
            <a:pathLst>
              <a:path w="44650" h="14287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53579"/>
                </a:lnTo>
                <a:lnTo>
                  <a:pt x="26789" y="62508"/>
                </a:lnTo>
                <a:lnTo>
                  <a:pt x="26789" y="80368"/>
                </a:lnTo>
                <a:lnTo>
                  <a:pt x="1786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009304" y="2857500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018234" y="2946797"/>
            <a:ext cx="232173" cy="178594"/>
          </a:xfrm>
          <a:custGeom>
            <a:avLst/>
            <a:gdLst/>
            <a:ahLst/>
            <a:cxnLst/>
            <a:rect l="0" t="0" r="0" b="0"/>
            <a:pathLst>
              <a:path w="232173" h="178594">
                <a:moveTo>
                  <a:pt x="142875" y="26789"/>
                </a:moveTo>
                <a:lnTo>
                  <a:pt x="142875" y="2678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2501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53578" y="44648"/>
                </a:lnTo>
                <a:lnTo>
                  <a:pt x="44649" y="53578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51804"/>
                </a:lnTo>
                <a:lnTo>
                  <a:pt x="17860" y="160734"/>
                </a:lnTo>
                <a:lnTo>
                  <a:pt x="26789" y="16073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107156" y="178593"/>
                </a:lnTo>
                <a:lnTo>
                  <a:pt x="125016" y="169664"/>
                </a:lnTo>
                <a:lnTo>
                  <a:pt x="142875" y="169664"/>
                </a:lnTo>
                <a:lnTo>
                  <a:pt x="169664" y="160734"/>
                </a:lnTo>
                <a:lnTo>
                  <a:pt x="187524" y="160734"/>
                </a:lnTo>
                <a:lnTo>
                  <a:pt x="205383" y="151804"/>
                </a:lnTo>
                <a:lnTo>
                  <a:pt x="214313" y="142875"/>
                </a:lnTo>
                <a:lnTo>
                  <a:pt x="223242" y="133945"/>
                </a:lnTo>
                <a:lnTo>
                  <a:pt x="232172" y="116086"/>
                </a:lnTo>
                <a:lnTo>
                  <a:pt x="232172" y="107156"/>
                </a:lnTo>
                <a:lnTo>
                  <a:pt x="232172" y="89297"/>
                </a:lnTo>
                <a:lnTo>
                  <a:pt x="232172" y="71437"/>
                </a:lnTo>
                <a:lnTo>
                  <a:pt x="223242" y="62507"/>
                </a:lnTo>
                <a:lnTo>
                  <a:pt x="214313" y="44648"/>
                </a:lnTo>
                <a:lnTo>
                  <a:pt x="205383" y="35718"/>
                </a:lnTo>
                <a:lnTo>
                  <a:pt x="187524" y="26789"/>
                </a:lnTo>
                <a:lnTo>
                  <a:pt x="178594" y="17859"/>
                </a:lnTo>
                <a:lnTo>
                  <a:pt x="16073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250406" y="2902148"/>
            <a:ext cx="258962" cy="312540"/>
          </a:xfrm>
          <a:custGeom>
            <a:avLst/>
            <a:gdLst/>
            <a:ahLst/>
            <a:cxnLst/>
            <a:rect l="0" t="0" r="0" b="0"/>
            <a:pathLst>
              <a:path w="258962" h="312540">
                <a:moveTo>
                  <a:pt x="125015" y="26789"/>
                </a:move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07156" y="4464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89297"/>
                </a:lnTo>
                <a:lnTo>
                  <a:pt x="71437" y="107156"/>
                </a:lnTo>
                <a:lnTo>
                  <a:pt x="62508" y="125016"/>
                </a:lnTo>
                <a:lnTo>
                  <a:pt x="53578" y="133946"/>
                </a:lnTo>
                <a:lnTo>
                  <a:pt x="35719" y="151805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59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196453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9" y="151805"/>
                </a:lnTo>
                <a:lnTo>
                  <a:pt x="44648" y="125016"/>
                </a:lnTo>
                <a:lnTo>
                  <a:pt x="62508" y="107156"/>
                </a:lnTo>
                <a:lnTo>
                  <a:pt x="71437" y="89297"/>
                </a:lnTo>
                <a:lnTo>
                  <a:pt x="80367" y="80367"/>
                </a:lnTo>
                <a:lnTo>
                  <a:pt x="98226" y="6250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60734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2" y="8930"/>
                </a:lnTo>
                <a:lnTo>
                  <a:pt x="223242" y="17860"/>
                </a:lnTo>
                <a:lnTo>
                  <a:pt x="232172" y="26789"/>
                </a:lnTo>
                <a:lnTo>
                  <a:pt x="241101" y="44649"/>
                </a:lnTo>
                <a:lnTo>
                  <a:pt x="241101" y="62508"/>
                </a:lnTo>
                <a:lnTo>
                  <a:pt x="250031" y="80367"/>
                </a:lnTo>
                <a:lnTo>
                  <a:pt x="250031" y="107156"/>
                </a:lnTo>
                <a:lnTo>
                  <a:pt x="250031" y="133946"/>
                </a:lnTo>
                <a:lnTo>
                  <a:pt x="258961" y="160735"/>
                </a:lnTo>
                <a:lnTo>
                  <a:pt x="250031" y="187524"/>
                </a:lnTo>
                <a:lnTo>
                  <a:pt x="250031" y="205383"/>
                </a:lnTo>
                <a:lnTo>
                  <a:pt x="250031" y="232172"/>
                </a:lnTo>
                <a:lnTo>
                  <a:pt x="241101" y="250031"/>
                </a:lnTo>
                <a:lnTo>
                  <a:pt x="241101" y="267891"/>
                </a:lnTo>
                <a:lnTo>
                  <a:pt x="232172" y="285750"/>
                </a:lnTo>
                <a:lnTo>
                  <a:pt x="232172" y="294680"/>
                </a:lnTo>
                <a:lnTo>
                  <a:pt x="223242" y="312539"/>
                </a:lnTo>
                <a:lnTo>
                  <a:pt x="223242" y="312539"/>
                </a:lnTo>
                <a:lnTo>
                  <a:pt x="223242" y="312539"/>
                </a:lnTo>
                <a:lnTo>
                  <a:pt x="223242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73398" y="1732359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687711" y="1660922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51804"/>
                </a:lnTo>
                <a:lnTo>
                  <a:pt x="8929" y="14287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8" y="62507"/>
                </a:lnTo>
                <a:lnTo>
                  <a:pt x="35718" y="53578"/>
                </a:lnTo>
                <a:lnTo>
                  <a:pt x="35718" y="35718"/>
                </a:lnTo>
                <a:lnTo>
                  <a:pt x="3571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71437" y="71437"/>
                </a:lnTo>
                <a:lnTo>
                  <a:pt x="71437" y="89297"/>
                </a:lnTo>
                <a:lnTo>
                  <a:pt x="71437" y="9822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6" y="151804"/>
                </a:lnTo>
                <a:lnTo>
                  <a:pt x="98226" y="160734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25015" y="160734"/>
                </a:lnTo>
                <a:lnTo>
                  <a:pt x="125015" y="151804"/>
                </a:lnTo>
                <a:lnTo>
                  <a:pt x="125015" y="142875"/>
                </a:lnTo>
                <a:lnTo>
                  <a:pt x="133945" y="125015"/>
                </a:lnTo>
                <a:lnTo>
                  <a:pt x="133945" y="107156"/>
                </a:lnTo>
                <a:lnTo>
                  <a:pt x="142875" y="98226"/>
                </a:lnTo>
                <a:lnTo>
                  <a:pt x="142875" y="80367"/>
                </a:lnTo>
                <a:lnTo>
                  <a:pt x="151804" y="62507"/>
                </a:lnTo>
                <a:lnTo>
                  <a:pt x="151804" y="5357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919883" y="1750219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62507" y="62507"/>
                </a:lnTo>
                <a:lnTo>
                  <a:pt x="71437" y="62507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6" y="44648"/>
                </a:lnTo>
                <a:lnTo>
                  <a:pt x="98226" y="35718"/>
                </a:lnTo>
                <a:lnTo>
                  <a:pt x="98226" y="26789"/>
                </a:lnTo>
                <a:lnTo>
                  <a:pt x="9822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044898" y="1741289"/>
            <a:ext cx="98228" cy="80368"/>
          </a:xfrm>
          <a:custGeom>
            <a:avLst/>
            <a:gdLst/>
            <a:ahLst/>
            <a:cxnLst/>
            <a:rect l="0" t="0" r="0" b="0"/>
            <a:pathLst>
              <a:path w="98228" h="8036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187773" y="1651992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98227"/>
                </a:lnTo>
                <a:lnTo>
                  <a:pt x="1786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250281" y="1794867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277070" y="1750219"/>
            <a:ext cx="116087" cy="89297"/>
          </a:xfrm>
          <a:custGeom>
            <a:avLst/>
            <a:gdLst/>
            <a:ahLst/>
            <a:cxnLst/>
            <a:rect l="0" t="0" r="0" b="0"/>
            <a:pathLst>
              <a:path w="116087" h="89297">
                <a:moveTo>
                  <a:pt x="71438" y="17859"/>
                </a:move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9296"/>
                </a:lnTo>
                <a:lnTo>
                  <a:pt x="71438" y="89296"/>
                </a:lnTo>
                <a:lnTo>
                  <a:pt x="80367" y="89296"/>
                </a:lnTo>
                <a:lnTo>
                  <a:pt x="98227" y="89296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28875" y="1750219"/>
            <a:ext cx="116087" cy="89297"/>
          </a:xfrm>
          <a:custGeom>
            <a:avLst/>
            <a:gdLst/>
            <a:ahLst/>
            <a:cxnLst/>
            <a:rect l="0" t="0" r="0" b="0"/>
            <a:pathLst>
              <a:path w="116087" h="8929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44648" y="89296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7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80680" y="1723429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26790"/>
                </a:lnTo>
                <a:lnTo>
                  <a:pt x="0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80368"/>
                </a:lnTo>
                <a:lnTo>
                  <a:pt x="44648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71437" y="125016"/>
                </a:lnTo>
                <a:lnTo>
                  <a:pt x="71437" y="133946"/>
                </a:lnTo>
                <a:lnTo>
                  <a:pt x="71437" y="142875"/>
                </a:lnTo>
                <a:lnTo>
                  <a:pt x="71437" y="142875"/>
                </a:lnTo>
                <a:lnTo>
                  <a:pt x="71437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44648" y="151805"/>
                </a:lnTo>
                <a:lnTo>
                  <a:pt x="35718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437680" y="3473648"/>
            <a:ext cx="98227" cy="1"/>
          </a:xfrm>
          <a:custGeom>
            <a:avLst/>
            <a:gdLst/>
            <a:ahLst/>
            <a:cxnLst/>
            <a:rect l="0" t="0" r="0" b="0"/>
            <a:pathLst>
              <a:path w="98227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CAIRO~1.SAI\AppData\Local\Temp\17_26GeneExpressSummary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00"/>
            <a:ext cx="38366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CAIRO~1.SAI\AppData\Local\Temp\17_05GeneticCod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633"/>
            <a:ext cx="3447485" cy="39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CAIRO~1.SAI\AppData\Local\Temp\18_03_TrpOper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1950"/>
            <a:ext cx="39567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CAIRO~1.SAI\AppData\Local\Temp\18_04_LacOper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06" y="438150"/>
            <a:ext cx="376978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CAIRO~1.SAI\AppData\Local\Temp\18_10ActivatorAction_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39200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CAIRO~1.SAI\AppData\Local\Temp\18_11_CellSpecTranscrip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150"/>
            <a:ext cx="317711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63</Words>
  <Application>Microsoft Office PowerPoint</Application>
  <PresentationFormat>On-screen Show (16:9)</PresentationFormat>
  <Paragraphs>29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light-gradient</vt:lpstr>
      <vt:lpstr>Review Part 2</vt:lpstr>
      <vt:lpstr>Ecology</vt:lpstr>
      <vt:lpstr>PowerPoint Presentation</vt:lpstr>
      <vt:lpstr>PowerPoint Presentation</vt:lpstr>
      <vt:lpstr>Gene Expression</vt:lpstr>
      <vt:lpstr>PowerPoint Presentation</vt:lpstr>
      <vt:lpstr>Regulation of Gene Expression</vt:lpstr>
      <vt:lpstr>PowerPoint Presentation</vt:lpstr>
      <vt:lpstr>PowerPoint Presentation</vt:lpstr>
      <vt:lpstr>Genetics</vt:lpstr>
      <vt:lpstr>PowerPoint Presentation</vt:lpstr>
      <vt:lpstr>Systems </vt:lpstr>
      <vt:lpstr>PowerPoint Presentation</vt:lpstr>
      <vt:lpstr>PowerPoint Presentation</vt:lpstr>
      <vt:lpstr>Feedback and Communication</vt:lpstr>
      <vt:lpstr>PowerPoint Presentation</vt:lpstr>
      <vt:lpstr>DNA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Part 2</dc:title>
  <dc:creator>Eileen Cairo</dc:creator>
  <cp:lastModifiedBy>Saint Viator</cp:lastModifiedBy>
  <cp:revision>22</cp:revision>
  <dcterms:modified xsi:type="dcterms:W3CDTF">2014-04-29T13:41:08Z</dcterms:modified>
</cp:coreProperties>
</file>