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258" r:id="rId3"/>
    <p:sldId id="257" r:id="rId4"/>
    <p:sldId id="266" r:id="rId5"/>
    <p:sldId id="259" r:id="rId6"/>
    <p:sldId id="263" r:id="rId7"/>
    <p:sldId id="271" r:id="rId8"/>
    <p:sldId id="272" r:id="rId9"/>
    <p:sldId id="270" r:id="rId10"/>
    <p:sldId id="260" r:id="rId11"/>
    <p:sldId id="264" r:id="rId12"/>
    <p:sldId id="261" r:id="rId13"/>
    <p:sldId id="265" r:id="rId14"/>
    <p:sldId id="273" r:id="rId15"/>
    <p:sldId id="262" r:id="rId16"/>
    <p:sldId id="268" r:id="rId17"/>
    <p:sldId id="267" r:id="rId18"/>
    <p:sldId id="274" r:id="rId19"/>
    <p:sldId id="275" r:id="rId20"/>
    <p:sldId id="276" r:id="rId21"/>
    <p:sldId id="279" r:id="rId22"/>
    <p:sldId id="278" r:id="rId23"/>
    <p:sldId id="269" r:id="rId2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08385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SzPct val="100000"/>
              <a:defRPr sz="3000"/>
            </a:lvl1pPr>
            <a:lvl2pPr marL="742950" indent="-133350">
              <a:spcBef>
                <a:spcPts val="480"/>
              </a:spcBef>
              <a:buSzPct val="100000"/>
              <a:defRPr sz="2400"/>
            </a:lvl2pPr>
            <a:lvl3pPr marL="1143000" indent="-76200">
              <a:spcBef>
                <a:spcPts val="480"/>
              </a:spcBef>
              <a:buSzPct val="100000"/>
              <a:defRPr sz="2400"/>
            </a:lvl3pPr>
            <a:lvl4pPr marL="1600200" indent="-114300">
              <a:spcBef>
                <a:spcPts val="360"/>
              </a:spcBef>
              <a:buSzPct val="100000"/>
              <a:defRPr sz="1800"/>
            </a:lvl4pPr>
            <a:lvl5pPr marL="2057400" indent="-114300">
              <a:spcBef>
                <a:spcPts val="360"/>
              </a:spcBef>
              <a:buSzPct val="100000"/>
              <a:defRPr sz="1800"/>
            </a:lvl5pPr>
            <a:lvl6pPr marL="2514600" indent="-114300">
              <a:spcBef>
                <a:spcPts val="360"/>
              </a:spcBef>
              <a:buSzPct val="100000"/>
              <a:defRPr sz="1800"/>
            </a:lvl6pPr>
            <a:lvl7pPr marL="2971800" indent="-114300">
              <a:spcBef>
                <a:spcPts val="360"/>
              </a:spcBef>
              <a:buSzPct val="100000"/>
              <a:defRPr sz="1800"/>
            </a:lvl7pPr>
            <a:lvl8pPr marL="3429000" indent="-114300">
              <a:spcBef>
                <a:spcPts val="360"/>
              </a:spcBef>
              <a:buSzPct val="100000"/>
              <a:defRPr sz="1800"/>
            </a:lvl8pPr>
            <a:lvl9pPr marL="3886200" indent="-114300"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Review Part 2</a:t>
            </a:r>
            <a:endParaRPr lang="en" dirty="0"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Period 1</a:t>
            </a: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437555" y="1187648"/>
            <a:ext cx="178594" cy="17861"/>
          </a:xfrm>
          <a:custGeom>
            <a:avLst/>
            <a:gdLst/>
            <a:ahLst/>
            <a:cxnLst/>
            <a:rect l="0" t="0" r="0" b="0"/>
            <a:pathLst>
              <a:path w="178594" h="17861">
                <a:moveTo>
                  <a:pt x="8929" y="17860"/>
                </a:move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35718" y="17860"/>
                </a:lnTo>
                <a:lnTo>
                  <a:pt x="44648" y="17860"/>
                </a:lnTo>
                <a:lnTo>
                  <a:pt x="53578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98226" y="0"/>
                </a:lnTo>
                <a:lnTo>
                  <a:pt x="107156" y="0"/>
                </a:lnTo>
                <a:lnTo>
                  <a:pt x="125015" y="0"/>
                </a:lnTo>
                <a:lnTo>
                  <a:pt x="133945" y="0"/>
                </a:lnTo>
                <a:lnTo>
                  <a:pt x="151804" y="0"/>
                </a:lnTo>
                <a:lnTo>
                  <a:pt x="169664" y="0"/>
                </a:lnTo>
                <a:lnTo>
                  <a:pt x="178593" y="0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50094" y="1098351"/>
            <a:ext cx="26790" cy="285752"/>
          </a:xfrm>
          <a:custGeom>
            <a:avLst/>
            <a:gdLst/>
            <a:ahLst/>
            <a:cxnLst/>
            <a:rect l="0" t="0" r="0" b="0"/>
            <a:pathLst>
              <a:path w="26790" h="28575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9"/>
                </a:lnTo>
                <a:lnTo>
                  <a:pt x="0" y="71438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42876"/>
                </a:lnTo>
                <a:lnTo>
                  <a:pt x="8929" y="169665"/>
                </a:lnTo>
                <a:lnTo>
                  <a:pt x="17859" y="187524"/>
                </a:lnTo>
                <a:lnTo>
                  <a:pt x="17859" y="214313"/>
                </a:lnTo>
                <a:lnTo>
                  <a:pt x="17859" y="232172"/>
                </a:lnTo>
                <a:lnTo>
                  <a:pt x="17859" y="241102"/>
                </a:lnTo>
                <a:lnTo>
                  <a:pt x="17859" y="258962"/>
                </a:lnTo>
                <a:lnTo>
                  <a:pt x="17859" y="267891"/>
                </a:lnTo>
                <a:lnTo>
                  <a:pt x="17859" y="276821"/>
                </a:lnTo>
                <a:lnTo>
                  <a:pt x="26789" y="285751"/>
                </a:lnTo>
                <a:lnTo>
                  <a:pt x="26789" y="285751"/>
                </a:lnTo>
                <a:lnTo>
                  <a:pt x="26789" y="28575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32234" y="1080492"/>
            <a:ext cx="187525" cy="285751"/>
          </a:xfrm>
          <a:custGeom>
            <a:avLst/>
            <a:gdLst/>
            <a:ahLst/>
            <a:cxnLst/>
            <a:rect l="0" t="0" r="0" b="0"/>
            <a:pathLst>
              <a:path w="187525" h="285751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8930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8930"/>
                </a:lnTo>
                <a:lnTo>
                  <a:pt x="107157" y="17859"/>
                </a:lnTo>
                <a:lnTo>
                  <a:pt x="125016" y="26789"/>
                </a:lnTo>
                <a:lnTo>
                  <a:pt x="142875" y="35719"/>
                </a:lnTo>
                <a:lnTo>
                  <a:pt x="151805" y="53578"/>
                </a:lnTo>
                <a:lnTo>
                  <a:pt x="169664" y="71438"/>
                </a:lnTo>
                <a:lnTo>
                  <a:pt x="178594" y="98227"/>
                </a:lnTo>
                <a:lnTo>
                  <a:pt x="187524" y="116086"/>
                </a:lnTo>
                <a:lnTo>
                  <a:pt x="187524" y="133945"/>
                </a:lnTo>
                <a:lnTo>
                  <a:pt x="187524" y="151805"/>
                </a:lnTo>
                <a:lnTo>
                  <a:pt x="187524" y="178594"/>
                </a:lnTo>
                <a:lnTo>
                  <a:pt x="187524" y="196453"/>
                </a:lnTo>
                <a:lnTo>
                  <a:pt x="178594" y="214313"/>
                </a:lnTo>
                <a:lnTo>
                  <a:pt x="169664" y="232172"/>
                </a:lnTo>
                <a:lnTo>
                  <a:pt x="160735" y="250031"/>
                </a:lnTo>
                <a:lnTo>
                  <a:pt x="142875" y="258961"/>
                </a:lnTo>
                <a:lnTo>
                  <a:pt x="133946" y="267891"/>
                </a:lnTo>
                <a:lnTo>
                  <a:pt x="116086" y="276821"/>
                </a:lnTo>
                <a:lnTo>
                  <a:pt x="98227" y="285750"/>
                </a:lnTo>
                <a:lnTo>
                  <a:pt x="80368" y="285750"/>
                </a:lnTo>
                <a:lnTo>
                  <a:pt x="71438" y="285750"/>
                </a:lnTo>
                <a:lnTo>
                  <a:pt x="53578" y="285750"/>
                </a:lnTo>
                <a:lnTo>
                  <a:pt x="44649" y="285750"/>
                </a:lnTo>
                <a:lnTo>
                  <a:pt x="44649" y="285750"/>
                </a:lnTo>
                <a:lnTo>
                  <a:pt x="35719" y="285750"/>
                </a:lnTo>
                <a:lnTo>
                  <a:pt x="35719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964406" y="1151930"/>
            <a:ext cx="437556" cy="214313"/>
          </a:xfrm>
          <a:custGeom>
            <a:avLst/>
            <a:gdLst/>
            <a:ahLst/>
            <a:cxnLst/>
            <a:rect l="0" t="0" r="0" b="0"/>
            <a:pathLst>
              <a:path w="437556" h="214313">
                <a:moveTo>
                  <a:pt x="17860" y="80367"/>
                </a:moveTo>
                <a:lnTo>
                  <a:pt x="1786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33945"/>
                </a:lnTo>
                <a:lnTo>
                  <a:pt x="8930" y="151804"/>
                </a:lnTo>
                <a:lnTo>
                  <a:pt x="17860" y="169664"/>
                </a:lnTo>
                <a:lnTo>
                  <a:pt x="17860" y="178593"/>
                </a:lnTo>
                <a:lnTo>
                  <a:pt x="26789" y="187523"/>
                </a:lnTo>
                <a:lnTo>
                  <a:pt x="35719" y="196453"/>
                </a:lnTo>
                <a:lnTo>
                  <a:pt x="44649" y="205383"/>
                </a:lnTo>
                <a:lnTo>
                  <a:pt x="62508" y="205383"/>
                </a:lnTo>
                <a:lnTo>
                  <a:pt x="71438" y="205383"/>
                </a:lnTo>
                <a:lnTo>
                  <a:pt x="80367" y="196453"/>
                </a:lnTo>
                <a:lnTo>
                  <a:pt x="98227" y="187523"/>
                </a:lnTo>
                <a:lnTo>
                  <a:pt x="107156" y="169664"/>
                </a:lnTo>
                <a:lnTo>
                  <a:pt x="125016" y="160734"/>
                </a:lnTo>
                <a:lnTo>
                  <a:pt x="125016" y="142875"/>
                </a:lnTo>
                <a:lnTo>
                  <a:pt x="133945" y="116086"/>
                </a:lnTo>
                <a:lnTo>
                  <a:pt x="142875" y="98226"/>
                </a:lnTo>
                <a:lnTo>
                  <a:pt x="142875" y="80367"/>
                </a:lnTo>
                <a:lnTo>
                  <a:pt x="142875" y="62507"/>
                </a:lnTo>
                <a:lnTo>
                  <a:pt x="133945" y="53578"/>
                </a:lnTo>
                <a:lnTo>
                  <a:pt x="116086" y="44648"/>
                </a:lnTo>
                <a:lnTo>
                  <a:pt x="107156" y="44648"/>
                </a:lnTo>
                <a:lnTo>
                  <a:pt x="89297" y="44648"/>
                </a:lnTo>
                <a:lnTo>
                  <a:pt x="62508" y="44648"/>
                </a:lnTo>
                <a:lnTo>
                  <a:pt x="53578" y="53578"/>
                </a:lnTo>
                <a:lnTo>
                  <a:pt x="35719" y="53578"/>
                </a:lnTo>
                <a:lnTo>
                  <a:pt x="17860" y="62507"/>
                </a:lnTo>
                <a:lnTo>
                  <a:pt x="893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26789" y="71437"/>
                </a:lnTo>
                <a:lnTo>
                  <a:pt x="35719" y="71437"/>
                </a:lnTo>
                <a:lnTo>
                  <a:pt x="53578" y="62507"/>
                </a:lnTo>
                <a:lnTo>
                  <a:pt x="71438" y="53578"/>
                </a:lnTo>
                <a:lnTo>
                  <a:pt x="89297" y="44648"/>
                </a:lnTo>
                <a:lnTo>
                  <a:pt x="107156" y="44648"/>
                </a:lnTo>
                <a:lnTo>
                  <a:pt x="133945" y="44648"/>
                </a:lnTo>
                <a:lnTo>
                  <a:pt x="151805" y="53578"/>
                </a:lnTo>
                <a:lnTo>
                  <a:pt x="169664" y="62507"/>
                </a:lnTo>
                <a:lnTo>
                  <a:pt x="178594" y="71437"/>
                </a:lnTo>
                <a:lnTo>
                  <a:pt x="187524" y="89297"/>
                </a:lnTo>
                <a:lnTo>
                  <a:pt x="196453" y="107156"/>
                </a:lnTo>
                <a:lnTo>
                  <a:pt x="196453" y="125015"/>
                </a:lnTo>
                <a:lnTo>
                  <a:pt x="205383" y="142875"/>
                </a:lnTo>
                <a:lnTo>
                  <a:pt x="205383" y="151804"/>
                </a:lnTo>
                <a:lnTo>
                  <a:pt x="205383" y="169664"/>
                </a:lnTo>
                <a:lnTo>
                  <a:pt x="205383" y="178593"/>
                </a:lnTo>
                <a:lnTo>
                  <a:pt x="205383" y="178593"/>
                </a:lnTo>
                <a:lnTo>
                  <a:pt x="205383" y="187523"/>
                </a:lnTo>
                <a:lnTo>
                  <a:pt x="205383" y="187523"/>
                </a:lnTo>
                <a:lnTo>
                  <a:pt x="205383" y="187523"/>
                </a:lnTo>
                <a:lnTo>
                  <a:pt x="205383" y="178593"/>
                </a:lnTo>
                <a:lnTo>
                  <a:pt x="205383" y="178593"/>
                </a:lnTo>
                <a:lnTo>
                  <a:pt x="205383" y="160734"/>
                </a:lnTo>
                <a:lnTo>
                  <a:pt x="205383" y="142875"/>
                </a:lnTo>
                <a:lnTo>
                  <a:pt x="205383" y="125015"/>
                </a:lnTo>
                <a:lnTo>
                  <a:pt x="205383" y="107156"/>
                </a:lnTo>
                <a:lnTo>
                  <a:pt x="214313" y="80367"/>
                </a:lnTo>
                <a:lnTo>
                  <a:pt x="214313" y="53578"/>
                </a:lnTo>
                <a:lnTo>
                  <a:pt x="223242" y="35718"/>
                </a:lnTo>
                <a:lnTo>
                  <a:pt x="232172" y="26789"/>
                </a:lnTo>
                <a:lnTo>
                  <a:pt x="241102" y="8929"/>
                </a:lnTo>
                <a:lnTo>
                  <a:pt x="241102" y="0"/>
                </a:lnTo>
                <a:lnTo>
                  <a:pt x="250031" y="0"/>
                </a:lnTo>
                <a:lnTo>
                  <a:pt x="258961" y="8929"/>
                </a:lnTo>
                <a:lnTo>
                  <a:pt x="267891" y="17859"/>
                </a:lnTo>
                <a:lnTo>
                  <a:pt x="276821" y="26789"/>
                </a:lnTo>
                <a:lnTo>
                  <a:pt x="285750" y="44648"/>
                </a:lnTo>
                <a:lnTo>
                  <a:pt x="285750" y="62507"/>
                </a:lnTo>
                <a:lnTo>
                  <a:pt x="294680" y="89297"/>
                </a:lnTo>
                <a:lnTo>
                  <a:pt x="294680" y="107156"/>
                </a:lnTo>
                <a:lnTo>
                  <a:pt x="294680" y="125015"/>
                </a:lnTo>
                <a:lnTo>
                  <a:pt x="285750" y="142875"/>
                </a:lnTo>
                <a:lnTo>
                  <a:pt x="285750" y="151804"/>
                </a:lnTo>
                <a:lnTo>
                  <a:pt x="285750" y="160734"/>
                </a:lnTo>
                <a:lnTo>
                  <a:pt x="285750" y="169664"/>
                </a:lnTo>
                <a:lnTo>
                  <a:pt x="285750" y="178593"/>
                </a:lnTo>
                <a:lnTo>
                  <a:pt x="285750" y="178593"/>
                </a:lnTo>
                <a:lnTo>
                  <a:pt x="285750" y="178593"/>
                </a:lnTo>
                <a:lnTo>
                  <a:pt x="285750" y="178593"/>
                </a:lnTo>
                <a:lnTo>
                  <a:pt x="285750" y="169664"/>
                </a:lnTo>
                <a:lnTo>
                  <a:pt x="285750" y="151804"/>
                </a:lnTo>
                <a:lnTo>
                  <a:pt x="285750" y="133945"/>
                </a:lnTo>
                <a:lnTo>
                  <a:pt x="294680" y="116086"/>
                </a:lnTo>
                <a:lnTo>
                  <a:pt x="303610" y="89297"/>
                </a:lnTo>
                <a:lnTo>
                  <a:pt x="312539" y="71437"/>
                </a:lnTo>
                <a:lnTo>
                  <a:pt x="321469" y="53578"/>
                </a:lnTo>
                <a:lnTo>
                  <a:pt x="330399" y="35718"/>
                </a:lnTo>
                <a:lnTo>
                  <a:pt x="339328" y="26789"/>
                </a:lnTo>
                <a:lnTo>
                  <a:pt x="348258" y="17859"/>
                </a:lnTo>
                <a:lnTo>
                  <a:pt x="357188" y="8929"/>
                </a:lnTo>
                <a:lnTo>
                  <a:pt x="357188" y="17859"/>
                </a:lnTo>
                <a:lnTo>
                  <a:pt x="366117" y="17859"/>
                </a:lnTo>
                <a:lnTo>
                  <a:pt x="375047" y="26789"/>
                </a:lnTo>
                <a:lnTo>
                  <a:pt x="375047" y="44648"/>
                </a:lnTo>
                <a:lnTo>
                  <a:pt x="383977" y="62507"/>
                </a:lnTo>
                <a:lnTo>
                  <a:pt x="383977" y="89297"/>
                </a:lnTo>
                <a:lnTo>
                  <a:pt x="383977" y="107156"/>
                </a:lnTo>
                <a:lnTo>
                  <a:pt x="383977" y="133945"/>
                </a:lnTo>
                <a:lnTo>
                  <a:pt x="383977" y="151804"/>
                </a:lnTo>
                <a:lnTo>
                  <a:pt x="383977" y="169664"/>
                </a:lnTo>
                <a:lnTo>
                  <a:pt x="383977" y="178593"/>
                </a:lnTo>
                <a:lnTo>
                  <a:pt x="392907" y="187523"/>
                </a:lnTo>
                <a:lnTo>
                  <a:pt x="392907" y="196453"/>
                </a:lnTo>
                <a:lnTo>
                  <a:pt x="401836" y="205383"/>
                </a:lnTo>
                <a:lnTo>
                  <a:pt x="410766" y="214312"/>
                </a:lnTo>
                <a:lnTo>
                  <a:pt x="419696" y="214312"/>
                </a:lnTo>
                <a:lnTo>
                  <a:pt x="428625" y="214312"/>
                </a:lnTo>
                <a:lnTo>
                  <a:pt x="437555" y="214312"/>
                </a:lnTo>
                <a:lnTo>
                  <a:pt x="437555" y="214312"/>
                </a:lnTo>
                <a:lnTo>
                  <a:pt x="437555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37680" y="1196578"/>
            <a:ext cx="35719" cy="142876"/>
          </a:xfrm>
          <a:custGeom>
            <a:avLst/>
            <a:gdLst/>
            <a:ahLst/>
            <a:cxnLst/>
            <a:rect l="0" t="0" r="0" b="0"/>
            <a:pathLst>
              <a:path w="35719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9"/>
                </a:lnTo>
                <a:lnTo>
                  <a:pt x="8929" y="62508"/>
                </a:lnTo>
                <a:lnTo>
                  <a:pt x="8929" y="80367"/>
                </a:lnTo>
                <a:lnTo>
                  <a:pt x="17859" y="89297"/>
                </a:lnTo>
                <a:lnTo>
                  <a:pt x="17859" y="107156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33945"/>
                </a:lnTo>
                <a:lnTo>
                  <a:pt x="26789" y="142875"/>
                </a:lnTo>
                <a:lnTo>
                  <a:pt x="35718" y="142875"/>
                </a:lnTo>
                <a:lnTo>
                  <a:pt x="35718" y="142875"/>
                </a:lnTo>
                <a:lnTo>
                  <a:pt x="35718" y="142875"/>
                </a:lnTo>
                <a:lnTo>
                  <a:pt x="35718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410891" y="1089422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518047" y="1151930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0" y="53578"/>
                </a:moveTo>
                <a:lnTo>
                  <a:pt x="0" y="53578"/>
                </a:lnTo>
                <a:lnTo>
                  <a:pt x="8929" y="62507"/>
                </a:lnTo>
                <a:lnTo>
                  <a:pt x="8929" y="80367"/>
                </a:lnTo>
                <a:lnTo>
                  <a:pt x="17859" y="98226"/>
                </a:lnTo>
                <a:lnTo>
                  <a:pt x="17859" y="116086"/>
                </a:lnTo>
                <a:lnTo>
                  <a:pt x="26789" y="133945"/>
                </a:lnTo>
                <a:lnTo>
                  <a:pt x="35719" y="151804"/>
                </a:lnTo>
                <a:lnTo>
                  <a:pt x="35719" y="160734"/>
                </a:lnTo>
                <a:lnTo>
                  <a:pt x="44648" y="178593"/>
                </a:lnTo>
                <a:lnTo>
                  <a:pt x="44648" y="178593"/>
                </a:lnTo>
                <a:lnTo>
                  <a:pt x="44648" y="187523"/>
                </a:lnTo>
                <a:lnTo>
                  <a:pt x="44648" y="187523"/>
                </a:lnTo>
                <a:lnTo>
                  <a:pt x="44648" y="187523"/>
                </a:lnTo>
                <a:lnTo>
                  <a:pt x="44648" y="187523"/>
                </a:lnTo>
                <a:lnTo>
                  <a:pt x="44648" y="178593"/>
                </a:lnTo>
                <a:lnTo>
                  <a:pt x="44648" y="169664"/>
                </a:lnTo>
                <a:lnTo>
                  <a:pt x="44648" y="151804"/>
                </a:lnTo>
                <a:lnTo>
                  <a:pt x="44648" y="133945"/>
                </a:lnTo>
                <a:lnTo>
                  <a:pt x="44648" y="107156"/>
                </a:lnTo>
                <a:lnTo>
                  <a:pt x="53578" y="80367"/>
                </a:lnTo>
                <a:lnTo>
                  <a:pt x="53578" y="53578"/>
                </a:lnTo>
                <a:lnTo>
                  <a:pt x="62508" y="26789"/>
                </a:lnTo>
                <a:lnTo>
                  <a:pt x="62508" y="8929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98226" y="8929"/>
                </a:lnTo>
                <a:lnTo>
                  <a:pt x="107156" y="26789"/>
                </a:lnTo>
                <a:lnTo>
                  <a:pt x="116086" y="44648"/>
                </a:lnTo>
                <a:lnTo>
                  <a:pt x="125015" y="71437"/>
                </a:lnTo>
                <a:lnTo>
                  <a:pt x="125015" y="89297"/>
                </a:lnTo>
                <a:lnTo>
                  <a:pt x="125015" y="116086"/>
                </a:lnTo>
                <a:lnTo>
                  <a:pt x="125015" y="133945"/>
                </a:lnTo>
                <a:lnTo>
                  <a:pt x="125015" y="151804"/>
                </a:lnTo>
                <a:lnTo>
                  <a:pt x="133945" y="160734"/>
                </a:lnTo>
                <a:lnTo>
                  <a:pt x="133945" y="178593"/>
                </a:lnTo>
                <a:lnTo>
                  <a:pt x="133945" y="187523"/>
                </a:lnTo>
                <a:lnTo>
                  <a:pt x="133945" y="187523"/>
                </a:lnTo>
                <a:lnTo>
                  <a:pt x="142875" y="196453"/>
                </a:lnTo>
                <a:lnTo>
                  <a:pt x="142875" y="196453"/>
                </a:lnTo>
                <a:lnTo>
                  <a:pt x="142875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7711" y="1178719"/>
            <a:ext cx="178594" cy="160735"/>
          </a:xfrm>
          <a:custGeom>
            <a:avLst/>
            <a:gdLst/>
            <a:ahLst/>
            <a:cxnLst/>
            <a:rect l="0" t="0" r="0" b="0"/>
            <a:pathLst>
              <a:path w="178594" h="160735">
                <a:moveTo>
                  <a:pt x="107156" y="0"/>
                </a:move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26789" y="35718"/>
                </a:lnTo>
                <a:lnTo>
                  <a:pt x="17859" y="53578"/>
                </a:lnTo>
                <a:lnTo>
                  <a:pt x="8929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8929" y="142875"/>
                </a:lnTo>
                <a:lnTo>
                  <a:pt x="17859" y="151804"/>
                </a:lnTo>
                <a:lnTo>
                  <a:pt x="26789" y="160734"/>
                </a:lnTo>
                <a:lnTo>
                  <a:pt x="35718" y="160734"/>
                </a:lnTo>
                <a:lnTo>
                  <a:pt x="44648" y="160734"/>
                </a:lnTo>
                <a:lnTo>
                  <a:pt x="53578" y="151804"/>
                </a:lnTo>
                <a:lnTo>
                  <a:pt x="62508" y="142875"/>
                </a:lnTo>
                <a:lnTo>
                  <a:pt x="80367" y="133945"/>
                </a:lnTo>
                <a:lnTo>
                  <a:pt x="89297" y="116086"/>
                </a:lnTo>
                <a:lnTo>
                  <a:pt x="98226" y="98226"/>
                </a:lnTo>
                <a:lnTo>
                  <a:pt x="107156" y="80367"/>
                </a:lnTo>
                <a:lnTo>
                  <a:pt x="107156" y="53578"/>
                </a:lnTo>
                <a:lnTo>
                  <a:pt x="116086" y="35718"/>
                </a:lnTo>
                <a:lnTo>
                  <a:pt x="116086" y="26789"/>
                </a:lnTo>
                <a:lnTo>
                  <a:pt x="107156" y="8929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8929"/>
                </a:lnTo>
                <a:lnTo>
                  <a:pt x="98226" y="26789"/>
                </a:lnTo>
                <a:lnTo>
                  <a:pt x="107156" y="44648"/>
                </a:lnTo>
                <a:lnTo>
                  <a:pt x="107156" y="62508"/>
                </a:lnTo>
                <a:lnTo>
                  <a:pt x="107156" y="89297"/>
                </a:lnTo>
                <a:lnTo>
                  <a:pt x="107156" y="107156"/>
                </a:lnTo>
                <a:lnTo>
                  <a:pt x="116086" y="125015"/>
                </a:lnTo>
                <a:lnTo>
                  <a:pt x="125015" y="133945"/>
                </a:lnTo>
                <a:lnTo>
                  <a:pt x="133945" y="142875"/>
                </a:lnTo>
                <a:lnTo>
                  <a:pt x="133945" y="151804"/>
                </a:lnTo>
                <a:lnTo>
                  <a:pt x="142875" y="160734"/>
                </a:lnTo>
                <a:lnTo>
                  <a:pt x="151804" y="160734"/>
                </a:lnTo>
                <a:lnTo>
                  <a:pt x="160734" y="160734"/>
                </a:lnTo>
                <a:lnTo>
                  <a:pt x="160734" y="160734"/>
                </a:lnTo>
                <a:lnTo>
                  <a:pt x="169664" y="151804"/>
                </a:lnTo>
                <a:lnTo>
                  <a:pt x="178593" y="133945"/>
                </a:lnTo>
                <a:lnTo>
                  <a:pt x="178593" y="133945"/>
                </a:lnTo>
                <a:lnTo>
                  <a:pt x="178593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893094" y="1160859"/>
            <a:ext cx="125016" cy="196455"/>
          </a:xfrm>
          <a:custGeom>
            <a:avLst/>
            <a:gdLst/>
            <a:ahLst/>
            <a:cxnLst/>
            <a:rect l="0" t="0" r="0" b="0"/>
            <a:pathLst>
              <a:path w="125016" h="196455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89297"/>
                </a:lnTo>
                <a:lnTo>
                  <a:pt x="8929" y="107157"/>
                </a:lnTo>
                <a:lnTo>
                  <a:pt x="17859" y="125016"/>
                </a:lnTo>
                <a:lnTo>
                  <a:pt x="17859" y="151805"/>
                </a:lnTo>
                <a:lnTo>
                  <a:pt x="17859" y="160735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8929" y="178594"/>
                </a:lnTo>
                <a:lnTo>
                  <a:pt x="17859" y="178594"/>
                </a:lnTo>
                <a:lnTo>
                  <a:pt x="17859" y="169664"/>
                </a:lnTo>
                <a:lnTo>
                  <a:pt x="17859" y="151805"/>
                </a:lnTo>
                <a:lnTo>
                  <a:pt x="26789" y="133946"/>
                </a:lnTo>
                <a:lnTo>
                  <a:pt x="26789" y="107157"/>
                </a:lnTo>
                <a:lnTo>
                  <a:pt x="35718" y="80368"/>
                </a:lnTo>
                <a:lnTo>
                  <a:pt x="44648" y="53578"/>
                </a:lnTo>
                <a:lnTo>
                  <a:pt x="53578" y="26789"/>
                </a:lnTo>
                <a:lnTo>
                  <a:pt x="62507" y="8930"/>
                </a:lnTo>
                <a:lnTo>
                  <a:pt x="71437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89296" y="26789"/>
                </a:lnTo>
                <a:lnTo>
                  <a:pt x="98226" y="44649"/>
                </a:lnTo>
                <a:lnTo>
                  <a:pt x="107156" y="62508"/>
                </a:lnTo>
                <a:lnTo>
                  <a:pt x="107156" y="80368"/>
                </a:lnTo>
                <a:lnTo>
                  <a:pt x="116085" y="98227"/>
                </a:lnTo>
                <a:lnTo>
                  <a:pt x="116085" y="125016"/>
                </a:lnTo>
                <a:lnTo>
                  <a:pt x="116085" y="142875"/>
                </a:lnTo>
                <a:lnTo>
                  <a:pt x="116085" y="151805"/>
                </a:lnTo>
                <a:lnTo>
                  <a:pt x="116085" y="169664"/>
                </a:lnTo>
                <a:lnTo>
                  <a:pt x="116085" y="178594"/>
                </a:lnTo>
                <a:lnTo>
                  <a:pt x="116085" y="187524"/>
                </a:lnTo>
                <a:lnTo>
                  <a:pt x="116085" y="196454"/>
                </a:lnTo>
                <a:lnTo>
                  <a:pt x="125015" y="196454"/>
                </a:lnTo>
                <a:lnTo>
                  <a:pt x="125015" y="196454"/>
                </a:lnTo>
                <a:lnTo>
                  <a:pt x="125015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071687" y="1053703"/>
            <a:ext cx="62509" cy="267892"/>
          </a:xfrm>
          <a:custGeom>
            <a:avLst/>
            <a:gdLst/>
            <a:ahLst/>
            <a:cxnLst/>
            <a:rect l="0" t="0" r="0" b="0"/>
            <a:pathLst>
              <a:path w="62509" h="267892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17860" y="53578"/>
                </a:lnTo>
                <a:lnTo>
                  <a:pt x="17860" y="80367"/>
                </a:lnTo>
                <a:lnTo>
                  <a:pt x="26789" y="116086"/>
                </a:lnTo>
                <a:lnTo>
                  <a:pt x="35719" y="142875"/>
                </a:lnTo>
                <a:lnTo>
                  <a:pt x="44649" y="169664"/>
                </a:lnTo>
                <a:lnTo>
                  <a:pt x="44649" y="196453"/>
                </a:lnTo>
                <a:lnTo>
                  <a:pt x="53578" y="214313"/>
                </a:lnTo>
                <a:lnTo>
                  <a:pt x="53578" y="232172"/>
                </a:lnTo>
                <a:lnTo>
                  <a:pt x="53578" y="241102"/>
                </a:lnTo>
                <a:lnTo>
                  <a:pt x="62508" y="258961"/>
                </a:lnTo>
                <a:lnTo>
                  <a:pt x="62508" y="258961"/>
                </a:lnTo>
                <a:lnTo>
                  <a:pt x="62508" y="267891"/>
                </a:lnTo>
                <a:lnTo>
                  <a:pt x="62508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053828" y="1187648"/>
            <a:ext cx="151806" cy="26790"/>
          </a:xfrm>
          <a:custGeom>
            <a:avLst/>
            <a:gdLst/>
            <a:ahLst/>
            <a:cxnLst/>
            <a:rect l="0" t="0" r="0" b="0"/>
            <a:pathLst>
              <a:path w="151806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17860"/>
                </a:lnTo>
                <a:lnTo>
                  <a:pt x="26789" y="17860"/>
                </a:lnTo>
                <a:lnTo>
                  <a:pt x="44648" y="17860"/>
                </a:lnTo>
                <a:lnTo>
                  <a:pt x="71437" y="8930"/>
                </a:lnTo>
                <a:lnTo>
                  <a:pt x="98226" y="8930"/>
                </a:lnTo>
                <a:lnTo>
                  <a:pt x="116086" y="893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94929" y="982266"/>
            <a:ext cx="178595" cy="589360"/>
          </a:xfrm>
          <a:custGeom>
            <a:avLst/>
            <a:gdLst/>
            <a:ahLst/>
            <a:cxnLst/>
            <a:rect l="0" t="0" r="0" b="0"/>
            <a:pathLst>
              <a:path w="178595" h="589360">
                <a:moveTo>
                  <a:pt x="178594" y="0"/>
                </a:moveTo>
                <a:lnTo>
                  <a:pt x="178594" y="0"/>
                </a:lnTo>
                <a:lnTo>
                  <a:pt x="178594" y="8929"/>
                </a:lnTo>
                <a:lnTo>
                  <a:pt x="169665" y="17859"/>
                </a:lnTo>
                <a:lnTo>
                  <a:pt x="169665" y="35718"/>
                </a:lnTo>
                <a:lnTo>
                  <a:pt x="160735" y="62507"/>
                </a:lnTo>
                <a:lnTo>
                  <a:pt x="160735" y="98226"/>
                </a:lnTo>
                <a:lnTo>
                  <a:pt x="151805" y="133945"/>
                </a:lnTo>
                <a:lnTo>
                  <a:pt x="142875" y="169664"/>
                </a:lnTo>
                <a:lnTo>
                  <a:pt x="133946" y="205382"/>
                </a:lnTo>
                <a:lnTo>
                  <a:pt x="125016" y="241101"/>
                </a:lnTo>
                <a:lnTo>
                  <a:pt x="116086" y="267890"/>
                </a:lnTo>
                <a:lnTo>
                  <a:pt x="98227" y="303609"/>
                </a:lnTo>
                <a:lnTo>
                  <a:pt x="89297" y="330398"/>
                </a:lnTo>
                <a:lnTo>
                  <a:pt x="80368" y="366117"/>
                </a:lnTo>
                <a:lnTo>
                  <a:pt x="62508" y="401836"/>
                </a:lnTo>
                <a:lnTo>
                  <a:pt x="53579" y="437554"/>
                </a:lnTo>
                <a:lnTo>
                  <a:pt x="35719" y="464343"/>
                </a:lnTo>
                <a:lnTo>
                  <a:pt x="26790" y="500062"/>
                </a:lnTo>
                <a:lnTo>
                  <a:pt x="17860" y="526851"/>
                </a:lnTo>
                <a:lnTo>
                  <a:pt x="8930" y="553640"/>
                </a:lnTo>
                <a:lnTo>
                  <a:pt x="0" y="571500"/>
                </a:lnTo>
                <a:lnTo>
                  <a:pt x="0" y="589359"/>
                </a:lnTo>
                <a:lnTo>
                  <a:pt x="0" y="5893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661047" y="1116211"/>
            <a:ext cx="8931" cy="267892"/>
          </a:xfrm>
          <a:custGeom>
            <a:avLst/>
            <a:gdLst/>
            <a:ahLst/>
            <a:cxnLst/>
            <a:rect l="0" t="0" r="0" b="0"/>
            <a:pathLst>
              <a:path w="8931" h="267892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8930" y="178594"/>
                </a:lnTo>
                <a:lnTo>
                  <a:pt x="8930" y="205383"/>
                </a:lnTo>
                <a:lnTo>
                  <a:pt x="0" y="223242"/>
                </a:lnTo>
                <a:lnTo>
                  <a:pt x="0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0" y="258961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616398" y="991195"/>
            <a:ext cx="401837" cy="366119"/>
          </a:xfrm>
          <a:custGeom>
            <a:avLst/>
            <a:gdLst/>
            <a:ahLst/>
            <a:cxnLst/>
            <a:rect l="0" t="0" r="0" b="0"/>
            <a:pathLst>
              <a:path w="401837" h="366119">
                <a:moveTo>
                  <a:pt x="8930" y="98227"/>
                </a:moveTo>
                <a:lnTo>
                  <a:pt x="8930" y="98227"/>
                </a:lnTo>
                <a:lnTo>
                  <a:pt x="8930" y="89297"/>
                </a:lnTo>
                <a:lnTo>
                  <a:pt x="0" y="80367"/>
                </a:lnTo>
                <a:lnTo>
                  <a:pt x="0" y="71438"/>
                </a:lnTo>
                <a:lnTo>
                  <a:pt x="8930" y="62508"/>
                </a:lnTo>
                <a:lnTo>
                  <a:pt x="17860" y="53578"/>
                </a:lnTo>
                <a:lnTo>
                  <a:pt x="35719" y="35719"/>
                </a:lnTo>
                <a:lnTo>
                  <a:pt x="53579" y="26789"/>
                </a:lnTo>
                <a:lnTo>
                  <a:pt x="71438" y="8930"/>
                </a:lnTo>
                <a:lnTo>
                  <a:pt x="98227" y="0"/>
                </a:lnTo>
                <a:lnTo>
                  <a:pt x="116086" y="0"/>
                </a:lnTo>
                <a:lnTo>
                  <a:pt x="133946" y="0"/>
                </a:lnTo>
                <a:lnTo>
                  <a:pt x="151805" y="0"/>
                </a:lnTo>
                <a:lnTo>
                  <a:pt x="160735" y="8930"/>
                </a:lnTo>
                <a:lnTo>
                  <a:pt x="169665" y="26789"/>
                </a:lnTo>
                <a:lnTo>
                  <a:pt x="178594" y="44649"/>
                </a:lnTo>
                <a:lnTo>
                  <a:pt x="178594" y="71438"/>
                </a:lnTo>
                <a:lnTo>
                  <a:pt x="178594" y="89297"/>
                </a:lnTo>
                <a:lnTo>
                  <a:pt x="169665" y="116086"/>
                </a:lnTo>
                <a:lnTo>
                  <a:pt x="160735" y="142875"/>
                </a:lnTo>
                <a:lnTo>
                  <a:pt x="151805" y="160735"/>
                </a:lnTo>
                <a:lnTo>
                  <a:pt x="142875" y="187524"/>
                </a:lnTo>
                <a:lnTo>
                  <a:pt x="133946" y="196453"/>
                </a:lnTo>
                <a:lnTo>
                  <a:pt x="116086" y="214313"/>
                </a:lnTo>
                <a:lnTo>
                  <a:pt x="98227" y="223242"/>
                </a:lnTo>
                <a:lnTo>
                  <a:pt x="89297" y="232172"/>
                </a:lnTo>
                <a:lnTo>
                  <a:pt x="80368" y="232172"/>
                </a:lnTo>
                <a:lnTo>
                  <a:pt x="80368" y="241102"/>
                </a:lnTo>
                <a:lnTo>
                  <a:pt x="80368" y="241102"/>
                </a:lnTo>
                <a:lnTo>
                  <a:pt x="80368" y="241102"/>
                </a:lnTo>
                <a:lnTo>
                  <a:pt x="80368" y="232172"/>
                </a:lnTo>
                <a:lnTo>
                  <a:pt x="89297" y="232172"/>
                </a:lnTo>
                <a:lnTo>
                  <a:pt x="98227" y="223242"/>
                </a:lnTo>
                <a:lnTo>
                  <a:pt x="107157" y="223242"/>
                </a:lnTo>
                <a:lnTo>
                  <a:pt x="125016" y="214313"/>
                </a:lnTo>
                <a:lnTo>
                  <a:pt x="142875" y="214313"/>
                </a:lnTo>
                <a:lnTo>
                  <a:pt x="151805" y="214313"/>
                </a:lnTo>
                <a:lnTo>
                  <a:pt x="169665" y="214313"/>
                </a:lnTo>
                <a:lnTo>
                  <a:pt x="187524" y="214313"/>
                </a:lnTo>
                <a:lnTo>
                  <a:pt x="205383" y="214313"/>
                </a:lnTo>
                <a:lnTo>
                  <a:pt x="214313" y="232172"/>
                </a:lnTo>
                <a:lnTo>
                  <a:pt x="223242" y="241102"/>
                </a:lnTo>
                <a:lnTo>
                  <a:pt x="232172" y="267891"/>
                </a:lnTo>
                <a:lnTo>
                  <a:pt x="232172" y="285750"/>
                </a:lnTo>
                <a:lnTo>
                  <a:pt x="232172" y="303610"/>
                </a:lnTo>
                <a:lnTo>
                  <a:pt x="241102" y="321469"/>
                </a:lnTo>
                <a:lnTo>
                  <a:pt x="241102" y="339328"/>
                </a:lnTo>
                <a:lnTo>
                  <a:pt x="241102" y="348258"/>
                </a:lnTo>
                <a:lnTo>
                  <a:pt x="241102" y="357188"/>
                </a:lnTo>
                <a:lnTo>
                  <a:pt x="250031" y="357188"/>
                </a:lnTo>
                <a:lnTo>
                  <a:pt x="250031" y="366118"/>
                </a:lnTo>
                <a:lnTo>
                  <a:pt x="258961" y="366118"/>
                </a:lnTo>
                <a:lnTo>
                  <a:pt x="258961" y="366118"/>
                </a:lnTo>
                <a:lnTo>
                  <a:pt x="267891" y="357188"/>
                </a:lnTo>
                <a:lnTo>
                  <a:pt x="276821" y="348258"/>
                </a:lnTo>
                <a:lnTo>
                  <a:pt x="294680" y="330399"/>
                </a:lnTo>
                <a:lnTo>
                  <a:pt x="303610" y="312539"/>
                </a:lnTo>
                <a:lnTo>
                  <a:pt x="321469" y="294680"/>
                </a:lnTo>
                <a:lnTo>
                  <a:pt x="330399" y="276821"/>
                </a:lnTo>
                <a:lnTo>
                  <a:pt x="339328" y="258961"/>
                </a:lnTo>
                <a:lnTo>
                  <a:pt x="348258" y="232172"/>
                </a:lnTo>
                <a:lnTo>
                  <a:pt x="357188" y="214313"/>
                </a:lnTo>
                <a:lnTo>
                  <a:pt x="366117" y="196453"/>
                </a:lnTo>
                <a:lnTo>
                  <a:pt x="366117" y="178594"/>
                </a:lnTo>
                <a:lnTo>
                  <a:pt x="366117" y="160735"/>
                </a:lnTo>
                <a:lnTo>
                  <a:pt x="357188" y="151805"/>
                </a:lnTo>
                <a:lnTo>
                  <a:pt x="348258" y="142875"/>
                </a:lnTo>
                <a:lnTo>
                  <a:pt x="339328" y="133946"/>
                </a:lnTo>
                <a:lnTo>
                  <a:pt x="330399" y="133946"/>
                </a:lnTo>
                <a:lnTo>
                  <a:pt x="312539" y="133946"/>
                </a:lnTo>
                <a:lnTo>
                  <a:pt x="303610" y="142875"/>
                </a:lnTo>
                <a:lnTo>
                  <a:pt x="294680" y="160735"/>
                </a:lnTo>
                <a:lnTo>
                  <a:pt x="285750" y="178594"/>
                </a:lnTo>
                <a:lnTo>
                  <a:pt x="276821" y="196453"/>
                </a:lnTo>
                <a:lnTo>
                  <a:pt x="276821" y="214313"/>
                </a:lnTo>
                <a:lnTo>
                  <a:pt x="276821" y="232172"/>
                </a:lnTo>
                <a:lnTo>
                  <a:pt x="276821" y="250032"/>
                </a:lnTo>
                <a:lnTo>
                  <a:pt x="276821" y="267891"/>
                </a:lnTo>
                <a:lnTo>
                  <a:pt x="285750" y="285750"/>
                </a:lnTo>
                <a:lnTo>
                  <a:pt x="285750" y="294680"/>
                </a:lnTo>
                <a:lnTo>
                  <a:pt x="294680" y="312539"/>
                </a:lnTo>
                <a:lnTo>
                  <a:pt x="312539" y="321469"/>
                </a:lnTo>
                <a:lnTo>
                  <a:pt x="321469" y="330399"/>
                </a:lnTo>
                <a:lnTo>
                  <a:pt x="339328" y="330399"/>
                </a:lnTo>
                <a:lnTo>
                  <a:pt x="357188" y="330399"/>
                </a:lnTo>
                <a:lnTo>
                  <a:pt x="375047" y="330399"/>
                </a:lnTo>
                <a:lnTo>
                  <a:pt x="392906" y="330399"/>
                </a:lnTo>
                <a:lnTo>
                  <a:pt x="401836" y="330399"/>
                </a:lnTo>
                <a:lnTo>
                  <a:pt x="401836" y="330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053953" y="1143000"/>
            <a:ext cx="116087" cy="187524"/>
          </a:xfrm>
          <a:custGeom>
            <a:avLst/>
            <a:gdLst/>
            <a:ahLst/>
            <a:cxnLst/>
            <a:rect l="0" t="0" r="0" b="0"/>
            <a:pathLst>
              <a:path w="116087" h="187524">
                <a:moveTo>
                  <a:pt x="71437" y="0"/>
                </a:move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26789"/>
                </a:lnTo>
                <a:lnTo>
                  <a:pt x="26789" y="44648"/>
                </a:lnTo>
                <a:lnTo>
                  <a:pt x="893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42875"/>
                </a:lnTo>
                <a:lnTo>
                  <a:pt x="8930" y="151805"/>
                </a:lnTo>
                <a:lnTo>
                  <a:pt x="17859" y="169664"/>
                </a:lnTo>
                <a:lnTo>
                  <a:pt x="35719" y="178594"/>
                </a:lnTo>
                <a:lnTo>
                  <a:pt x="44648" y="187523"/>
                </a:lnTo>
                <a:lnTo>
                  <a:pt x="62508" y="187523"/>
                </a:lnTo>
                <a:lnTo>
                  <a:pt x="80367" y="187523"/>
                </a:lnTo>
                <a:lnTo>
                  <a:pt x="98226" y="187523"/>
                </a:lnTo>
                <a:lnTo>
                  <a:pt x="116086" y="187523"/>
                </a:lnTo>
                <a:lnTo>
                  <a:pt x="116086" y="187523"/>
                </a:lnTo>
                <a:lnTo>
                  <a:pt x="116086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205758" y="1107281"/>
            <a:ext cx="116086" cy="205384"/>
          </a:xfrm>
          <a:custGeom>
            <a:avLst/>
            <a:gdLst/>
            <a:ahLst/>
            <a:cxnLst/>
            <a:rect l="0" t="0" r="0" b="0"/>
            <a:pathLst>
              <a:path w="116086" h="205384">
                <a:moveTo>
                  <a:pt x="35718" y="160735"/>
                </a:moveTo>
                <a:lnTo>
                  <a:pt x="35718" y="160735"/>
                </a:lnTo>
                <a:lnTo>
                  <a:pt x="35718" y="160735"/>
                </a:lnTo>
                <a:lnTo>
                  <a:pt x="35718" y="160735"/>
                </a:lnTo>
                <a:lnTo>
                  <a:pt x="35718" y="160735"/>
                </a:lnTo>
                <a:lnTo>
                  <a:pt x="35718" y="160735"/>
                </a:lnTo>
                <a:lnTo>
                  <a:pt x="35718" y="160735"/>
                </a:lnTo>
                <a:lnTo>
                  <a:pt x="44648" y="151805"/>
                </a:lnTo>
                <a:lnTo>
                  <a:pt x="53578" y="151805"/>
                </a:lnTo>
                <a:lnTo>
                  <a:pt x="62507" y="133946"/>
                </a:lnTo>
                <a:lnTo>
                  <a:pt x="80367" y="125016"/>
                </a:lnTo>
                <a:lnTo>
                  <a:pt x="89296" y="107156"/>
                </a:lnTo>
                <a:lnTo>
                  <a:pt x="98226" y="98227"/>
                </a:lnTo>
                <a:lnTo>
                  <a:pt x="107156" y="71438"/>
                </a:lnTo>
                <a:lnTo>
                  <a:pt x="116085" y="62508"/>
                </a:lnTo>
                <a:lnTo>
                  <a:pt x="116085" y="44649"/>
                </a:lnTo>
                <a:lnTo>
                  <a:pt x="116085" y="26789"/>
                </a:lnTo>
                <a:lnTo>
                  <a:pt x="116085" y="17860"/>
                </a:lnTo>
                <a:lnTo>
                  <a:pt x="107156" y="8930"/>
                </a:lnTo>
                <a:lnTo>
                  <a:pt x="98226" y="0"/>
                </a:lnTo>
                <a:lnTo>
                  <a:pt x="80367" y="8930"/>
                </a:lnTo>
                <a:lnTo>
                  <a:pt x="62507" y="17860"/>
                </a:lnTo>
                <a:lnTo>
                  <a:pt x="44648" y="35719"/>
                </a:lnTo>
                <a:lnTo>
                  <a:pt x="35718" y="53578"/>
                </a:lnTo>
                <a:lnTo>
                  <a:pt x="17859" y="71438"/>
                </a:lnTo>
                <a:lnTo>
                  <a:pt x="8929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8929" y="169664"/>
                </a:lnTo>
                <a:lnTo>
                  <a:pt x="17859" y="187524"/>
                </a:lnTo>
                <a:lnTo>
                  <a:pt x="35718" y="196453"/>
                </a:lnTo>
                <a:lnTo>
                  <a:pt x="53578" y="196453"/>
                </a:lnTo>
                <a:lnTo>
                  <a:pt x="71437" y="205383"/>
                </a:lnTo>
                <a:lnTo>
                  <a:pt x="89296" y="205383"/>
                </a:lnTo>
                <a:lnTo>
                  <a:pt x="89296" y="205383"/>
                </a:lnTo>
                <a:lnTo>
                  <a:pt x="89296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375421" y="1125141"/>
            <a:ext cx="107158" cy="187524"/>
          </a:xfrm>
          <a:custGeom>
            <a:avLst/>
            <a:gdLst/>
            <a:ahLst/>
            <a:cxnLst/>
            <a:rect l="0" t="0" r="0" b="0"/>
            <a:pathLst>
              <a:path w="107158" h="187524">
                <a:moveTo>
                  <a:pt x="107157" y="8929"/>
                </a:moveTo>
                <a:lnTo>
                  <a:pt x="98227" y="8929"/>
                </a:lnTo>
                <a:lnTo>
                  <a:pt x="98227" y="0"/>
                </a:lnTo>
                <a:lnTo>
                  <a:pt x="89297" y="0"/>
                </a:lnTo>
                <a:lnTo>
                  <a:pt x="71438" y="0"/>
                </a:lnTo>
                <a:lnTo>
                  <a:pt x="62508" y="0"/>
                </a:lnTo>
                <a:lnTo>
                  <a:pt x="44649" y="0"/>
                </a:lnTo>
                <a:lnTo>
                  <a:pt x="35719" y="0"/>
                </a:lnTo>
                <a:lnTo>
                  <a:pt x="1786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8930" y="44648"/>
                </a:lnTo>
                <a:lnTo>
                  <a:pt x="17860" y="53578"/>
                </a:lnTo>
                <a:lnTo>
                  <a:pt x="35719" y="71437"/>
                </a:lnTo>
                <a:lnTo>
                  <a:pt x="44649" y="89296"/>
                </a:lnTo>
                <a:lnTo>
                  <a:pt x="62508" y="107156"/>
                </a:lnTo>
                <a:lnTo>
                  <a:pt x="80368" y="125015"/>
                </a:lnTo>
                <a:lnTo>
                  <a:pt x="89297" y="133945"/>
                </a:lnTo>
                <a:lnTo>
                  <a:pt x="98227" y="151804"/>
                </a:lnTo>
                <a:lnTo>
                  <a:pt x="98227" y="160734"/>
                </a:lnTo>
                <a:lnTo>
                  <a:pt x="98227" y="169664"/>
                </a:lnTo>
                <a:lnTo>
                  <a:pt x="89297" y="178593"/>
                </a:lnTo>
                <a:lnTo>
                  <a:pt x="89297" y="187523"/>
                </a:lnTo>
                <a:lnTo>
                  <a:pt x="80368" y="187523"/>
                </a:lnTo>
                <a:lnTo>
                  <a:pt x="71438" y="187523"/>
                </a:lnTo>
                <a:lnTo>
                  <a:pt x="62508" y="187523"/>
                </a:lnTo>
                <a:lnTo>
                  <a:pt x="53579" y="187523"/>
                </a:lnTo>
                <a:lnTo>
                  <a:pt x="53579" y="187523"/>
                </a:lnTo>
                <a:lnTo>
                  <a:pt x="44649" y="187523"/>
                </a:lnTo>
                <a:lnTo>
                  <a:pt x="44649" y="187523"/>
                </a:lnTo>
                <a:lnTo>
                  <a:pt x="44649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500437" y="1116211"/>
            <a:ext cx="89298" cy="223243"/>
          </a:xfrm>
          <a:custGeom>
            <a:avLst/>
            <a:gdLst/>
            <a:ahLst/>
            <a:cxnLst/>
            <a:rect l="0" t="0" r="0" b="0"/>
            <a:pathLst>
              <a:path w="89298" h="223243">
                <a:moveTo>
                  <a:pt x="80367" y="8930"/>
                </a:move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17859" y="62508"/>
                </a:lnTo>
                <a:lnTo>
                  <a:pt x="35719" y="80367"/>
                </a:lnTo>
                <a:lnTo>
                  <a:pt x="44649" y="89297"/>
                </a:lnTo>
                <a:lnTo>
                  <a:pt x="62508" y="107156"/>
                </a:lnTo>
                <a:lnTo>
                  <a:pt x="71438" y="125016"/>
                </a:lnTo>
                <a:lnTo>
                  <a:pt x="89297" y="142875"/>
                </a:lnTo>
                <a:lnTo>
                  <a:pt x="89297" y="160734"/>
                </a:lnTo>
                <a:lnTo>
                  <a:pt x="89297" y="169664"/>
                </a:lnTo>
                <a:lnTo>
                  <a:pt x="89297" y="187523"/>
                </a:lnTo>
                <a:lnTo>
                  <a:pt x="80367" y="196453"/>
                </a:lnTo>
                <a:lnTo>
                  <a:pt x="71438" y="205383"/>
                </a:lnTo>
                <a:lnTo>
                  <a:pt x="62508" y="214312"/>
                </a:lnTo>
                <a:lnTo>
                  <a:pt x="53578" y="223242"/>
                </a:lnTo>
                <a:lnTo>
                  <a:pt x="35719" y="223242"/>
                </a:lnTo>
                <a:lnTo>
                  <a:pt x="26789" y="223242"/>
                </a:lnTo>
                <a:lnTo>
                  <a:pt x="17859" y="223242"/>
                </a:lnTo>
                <a:lnTo>
                  <a:pt x="8930" y="214312"/>
                </a:lnTo>
                <a:lnTo>
                  <a:pt x="0" y="214312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652242" y="1151930"/>
            <a:ext cx="17860" cy="160735"/>
          </a:xfrm>
          <a:custGeom>
            <a:avLst/>
            <a:gdLst/>
            <a:ahLst/>
            <a:cxnLst/>
            <a:rect l="0" t="0" r="0" b="0"/>
            <a:pathLst>
              <a:path w="17860" h="160735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71437"/>
                </a:lnTo>
                <a:lnTo>
                  <a:pt x="8929" y="89297"/>
                </a:lnTo>
                <a:lnTo>
                  <a:pt x="8929" y="116086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5180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661171" y="100905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768328" y="1151930"/>
            <a:ext cx="80368" cy="196454"/>
          </a:xfrm>
          <a:custGeom>
            <a:avLst/>
            <a:gdLst/>
            <a:ahLst/>
            <a:cxnLst/>
            <a:rect l="0" t="0" r="0" b="0"/>
            <a:pathLst>
              <a:path w="80368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8929" y="35718"/>
                </a:lnTo>
                <a:lnTo>
                  <a:pt x="8929" y="62507"/>
                </a:lnTo>
                <a:lnTo>
                  <a:pt x="17859" y="89297"/>
                </a:lnTo>
                <a:lnTo>
                  <a:pt x="26789" y="116086"/>
                </a:lnTo>
                <a:lnTo>
                  <a:pt x="35718" y="133945"/>
                </a:lnTo>
                <a:lnTo>
                  <a:pt x="44648" y="160734"/>
                </a:lnTo>
                <a:lnTo>
                  <a:pt x="53578" y="169664"/>
                </a:lnTo>
                <a:lnTo>
                  <a:pt x="62508" y="187523"/>
                </a:lnTo>
                <a:lnTo>
                  <a:pt x="62508" y="187523"/>
                </a:lnTo>
                <a:lnTo>
                  <a:pt x="71437" y="196453"/>
                </a:lnTo>
                <a:lnTo>
                  <a:pt x="71437" y="196453"/>
                </a:lnTo>
                <a:lnTo>
                  <a:pt x="71437" y="196453"/>
                </a:lnTo>
                <a:lnTo>
                  <a:pt x="71437" y="187523"/>
                </a:lnTo>
                <a:lnTo>
                  <a:pt x="80367" y="178593"/>
                </a:lnTo>
                <a:lnTo>
                  <a:pt x="80367" y="160734"/>
                </a:lnTo>
                <a:lnTo>
                  <a:pt x="80367" y="160734"/>
                </a:lnTo>
                <a:lnTo>
                  <a:pt x="80367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866554" y="1089422"/>
            <a:ext cx="214314" cy="241102"/>
          </a:xfrm>
          <a:custGeom>
            <a:avLst/>
            <a:gdLst/>
            <a:ahLst/>
            <a:cxnLst/>
            <a:rect l="0" t="0" r="0" b="0"/>
            <a:pathLst>
              <a:path w="214314" h="241102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71437"/>
                </a:lnTo>
                <a:lnTo>
                  <a:pt x="17860" y="89297"/>
                </a:lnTo>
                <a:lnTo>
                  <a:pt x="26789" y="89297"/>
                </a:lnTo>
                <a:lnTo>
                  <a:pt x="35719" y="98226"/>
                </a:lnTo>
                <a:lnTo>
                  <a:pt x="53578" y="107156"/>
                </a:lnTo>
                <a:lnTo>
                  <a:pt x="71438" y="116086"/>
                </a:lnTo>
                <a:lnTo>
                  <a:pt x="89297" y="116086"/>
                </a:lnTo>
                <a:lnTo>
                  <a:pt x="107157" y="116086"/>
                </a:lnTo>
                <a:lnTo>
                  <a:pt x="125016" y="116086"/>
                </a:lnTo>
                <a:lnTo>
                  <a:pt x="133946" y="107156"/>
                </a:lnTo>
                <a:lnTo>
                  <a:pt x="151805" y="98226"/>
                </a:lnTo>
                <a:lnTo>
                  <a:pt x="169664" y="89297"/>
                </a:lnTo>
                <a:lnTo>
                  <a:pt x="178594" y="71437"/>
                </a:lnTo>
                <a:lnTo>
                  <a:pt x="196453" y="53578"/>
                </a:lnTo>
                <a:lnTo>
                  <a:pt x="205383" y="35719"/>
                </a:lnTo>
                <a:lnTo>
                  <a:pt x="205383" y="26789"/>
                </a:lnTo>
                <a:lnTo>
                  <a:pt x="214313" y="8929"/>
                </a:lnTo>
                <a:lnTo>
                  <a:pt x="205383" y="0"/>
                </a:lnTo>
                <a:lnTo>
                  <a:pt x="196453" y="0"/>
                </a:lnTo>
                <a:lnTo>
                  <a:pt x="178594" y="0"/>
                </a:lnTo>
                <a:lnTo>
                  <a:pt x="160735" y="8929"/>
                </a:lnTo>
                <a:lnTo>
                  <a:pt x="142875" y="26789"/>
                </a:lnTo>
                <a:lnTo>
                  <a:pt x="116086" y="44648"/>
                </a:lnTo>
                <a:lnTo>
                  <a:pt x="98227" y="62508"/>
                </a:lnTo>
                <a:lnTo>
                  <a:pt x="80367" y="89297"/>
                </a:lnTo>
                <a:lnTo>
                  <a:pt x="62508" y="107156"/>
                </a:lnTo>
                <a:lnTo>
                  <a:pt x="53578" y="125015"/>
                </a:lnTo>
                <a:lnTo>
                  <a:pt x="53578" y="142875"/>
                </a:lnTo>
                <a:lnTo>
                  <a:pt x="53578" y="169664"/>
                </a:lnTo>
                <a:lnTo>
                  <a:pt x="62508" y="178594"/>
                </a:lnTo>
                <a:lnTo>
                  <a:pt x="71438" y="196453"/>
                </a:lnTo>
                <a:lnTo>
                  <a:pt x="89297" y="205383"/>
                </a:lnTo>
                <a:lnTo>
                  <a:pt x="98227" y="223242"/>
                </a:lnTo>
                <a:lnTo>
                  <a:pt x="125016" y="223242"/>
                </a:lnTo>
                <a:lnTo>
                  <a:pt x="142875" y="232172"/>
                </a:lnTo>
                <a:lnTo>
                  <a:pt x="160735" y="241101"/>
                </a:lnTo>
                <a:lnTo>
                  <a:pt x="187524" y="241101"/>
                </a:lnTo>
                <a:lnTo>
                  <a:pt x="196453" y="241101"/>
                </a:lnTo>
                <a:lnTo>
                  <a:pt x="205383" y="241101"/>
                </a:lnTo>
                <a:lnTo>
                  <a:pt x="205383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875484" y="1160859"/>
            <a:ext cx="53579" cy="196455"/>
          </a:xfrm>
          <a:custGeom>
            <a:avLst/>
            <a:gdLst/>
            <a:ahLst/>
            <a:cxnLst/>
            <a:rect l="0" t="0" r="0" b="0"/>
            <a:pathLst>
              <a:path w="53579" h="196455">
                <a:moveTo>
                  <a:pt x="53578" y="0"/>
                </a:moveTo>
                <a:lnTo>
                  <a:pt x="5357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44648" y="26789"/>
                </a:lnTo>
                <a:lnTo>
                  <a:pt x="35719" y="44649"/>
                </a:lnTo>
                <a:lnTo>
                  <a:pt x="26789" y="71438"/>
                </a:lnTo>
                <a:lnTo>
                  <a:pt x="17859" y="98227"/>
                </a:lnTo>
                <a:lnTo>
                  <a:pt x="17859" y="125016"/>
                </a:lnTo>
                <a:lnTo>
                  <a:pt x="8930" y="142875"/>
                </a:lnTo>
                <a:lnTo>
                  <a:pt x="893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4"/>
                </a:lnTo>
                <a:lnTo>
                  <a:pt x="0" y="196454"/>
                </a:lnTo>
                <a:lnTo>
                  <a:pt x="0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73273" y="1794867"/>
            <a:ext cx="133947" cy="8931"/>
          </a:xfrm>
          <a:custGeom>
            <a:avLst/>
            <a:gdLst/>
            <a:ahLst/>
            <a:cxnLst/>
            <a:rect l="0" t="0" r="0" b="0"/>
            <a:pathLst>
              <a:path w="133947" h="893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8930"/>
                </a:lnTo>
                <a:lnTo>
                  <a:pt x="53579" y="8930"/>
                </a:lnTo>
                <a:lnTo>
                  <a:pt x="71438" y="8930"/>
                </a:lnTo>
                <a:lnTo>
                  <a:pt x="89297" y="8930"/>
                </a:lnTo>
                <a:lnTo>
                  <a:pt x="107157" y="8930"/>
                </a:lnTo>
                <a:lnTo>
                  <a:pt x="125016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23305" y="1669851"/>
            <a:ext cx="125016" cy="366119"/>
          </a:xfrm>
          <a:custGeom>
            <a:avLst/>
            <a:gdLst/>
            <a:ahLst/>
            <a:cxnLst/>
            <a:rect l="0" t="0" r="0" b="0"/>
            <a:pathLst>
              <a:path w="125016" h="366119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62508"/>
                </a:lnTo>
                <a:lnTo>
                  <a:pt x="8929" y="89297"/>
                </a:lnTo>
                <a:lnTo>
                  <a:pt x="8929" y="125016"/>
                </a:lnTo>
                <a:lnTo>
                  <a:pt x="8929" y="160735"/>
                </a:lnTo>
                <a:lnTo>
                  <a:pt x="0" y="196453"/>
                </a:lnTo>
                <a:lnTo>
                  <a:pt x="0" y="223243"/>
                </a:lnTo>
                <a:lnTo>
                  <a:pt x="8929" y="258961"/>
                </a:lnTo>
                <a:lnTo>
                  <a:pt x="8929" y="285750"/>
                </a:lnTo>
                <a:lnTo>
                  <a:pt x="8929" y="303610"/>
                </a:lnTo>
                <a:lnTo>
                  <a:pt x="17859" y="330399"/>
                </a:lnTo>
                <a:lnTo>
                  <a:pt x="26789" y="339328"/>
                </a:lnTo>
                <a:lnTo>
                  <a:pt x="35718" y="357188"/>
                </a:lnTo>
                <a:lnTo>
                  <a:pt x="44648" y="366118"/>
                </a:lnTo>
                <a:lnTo>
                  <a:pt x="53578" y="366118"/>
                </a:lnTo>
                <a:lnTo>
                  <a:pt x="53578" y="366118"/>
                </a:lnTo>
                <a:lnTo>
                  <a:pt x="62507" y="366118"/>
                </a:lnTo>
                <a:lnTo>
                  <a:pt x="71437" y="357188"/>
                </a:lnTo>
                <a:lnTo>
                  <a:pt x="80367" y="339328"/>
                </a:lnTo>
                <a:lnTo>
                  <a:pt x="89297" y="312539"/>
                </a:lnTo>
                <a:lnTo>
                  <a:pt x="107156" y="285750"/>
                </a:lnTo>
                <a:lnTo>
                  <a:pt x="107156" y="250032"/>
                </a:lnTo>
                <a:lnTo>
                  <a:pt x="116086" y="223243"/>
                </a:lnTo>
                <a:lnTo>
                  <a:pt x="125015" y="205383"/>
                </a:lnTo>
                <a:lnTo>
                  <a:pt x="125015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66180" y="1625203"/>
            <a:ext cx="133946" cy="366118"/>
          </a:xfrm>
          <a:custGeom>
            <a:avLst/>
            <a:gdLst/>
            <a:ahLst/>
            <a:cxnLst/>
            <a:rect l="0" t="0" r="0" b="0"/>
            <a:pathLst>
              <a:path w="133946" h="366118">
                <a:moveTo>
                  <a:pt x="0" y="151805"/>
                </a:moveTo>
                <a:lnTo>
                  <a:pt x="0" y="151805"/>
                </a:lnTo>
                <a:lnTo>
                  <a:pt x="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0" y="232172"/>
                </a:lnTo>
                <a:lnTo>
                  <a:pt x="0" y="250031"/>
                </a:lnTo>
                <a:lnTo>
                  <a:pt x="0" y="276820"/>
                </a:lnTo>
                <a:lnTo>
                  <a:pt x="8929" y="294680"/>
                </a:lnTo>
                <a:lnTo>
                  <a:pt x="17859" y="312539"/>
                </a:lnTo>
                <a:lnTo>
                  <a:pt x="26789" y="330398"/>
                </a:lnTo>
                <a:lnTo>
                  <a:pt x="35718" y="348258"/>
                </a:lnTo>
                <a:lnTo>
                  <a:pt x="44648" y="357187"/>
                </a:lnTo>
                <a:lnTo>
                  <a:pt x="53578" y="366117"/>
                </a:lnTo>
                <a:lnTo>
                  <a:pt x="62507" y="366117"/>
                </a:lnTo>
                <a:lnTo>
                  <a:pt x="71437" y="366117"/>
                </a:lnTo>
                <a:lnTo>
                  <a:pt x="80367" y="366117"/>
                </a:lnTo>
                <a:lnTo>
                  <a:pt x="98226" y="357187"/>
                </a:lnTo>
                <a:lnTo>
                  <a:pt x="107156" y="339328"/>
                </a:lnTo>
                <a:lnTo>
                  <a:pt x="116086" y="321469"/>
                </a:lnTo>
                <a:lnTo>
                  <a:pt x="125015" y="294680"/>
                </a:lnTo>
                <a:lnTo>
                  <a:pt x="133945" y="267891"/>
                </a:lnTo>
                <a:lnTo>
                  <a:pt x="133945" y="232172"/>
                </a:lnTo>
                <a:lnTo>
                  <a:pt x="133945" y="196453"/>
                </a:lnTo>
                <a:lnTo>
                  <a:pt x="133945" y="151805"/>
                </a:lnTo>
                <a:lnTo>
                  <a:pt x="133945" y="125016"/>
                </a:lnTo>
                <a:lnTo>
                  <a:pt x="125015" y="89297"/>
                </a:lnTo>
                <a:lnTo>
                  <a:pt x="116086" y="62508"/>
                </a:lnTo>
                <a:lnTo>
                  <a:pt x="107156" y="44648"/>
                </a:lnTo>
                <a:lnTo>
                  <a:pt x="98226" y="26789"/>
                </a:lnTo>
                <a:lnTo>
                  <a:pt x="89296" y="17859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089422" y="1768078"/>
            <a:ext cx="8930" cy="205384"/>
          </a:xfrm>
          <a:custGeom>
            <a:avLst/>
            <a:gdLst/>
            <a:ahLst/>
            <a:cxnLst/>
            <a:rect l="0" t="0" r="0" b="0"/>
            <a:pathLst>
              <a:path w="8930" h="205384">
                <a:moveTo>
                  <a:pt x="8929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0" y="196453"/>
                </a:lnTo>
                <a:lnTo>
                  <a:pt x="8929" y="196453"/>
                </a:lnTo>
                <a:lnTo>
                  <a:pt x="8929" y="205383"/>
                </a:lnTo>
                <a:lnTo>
                  <a:pt x="8929" y="205383"/>
                </a:lnTo>
                <a:lnTo>
                  <a:pt x="8929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080492" y="1643062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187648" y="1651992"/>
            <a:ext cx="17861" cy="312540"/>
          </a:xfrm>
          <a:custGeom>
            <a:avLst/>
            <a:gdLst/>
            <a:ahLst/>
            <a:cxnLst/>
            <a:rect l="0" t="0" r="0" b="0"/>
            <a:pathLst>
              <a:path w="17861" h="312540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69664"/>
                </a:lnTo>
                <a:lnTo>
                  <a:pt x="8930" y="205383"/>
                </a:lnTo>
                <a:lnTo>
                  <a:pt x="8930" y="232172"/>
                </a:lnTo>
                <a:lnTo>
                  <a:pt x="8930" y="250031"/>
                </a:lnTo>
                <a:lnTo>
                  <a:pt x="8930" y="276820"/>
                </a:lnTo>
                <a:lnTo>
                  <a:pt x="8930" y="285750"/>
                </a:lnTo>
                <a:lnTo>
                  <a:pt x="8930" y="303609"/>
                </a:lnTo>
                <a:lnTo>
                  <a:pt x="17860" y="312539"/>
                </a:lnTo>
                <a:lnTo>
                  <a:pt x="17860" y="312539"/>
                </a:lnTo>
                <a:lnTo>
                  <a:pt x="17860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285875" y="1616273"/>
            <a:ext cx="142876" cy="357189"/>
          </a:xfrm>
          <a:custGeom>
            <a:avLst/>
            <a:gdLst/>
            <a:ahLst/>
            <a:cxnLst/>
            <a:rect l="0" t="0" r="0" b="0"/>
            <a:pathLst>
              <a:path w="142876" h="357189">
                <a:moveTo>
                  <a:pt x="53578" y="160735"/>
                </a:moveTo>
                <a:lnTo>
                  <a:pt x="53578" y="160735"/>
                </a:lnTo>
                <a:lnTo>
                  <a:pt x="53578" y="169664"/>
                </a:lnTo>
                <a:lnTo>
                  <a:pt x="44648" y="178594"/>
                </a:lnTo>
                <a:lnTo>
                  <a:pt x="44648" y="178594"/>
                </a:lnTo>
                <a:lnTo>
                  <a:pt x="35719" y="196453"/>
                </a:lnTo>
                <a:lnTo>
                  <a:pt x="26789" y="214313"/>
                </a:lnTo>
                <a:lnTo>
                  <a:pt x="8930" y="241102"/>
                </a:lnTo>
                <a:lnTo>
                  <a:pt x="0" y="258961"/>
                </a:lnTo>
                <a:lnTo>
                  <a:pt x="0" y="285750"/>
                </a:lnTo>
                <a:lnTo>
                  <a:pt x="0" y="303610"/>
                </a:lnTo>
                <a:lnTo>
                  <a:pt x="0" y="312539"/>
                </a:lnTo>
                <a:lnTo>
                  <a:pt x="8930" y="321469"/>
                </a:lnTo>
                <a:lnTo>
                  <a:pt x="8930" y="330399"/>
                </a:lnTo>
                <a:lnTo>
                  <a:pt x="8930" y="330399"/>
                </a:lnTo>
                <a:lnTo>
                  <a:pt x="17859" y="330399"/>
                </a:lnTo>
                <a:lnTo>
                  <a:pt x="26789" y="330399"/>
                </a:lnTo>
                <a:lnTo>
                  <a:pt x="35719" y="321469"/>
                </a:lnTo>
                <a:lnTo>
                  <a:pt x="44648" y="312539"/>
                </a:lnTo>
                <a:lnTo>
                  <a:pt x="53578" y="303610"/>
                </a:lnTo>
                <a:lnTo>
                  <a:pt x="62508" y="285750"/>
                </a:lnTo>
                <a:lnTo>
                  <a:pt x="71438" y="258961"/>
                </a:lnTo>
                <a:lnTo>
                  <a:pt x="71438" y="232172"/>
                </a:lnTo>
                <a:lnTo>
                  <a:pt x="80367" y="196453"/>
                </a:lnTo>
                <a:lnTo>
                  <a:pt x="80367" y="169664"/>
                </a:lnTo>
                <a:lnTo>
                  <a:pt x="80367" y="133946"/>
                </a:lnTo>
                <a:lnTo>
                  <a:pt x="80367" y="98227"/>
                </a:lnTo>
                <a:lnTo>
                  <a:pt x="80367" y="71438"/>
                </a:lnTo>
                <a:lnTo>
                  <a:pt x="71438" y="53578"/>
                </a:lnTo>
                <a:lnTo>
                  <a:pt x="71438" y="26789"/>
                </a:lnTo>
                <a:lnTo>
                  <a:pt x="62508" y="1786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17860"/>
                </a:lnTo>
                <a:lnTo>
                  <a:pt x="62508" y="26789"/>
                </a:lnTo>
                <a:lnTo>
                  <a:pt x="71438" y="44649"/>
                </a:lnTo>
                <a:lnTo>
                  <a:pt x="71438" y="71438"/>
                </a:lnTo>
                <a:lnTo>
                  <a:pt x="80367" y="89297"/>
                </a:lnTo>
                <a:lnTo>
                  <a:pt x="80367" y="116086"/>
                </a:lnTo>
                <a:lnTo>
                  <a:pt x="89297" y="151805"/>
                </a:lnTo>
                <a:lnTo>
                  <a:pt x="89297" y="178594"/>
                </a:lnTo>
                <a:lnTo>
                  <a:pt x="98227" y="205383"/>
                </a:lnTo>
                <a:lnTo>
                  <a:pt x="107156" y="232172"/>
                </a:lnTo>
                <a:lnTo>
                  <a:pt x="107156" y="258961"/>
                </a:lnTo>
                <a:lnTo>
                  <a:pt x="107156" y="276821"/>
                </a:lnTo>
                <a:lnTo>
                  <a:pt x="116086" y="294680"/>
                </a:lnTo>
                <a:lnTo>
                  <a:pt x="116086" y="312539"/>
                </a:lnTo>
                <a:lnTo>
                  <a:pt x="125016" y="330399"/>
                </a:lnTo>
                <a:lnTo>
                  <a:pt x="133945" y="348258"/>
                </a:lnTo>
                <a:lnTo>
                  <a:pt x="133945" y="357188"/>
                </a:lnTo>
                <a:lnTo>
                  <a:pt x="142875" y="357188"/>
                </a:lnTo>
                <a:lnTo>
                  <a:pt x="142875" y="3571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616273" y="1651992"/>
            <a:ext cx="1" cy="303610"/>
          </a:xfrm>
          <a:custGeom>
            <a:avLst/>
            <a:gdLst/>
            <a:ahLst/>
            <a:cxnLst/>
            <a:rect l="0" t="0" r="0" b="0"/>
            <a:pathLst>
              <a:path w="1" h="30361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44648"/>
                </a:lnTo>
                <a:lnTo>
                  <a:pt x="0" y="62508"/>
                </a:lnTo>
                <a:lnTo>
                  <a:pt x="0" y="98227"/>
                </a:lnTo>
                <a:lnTo>
                  <a:pt x="0" y="133945"/>
                </a:lnTo>
                <a:lnTo>
                  <a:pt x="0" y="160734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2"/>
                </a:lnTo>
                <a:lnTo>
                  <a:pt x="0" y="258961"/>
                </a:lnTo>
                <a:lnTo>
                  <a:pt x="0" y="276820"/>
                </a:lnTo>
                <a:lnTo>
                  <a:pt x="0" y="285750"/>
                </a:lnTo>
                <a:lnTo>
                  <a:pt x="0" y="294680"/>
                </a:lnTo>
                <a:lnTo>
                  <a:pt x="0" y="294680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509117" y="1589484"/>
            <a:ext cx="205384" cy="89298"/>
          </a:xfrm>
          <a:custGeom>
            <a:avLst/>
            <a:gdLst/>
            <a:ahLst/>
            <a:cxnLst/>
            <a:rect l="0" t="0" r="0" b="0"/>
            <a:pathLst>
              <a:path w="205384" h="89298">
                <a:moveTo>
                  <a:pt x="0" y="89297"/>
                </a:moveTo>
                <a:lnTo>
                  <a:pt x="0" y="80367"/>
                </a:lnTo>
                <a:lnTo>
                  <a:pt x="0" y="80367"/>
                </a:lnTo>
                <a:lnTo>
                  <a:pt x="8930" y="71438"/>
                </a:lnTo>
                <a:lnTo>
                  <a:pt x="17859" y="62508"/>
                </a:lnTo>
                <a:lnTo>
                  <a:pt x="35719" y="53578"/>
                </a:lnTo>
                <a:lnTo>
                  <a:pt x="62508" y="44649"/>
                </a:lnTo>
                <a:lnTo>
                  <a:pt x="89297" y="26789"/>
                </a:lnTo>
                <a:lnTo>
                  <a:pt x="116086" y="17860"/>
                </a:lnTo>
                <a:lnTo>
                  <a:pt x="142875" y="17860"/>
                </a:lnTo>
                <a:lnTo>
                  <a:pt x="169664" y="8930"/>
                </a:lnTo>
                <a:lnTo>
                  <a:pt x="196453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750219" y="1732359"/>
            <a:ext cx="62508" cy="214314"/>
          </a:xfrm>
          <a:custGeom>
            <a:avLst/>
            <a:gdLst/>
            <a:ahLst/>
            <a:cxnLst/>
            <a:rect l="0" t="0" r="0" b="0"/>
            <a:pathLst>
              <a:path w="62508" h="21431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8929" y="80367"/>
                </a:lnTo>
                <a:lnTo>
                  <a:pt x="8929" y="98227"/>
                </a:lnTo>
                <a:lnTo>
                  <a:pt x="17859" y="116086"/>
                </a:lnTo>
                <a:lnTo>
                  <a:pt x="17859" y="142875"/>
                </a:lnTo>
                <a:lnTo>
                  <a:pt x="26789" y="160735"/>
                </a:lnTo>
                <a:lnTo>
                  <a:pt x="35718" y="169664"/>
                </a:lnTo>
                <a:lnTo>
                  <a:pt x="44648" y="187524"/>
                </a:lnTo>
                <a:lnTo>
                  <a:pt x="53578" y="196453"/>
                </a:lnTo>
                <a:lnTo>
                  <a:pt x="53578" y="205383"/>
                </a:lnTo>
                <a:lnTo>
                  <a:pt x="62507" y="205383"/>
                </a:lnTo>
                <a:lnTo>
                  <a:pt x="62507" y="214313"/>
                </a:lnTo>
                <a:lnTo>
                  <a:pt x="62507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839515" y="1750219"/>
            <a:ext cx="35720" cy="366118"/>
          </a:xfrm>
          <a:custGeom>
            <a:avLst/>
            <a:gdLst/>
            <a:ahLst/>
            <a:cxnLst/>
            <a:rect l="0" t="0" r="0" b="0"/>
            <a:pathLst>
              <a:path w="35720" h="366118">
                <a:moveTo>
                  <a:pt x="35719" y="0"/>
                </a:moveTo>
                <a:lnTo>
                  <a:pt x="35719" y="0"/>
                </a:lnTo>
                <a:lnTo>
                  <a:pt x="35719" y="8929"/>
                </a:lnTo>
                <a:lnTo>
                  <a:pt x="35719" y="26789"/>
                </a:lnTo>
                <a:lnTo>
                  <a:pt x="26789" y="53578"/>
                </a:lnTo>
                <a:lnTo>
                  <a:pt x="26789" y="89296"/>
                </a:lnTo>
                <a:lnTo>
                  <a:pt x="17860" y="125015"/>
                </a:lnTo>
                <a:lnTo>
                  <a:pt x="17860" y="160734"/>
                </a:lnTo>
                <a:lnTo>
                  <a:pt x="8930" y="196453"/>
                </a:lnTo>
                <a:lnTo>
                  <a:pt x="8930" y="232171"/>
                </a:lnTo>
                <a:lnTo>
                  <a:pt x="0" y="258960"/>
                </a:lnTo>
                <a:lnTo>
                  <a:pt x="0" y="285750"/>
                </a:lnTo>
                <a:lnTo>
                  <a:pt x="0" y="312539"/>
                </a:lnTo>
                <a:lnTo>
                  <a:pt x="0" y="330398"/>
                </a:lnTo>
                <a:lnTo>
                  <a:pt x="0" y="339328"/>
                </a:lnTo>
                <a:lnTo>
                  <a:pt x="0" y="357187"/>
                </a:lnTo>
                <a:lnTo>
                  <a:pt x="0" y="357187"/>
                </a:lnTo>
                <a:lnTo>
                  <a:pt x="0" y="366117"/>
                </a:lnTo>
                <a:lnTo>
                  <a:pt x="0" y="3661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928812" y="1669851"/>
            <a:ext cx="383978" cy="392908"/>
          </a:xfrm>
          <a:custGeom>
            <a:avLst/>
            <a:gdLst/>
            <a:ahLst/>
            <a:cxnLst/>
            <a:rect l="0" t="0" r="0" b="0"/>
            <a:pathLst>
              <a:path w="383978" h="392908">
                <a:moveTo>
                  <a:pt x="0" y="142875"/>
                </a:move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78594"/>
                </a:lnTo>
                <a:lnTo>
                  <a:pt x="8930" y="205383"/>
                </a:lnTo>
                <a:lnTo>
                  <a:pt x="17860" y="232172"/>
                </a:lnTo>
                <a:lnTo>
                  <a:pt x="17860" y="258961"/>
                </a:lnTo>
                <a:lnTo>
                  <a:pt x="26789" y="285750"/>
                </a:lnTo>
                <a:lnTo>
                  <a:pt x="26789" y="312539"/>
                </a:lnTo>
                <a:lnTo>
                  <a:pt x="26789" y="339328"/>
                </a:lnTo>
                <a:lnTo>
                  <a:pt x="35719" y="357188"/>
                </a:lnTo>
                <a:lnTo>
                  <a:pt x="35719" y="366118"/>
                </a:lnTo>
                <a:lnTo>
                  <a:pt x="35719" y="375047"/>
                </a:lnTo>
                <a:lnTo>
                  <a:pt x="26789" y="383977"/>
                </a:lnTo>
                <a:lnTo>
                  <a:pt x="26789" y="392907"/>
                </a:lnTo>
                <a:lnTo>
                  <a:pt x="26789" y="392907"/>
                </a:lnTo>
                <a:lnTo>
                  <a:pt x="26789" y="392907"/>
                </a:lnTo>
                <a:lnTo>
                  <a:pt x="26789" y="383977"/>
                </a:lnTo>
                <a:lnTo>
                  <a:pt x="26789" y="375047"/>
                </a:lnTo>
                <a:lnTo>
                  <a:pt x="26789" y="357188"/>
                </a:lnTo>
                <a:lnTo>
                  <a:pt x="26789" y="339328"/>
                </a:lnTo>
                <a:lnTo>
                  <a:pt x="26789" y="303610"/>
                </a:lnTo>
                <a:lnTo>
                  <a:pt x="26789" y="276821"/>
                </a:lnTo>
                <a:lnTo>
                  <a:pt x="26789" y="250032"/>
                </a:lnTo>
                <a:lnTo>
                  <a:pt x="26789" y="214313"/>
                </a:lnTo>
                <a:lnTo>
                  <a:pt x="26789" y="178594"/>
                </a:lnTo>
                <a:lnTo>
                  <a:pt x="26789" y="151805"/>
                </a:lnTo>
                <a:lnTo>
                  <a:pt x="26789" y="125016"/>
                </a:lnTo>
                <a:lnTo>
                  <a:pt x="26789" y="98227"/>
                </a:lnTo>
                <a:lnTo>
                  <a:pt x="35719" y="80368"/>
                </a:lnTo>
                <a:lnTo>
                  <a:pt x="44649" y="62508"/>
                </a:lnTo>
                <a:lnTo>
                  <a:pt x="53578" y="44649"/>
                </a:lnTo>
                <a:lnTo>
                  <a:pt x="62508" y="44649"/>
                </a:lnTo>
                <a:lnTo>
                  <a:pt x="80367" y="35719"/>
                </a:lnTo>
                <a:lnTo>
                  <a:pt x="89297" y="44649"/>
                </a:lnTo>
                <a:lnTo>
                  <a:pt x="107157" y="44649"/>
                </a:lnTo>
                <a:lnTo>
                  <a:pt x="116086" y="53578"/>
                </a:lnTo>
                <a:lnTo>
                  <a:pt x="125016" y="71438"/>
                </a:lnTo>
                <a:lnTo>
                  <a:pt x="125016" y="80368"/>
                </a:lnTo>
                <a:lnTo>
                  <a:pt x="125016" y="98227"/>
                </a:lnTo>
                <a:lnTo>
                  <a:pt x="125016" y="125016"/>
                </a:lnTo>
                <a:lnTo>
                  <a:pt x="116086" y="142875"/>
                </a:lnTo>
                <a:lnTo>
                  <a:pt x="107157" y="151805"/>
                </a:lnTo>
                <a:lnTo>
                  <a:pt x="98227" y="169664"/>
                </a:lnTo>
                <a:lnTo>
                  <a:pt x="89297" y="178594"/>
                </a:lnTo>
                <a:lnTo>
                  <a:pt x="71438" y="187524"/>
                </a:lnTo>
                <a:lnTo>
                  <a:pt x="62508" y="196453"/>
                </a:lnTo>
                <a:lnTo>
                  <a:pt x="53578" y="205383"/>
                </a:lnTo>
                <a:lnTo>
                  <a:pt x="53578" y="205383"/>
                </a:lnTo>
                <a:lnTo>
                  <a:pt x="44649" y="205383"/>
                </a:lnTo>
                <a:lnTo>
                  <a:pt x="53578" y="205383"/>
                </a:lnTo>
                <a:lnTo>
                  <a:pt x="53578" y="205383"/>
                </a:lnTo>
                <a:lnTo>
                  <a:pt x="71438" y="205383"/>
                </a:lnTo>
                <a:lnTo>
                  <a:pt x="80367" y="196453"/>
                </a:lnTo>
                <a:lnTo>
                  <a:pt x="98227" y="187524"/>
                </a:lnTo>
                <a:lnTo>
                  <a:pt x="116086" y="178594"/>
                </a:lnTo>
                <a:lnTo>
                  <a:pt x="142875" y="178594"/>
                </a:lnTo>
                <a:lnTo>
                  <a:pt x="160735" y="160735"/>
                </a:lnTo>
                <a:lnTo>
                  <a:pt x="187524" y="151805"/>
                </a:lnTo>
                <a:lnTo>
                  <a:pt x="214313" y="133946"/>
                </a:lnTo>
                <a:lnTo>
                  <a:pt x="232172" y="116086"/>
                </a:lnTo>
                <a:lnTo>
                  <a:pt x="250032" y="98227"/>
                </a:lnTo>
                <a:lnTo>
                  <a:pt x="276821" y="80368"/>
                </a:lnTo>
                <a:lnTo>
                  <a:pt x="285750" y="62508"/>
                </a:lnTo>
                <a:lnTo>
                  <a:pt x="303610" y="44649"/>
                </a:lnTo>
                <a:lnTo>
                  <a:pt x="303610" y="26789"/>
                </a:lnTo>
                <a:lnTo>
                  <a:pt x="312539" y="17860"/>
                </a:lnTo>
                <a:lnTo>
                  <a:pt x="312539" y="8930"/>
                </a:lnTo>
                <a:lnTo>
                  <a:pt x="303610" y="0"/>
                </a:lnTo>
                <a:lnTo>
                  <a:pt x="294680" y="0"/>
                </a:lnTo>
                <a:lnTo>
                  <a:pt x="276821" y="8930"/>
                </a:lnTo>
                <a:lnTo>
                  <a:pt x="267891" y="26789"/>
                </a:lnTo>
                <a:lnTo>
                  <a:pt x="250032" y="44649"/>
                </a:lnTo>
                <a:lnTo>
                  <a:pt x="232172" y="62508"/>
                </a:lnTo>
                <a:lnTo>
                  <a:pt x="223242" y="80368"/>
                </a:lnTo>
                <a:lnTo>
                  <a:pt x="214313" y="107157"/>
                </a:lnTo>
                <a:lnTo>
                  <a:pt x="214313" y="125016"/>
                </a:lnTo>
                <a:lnTo>
                  <a:pt x="214313" y="151805"/>
                </a:lnTo>
                <a:lnTo>
                  <a:pt x="214313" y="169664"/>
                </a:lnTo>
                <a:lnTo>
                  <a:pt x="223242" y="178594"/>
                </a:lnTo>
                <a:lnTo>
                  <a:pt x="232172" y="196453"/>
                </a:lnTo>
                <a:lnTo>
                  <a:pt x="250032" y="205383"/>
                </a:lnTo>
                <a:lnTo>
                  <a:pt x="267891" y="214313"/>
                </a:lnTo>
                <a:lnTo>
                  <a:pt x="285750" y="214313"/>
                </a:lnTo>
                <a:lnTo>
                  <a:pt x="312539" y="223243"/>
                </a:lnTo>
                <a:lnTo>
                  <a:pt x="330399" y="223243"/>
                </a:lnTo>
                <a:lnTo>
                  <a:pt x="357188" y="232172"/>
                </a:lnTo>
                <a:lnTo>
                  <a:pt x="375047" y="232172"/>
                </a:lnTo>
                <a:lnTo>
                  <a:pt x="383977" y="232172"/>
                </a:lnTo>
                <a:lnTo>
                  <a:pt x="383977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44711" y="2312789"/>
            <a:ext cx="89298" cy="17860"/>
          </a:xfrm>
          <a:custGeom>
            <a:avLst/>
            <a:gdLst/>
            <a:ahLst/>
            <a:cxnLst/>
            <a:rect l="0" t="0" r="0" b="0"/>
            <a:pathLst>
              <a:path w="89298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85812" y="2232422"/>
            <a:ext cx="26791" cy="267892"/>
          </a:xfrm>
          <a:custGeom>
            <a:avLst/>
            <a:gdLst/>
            <a:ahLst/>
            <a:cxnLst/>
            <a:rect l="0" t="0" r="0" b="0"/>
            <a:pathLst>
              <a:path w="26791" h="267892">
                <a:moveTo>
                  <a:pt x="26790" y="0"/>
                </a:moveTo>
                <a:lnTo>
                  <a:pt x="26790" y="0"/>
                </a:lnTo>
                <a:lnTo>
                  <a:pt x="26790" y="0"/>
                </a:lnTo>
                <a:lnTo>
                  <a:pt x="17860" y="17859"/>
                </a:lnTo>
                <a:lnTo>
                  <a:pt x="17860" y="35718"/>
                </a:lnTo>
                <a:lnTo>
                  <a:pt x="17860" y="53578"/>
                </a:lnTo>
                <a:lnTo>
                  <a:pt x="17860" y="89297"/>
                </a:lnTo>
                <a:lnTo>
                  <a:pt x="17860" y="116086"/>
                </a:lnTo>
                <a:lnTo>
                  <a:pt x="8930" y="151804"/>
                </a:lnTo>
                <a:lnTo>
                  <a:pt x="8930" y="178593"/>
                </a:lnTo>
                <a:lnTo>
                  <a:pt x="8930" y="205382"/>
                </a:lnTo>
                <a:lnTo>
                  <a:pt x="17860" y="223242"/>
                </a:lnTo>
                <a:lnTo>
                  <a:pt x="8930" y="241101"/>
                </a:lnTo>
                <a:lnTo>
                  <a:pt x="8930" y="258961"/>
                </a:lnTo>
                <a:lnTo>
                  <a:pt x="8930" y="267891"/>
                </a:lnTo>
                <a:lnTo>
                  <a:pt x="8930" y="267891"/>
                </a:lnTo>
                <a:lnTo>
                  <a:pt x="893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8930" y="258961"/>
                </a:lnTo>
                <a:lnTo>
                  <a:pt x="8930" y="258961"/>
                </a:lnTo>
                <a:lnTo>
                  <a:pt x="8930" y="250031"/>
                </a:lnTo>
                <a:lnTo>
                  <a:pt x="893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59023" y="2143125"/>
            <a:ext cx="339329" cy="303610"/>
          </a:xfrm>
          <a:custGeom>
            <a:avLst/>
            <a:gdLst/>
            <a:ahLst/>
            <a:cxnLst/>
            <a:rect l="0" t="0" r="0" b="0"/>
            <a:pathLst>
              <a:path w="339329" h="303610">
                <a:moveTo>
                  <a:pt x="0" y="89297"/>
                </a:moveTo>
                <a:lnTo>
                  <a:pt x="0" y="8929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0" y="53578"/>
                </a:lnTo>
                <a:lnTo>
                  <a:pt x="8930" y="44648"/>
                </a:lnTo>
                <a:lnTo>
                  <a:pt x="17860" y="35719"/>
                </a:lnTo>
                <a:lnTo>
                  <a:pt x="35719" y="26789"/>
                </a:lnTo>
                <a:lnTo>
                  <a:pt x="53579" y="17859"/>
                </a:lnTo>
                <a:lnTo>
                  <a:pt x="71438" y="8929"/>
                </a:lnTo>
                <a:lnTo>
                  <a:pt x="98227" y="0"/>
                </a:lnTo>
                <a:lnTo>
                  <a:pt x="116086" y="8929"/>
                </a:lnTo>
                <a:lnTo>
                  <a:pt x="142875" y="8929"/>
                </a:lnTo>
                <a:lnTo>
                  <a:pt x="160735" y="26789"/>
                </a:lnTo>
                <a:lnTo>
                  <a:pt x="169664" y="35719"/>
                </a:lnTo>
                <a:lnTo>
                  <a:pt x="178594" y="53578"/>
                </a:lnTo>
                <a:lnTo>
                  <a:pt x="178594" y="71437"/>
                </a:lnTo>
                <a:lnTo>
                  <a:pt x="178594" y="89297"/>
                </a:lnTo>
                <a:lnTo>
                  <a:pt x="178594" y="107156"/>
                </a:lnTo>
                <a:lnTo>
                  <a:pt x="160735" y="133945"/>
                </a:lnTo>
                <a:lnTo>
                  <a:pt x="151805" y="151804"/>
                </a:lnTo>
                <a:lnTo>
                  <a:pt x="133946" y="160734"/>
                </a:lnTo>
                <a:lnTo>
                  <a:pt x="107157" y="178594"/>
                </a:lnTo>
                <a:lnTo>
                  <a:pt x="89297" y="187523"/>
                </a:lnTo>
                <a:lnTo>
                  <a:pt x="71438" y="196453"/>
                </a:lnTo>
                <a:lnTo>
                  <a:pt x="62508" y="205383"/>
                </a:lnTo>
                <a:lnTo>
                  <a:pt x="53579" y="205383"/>
                </a:lnTo>
                <a:lnTo>
                  <a:pt x="53579" y="214312"/>
                </a:lnTo>
                <a:lnTo>
                  <a:pt x="62508" y="214312"/>
                </a:lnTo>
                <a:lnTo>
                  <a:pt x="71438" y="205383"/>
                </a:lnTo>
                <a:lnTo>
                  <a:pt x="80368" y="205383"/>
                </a:lnTo>
                <a:lnTo>
                  <a:pt x="98227" y="205383"/>
                </a:lnTo>
                <a:lnTo>
                  <a:pt x="125016" y="205383"/>
                </a:lnTo>
                <a:lnTo>
                  <a:pt x="142875" y="214312"/>
                </a:lnTo>
                <a:lnTo>
                  <a:pt x="160735" y="214312"/>
                </a:lnTo>
                <a:lnTo>
                  <a:pt x="178594" y="223242"/>
                </a:lnTo>
                <a:lnTo>
                  <a:pt x="196453" y="223242"/>
                </a:lnTo>
                <a:lnTo>
                  <a:pt x="214313" y="232172"/>
                </a:lnTo>
                <a:lnTo>
                  <a:pt x="232172" y="241101"/>
                </a:lnTo>
                <a:lnTo>
                  <a:pt x="250032" y="241101"/>
                </a:lnTo>
                <a:lnTo>
                  <a:pt x="267891" y="241101"/>
                </a:lnTo>
                <a:lnTo>
                  <a:pt x="276821" y="241101"/>
                </a:lnTo>
                <a:lnTo>
                  <a:pt x="285750" y="232172"/>
                </a:lnTo>
                <a:lnTo>
                  <a:pt x="294680" y="223242"/>
                </a:lnTo>
                <a:lnTo>
                  <a:pt x="294680" y="214312"/>
                </a:lnTo>
                <a:lnTo>
                  <a:pt x="303610" y="196453"/>
                </a:lnTo>
                <a:lnTo>
                  <a:pt x="303610" y="178594"/>
                </a:lnTo>
                <a:lnTo>
                  <a:pt x="303610" y="160734"/>
                </a:lnTo>
                <a:lnTo>
                  <a:pt x="312539" y="142875"/>
                </a:lnTo>
                <a:lnTo>
                  <a:pt x="312539" y="125015"/>
                </a:lnTo>
                <a:lnTo>
                  <a:pt x="303610" y="107156"/>
                </a:lnTo>
                <a:lnTo>
                  <a:pt x="294680" y="107156"/>
                </a:lnTo>
                <a:lnTo>
                  <a:pt x="285750" y="98226"/>
                </a:lnTo>
                <a:lnTo>
                  <a:pt x="267891" y="107156"/>
                </a:lnTo>
                <a:lnTo>
                  <a:pt x="250032" y="116086"/>
                </a:lnTo>
                <a:lnTo>
                  <a:pt x="232172" y="133945"/>
                </a:lnTo>
                <a:lnTo>
                  <a:pt x="223243" y="151804"/>
                </a:lnTo>
                <a:lnTo>
                  <a:pt x="205383" y="169664"/>
                </a:lnTo>
                <a:lnTo>
                  <a:pt x="196453" y="196453"/>
                </a:lnTo>
                <a:lnTo>
                  <a:pt x="187524" y="214312"/>
                </a:lnTo>
                <a:lnTo>
                  <a:pt x="187524" y="241101"/>
                </a:lnTo>
                <a:lnTo>
                  <a:pt x="187524" y="258961"/>
                </a:lnTo>
                <a:lnTo>
                  <a:pt x="196453" y="267890"/>
                </a:lnTo>
                <a:lnTo>
                  <a:pt x="205383" y="276820"/>
                </a:lnTo>
                <a:lnTo>
                  <a:pt x="214313" y="294679"/>
                </a:lnTo>
                <a:lnTo>
                  <a:pt x="232172" y="294679"/>
                </a:lnTo>
                <a:lnTo>
                  <a:pt x="250032" y="303609"/>
                </a:lnTo>
                <a:lnTo>
                  <a:pt x="267891" y="303609"/>
                </a:lnTo>
                <a:lnTo>
                  <a:pt x="285750" y="303609"/>
                </a:lnTo>
                <a:lnTo>
                  <a:pt x="303610" y="294679"/>
                </a:lnTo>
                <a:lnTo>
                  <a:pt x="321469" y="294679"/>
                </a:lnTo>
                <a:lnTo>
                  <a:pt x="339328" y="294679"/>
                </a:lnTo>
                <a:lnTo>
                  <a:pt x="339328" y="2946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116211" y="2160984"/>
            <a:ext cx="178595" cy="330400"/>
          </a:xfrm>
          <a:custGeom>
            <a:avLst/>
            <a:gdLst/>
            <a:ahLst/>
            <a:cxnLst/>
            <a:rect l="0" t="0" r="0" b="0"/>
            <a:pathLst>
              <a:path w="178595" h="330400">
                <a:moveTo>
                  <a:pt x="107156" y="125016"/>
                </a:moveTo>
                <a:lnTo>
                  <a:pt x="107156" y="125016"/>
                </a:lnTo>
                <a:lnTo>
                  <a:pt x="98226" y="125016"/>
                </a:lnTo>
                <a:lnTo>
                  <a:pt x="89297" y="125016"/>
                </a:lnTo>
                <a:lnTo>
                  <a:pt x="80367" y="133945"/>
                </a:lnTo>
                <a:lnTo>
                  <a:pt x="62508" y="142875"/>
                </a:lnTo>
                <a:lnTo>
                  <a:pt x="53578" y="151805"/>
                </a:lnTo>
                <a:lnTo>
                  <a:pt x="35719" y="169664"/>
                </a:lnTo>
                <a:lnTo>
                  <a:pt x="26789" y="187524"/>
                </a:lnTo>
                <a:lnTo>
                  <a:pt x="8930" y="205383"/>
                </a:lnTo>
                <a:lnTo>
                  <a:pt x="0" y="223242"/>
                </a:lnTo>
                <a:lnTo>
                  <a:pt x="0" y="250031"/>
                </a:lnTo>
                <a:lnTo>
                  <a:pt x="0" y="258961"/>
                </a:lnTo>
                <a:lnTo>
                  <a:pt x="8930" y="276820"/>
                </a:lnTo>
                <a:lnTo>
                  <a:pt x="8930" y="285750"/>
                </a:lnTo>
                <a:lnTo>
                  <a:pt x="17859" y="285750"/>
                </a:lnTo>
                <a:lnTo>
                  <a:pt x="26789" y="285750"/>
                </a:lnTo>
                <a:lnTo>
                  <a:pt x="35719" y="285750"/>
                </a:lnTo>
                <a:lnTo>
                  <a:pt x="44648" y="285750"/>
                </a:lnTo>
                <a:lnTo>
                  <a:pt x="53578" y="276820"/>
                </a:lnTo>
                <a:lnTo>
                  <a:pt x="71437" y="267891"/>
                </a:lnTo>
                <a:lnTo>
                  <a:pt x="80367" y="250031"/>
                </a:lnTo>
                <a:lnTo>
                  <a:pt x="89297" y="232172"/>
                </a:lnTo>
                <a:lnTo>
                  <a:pt x="98226" y="205383"/>
                </a:lnTo>
                <a:lnTo>
                  <a:pt x="107156" y="178594"/>
                </a:lnTo>
                <a:lnTo>
                  <a:pt x="116086" y="142875"/>
                </a:lnTo>
                <a:lnTo>
                  <a:pt x="116086" y="116086"/>
                </a:lnTo>
                <a:lnTo>
                  <a:pt x="116086" y="89297"/>
                </a:lnTo>
                <a:lnTo>
                  <a:pt x="116086" y="62508"/>
                </a:lnTo>
                <a:lnTo>
                  <a:pt x="116086" y="35719"/>
                </a:lnTo>
                <a:lnTo>
                  <a:pt x="116086" y="17860"/>
                </a:lnTo>
                <a:lnTo>
                  <a:pt x="107156" y="893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17860"/>
                </a:lnTo>
                <a:lnTo>
                  <a:pt x="98226" y="35719"/>
                </a:lnTo>
                <a:lnTo>
                  <a:pt x="89297" y="62508"/>
                </a:lnTo>
                <a:lnTo>
                  <a:pt x="98226" y="89297"/>
                </a:lnTo>
                <a:lnTo>
                  <a:pt x="98226" y="116086"/>
                </a:lnTo>
                <a:lnTo>
                  <a:pt x="98226" y="151805"/>
                </a:lnTo>
                <a:lnTo>
                  <a:pt x="107156" y="187524"/>
                </a:lnTo>
                <a:lnTo>
                  <a:pt x="116086" y="214313"/>
                </a:lnTo>
                <a:lnTo>
                  <a:pt x="125016" y="232172"/>
                </a:lnTo>
                <a:lnTo>
                  <a:pt x="133945" y="250031"/>
                </a:lnTo>
                <a:lnTo>
                  <a:pt x="142875" y="276820"/>
                </a:lnTo>
                <a:lnTo>
                  <a:pt x="142875" y="285750"/>
                </a:lnTo>
                <a:lnTo>
                  <a:pt x="151805" y="303610"/>
                </a:lnTo>
                <a:lnTo>
                  <a:pt x="160734" y="312539"/>
                </a:lnTo>
                <a:lnTo>
                  <a:pt x="169664" y="321469"/>
                </a:lnTo>
                <a:lnTo>
                  <a:pt x="178594" y="330399"/>
                </a:lnTo>
                <a:lnTo>
                  <a:pt x="178594" y="330399"/>
                </a:lnTo>
                <a:lnTo>
                  <a:pt x="178594" y="330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366242" y="2312789"/>
            <a:ext cx="17861" cy="160735"/>
          </a:xfrm>
          <a:custGeom>
            <a:avLst/>
            <a:gdLst/>
            <a:ahLst/>
            <a:cxnLst/>
            <a:rect l="0" t="0" r="0" b="0"/>
            <a:pathLst>
              <a:path w="17861" h="160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33945"/>
                </a:lnTo>
                <a:lnTo>
                  <a:pt x="17860" y="142875"/>
                </a:lnTo>
                <a:lnTo>
                  <a:pt x="8930" y="151805"/>
                </a:lnTo>
                <a:lnTo>
                  <a:pt x="8930" y="151805"/>
                </a:lnTo>
                <a:lnTo>
                  <a:pt x="17860" y="160734"/>
                </a:lnTo>
                <a:lnTo>
                  <a:pt x="17860" y="160734"/>
                </a:lnTo>
                <a:lnTo>
                  <a:pt x="17860" y="160734"/>
                </a:lnTo>
                <a:lnTo>
                  <a:pt x="1786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375172" y="2223492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446609" y="2223492"/>
            <a:ext cx="714376" cy="401837"/>
          </a:xfrm>
          <a:custGeom>
            <a:avLst/>
            <a:gdLst/>
            <a:ahLst/>
            <a:cxnLst/>
            <a:rect l="0" t="0" r="0" b="0"/>
            <a:pathLst>
              <a:path w="714376" h="401837">
                <a:moveTo>
                  <a:pt x="80367" y="62508"/>
                </a:moveTo>
                <a:lnTo>
                  <a:pt x="80367" y="62508"/>
                </a:lnTo>
                <a:lnTo>
                  <a:pt x="80367" y="62508"/>
                </a:lnTo>
                <a:lnTo>
                  <a:pt x="71438" y="62508"/>
                </a:lnTo>
                <a:lnTo>
                  <a:pt x="62508" y="71437"/>
                </a:lnTo>
                <a:lnTo>
                  <a:pt x="53578" y="80367"/>
                </a:lnTo>
                <a:lnTo>
                  <a:pt x="44649" y="80367"/>
                </a:lnTo>
                <a:lnTo>
                  <a:pt x="26789" y="98227"/>
                </a:lnTo>
                <a:lnTo>
                  <a:pt x="17860" y="107156"/>
                </a:lnTo>
                <a:lnTo>
                  <a:pt x="8930" y="12501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78594"/>
                </a:lnTo>
                <a:lnTo>
                  <a:pt x="17860" y="178594"/>
                </a:lnTo>
                <a:lnTo>
                  <a:pt x="26789" y="187523"/>
                </a:lnTo>
                <a:lnTo>
                  <a:pt x="44649" y="187523"/>
                </a:lnTo>
                <a:lnTo>
                  <a:pt x="53578" y="187523"/>
                </a:lnTo>
                <a:lnTo>
                  <a:pt x="71438" y="178594"/>
                </a:lnTo>
                <a:lnTo>
                  <a:pt x="80367" y="178594"/>
                </a:lnTo>
                <a:lnTo>
                  <a:pt x="98227" y="169664"/>
                </a:lnTo>
                <a:lnTo>
                  <a:pt x="116086" y="160734"/>
                </a:lnTo>
                <a:lnTo>
                  <a:pt x="125016" y="142875"/>
                </a:lnTo>
                <a:lnTo>
                  <a:pt x="133946" y="125016"/>
                </a:lnTo>
                <a:lnTo>
                  <a:pt x="142875" y="107156"/>
                </a:lnTo>
                <a:lnTo>
                  <a:pt x="142875" y="89297"/>
                </a:lnTo>
                <a:lnTo>
                  <a:pt x="151805" y="80367"/>
                </a:lnTo>
                <a:lnTo>
                  <a:pt x="151805" y="62508"/>
                </a:lnTo>
                <a:lnTo>
                  <a:pt x="160735" y="53578"/>
                </a:lnTo>
                <a:lnTo>
                  <a:pt x="160735" y="44648"/>
                </a:lnTo>
                <a:lnTo>
                  <a:pt x="160735" y="44648"/>
                </a:lnTo>
                <a:lnTo>
                  <a:pt x="160735" y="53578"/>
                </a:lnTo>
                <a:lnTo>
                  <a:pt x="160735" y="53578"/>
                </a:lnTo>
                <a:lnTo>
                  <a:pt x="160735" y="71437"/>
                </a:lnTo>
                <a:lnTo>
                  <a:pt x="160735" y="89297"/>
                </a:lnTo>
                <a:lnTo>
                  <a:pt x="160735" y="116086"/>
                </a:lnTo>
                <a:lnTo>
                  <a:pt x="160735" y="142875"/>
                </a:lnTo>
                <a:lnTo>
                  <a:pt x="160735" y="178594"/>
                </a:lnTo>
                <a:lnTo>
                  <a:pt x="169664" y="205383"/>
                </a:lnTo>
                <a:lnTo>
                  <a:pt x="169664" y="232172"/>
                </a:lnTo>
                <a:lnTo>
                  <a:pt x="169664" y="258961"/>
                </a:lnTo>
                <a:lnTo>
                  <a:pt x="160735" y="294680"/>
                </a:lnTo>
                <a:lnTo>
                  <a:pt x="151805" y="312539"/>
                </a:lnTo>
                <a:lnTo>
                  <a:pt x="151805" y="339328"/>
                </a:lnTo>
                <a:lnTo>
                  <a:pt x="142875" y="357188"/>
                </a:lnTo>
                <a:lnTo>
                  <a:pt x="133946" y="375047"/>
                </a:lnTo>
                <a:lnTo>
                  <a:pt x="125016" y="383977"/>
                </a:lnTo>
                <a:lnTo>
                  <a:pt x="116086" y="392906"/>
                </a:lnTo>
                <a:lnTo>
                  <a:pt x="107157" y="401836"/>
                </a:lnTo>
                <a:lnTo>
                  <a:pt x="98227" y="401836"/>
                </a:lnTo>
                <a:lnTo>
                  <a:pt x="98227" y="392906"/>
                </a:lnTo>
                <a:lnTo>
                  <a:pt x="89297" y="392906"/>
                </a:lnTo>
                <a:lnTo>
                  <a:pt x="89297" y="375047"/>
                </a:lnTo>
                <a:lnTo>
                  <a:pt x="80367" y="357188"/>
                </a:lnTo>
                <a:lnTo>
                  <a:pt x="80367" y="339328"/>
                </a:lnTo>
                <a:lnTo>
                  <a:pt x="80367" y="312539"/>
                </a:lnTo>
                <a:lnTo>
                  <a:pt x="80367" y="285750"/>
                </a:lnTo>
                <a:lnTo>
                  <a:pt x="89297" y="258961"/>
                </a:lnTo>
                <a:lnTo>
                  <a:pt x="98227" y="241102"/>
                </a:lnTo>
                <a:lnTo>
                  <a:pt x="107157" y="214312"/>
                </a:lnTo>
                <a:lnTo>
                  <a:pt x="116086" y="196453"/>
                </a:lnTo>
                <a:lnTo>
                  <a:pt x="133946" y="178594"/>
                </a:lnTo>
                <a:lnTo>
                  <a:pt x="142875" y="160734"/>
                </a:lnTo>
                <a:lnTo>
                  <a:pt x="160735" y="133945"/>
                </a:lnTo>
                <a:lnTo>
                  <a:pt x="169664" y="116086"/>
                </a:lnTo>
                <a:lnTo>
                  <a:pt x="178594" y="107156"/>
                </a:lnTo>
                <a:lnTo>
                  <a:pt x="196453" y="98227"/>
                </a:lnTo>
                <a:lnTo>
                  <a:pt x="205383" y="89297"/>
                </a:lnTo>
                <a:lnTo>
                  <a:pt x="214313" y="80367"/>
                </a:lnTo>
                <a:lnTo>
                  <a:pt x="223242" y="80367"/>
                </a:lnTo>
                <a:lnTo>
                  <a:pt x="232172" y="89297"/>
                </a:lnTo>
                <a:lnTo>
                  <a:pt x="232172" y="98227"/>
                </a:lnTo>
                <a:lnTo>
                  <a:pt x="241102" y="116086"/>
                </a:lnTo>
                <a:lnTo>
                  <a:pt x="250031" y="125016"/>
                </a:lnTo>
                <a:lnTo>
                  <a:pt x="250031" y="133945"/>
                </a:lnTo>
                <a:lnTo>
                  <a:pt x="258961" y="151805"/>
                </a:lnTo>
                <a:lnTo>
                  <a:pt x="258961" y="160734"/>
                </a:lnTo>
                <a:lnTo>
                  <a:pt x="258961" y="160734"/>
                </a:lnTo>
                <a:lnTo>
                  <a:pt x="258961" y="160734"/>
                </a:lnTo>
                <a:lnTo>
                  <a:pt x="258961" y="169664"/>
                </a:lnTo>
                <a:lnTo>
                  <a:pt x="258961" y="169664"/>
                </a:lnTo>
                <a:lnTo>
                  <a:pt x="258961" y="169664"/>
                </a:lnTo>
                <a:lnTo>
                  <a:pt x="258961" y="160734"/>
                </a:lnTo>
                <a:lnTo>
                  <a:pt x="258961" y="160734"/>
                </a:lnTo>
                <a:lnTo>
                  <a:pt x="258961" y="151805"/>
                </a:lnTo>
                <a:lnTo>
                  <a:pt x="258961" y="133945"/>
                </a:lnTo>
                <a:lnTo>
                  <a:pt x="258961" y="125016"/>
                </a:lnTo>
                <a:lnTo>
                  <a:pt x="267891" y="107156"/>
                </a:lnTo>
                <a:lnTo>
                  <a:pt x="276820" y="89297"/>
                </a:lnTo>
                <a:lnTo>
                  <a:pt x="285750" y="80367"/>
                </a:lnTo>
                <a:lnTo>
                  <a:pt x="294680" y="71437"/>
                </a:lnTo>
                <a:lnTo>
                  <a:pt x="303610" y="71437"/>
                </a:lnTo>
                <a:lnTo>
                  <a:pt x="312539" y="71437"/>
                </a:lnTo>
                <a:lnTo>
                  <a:pt x="330399" y="71437"/>
                </a:lnTo>
                <a:lnTo>
                  <a:pt x="348258" y="71437"/>
                </a:lnTo>
                <a:lnTo>
                  <a:pt x="357188" y="71437"/>
                </a:lnTo>
                <a:lnTo>
                  <a:pt x="375047" y="80367"/>
                </a:lnTo>
                <a:lnTo>
                  <a:pt x="392906" y="71437"/>
                </a:lnTo>
                <a:lnTo>
                  <a:pt x="410766" y="71437"/>
                </a:lnTo>
                <a:lnTo>
                  <a:pt x="428625" y="62508"/>
                </a:lnTo>
                <a:lnTo>
                  <a:pt x="437555" y="62508"/>
                </a:lnTo>
                <a:lnTo>
                  <a:pt x="446485" y="53578"/>
                </a:lnTo>
                <a:lnTo>
                  <a:pt x="455414" y="44648"/>
                </a:lnTo>
                <a:lnTo>
                  <a:pt x="455414" y="35719"/>
                </a:lnTo>
                <a:lnTo>
                  <a:pt x="455414" y="26789"/>
                </a:lnTo>
                <a:lnTo>
                  <a:pt x="446485" y="8930"/>
                </a:lnTo>
                <a:lnTo>
                  <a:pt x="446485" y="0"/>
                </a:lnTo>
                <a:lnTo>
                  <a:pt x="428625" y="0"/>
                </a:lnTo>
                <a:lnTo>
                  <a:pt x="419695" y="8930"/>
                </a:lnTo>
                <a:lnTo>
                  <a:pt x="410766" y="17859"/>
                </a:lnTo>
                <a:lnTo>
                  <a:pt x="392906" y="35719"/>
                </a:lnTo>
                <a:lnTo>
                  <a:pt x="383977" y="53578"/>
                </a:lnTo>
                <a:lnTo>
                  <a:pt x="375047" y="80367"/>
                </a:lnTo>
                <a:lnTo>
                  <a:pt x="366117" y="107156"/>
                </a:lnTo>
                <a:lnTo>
                  <a:pt x="366117" y="125016"/>
                </a:lnTo>
                <a:lnTo>
                  <a:pt x="366117" y="142875"/>
                </a:lnTo>
                <a:lnTo>
                  <a:pt x="375047" y="151805"/>
                </a:lnTo>
                <a:lnTo>
                  <a:pt x="383977" y="160734"/>
                </a:lnTo>
                <a:lnTo>
                  <a:pt x="392906" y="178594"/>
                </a:lnTo>
                <a:lnTo>
                  <a:pt x="401836" y="178594"/>
                </a:lnTo>
                <a:lnTo>
                  <a:pt x="419695" y="187523"/>
                </a:lnTo>
                <a:lnTo>
                  <a:pt x="437555" y="187523"/>
                </a:lnTo>
                <a:lnTo>
                  <a:pt x="446485" y="187523"/>
                </a:lnTo>
                <a:lnTo>
                  <a:pt x="464344" y="178594"/>
                </a:lnTo>
                <a:lnTo>
                  <a:pt x="473274" y="178594"/>
                </a:lnTo>
                <a:lnTo>
                  <a:pt x="491133" y="169664"/>
                </a:lnTo>
                <a:lnTo>
                  <a:pt x="500063" y="160734"/>
                </a:lnTo>
                <a:lnTo>
                  <a:pt x="508992" y="160734"/>
                </a:lnTo>
                <a:lnTo>
                  <a:pt x="508992" y="151805"/>
                </a:lnTo>
                <a:lnTo>
                  <a:pt x="517922" y="151805"/>
                </a:lnTo>
                <a:lnTo>
                  <a:pt x="526852" y="142875"/>
                </a:lnTo>
                <a:lnTo>
                  <a:pt x="535781" y="142875"/>
                </a:lnTo>
                <a:lnTo>
                  <a:pt x="544711" y="142875"/>
                </a:lnTo>
                <a:lnTo>
                  <a:pt x="562570" y="133945"/>
                </a:lnTo>
                <a:lnTo>
                  <a:pt x="571500" y="125016"/>
                </a:lnTo>
                <a:lnTo>
                  <a:pt x="589360" y="116086"/>
                </a:lnTo>
                <a:lnTo>
                  <a:pt x="598289" y="107156"/>
                </a:lnTo>
                <a:lnTo>
                  <a:pt x="616149" y="89297"/>
                </a:lnTo>
                <a:lnTo>
                  <a:pt x="634008" y="80367"/>
                </a:lnTo>
                <a:lnTo>
                  <a:pt x="642938" y="62508"/>
                </a:lnTo>
                <a:lnTo>
                  <a:pt x="651867" y="44648"/>
                </a:lnTo>
                <a:lnTo>
                  <a:pt x="660797" y="26789"/>
                </a:lnTo>
                <a:lnTo>
                  <a:pt x="651867" y="17859"/>
                </a:lnTo>
                <a:lnTo>
                  <a:pt x="651867" y="8930"/>
                </a:lnTo>
                <a:lnTo>
                  <a:pt x="634008" y="17859"/>
                </a:lnTo>
                <a:lnTo>
                  <a:pt x="616149" y="26789"/>
                </a:lnTo>
                <a:lnTo>
                  <a:pt x="598289" y="35719"/>
                </a:lnTo>
                <a:lnTo>
                  <a:pt x="580430" y="53578"/>
                </a:lnTo>
                <a:lnTo>
                  <a:pt x="562570" y="71437"/>
                </a:lnTo>
                <a:lnTo>
                  <a:pt x="544711" y="89297"/>
                </a:lnTo>
                <a:lnTo>
                  <a:pt x="544711" y="107156"/>
                </a:lnTo>
                <a:lnTo>
                  <a:pt x="535781" y="125016"/>
                </a:lnTo>
                <a:lnTo>
                  <a:pt x="535781" y="142875"/>
                </a:lnTo>
                <a:lnTo>
                  <a:pt x="544711" y="160734"/>
                </a:lnTo>
                <a:lnTo>
                  <a:pt x="553641" y="178594"/>
                </a:lnTo>
                <a:lnTo>
                  <a:pt x="571500" y="187523"/>
                </a:lnTo>
                <a:lnTo>
                  <a:pt x="598289" y="205383"/>
                </a:lnTo>
                <a:lnTo>
                  <a:pt x="616149" y="214312"/>
                </a:lnTo>
                <a:lnTo>
                  <a:pt x="651867" y="232172"/>
                </a:lnTo>
                <a:lnTo>
                  <a:pt x="678656" y="241102"/>
                </a:lnTo>
                <a:lnTo>
                  <a:pt x="696516" y="241102"/>
                </a:lnTo>
                <a:lnTo>
                  <a:pt x="714375" y="241102"/>
                </a:lnTo>
                <a:lnTo>
                  <a:pt x="714375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uic.edu/classes/bms/bms655/gfx/pedigree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81150"/>
            <a:ext cx="3571875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www.doctortee.com/dsu/tiftickjian/cse-img/genetics/mendelian/dom-pedigree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962400" cy="211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2458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48-01-VertebNervousSys-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9550"/>
            <a:ext cx="3794651" cy="2703689"/>
          </a:xfrm>
          <a:prstGeom prst="rect">
            <a:avLst/>
          </a:prstGeom>
          <a:noFill/>
        </p:spPr>
      </p:pic>
      <p:pic>
        <p:nvPicPr>
          <p:cNvPr id="3" name="Picture 5" descr="48_10ActionPotential_5-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602722"/>
            <a:ext cx="3782979" cy="2883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92458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43-10-ImmuneResponses-L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8150"/>
            <a:ext cx="4419599" cy="298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ECAIRO~1.SAI\AppData\Local\Temp\43_02ImmunityOverview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7811"/>
            <a:ext cx="3310908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0403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and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CAIRO~1.SAI\AppData\Local\Temp\44_19ADHFluidReten_2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9550"/>
            <a:ext cx="348657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676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40222"/>
            <a:ext cx="2286000" cy="249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aternity_test_In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95550"/>
            <a:ext cx="3086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20-17-DNAFingerprints-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150"/>
            <a:ext cx="370278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5954"/>
            <a:ext cx="2133600" cy="208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8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4887"/>
            <a:ext cx="4373133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419" y="1352550"/>
            <a:ext cx="350592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1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634008" y="1339453"/>
            <a:ext cx="285751" cy="35720"/>
          </a:xfrm>
          <a:custGeom>
            <a:avLst/>
            <a:gdLst/>
            <a:ahLst/>
            <a:cxnLst/>
            <a:rect l="0" t="0" r="0" b="0"/>
            <a:pathLst>
              <a:path w="285751" h="35720">
                <a:moveTo>
                  <a:pt x="17859" y="35719"/>
                </a:moveTo>
                <a:lnTo>
                  <a:pt x="17859" y="35719"/>
                </a:lnTo>
                <a:lnTo>
                  <a:pt x="17859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98226" y="8930"/>
                </a:lnTo>
                <a:lnTo>
                  <a:pt x="116086" y="8930"/>
                </a:lnTo>
                <a:lnTo>
                  <a:pt x="142875" y="8930"/>
                </a:lnTo>
                <a:lnTo>
                  <a:pt x="169664" y="17860"/>
                </a:lnTo>
                <a:lnTo>
                  <a:pt x="187523" y="17860"/>
                </a:lnTo>
                <a:lnTo>
                  <a:pt x="205383" y="17860"/>
                </a:lnTo>
                <a:lnTo>
                  <a:pt x="223242" y="17860"/>
                </a:lnTo>
                <a:lnTo>
                  <a:pt x="232172" y="26789"/>
                </a:lnTo>
                <a:lnTo>
                  <a:pt x="250031" y="26789"/>
                </a:lnTo>
                <a:lnTo>
                  <a:pt x="258961" y="26789"/>
                </a:lnTo>
                <a:lnTo>
                  <a:pt x="276820" y="26789"/>
                </a:lnTo>
                <a:lnTo>
                  <a:pt x="285750" y="26789"/>
                </a:lnTo>
                <a:lnTo>
                  <a:pt x="28575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16211" y="1116211"/>
            <a:ext cx="35720" cy="383977"/>
          </a:xfrm>
          <a:custGeom>
            <a:avLst/>
            <a:gdLst/>
            <a:ahLst/>
            <a:cxnLst/>
            <a:rect l="0" t="0" r="0" b="0"/>
            <a:pathLst>
              <a:path w="35720" h="38397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71437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17859" y="169664"/>
                </a:lnTo>
                <a:lnTo>
                  <a:pt x="17859" y="196453"/>
                </a:lnTo>
                <a:lnTo>
                  <a:pt x="17859" y="223242"/>
                </a:lnTo>
                <a:lnTo>
                  <a:pt x="17859" y="241102"/>
                </a:lnTo>
                <a:lnTo>
                  <a:pt x="17859" y="267891"/>
                </a:lnTo>
                <a:lnTo>
                  <a:pt x="26789" y="285750"/>
                </a:lnTo>
                <a:lnTo>
                  <a:pt x="26789" y="312539"/>
                </a:lnTo>
                <a:lnTo>
                  <a:pt x="26789" y="330398"/>
                </a:lnTo>
                <a:lnTo>
                  <a:pt x="26789" y="348258"/>
                </a:lnTo>
                <a:lnTo>
                  <a:pt x="26789" y="357187"/>
                </a:lnTo>
                <a:lnTo>
                  <a:pt x="35719" y="375047"/>
                </a:lnTo>
                <a:lnTo>
                  <a:pt x="35719" y="383976"/>
                </a:lnTo>
                <a:lnTo>
                  <a:pt x="35719" y="383976"/>
                </a:lnTo>
                <a:lnTo>
                  <a:pt x="35719" y="383976"/>
                </a:lnTo>
                <a:lnTo>
                  <a:pt x="35719" y="383976"/>
                </a:lnTo>
                <a:lnTo>
                  <a:pt x="35719" y="38397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35844" y="1259086"/>
            <a:ext cx="232173" cy="62509"/>
          </a:xfrm>
          <a:custGeom>
            <a:avLst/>
            <a:gdLst/>
            <a:ahLst/>
            <a:cxnLst/>
            <a:rect l="0" t="0" r="0" b="0"/>
            <a:pathLst>
              <a:path w="232173" h="62509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29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44648" y="53578"/>
                </a:lnTo>
                <a:lnTo>
                  <a:pt x="62507" y="53578"/>
                </a:lnTo>
                <a:lnTo>
                  <a:pt x="80367" y="44648"/>
                </a:lnTo>
                <a:lnTo>
                  <a:pt x="107156" y="35719"/>
                </a:lnTo>
                <a:lnTo>
                  <a:pt x="125015" y="26789"/>
                </a:lnTo>
                <a:lnTo>
                  <a:pt x="151804" y="26789"/>
                </a:lnTo>
                <a:lnTo>
                  <a:pt x="160734" y="17859"/>
                </a:lnTo>
                <a:lnTo>
                  <a:pt x="178593" y="8930"/>
                </a:lnTo>
                <a:lnTo>
                  <a:pt x="196453" y="0"/>
                </a:lnTo>
                <a:lnTo>
                  <a:pt x="214312" y="0"/>
                </a:lnTo>
                <a:lnTo>
                  <a:pt x="223242" y="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259086" y="1223367"/>
            <a:ext cx="178595" cy="241103"/>
          </a:xfrm>
          <a:custGeom>
            <a:avLst/>
            <a:gdLst/>
            <a:ahLst/>
            <a:cxnLst/>
            <a:rect l="0" t="0" r="0" b="0"/>
            <a:pathLst>
              <a:path w="178595" h="241103">
                <a:moveTo>
                  <a:pt x="0" y="71438"/>
                </a:moveTo>
                <a:lnTo>
                  <a:pt x="0" y="80367"/>
                </a:lnTo>
                <a:lnTo>
                  <a:pt x="0" y="80367"/>
                </a:lnTo>
                <a:lnTo>
                  <a:pt x="8930" y="89297"/>
                </a:lnTo>
                <a:lnTo>
                  <a:pt x="17859" y="98227"/>
                </a:lnTo>
                <a:lnTo>
                  <a:pt x="17859" y="116086"/>
                </a:lnTo>
                <a:lnTo>
                  <a:pt x="26789" y="125016"/>
                </a:lnTo>
                <a:lnTo>
                  <a:pt x="26789" y="142875"/>
                </a:lnTo>
                <a:lnTo>
                  <a:pt x="35719" y="160735"/>
                </a:lnTo>
                <a:lnTo>
                  <a:pt x="44648" y="169664"/>
                </a:lnTo>
                <a:lnTo>
                  <a:pt x="44648" y="187524"/>
                </a:lnTo>
                <a:lnTo>
                  <a:pt x="44648" y="205383"/>
                </a:lnTo>
                <a:lnTo>
                  <a:pt x="44648" y="214313"/>
                </a:lnTo>
                <a:lnTo>
                  <a:pt x="44648" y="223242"/>
                </a:lnTo>
                <a:lnTo>
                  <a:pt x="44648" y="232172"/>
                </a:lnTo>
                <a:lnTo>
                  <a:pt x="44648" y="241102"/>
                </a:lnTo>
                <a:lnTo>
                  <a:pt x="44648" y="241102"/>
                </a:lnTo>
                <a:lnTo>
                  <a:pt x="44648" y="241102"/>
                </a:lnTo>
                <a:lnTo>
                  <a:pt x="44648" y="241102"/>
                </a:lnTo>
                <a:lnTo>
                  <a:pt x="44648" y="241102"/>
                </a:lnTo>
                <a:lnTo>
                  <a:pt x="44648" y="232172"/>
                </a:lnTo>
                <a:lnTo>
                  <a:pt x="44648" y="223242"/>
                </a:lnTo>
                <a:lnTo>
                  <a:pt x="35719" y="214313"/>
                </a:lnTo>
                <a:lnTo>
                  <a:pt x="35719" y="196453"/>
                </a:lnTo>
                <a:lnTo>
                  <a:pt x="44648" y="169664"/>
                </a:lnTo>
                <a:lnTo>
                  <a:pt x="44648" y="151805"/>
                </a:lnTo>
                <a:lnTo>
                  <a:pt x="44648" y="133946"/>
                </a:lnTo>
                <a:lnTo>
                  <a:pt x="44648" y="116086"/>
                </a:lnTo>
                <a:lnTo>
                  <a:pt x="44648" y="98227"/>
                </a:lnTo>
                <a:lnTo>
                  <a:pt x="35719" y="80367"/>
                </a:lnTo>
                <a:lnTo>
                  <a:pt x="44648" y="62508"/>
                </a:lnTo>
                <a:lnTo>
                  <a:pt x="44648" y="44649"/>
                </a:lnTo>
                <a:lnTo>
                  <a:pt x="53578" y="35719"/>
                </a:lnTo>
                <a:lnTo>
                  <a:pt x="71437" y="26789"/>
                </a:lnTo>
                <a:lnTo>
                  <a:pt x="80367" y="8930"/>
                </a:lnTo>
                <a:lnTo>
                  <a:pt x="89297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0"/>
                </a:lnTo>
                <a:lnTo>
                  <a:pt x="160734" y="8930"/>
                </a:lnTo>
                <a:lnTo>
                  <a:pt x="169664" y="8930"/>
                </a:lnTo>
                <a:lnTo>
                  <a:pt x="169664" y="8930"/>
                </a:lnTo>
                <a:lnTo>
                  <a:pt x="178594" y="8930"/>
                </a:lnTo>
                <a:lnTo>
                  <a:pt x="178594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28750" y="1232297"/>
            <a:ext cx="178595" cy="214313"/>
          </a:xfrm>
          <a:custGeom>
            <a:avLst/>
            <a:gdLst/>
            <a:ahLst/>
            <a:cxnLst/>
            <a:rect l="0" t="0" r="0" b="0"/>
            <a:pathLst>
              <a:path w="178595" h="214313">
                <a:moveTo>
                  <a:pt x="98226" y="26789"/>
                </a:moveTo>
                <a:lnTo>
                  <a:pt x="98226" y="26789"/>
                </a:lnTo>
                <a:lnTo>
                  <a:pt x="98226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71437" y="26789"/>
                </a:lnTo>
                <a:lnTo>
                  <a:pt x="62508" y="26789"/>
                </a:lnTo>
                <a:lnTo>
                  <a:pt x="53578" y="35719"/>
                </a:lnTo>
                <a:lnTo>
                  <a:pt x="44648" y="44648"/>
                </a:lnTo>
                <a:lnTo>
                  <a:pt x="35719" y="62508"/>
                </a:lnTo>
                <a:lnTo>
                  <a:pt x="26789" y="80367"/>
                </a:lnTo>
                <a:lnTo>
                  <a:pt x="17859" y="98226"/>
                </a:lnTo>
                <a:lnTo>
                  <a:pt x="8930" y="107156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60734"/>
                </a:lnTo>
                <a:lnTo>
                  <a:pt x="8930" y="178594"/>
                </a:lnTo>
                <a:lnTo>
                  <a:pt x="17859" y="187523"/>
                </a:lnTo>
                <a:lnTo>
                  <a:pt x="35719" y="196453"/>
                </a:lnTo>
                <a:lnTo>
                  <a:pt x="44648" y="205383"/>
                </a:lnTo>
                <a:lnTo>
                  <a:pt x="62508" y="214312"/>
                </a:lnTo>
                <a:lnTo>
                  <a:pt x="80367" y="214312"/>
                </a:lnTo>
                <a:lnTo>
                  <a:pt x="98226" y="205383"/>
                </a:lnTo>
                <a:lnTo>
                  <a:pt x="116086" y="196453"/>
                </a:lnTo>
                <a:lnTo>
                  <a:pt x="133945" y="187523"/>
                </a:lnTo>
                <a:lnTo>
                  <a:pt x="151805" y="178594"/>
                </a:lnTo>
                <a:lnTo>
                  <a:pt x="160734" y="160734"/>
                </a:lnTo>
                <a:lnTo>
                  <a:pt x="169664" y="142875"/>
                </a:lnTo>
                <a:lnTo>
                  <a:pt x="178594" y="125016"/>
                </a:lnTo>
                <a:lnTo>
                  <a:pt x="178594" y="107156"/>
                </a:lnTo>
                <a:lnTo>
                  <a:pt x="178594" y="89297"/>
                </a:lnTo>
                <a:lnTo>
                  <a:pt x="178594" y="80367"/>
                </a:lnTo>
                <a:lnTo>
                  <a:pt x="169664" y="62508"/>
                </a:lnTo>
                <a:lnTo>
                  <a:pt x="160734" y="44648"/>
                </a:lnTo>
                <a:lnTo>
                  <a:pt x="151805" y="35719"/>
                </a:lnTo>
                <a:lnTo>
                  <a:pt x="133945" y="26789"/>
                </a:lnTo>
                <a:lnTo>
                  <a:pt x="116086" y="17859"/>
                </a:lnTo>
                <a:lnTo>
                  <a:pt x="107156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43062" y="1178719"/>
            <a:ext cx="142876" cy="401837"/>
          </a:xfrm>
          <a:custGeom>
            <a:avLst/>
            <a:gdLst/>
            <a:ahLst/>
            <a:cxnLst/>
            <a:rect l="0" t="0" r="0" b="0"/>
            <a:pathLst>
              <a:path w="142876" h="401837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87523"/>
                </a:lnTo>
                <a:lnTo>
                  <a:pt x="0" y="214312"/>
                </a:lnTo>
                <a:lnTo>
                  <a:pt x="0" y="241101"/>
                </a:lnTo>
                <a:lnTo>
                  <a:pt x="8930" y="267890"/>
                </a:lnTo>
                <a:lnTo>
                  <a:pt x="8930" y="294679"/>
                </a:lnTo>
                <a:lnTo>
                  <a:pt x="8930" y="312539"/>
                </a:lnTo>
                <a:lnTo>
                  <a:pt x="8930" y="330398"/>
                </a:lnTo>
                <a:lnTo>
                  <a:pt x="8930" y="348257"/>
                </a:lnTo>
                <a:lnTo>
                  <a:pt x="8930" y="366117"/>
                </a:lnTo>
                <a:lnTo>
                  <a:pt x="17860" y="383976"/>
                </a:lnTo>
                <a:lnTo>
                  <a:pt x="17860" y="392906"/>
                </a:lnTo>
                <a:lnTo>
                  <a:pt x="17860" y="392906"/>
                </a:lnTo>
                <a:lnTo>
                  <a:pt x="17860" y="401836"/>
                </a:lnTo>
                <a:lnTo>
                  <a:pt x="17860" y="401836"/>
                </a:lnTo>
                <a:lnTo>
                  <a:pt x="26789" y="401836"/>
                </a:lnTo>
                <a:lnTo>
                  <a:pt x="26789" y="392906"/>
                </a:lnTo>
                <a:lnTo>
                  <a:pt x="26789" y="392906"/>
                </a:lnTo>
                <a:lnTo>
                  <a:pt x="26789" y="375047"/>
                </a:lnTo>
                <a:lnTo>
                  <a:pt x="26789" y="366117"/>
                </a:lnTo>
                <a:lnTo>
                  <a:pt x="26789" y="348257"/>
                </a:lnTo>
                <a:lnTo>
                  <a:pt x="26789" y="321468"/>
                </a:lnTo>
                <a:lnTo>
                  <a:pt x="26789" y="303609"/>
                </a:lnTo>
                <a:lnTo>
                  <a:pt x="26789" y="276820"/>
                </a:lnTo>
                <a:lnTo>
                  <a:pt x="26789" y="250031"/>
                </a:lnTo>
                <a:lnTo>
                  <a:pt x="26789" y="223242"/>
                </a:lnTo>
                <a:lnTo>
                  <a:pt x="26789" y="196453"/>
                </a:lnTo>
                <a:lnTo>
                  <a:pt x="26789" y="178594"/>
                </a:lnTo>
                <a:lnTo>
                  <a:pt x="26789" y="151804"/>
                </a:lnTo>
                <a:lnTo>
                  <a:pt x="26789" y="125015"/>
                </a:lnTo>
                <a:lnTo>
                  <a:pt x="26789" y="107156"/>
                </a:lnTo>
                <a:lnTo>
                  <a:pt x="26789" y="89297"/>
                </a:lnTo>
                <a:lnTo>
                  <a:pt x="35719" y="71437"/>
                </a:lnTo>
                <a:lnTo>
                  <a:pt x="35719" y="53578"/>
                </a:lnTo>
                <a:lnTo>
                  <a:pt x="44649" y="35718"/>
                </a:lnTo>
                <a:lnTo>
                  <a:pt x="53578" y="17859"/>
                </a:lnTo>
                <a:lnTo>
                  <a:pt x="71438" y="8929"/>
                </a:lnTo>
                <a:lnTo>
                  <a:pt x="80367" y="8929"/>
                </a:lnTo>
                <a:lnTo>
                  <a:pt x="89297" y="0"/>
                </a:lnTo>
                <a:lnTo>
                  <a:pt x="98227" y="8929"/>
                </a:lnTo>
                <a:lnTo>
                  <a:pt x="116086" y="8929"/>
                </a:lnTo>
                <a:lnTo>
                  <a:pt x="125016" y="17859"/>
                </a:lnTo>
                <a:lnTo>
                  <a:pt x="125016" y="35718"/>
                </a:lnTo>
                <a:lnTo>
                  <a:pt x="133946" y="53578"/>
                </a:lnTo>
                <a:lnTo>
                  <a:pt x="142875" y="71437"/>
                </a:lnTo>
                <a:lnTo>
                  <a:pt x="142875" y="89297"/>
                </a:lnTo>
                <a:lnTo>
                  <a:pt x="142875" y="107156"/>
                </a:lnTo>
                <a:lnTo>
                  <a:pt x="133946" y="125015"/>
                </a:lnTo>
                <a:lnTo>
                  <a:pt x="133946" y="151804"/>
                </a:lnTo>
                <a:lnTo>
                  <a:pt x="125016" y="169664"/>
                </a:lnTo>
                <a:lnTo>
                  <a:pt x="116086" y="187523"/>
                </a:lnTo>
                <a:lnTo>
                  <a:pt x="98227" y="196453"/>
                </a:lnTo>
                <a:lnTo>
                  <a:pt x="80367" y="214312"/>
                </a:lnTo>
                <a:lnTo>
                  <a:pt x="71438" y="223242"/>
                </a:lnTo>
                <a:lnTo>
                  <a:pt x="53578" y="232172"/>
                </a:lnTo>
                <a:lnTo>
                  <a:pt x="44649" y="232172"/>
                </a:lnTo>
                <a:lnTo>
                  <a:pt x="35719" y="241101"/>
                </a:lnTo>
                <a:lnTo>
                  <a:pt x="35719" y="241101"/>
                </a:lnTo>
                <a:lnTo>
                  <a:pt x="26789" y="241101"/>
                </a:lnTo>
                <a:lnTo>
                  <a:pt x="26789" y="241101"/>
                </a:lnTo>
                <a:lnTo>
                  <a:pt x="26789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30586" y="1098351"/>
            <a:ext cx="205384" cy="339330"/>
          </a:xfrm>
          <a:custGeom>
            <a:avLst/>
            <a:gdLst/>
            <a:ahLst/>
            <a:cxnLst/>
            <a:rect l="0" t="0" r="0" b="0"/>
            <a:pathLst>
              <a:path w="205384" h="3393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90"/>
                </a:lnTo>
                <a:lnTo>
                  <a:pt x="8929" y="35719"/>
                </a:lnTo>
                <a:lnTo>
                  <a:pt x="8929" y="62508"/>
                </a:lnTo>
                <a:lnTo>
                  <a:pt x="8929" y="80368"/>
                </a:lnTo>
                <a:lnTo>
                  <a:pt x="8929" y="107157"/>
                </a:lnTo>
                <a:lnTo>
                  <a:pt x="8929" y="133946"/>
                </a:lnTo>
                <a:lnTo>
                  <a:pt x="8929" y="160735"/>
                </a:lnTo>
                <a:lnTo>
                  <a:pt x="8929" y="178594"/>
                </a:lnTo>
                <a:lnTo>
                  <a:pt x="8929" y="205383"/>
                </a:lnTo>
                <a:lnTo>
                  <a:pt x="8929" y="223243"/>
                </a:lnTo>
                <a:lnTo>
                  <a:pt x="17859" y="250032"/>
                </a:lnTo>
                <a:lnTo>
                  <a:pt x="17859" y="267891"/>
                </a:lnTo>
                <a:lnTo>
                  <a:pt x="17859" y="285751"/>
                </a:lnTo>
                <a:lnTo>
                  <a:pt x="17859" y="294680"/>
                </a:lnTo>
                <a:lnTo>
                  <a:pt x="17859" y="303610"/>
                </a:lnTo>
                <a:lnTo>
                  <a:pt x="17859" y="312540"/>
                </a:lnTo>
                <a:lnTo>
                  <a:pt x="26789" y="321469"/>
                </a:lnTo>
                <a:lnTo>
                  <a:pt x="26789" y="321469"/>
                </a:lnTo>
                <a:lnTo>
                  <a:pt x="26789" y="321469"/>
                </a:lnTo>
                <a:lnTo>
                  <a:pt x="26789" y="321469"/>
                </a:lnTo>
                <a:lnTo>
                  <a:pt x="26789" y="312540"/>
                </a:lnTo>
                <a:lnTo>
                  <a:pt x="26789" y="303610"/>
                </a:lnTo>
                <a:lnTo>
                  <a:pt x="26789" y="294680"/>
                </a:lnTo>
                <a:lnTo>
                  <a:pt x="35718" y="276821"/>
                </a:lnTo>
                <a:lnTo>
                  <a:pt x="35718" y="258962"/>
                </a:lnTo>
                <a:lnTo>
                  <a:pt x="44648" y="232172"/>
                </a:lnTo>
                <a:lnTo>
                  <a:pt x="44648" y="214313"/>
                </a:lnTo>
                <a:lnTo>
                  <a:pt x="53578" y="196454"/>
                </a:lnTo>
                <a:lnTo>
                  <a:pt x="62508" y="178594"/>
                </a:lnTo>
                <a:lnTo>
                  <a:pt x="62508" y="160735"/>
                </a:lnTo>
                <a:lnTo>
                  <a:pt x="71437" y="142876"/>
                </a:lnTo>
                <a:lnTo>
                  <a:pt x="80367" y="125016"/>
                </a:lnTo>
                <a:lnTo>
                  <a:pt x="89297" y="116086"/>
                </a:lnTo>
                <a:lnTo>
                  <a:pt x="98226" y="107157"/>
                </a:lnTo>
                <a:lnTo>
                  <a:pt x="107156" y="98227"/>
                </a:lnTo>
                <a:lnTo>
                  <a:pt x="116086" y="98227"/>
                </a:lnTo>
                <a:lnTo>
                  <a:pt x="133945" y="98227"/>
                </a:lnTo>
                <a:lnTo>
                  <a:pt x="142875" y="98227"/>
                </a:lnTo>
                <a:lnTo>
                  <a:pt x="151804" y="107157"/>
                </a:lnTo>
                <a:lnTo>
                  <a:pt x="151804" y="116086"/>
                </a:lnTo>
                <a:lnTo>
                  <a:pt x="160734" y="133946"/>
                </a:lnTo>
                <a:lnTo>
                  <a:pt x="169664" y="142876"/>
                </a:lnTo>
                <a:lnTo>
                  <a:pt x="169664" y="160735"/>
                </a:lnTo>
                <a:lnTo>
                  <a:pt x="178593" y="178594"/>
                </a:lnTo>
                <a:lnTo>
                  <a:pt x="169664" y="205383"/>
                </a:lnTo>
                <a:lnTo>
                  <a:pt x="169664" y="223243"/>
                </a:lnTo>
                <a:lnTo>
                  <a:pt x="169664" y="241102"/>
                </a:lnTo>
                <a:lnTo>
                  <a:pt x="169664" y="258962"/>
                </a:lnTo>
                <a:lnTo>
                  <a:pt x="178593" y="276821"/>
                </a:lnTo>
                <a:lnTo>
                  <a:pt x="178593" y="285751"/>
                </a:lnTo>
                <a:lnTo>
                  <a:pt x="178593" y="303610"/>
                </a:lnTo>
                <a:lnTo>
                  <a:pt x="187523" y="312540"/>
                </a:lnTo>
                <a:lnTo>
                  <a:pt x="187523" y="321469"/>
                </a:lnTo>
                <a:lnTo>
                  <a:pt x="196453" y="330399"/>
                </a:lnTo>
                <a:lnTo>
                  <a:pt x="205383" y="339329"/>
                </a:lnTo>
                <a:lnTo>
                  <a:pt x="205383" y="339329"/>
                </a:lnTo>
                <a:lnTo>
                  <a:pt x="205383" y="3393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080617" y="1232297"/>
            <a:ext cx="35720" cy="169665"/>
          </a:xfrm>
          <a:custGeom>
            <a:avLst/>
            <a:gdLst/>
            <a:ahLst/>
            <a:cxnLst/>
            <a:rect l="0" t="0" r="0" b="0"/>
            <a:pathLst>
              <a:path w="35720" h="169665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17859" y="53578"/>
                </a:lnTo>
                <a:lnTo>
                  <a:pt x="17859" y="71437"/>
                </a:lnTo>
                <a:lnTo>
                  <a:pt x="26789" y="89297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60734"/>
                </a:lnTo>
                <a:lnTo>
                  <a:pt x="26789" y="160734"/>
                </a:lnTo>
                <a:lnTo>
                  <a:pt x="26789" y="169664"/>
                </a:lnTo>
                <a:lnTo>
                  <a:pt x="35719" y="169664"/>
                </a:lnTo>
                <a:lnTo>
                  <a:pt x="35719" y="169664"/>
                </a:lnTo>
                <a:lnTo>
                  <a:pt x="35719" y="169664"/>
                </a:lnTo>
                <a:lnTo>
                  <a:pt x="35719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107406" y="108942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205633" y="1151930"/>
            <a:ext cx="223243" cy="241102"/>
          </a:xfrm>
          <a:custGeom>
            <a:avLst/>
            <a:gdLst/>
            <a:ahLst/>
            <a:cxnLst/>
            <a:rect l="0" t="0" r="0" b="0"/>
            <a:pathLst>
              <a:path w="223243" h="241102">
                <a:moveTo>
                  <a:pt x="196453" y="71437"/>
                </a:moveTo>
                <a:lnTo>
                  <a:pt x="196453" y="71437"/>
                </a:lnTo>
                <a:lnTo>
                  <a:pt x="196453" y="71437"/>
                </a:lnTo>
                <a:lnTo>
                  <a:pt x="187523" y="62507"/>
                </a:lnTo>
                <a:lnTo>
                  <a:pt x="187523" y="62507"/>
                </a:lnTo>
                <a:lnTo>
                  <a:pt x="187523" y="53578"/>
                </a:lnTo>
                <a:lnTo>
                  <a:pt x="178593" y="44648"/>
                </a:lnTo>
                <a:lnTo>
                  <a:pt x="178593" y="44648"/>
                </a:lnTo>
                <a:lnTo>
                  <a:pt x="169664" y="35718"/>
                </a:lnTo>
                <a:lnTo>
                  <a:pt x="160734" y="26789"/>
                </a:lnTo>
                <a:lnTo>
                  <a:pt x="160734" y="17859"/>
                </a:lnTo>
                <a:lnTo>
                  <a:pt x="151804" y="17859"/>
                </a:lnTo>
                <a:lnTo>
                  <a:pt x="133945" y="8929"/>
                </a:lnTo>
                <a:lnTo>
                  <a:pt x="125015" y="0"/>
                </a:lnTo>
                <a:lnTo>
                  <a:pt x="116086" y="0"/>
                </a:lnTo>
                <a:lnTo>
                  <a:pt x="98226" y="0"/>
                </a:lnTo>
                <a:lnTo>
                  <a:pt x="80367" y="8929"/>
                </a:lnTo>
                <a:lnTo>
                  <a:pt x="62507" y="17859"/>
                </a:lnTo>
                <a:lnTo>
                  <a:pt x="44648" y="26789"/>
                </a:lnTo>
                <a:lnTo>
                  <a:pt x="35718" y="35718"/>
                </a:lnTo>
                <a:lnTo>
                  <a:pt x="26789" y="53578"/>
                </a:lnTo>
                <a:lnTo>
                  <a:pt x="17859" y="71437"/>
                </a:lnTo>
                <a:lnTo>
                  <a:pt x="8929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8929" y="205383"/>
                </a:lnTo>
                <a:lnTo>
                  <a:pt x="17859" y="214312"/>
                </a:lnTo>
                <a:lnTo>
                  <a:pt x="26789" y="223242"/>
                </a:lnTo>
                <a:lnTo>
                  <a:pt x="35718" y="232172"/>
                </a:lnTo>
                <a:lnTo>
                  <a:pt x="53578" y="241101"/>
                </a:lnTo>
                <a:lnTo>
                  <a:pt x="71437" y="241101"/>
                </a:lnTo>
                <a:lnTo>
                  <a:pt x="89296" y="241101"/>
                </a:lnTo>
                <a:lnTo>
                  <a:pt x="107156" y="241101"/>
                </a:lnTo>
                <a:lnTo>
                  <a:pt x="133945" y="241101"/>
                </a:lnTo>
                <a:lnTo>
                  <a:pt x="151804" y="232172"/>
                </a:lnTo>
                <a:lnTo>
                  <a:pt x="169664" y="232172"/>
                </a:lnTo>
                <a:lnTo>
                  <a:pt x="187523" y="223242"/>
                </a:lnTo>
                <a:lnTo>
                  <a:pt x="205382" y="214312"/>
                </a:lnTo>
                <a:lnTo>
                  <a:pt x="214312" y="214312"/>
                </a:lnTo>
                <a:lnTo>
                  <a:pt x="223242" y="214312"/>
                </a:lnTo>
                <a:lnTo>
                  <a:pt x="223242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759273" y="1009055"/>
            <a:ext cx="44650" cy="375048"/>
          </a:xfrm>
          <a:custGeom>
            <a:avLst/>
            <a:gdLst/>
            <a:ahLst/>
            <a:cxnLst/>
            <a:rect l="0" t="0" r="0" b="0"/>
            <a:pathLst>
              <a:path w="44650" h="375048">
                <a:moveTo>
                  <a:pt x="35719" y="0"/>
                </a:moveTo>
                <a:lnTo>
                  <a:pt x="35719" y="0"/>
                </a:lnTo>
                <a:lnTo>
                  <a:pt x="35719" y="8929"/>
                </a:lnTo>
                <a:lnTo>
                  <a:pt x="35719" y="8929"/>
                </a:lnTo>
                <a:lnTo>
                  <a:pt x="44649" y="26789"/>
                </a:lnTo>
                <a:lnTo>
                  <a:pt x="35719" y="35718"/>
                </a:lnTo>
                <a:lnTo>
                  <a:pt x="35719" y="62507"/>
                </a:lnTo>
                <a:lnTo>
                  <a:pt x="35719" y="80367"/>
                </a:lnTo>
                <a:lnTo>
                  <a:pt x="26790" y="107156"/>
                </a:lnTo>
                <a:lnTo>
                  <a:pt x="26790" y="133945"/>
                </a:lnTo>
                <a:lnTo>
                  <a:pt x="26790" y="160734"/>
                </a:lnTo>
                <a:lnTo>
                  <a:pt x="17860" y="196453"/>
                </a:lnTo>
                <a:lnTo>
                  <a:pt x="17860" y="223242"/>
                </a:lnTo>
                <a:lnTo>
                  <a:pt x="17860" y="241101"/>
                </a:lnTo>
                <a:lnTo>
                  <a:pt x="8930" y="267890"/>
                </a:lnTo>
                <a:lnTo>
                  <a:pt x="8930" y="285750"/>
                </a:lnTo>
                <a:lnTo>
                  <a:pt x="8930" y="312539"/>
                </a:lnTo>
                <a:lnTo>
                  <a:pt x="8930" y="330398"/>
                </a:lnTo>
                <a:lnTo>
                  <a:pt x="8930" y="339328"/>
                </a:lnTo>
                <a:lnTo>
                  <a:pt x="8930" y="357187"/>
                </a:lnTo>
                <a:lnTo>
                  <a:pt x="8930" y="366117"/>
                </a:lnTo>
                <a:lnTo>
                  <a:pt x="0" y="366117"/>
                </a:lnTo>
                <a:lnTo>
                  <a:pt x="0" y="375047"/>
                </a:lnTo>
                <a:lnTo>
                  <a:pt x="0" y="375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839640" y="1107281"/>
            <a:ext cx="196455" cy="241103"/>
          </a:xfrm>
          <a:custGeom>
            <a:avLst/>
            <a:gdLst/>
            <a:ahLst/>
            <a:cxnLst/>
            <a:rect l="0" t="0" r="0" b="0"/>
            <a:pathLst>
              <a:path w="196455" h="241103">
                <a:moveTo>
                  <a:pt x="0" y="151805"/>
                </a:moveTo>
                <a:lnTo>
                  <a:pt x="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42875"/>
                </a:lnTo>
                <a:lnTo>
                  <a:pt x="17860" y="142875"/>
                </a:lnTo>
                <a:lnTo>
                  <a:pt x="26789" y="142875"/>
                </a:lnTo>
                <a:lnTo>
                  <a:pt x="44649" y="142875"/>
                </a:lnTo>
                <a:lnTo>
                  <a:pt x="53579" y="133946"/>
                </a:lnTo>
                <a:lnTo>
                  <a:pt x="71438" y="133946"/>
                </a:lnTo>
                <a:lnTo>
                  <a:pt x="89297" y="125016"/>
                </a:lnTo>
                <a:lnTo>
                  <a:pt x="98227" y="125016"/>
                </a:lnTo>
                <a:lnTo>
                  <a:pt x="116086" y="116086"/>
                </a:lnTo>
                <a:lnTo>
                  <a:pt x="125016" y="107156"/>
                </a:lnTo>
                <a:lnTo>
                  <a:pt x="133946" y="98227"/>
                </a:lnTo>
                <a:lnTo>
                  <a:pt x="142875" y="80367"/>
                </a:lnTo>
                <a:lnTo>
                  <a:pt x="151805" y="71438"/>
                </a:lnTo>
                <a:lnTo>
                  <a:pt x="160735" y="53578"/>
                </a:lnTo>
                <a:lnTo>
                  <a:pt x="169664" y="44649"/>
                </a:lnTo>
                <a:lnTo>
                  <a:pt x="169664" y="26789"/>
                </a:lnTo>
                <a:lnTo>
                  <a:pt x="169664" y="17860"/>
                </a:lnTo>
                <a:lnTo>
                  <a:pt x="169664" y="8930"/>
                </a:lnTo>
                <a:lnTo>
                  <a:pt x="160735" y="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0"/>
                </a:lnTo>
                <a:lnTo>
                  <a:pt x="116086" y="8930"/>
                </a:lnTo>
                <a:lnTo>
                  <a:pt x="98227" y="17860"/>
                </a:lnTo>
                <a:lnTo>
                  <a:pt x="89297" y="26789"/>
                </a:lnTo>
                <a:lnTo>
                  <a:pt x="80368" y="44649"/>
                </a:lnTo>
                <a:lnTo>
                  <a:pt x="71438" y="62508"/>
                </a:lnTo>
                <a:lnTo>
                  <a:pt x="62508" y="80367"/>
                </a:lnTo>
                <a:lnTo>
                  <a:pt x="53579" y="98227"/>
                </a:lnTo>
                <a:lnTo>
                  <a:pt x="53579" y="116086"/>
                </a:lnTo>
                <a:lnTo>
                  <a:pt x="53579" y="142875"/>
                </a:lnTo>
                <a:lnTo>
                  <a:pt x="53579" y="160735"/>
                </a:lnTo>
                <a:lnTo>
                  <a:pt x="53579" y="178594"/>
                </a:lnTo>
                <a:lnTo>
                  <a:pt x="62508" y="187524"/>
                </a:lnTo>
                <a:lnTo>
                  <a:pt x="71438" y="205383"/>
                </a:lnTo>
                <a:lnTo>
                  <a:pt x="80368" y="214313"/>
                </a:lnTo>
                <a:lnTo>
                  <a:pt x="98227" y="223242"/>
                </a:lnTo>
                <a:lnTo>
                  <a:pt x="107157" y="232172"/>
                </a:lnTo>
                <a:lnTo>
                  <a:pt x="125016" y="232172"/>
                </a:lnTo>
                <a:lnTo>
                  <a:pt x="142875" y="241102"/>
                </a:lnTo>
                <a:lnTo>
                  <a:pt x="160735" y="241102"/>
                </a:lnTo>
                <a:lnTo>
                  <a:pt x="169664" y="232172"/>
                </a:lnTo>
                <a:lnTo>
                  <a:pt x="187524" y="232172"/>
                </a:lnTo>
                <a:lnTo>
                  <a:pt x="196454" y="232172"/>
                </a:lnTo>
                <a:lnTo>
                  <a:pt x="196454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098601" y="1125141"/>
            <a:ext cx="107158" cy="241102"/>
          </a:xfrm>
          <a:custGeom>
            <a:avLst/>
            <a:gdLst/>
            <a:ahLst/>
            <a:cxnLst/>
            <a:rect l="0" t="0" r="0" b="0"/>
            <a:pathLst>
              <a:path w="107158" h="241102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8930" y="89296"/>
                </a:lnTo>
                <a:lnTo>
                  <a:pt x="8930" y="107156"/>
                </a:lnTo>
                <a:lnTo>
                  <a:pt x="8930" y="133945"/>
                </a:lnTo>
                <a:lnTo>
                  <a:pt x="17860" y="151804"/>
                </a:lnTo>
                <a:lnTo>
                  <a:pt x="17860" y="169664"/>
                </a:lnTo>
                <a:lnTo>
                  <a:pt x="26789" y="187523"/>
                </a:lnTo>
                <a:lnTo>
                  <a:pt x="26789" y="205382"/>
                </a:lnTo>
                <a:lnTo>
                  <a:pt x="35719" y="214312"/>
                </a:lnTo>
                <a:lnTo>
                  <a:pt x="44649" y="223242"/>
                </a:lnTo>
                <a:lnTo>
                  <a:pt x="44649" y="232172"/>
                </a:lnTo>
                <a:lnTo>
                  <a:pt x="53578" y="241101"/>
                </a:lnTo>
                <a:lnTo>
                  <a:pt x="53578" y="241101"/>
                </a:lnTo>
                <a:lnTo>
                  <a:pt x="62508" y="241101"/>
                </a:lnTo>
                <a:lnTo>
                  <a:pt x="62508" y="232172"/>
                </a:lnTo>
                <a:lnTo>
                  <a:pt x="71438" y="223242"/>
                </a:lnTo>
                <a:lnTo>
                  <a:pt x="71438" y="214312"/>
                </a:lnTo>
                <a:lnTo>
                  <a:pt x="80368" y="196453"/>
                </a:lnTo>
                <a:lnTo>
                  <a:pt x="89297" y="169664"/>
                </a:lnTo>
                <a:lnTo>
                  <a:pt x="98227" y="151804"/>
                </a:lnTo>
                <a:lnTo>
                  <a:pt x="98227" y="133945"/>
                </a:lnTo>
                <a:lnTo>
                  <a:pt x="98227" y="107156"/>
                </a:lnTo>
                <a:lnTo>
                  <a:pt x="107157" y="89296"/>
                </a:lnTo>
                <a:lnTo>
                  <a:pt x="107157" y="71437"/>
                </a:lnTo>
                <a:lnTo>
                  <a:pt x="98227" y="53578"/>
                </a:lnTo>
                <a:lnTo>
                  <a:pt x="98227" y="44648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8929"/>
                </a:lnTo>
                <a:lnTo>
                  <a:pt x="98227" y="8929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277195" y="1125141"/>
            <a:ext cx="178595" cy="205383"/>
          </a:xfrm>
          <a:custGeom>
            <a:avLst/>
            <a:gdLst/>
            <a:ahLst/>
            <a:cxnLst/>
            <a:rect l="0" t="0" r="0" b="0"/>
            <a:pathLst>
              <a:path w="178595" h="205383">
                <a:moveTo>
                  <a:pt x="8930" y="89296"/>
                </a:moveTo>
                <a:lnTo>
                  <a:pt x="8930" y="89296"/>
                </a:lnTo>
                <a:lnTo>
                  <a:pt x="8930" y="89296"/>
                </a:lnTo>
                <a:lnTo>
                  <a:pt x="17859" y="89296"/>
                </a:lnTo>
                <a:lnTo>
                  <a:pt x="26789" y="98226"/>
                </a:lnTo>
                <a:lnTo>
                  <a:pt x="35719" y="98226"/>
                </a:lnTo>
                <a:lnTo>
                  <a:pt x="53578" y="89296"/>
                </a:lnTo>
                <a:lnTo>
                  <a:pt x="71437" y="89296"/>
                </a:lnTo>
                <a:lnTo>
                  <a:pt x="80367" y="89296"/>
                </a:lnTo>
                <a:lnTo>
                  <a:pt x="89297" y="80367"/>
                </a:lnTo>
                <a:lnTo>
                  <a:pt x="107156" y="80367"/>
                </a:lnTo>
                <a:lnTo>
                  <a:pt x="107156" y="71437"/>
                </a:lnTo>
                <a:lnTo>
                  <a:pt x="116086" y="62507"/>
                </a:lnTo>
                <a:lnTo>
                  <a:pt x="125016" y="53578"/>
                </a:lnTo>
                <a:lnTo>
                  <a:pt x="125016" y="35718"/>
                </a:lnTo>
                <a:lnTo>
                  <a:pt x="125016" y="26789"/>
                </a:lnTo>
                <a:lnTo>
                  <a:pt x="125016" y="17859"/>
                </a:lnTo>
                <a:lnTo>
                  <a:pt x="125016" y="8929"/>
                </a:lnTo>
                <a:lnTo>
                  <a:pt x="125016" y="8929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35719" y="26789"/>
                </a:lnTo>
                <a:lnTo>
                  <a:pt x="26789" y="35718"/>
                </a:lnTo>
                <a:lnTo>
                  <a:pt x="17859" y="53578"/>
                </a:lnTo>
                <a:lnTo>
                  <a:pt x="893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51804"/>
                </a:lnTo>
                <a:lnTo>
                  <a:pt x="8930" y="169664"/>
                </a:lnTo>
                <a:lnTo>
                  <a:pt x="17859" y="178593"/>
                </a:lnTo>
                <a:lnTo>
                  <a:pt x="35719" y="187523"/>
                </a:lnTo>
                <a:lnTo>
                  <a:pt x="44648" y="196453"/>
                </a:lnTo>
                <a:lnTo>
                  <a:pt x="62508" y="205382"/>
                </a:lnTo>
                <a:lnTo>
                  <a:pt x="80367" y="205382"/>
                </a:lnTo>
                <a:lnTo>
                  <a:pt x="98226" y="205382"/>
                </a:lnTo>
                <a:lnTo>
                  <a:pt x="116086" y="205382"/>
                </a:lnTo>
                <a:lnTo>
                  <a:pt x="142875" y="196453"/>
                </a:lnTo>
                <a:lnTo>
                  <a:pt x="160734" y="196453"/>
                </a:lnTo>
                <a:lnTo>
                  <a:pt x="169664" y="187523"/>
                </a:lnTo>
                <a:lnTo>
                  <a:pt x="178594" y="187523"/>
                </a:lnTo>
                <a:lnTo>
                  <a:pt x="178594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545086" y="1017984"/>
            <a:ext cx="26790" cy="348259"/>
          </a:xfrm>
          <a:custGeom>
            <a:avLst/>
            <a:gdLst/>
            <a:ahLst/>
            <a:cxnLst/>
            <a:rect l="0" t="0" r="0" b="0"/>
            <a:pathLst>
              <a:path w="26790" h="348259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107157"/>
                </a:lnTo>
                <a:lnTo>
                  <a:pt x="8929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0" y="196453"/>
                </a:lnTo>
                <a:lnTo>
                  <a:pt x="0" y="214313"/>
                </a:lnTo>
                <a:lnTo>
                  <a:pt x="0" y="232172"/>
                </a:lnTo>
                <a:lnTo>
                  <a:pt x="8929" y="250032"/>
                </a:lnTo>
                <a:lnTo>
                  <a:pt x="8929" y="276821"/>
                </a:lnTo>
                <a:lnTo>
                  <a:pt x="8929" y="294680"/>
                </a:lnTo>
                <a:lnTo>
                  <a:pt x="17859" y="312539"/>
                </a:lnTo>
                <a:lnTo>
                  <a:pt x="17859" y="321469"/>
                </a:lnTo>
                <a:lnTo>
                  <a:pt x="26789" y="339329"/>
                </a:lnTo>
                <a:lnTo>
                  <a:pt x="26789" y="348258"/>
                </a:lnTo>
                <a:lnTo>
                  <a:pt x="26789" y="348258"/>
                </a:lnTo>
                <a:lnTo>
                  <a:pt x="26789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643312" y="1116211"/>
            <a:ext cx="160735" cy="241103"/>
          </a:xfrm>
          <a:custGeom>
            <a:avLst/>
            <a:gdLst/>
            <a:ahLst/>
            <a:cxnLst/>
            <a:rect l="0" t="0" r="0" b="0"/>
            <a:pathLst>
              <a:path w="160735" h="241103">
                <a:moveTo>
                  <a:pt x="160734" y="17859"/>
                </a:moveTo>
                <a:lnTo>
                  <a:pt x="160734" y="17859"/>
                </a:lnTo>
                <a:lnTo>
                  <a:pt x="160734" y="17859"/>
                </a:lnTo>
                <a:lnTo>
                  <a:pt x="151805" y="8930"/>
                </a:lnTo>
                <a:lnTo>
                  <a:pt x="142875" y="8930"/>
                </a:lnTo>
                <a:lnTo>
                  <a:pt x="133945" y="0"/>
                </a:lnTo>
                <a:lnTo>
                  <a:pt x="125016" y="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8930" y="80367"/>
                </a:lnTo>
                <a:lnTo>
                  <a:pt x="17859" y="89297"/>
                </a:lnTo>
                <a:lnTo>
                  <a:pt x="26789" y="98226"/>
                </a:lnTo>
                <a:lnTo>
                  <a:pt x="35719" y="116086"/>
                </a:lnTo>
                <a:lnTo>
                  <a:pt x="53578" y="125016"/>
                </a:lnTo>
                <a:lnTo>
                  <a:pt x="71438" y="133945"/>
                </a:lnTo>
                <a:lnTo>
                  <a:pt x="89297" y="142875"/>
                </a:lnTo>
                <a:lnTo>
                  <a:pt x="107156" y="160734"/>
                </a:lnTo>
                <a:lnTo>
                  <a:pt x="125016" y="169664"/>
                </a:lnTo>
                <a:lnTo>
                  <a:pt x="133945" y="178594"/>
                </a:lnTo>
                <a:lnTo>
                  <a:pt x="142875" y="187523"/>
                </a:lnTo>
                <a:lnTo>
                  <a:pt x="151805" y="196453"/>
                </a:lnTo>
                <a:lnTo>
                  <a:pt x="160734" y="205383"/>
                </a:lnTo>
                <a:lnTo>
                  <a:pt x="160734" y="205383"/>
                </a:lnTo>
                <a:lnTo>
                  <a:pt x="160734" y="214312"/>
                </a:lnTo>
                <a:lnTo>
                  <a:pt x="151805" y="223242"/>
                </a:lnTo>
                <a:lnTo>
                  <a:pt x="151805" y="223242"/>
                </a:lnTo>
                <a:lnTo>
                  <a:pt x="142875" y="223242"/>
                </a:lnTo>
                <a:lnTo>
                  <a:pt x="133945" y="232172"/>
                </a:lnTo>
                <a:lnTo>
                  <a:pt x="116086" y="232172"/>
                </a:lnTo>
                <a:lnTo>
                  <a:pt x="98227" y="232172"/>
                </a:lnTo>
                <a:lnTo>
                  <a:pt x="89297" y="232172"/>
                </a:lnTo>
                <a:lnTo>
                  <a:pt x="71438" y="232172"/>
                </a:lnTo>
                <a:lnTo>
                  <a:pt x="62508" y="241102"/>
                </a:lnTo>
                <a:lnTo>
                  <a:pt x="44649" y="241102"/>
                </a:lnTo>
                <a:lnTo>
                  <a:pt x="44649" y="241102"/>
                </a:lnTo>
                <a:lnTo>
                  <a:pt x="44649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080617" y="1080492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8930" y="893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910953" y="1714500"/>
            <a:ext cx="8931" cy="196454"/>
          </a:xfrm>
          <a:custGeom>
            <a:avLst/>
            <a:gdLst/>
            <a:ahLst/>
            <a:cxnLst/>
            <a:rect l="0" t="0" r="0" b="0"/>
            <a:pathLst>
              <a:path w="8931" h="196454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884164" y="1589484"/>
            <a:ext cx="151806" cy="205384"/>
          </a:xfrm>
          <a:custGeom>
            <a:avLst/>
            <a:gdLst/>
            <a:ahLst/>
            <a:cxnLst/>
            <a:rect l="0" t="0" r="0" b="0"/>
            <a:pathLst>
              <a:path w="151806" h="205384">
                <a:moveTo>
                  <a:pt x="8930" y="89297"/>
                </a:moveTo>
                <a:lnTo>
                  <a:pt x="893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0" y="71438"/>
                </a:lnTo>
                <a:lnTo>
                  <a:pt x="8930" y="62508"/>
                </a:lnTo>
                <a:lnTo>
                  <a:pt x="17859" y="53578"/>
                </a:lnTo>
                <a:lnTo>
                  <a:pt x="26789" y="44649"/>
                </a:lnTo>
                <a:lnTo>
                  <a:pt x="35719" y="26789"/>
                </a:lnTo>
                <a:lnTo>
                  <a:pt x="44648" y="17860"/>
                </a:lnTo>
                <a:lnTo>
                  <a:pt x="62508" y="8930"/>
                </a:lnTo>
                <a:lnTo>
                  <a:pt x="80367" y="8930"/>
                </a:lnTo>
                <a:lnTo>
                  <a:pt x="98226" y="0"/>
                </a:lnTo>
                <a:lnTo>
                  <a:pt x="107156" y="0"/>
                </a:lnTo>
                <a:lnTo>
                  <a:pt x="125015" y="8930"/>
                </a:lnTo>
                <a:lnTo>
                  <a:pt x="133945" y="8930"/>
                </a:lnTo>
                <a:lnTo>
                  <a:pt x="142875" y="17860"/>
                </a:lnTo>
                <a:lnTo>
                  <a:pt x="142875" y="35719"/>
                </a:lnTo>
                <a:lnTo>
                  <a:pt x="151805" y="44649"/>
                </a:lnTo>
                <a:lnTo>
                  <a:pt x="151805" y="62508"/>
                </a:lnTo>
                <a:lnTo>
                  <a:pt x="142875" y="80367"/>
                </a:lnTo>
                <a:lnTo>
                  <a:pt x="133945" y="98227"/>
                </a:lnTo>
                <a:lnTo>
                  <a:pt x="125015" y="116086"/>
                </a:lnTo>
                <a:lnTo>
                  <a:pt x="116086" y="125016"/>
                </a:lnTo>
                <a:lnTo>
                  <a:pt x="98226" y="142875"/>
                </a:lnTo>
                <a:lnTo>
                  <a:pt x="89297" y="160735"/>
                </a:lnTo>
                <a:lnTo>
                  <a:pt x="71437" y="169664"/>
                </a:lnTo>
                <a:lnTo>
                  <a:pt x="62508" y="178594"/>
                </a:lnTo>
                <a:lnTo>
                  <a:pt x="53578" y="187524"/>
                </a:lnTo>
                <a:lnTo>
                  <a:pt x="44648" y="196453"/>
                </a:lnTo>
                <a:lnTo>
                  <a:pt x="35719" y="196453"/>
                </a:lnTo>
                <a:lnTo>
                  <a:pt x="35719" y="205383"/>
                </a:lnTo>
                <a:lnTo>
                  <a:pt x="35719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080617" y="1571625"/>
            <a:ext cx="125017" cy="205384"/>
          </a:xfrm>
          <a:custGeom>
            <a:avLst/>
            <a:gdLst/>
            <a:ahLst/>
            <a:cxnLst/>
            <a:rect l="0" t="0" r="0" b="0"/>
            <a:pathLst>
              <a:path w="125017" h="205384">
                <a:moveTo>
                  <a:pt x="0" y="80367"/>
                </a:moveTo>
                <a:lnTo>
                  <a:pt x="0" y="8929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205383"/>
                </a:lnTo>
                <a:lnTo>
                  <a:pt x="0" y="196453"/>
                </a:lnTo>
                <a:lnTo>
                  <a:pt x="0" y="196453"/>
                </a:lnTo>
                <a:lnTo>
                  <a:pt x="0" y="187523"/>
                </a:lnTo>
                <a:lnTo>
                  <a:pt x="0" y="169664"/>
                </a:lnTo>
                <a:lnTo>
                  <a:pt x="0" y="151804"/>
                </a:lnTo>
                <a:lnTo>
                  <a:pt x="0" y="133945"/>
                </a:lnTo>
                <a:lnTo>
                  <a:pt x="0" y="116086"/>
                </a:lnTo>
                <a:lnTo>
                  <a:pt x="8930" y="89297"/>
                </a:lnTo>
                <a:lnTo>
                  <a:pt x="8930" y="71437"/>
                </a:lnTo>
                <a:lnTo>
                  <a:pt x="17859" y="62508"/>
                </a:lnTo>
                <a:lnTo>
                  <a:pt x="26789" y="44648"/>
                </a:lnTo>
                <a:lnTo>
                  <a:pt x="35719" y="35719"/>
                </a:lnTo>
                <a:lnTo>
                  <a:pt x="44648" y="26789"/>
                </a:lnTo>
                <a:lnTo>
                  <a:pt x="62508" y="17859"/>
                </a:lnTo>
                <a:lnTo>
                  <a:pt x="71437" y="893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196703" y="1607344"/>
            <a:ext cx="116087" cy="151805"/>
          </a:xfrm>
          <a:custGeom>
            <a:avLst/>
            <a:gdLst/>
            <a:ahLst/>
            <a:cxnLst/>
            <a:rect l="0" t="0" r="0" b="0"/>
            <a:pathLst>
              <a:path w="116087" h="151805">
                <a:moveTo>
                  <a:pt x="53578" y="26789"/>
                </a:moveTo>
                <a:lnTo>
                  <a:pt x="53578" y="26789"/>
                </a:lnTo>
                <a:lnTo>
                  <a:pt x="44648" y="26789"/>
                </a:lnTo>
                <a:lnTo>
                  <a:pt x="44648" y="35718"/>
                </a:lnTo>
                <a:lnTo>
                  <a:pt x="35719" y="35718"/>
                </a:lnTo>
                <a:lnTo>
                  <a:pt x="35719" y="44648"/>
                </a:lnTo>
                <a:lnTo>
                  <a:pt x="26789" y="53578"/>
                </a:lnTo>
                <a:lnTo>
                  <a:pt x="17859" y="71437"/>
                </a:lnTo>
                <a:lnTo>
                  <a:pt x="17859" y="80367"/>
                </a:lnTo>
                <a:lnTo>
                  <a:pt x="8930" y="98226"/>
                </a:lnTo>
                <a:lnTo>
                  <a:pt x="893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51804"/>
                </a:lnTo>
                <a:lnTo>
                  <a:pt x="17859" y="151804"/>
                </a:lnTo>
                <a:lnTo>
                  <a:pt x="26789" y="151804"/>
                </a:lnTo>
                <a:lnTo>
                  <a:pt x="35719" y="151804"/>
                </a:lnTo>
                <a:lnTo>
                  <a:pt x="53578" y="151804"/>
                </a:lnTo>
                <a:lnTo>
                  <a:pt x="62508" y="133945"/>
                </a:lnTo>
                <a:lnTo>
                  <a:pt x="80367" y="125015"/>
                </a:lnTo>
                <a:lnTo>
                  <a:pt x="89297" y="107156"/>
                </a:lnTo>
                <a:lnTo>
                  <a:pt x="98226" y="98226"/>
                </a:lnTo>
                <a:lnTo>
                  <a:pt x="107156" y="80367"/>
                </a:lnTo>
                <a:lnTo>
                  <a:pt x="116086" y="62507"/>
                </a:lnTo>
                <a:lnTo>
                  <a:pt x="107156" y="44648"/>
                </a:lnTo>
                <a:lnTo>
                  <a:pt x="107156" y="26789"/>
                </a:lnTo>
                <a:lnTo>
                  <a:pt x="98226" y="17859"/>
                </a:lnTo>
                <a:lnTo>
                  <a:pt x="89297" y="8929"/>
                </a:lnTo>
                <a:lnTo>
                  <a:pt x="80367" y="8929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21719" y="1491258"/>
            <a:ext cx="178595" cy="276821"/>
          </a:xfrm>
          <a:custGeom>
            <a:avLst/>
            <a:gdLst/>
            <a:ahLst/>
            <a:cxnLst/>
            <a:rect l="0" t="0" r="0" b="0"/>
            <a:pathLst>
              <a:path w="178595" h="276821">
                <a:moveTo>
                  <a:pt x="89296" y="116086"/>
                </a:moveTo>
                <a:lnTo>
                  <a:pt x="89296" y="116086"/>
                </a:lnTo>
                <a:lnTo>
                  <a:pt x="89296" y="116086"/>
                </a:lnTo>
                <a:lnTo>
                  <a:pt x="80367" y="116086"/>
                </a:lnTo>
                <a:lnTo>
                  <a:pt x="80367" y="116086"/>
                </a:lnTo>
                <a:lnTo>
                  <a:pt x="71437" y="116086"/>
                </a:lnTo>
                <a:lnTo>
                  <a:pt x="62507" y="125015"/>
                </a:lnTo>
                <a:lnTo>
                  <a:pt x="53578" y="133945"/>
                </a:lnTo>
                <a:lnTo>
                  <a:pt x="44648" y="142875"/>
                </a:lnTo>
                <a:lnTo>
                  <a:pt x="35718" y="151804"/>
                </a:lnTo>
                <a:lnTo>
                  <a:pt x="17859" y="169664"/>
                </a:lnTo>
                <a:lnTo>
                  <a:pt x="8929" y="178593"/>
                </a:lnTo>
                <a:lnTo>
                  <a:pt x="0" y="196453"/>
                </a:lnTo>
                <a:lnTo>
                  <a:pt x="0" y="214312"/>
                </a:lnTo>
                <a:lnTo>
                  <a:pt x="0" y="232171"/>
                </a:lnTo>
                <a:lnTo>
                  <a:pt x="0" y="241101"/>
                </a:lnTo>
                <a:lnTo>
                  <a:pt x="8929" y="250031"/>
                </a:lnTo>
                <a:lnTo>
                  <a:pt x="17859" y="258961"/>
                </a:lnTo>
                <a:lnTo>
                  <a:pt x="26789" y="267890"/>
                </a:lnTo>
                <a:lnTo>
                  <a:pt x="44648" y="267890"/>
                </a:lnTo>
                <a:lnTo>
                  <a:pt x="53578" y="267890"/>
                </a:lnTo>
                <a:lnTo>
                  <a:pt x="71437" y="267890"/>
                </a:lnTo>
                <a:lnTo>
                  <a:pt x="80367" y="258961"/>
                </a:lnTo>
                <a:lnTo>
                  <a:pt x="98226" y="250031"/>
                </a:lnTo>
                <a:lnTo>
                  <a:pt x="107156" y="232171"/>
                </a:lnTo>
                <a:lnTo>
                  <a:pt x="116085" y="214312"/>
                </a:lnTo>
                <a:lnTo>
                  <a:pt x="125015" y="196453"/>
                </a:lnTo>
                <a:lnTo>
                  <a:pt x="133945" y="169664"/>
                </a:lnTo>
                <a:lnTo>
                  <a:pt x="133945" y="142875"/>
                </a:lnTo>
                <a:lnTo>
                  <a:pt x="142875" y="125015"/>
                </a:lnTo>
                <a:lnTo>
                  <a:pt x="142875" y="107156"/>
                </a:lnTo>
                <a:lnTo>
                  <a:pt x="133945" y="80367"/>
                </a:lnTo>
                <a:lnTo>
                  <a:pt x="133945" y="62508"/>
                </a:lnTo>
                <a:lnTo>
                  <a:pt x="133945" y="53578"/>
                </a:lnTo>
                <a:lnTo>
                  <a:pt x="133945" y="35718"/>
                </a:lnTo>
                <a:lnTo>
                  <a:pt x="125015" y="26789"/>
                </a:lnTo>
                <a:lnTo>
                  <a:pt x="125015" y="8929"/>
                </a:lnTo>
                <a:lnTo>
                  <a:pt x="125015" y="8929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8929"/>
                </a:lnTo>
                <a:lnTo>
                  <a:pt x="125015" y="26789"/>
                </a:lnTo>
                <a:lnTo>
                  <a:pt x="125015" y="44648"/>
                </a:lnTo>
                <a:lnTo>
                  <a:pt x="133945" y="62508"/>
                </a:lnTo>
                <a:lnTo>
                  <a:pt x="133945" y="80367"/>
                </a:lnTo>
                <a:lnTo>
                  <a:pt x="142875" y="107156"/>
                </a:lnTo>
                <a:lnTo>
                  <a:pt x="142875" y="125015"/>
                </a:lnTo>
                <a:lnTo>
                  <a:pt x="142875" y="151804"/>
                </a:lnTo>
                <a:lnTo>
                  <a:pt x="151804" y="169664"/>
                </a:lnTo>
                <a:lnTo>
                  <a:pt x="151804" y="196453"/>
                </a:lnTo>
                <a:lnTo>
                  <a:pt x="151804" y="214312"/>
                </a:lnTo>
                <a:lnTo>
                  <a:pt x="160734" y="223242"/>
                </a:lnTo>
                <a:lnTo>
                  <a:pt x="160734" y="241101"/>
                </a:lnTo>
                <a:lnTo>
                  <a:pt x="169664" y="258961"/>
                </a:lnTo>
                <a:lnTo>
                  <a:pt x="178594" y="267890"/>
                </a:lnTo>
                <a:lnTo>
                  <a:pt x="178594" y="276820"/>
                </a:lnTo>
                <a:lnTo>
                  <a:pt x="178594" y="276820"/>
                </a:lnTo>
                <a:lnTo>
                  <a:pt x="178594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562820" y="1571625"/>
            <a:ext cx="196454" cy="196454"/>
          </a:xfrm>
          <a:custGeom>
            <a:avLst/>
            <a:gdLst/>
            <a:ahLst/>
            <a:cxnLst/>
            <a:rect l="0" t="0" r="0" b="0"/>
            <a:pathLst>
              <a:path w="196454" h="196454">
                <a:moveTo>
                  <a:pt x="893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17860" y="151804"/>
                </a:lnTo>
                <a:lnTo>
                  <a:pt x="17860" y="169664"/>
                </a:lnTo>
                <a:lnTo>
                  <a:pt x="26789" y="178594"/>
                </a:lnTo>
                <a:lnTo>
                  <a:pt x="26789" y="187523"/>
                </a:lnTo>
                <a:lnTo>
                  <a:pt x="35719" y="187523"/>
                </a:lnTo>
                <a:lnTo>
                  <a:pt x="44649" y="187523"/>
                </a:lnTo>
                <a:lnTo>
                  <a:pt x="53578" y="187523"/>
                </a:lnTo>
                <a:lnTo>
                  <a:pt x="62508" y="187523"/>
                </a:lnTo>
                <a:lnTo>
                  <a:pt x="71438" y="178594"/>
                </a:lnTo>
                <a:lnTo>
                  <a:pt x="80368" y="160734"/>
                </a:lnTo>
                <a:lnTo>
                  <a:pt x="89297" y="151804"/>
                </a:lnTo>
                <a:lnTo>
                  <a:pt x="98227" y="133945"/>
                </a:lnTo>
                <a:lnTo>
                  <a:pt x="107157" y="116086"/>
                </a:lnTo>
                <a:lnTo>
                  <a:pt x="116086" y="89297"/>
                </a:lnTo>
                <a:lnTo>
                  <a:pt x="116086" y="71437"/>
                </a:lnTo>
                <a:lnTo>
                  <a:pt x="125016" y="53578"/>
                </a:lnTo>
                <a:lnTo>
                  <a:pt x="125016" y="35719"/>
                </a:lnTo>
                <a:lnTo>
                  <a:pt x="125016" y="17859"/>
                </a:lnTo>
                <a:lnTo>
                  <a:pt x="12501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25016" y="26789"/>
                </a:lnTo>
                <a:lnTo>
                  <a:pt x="125016" y="35719"/>
                </a:lnTo>
                <a:lnTo>
                  <a:pt x="125016" y="53578"/>
                </a:lnTo>
                <a:lnTo>
                  <a:pt x="133946" y="71437"/>
                </a:lnTo>
                <a:lnTo>
                  <a:pt x="133946" y="89297"/>
                </a:lnTo>
                <a:lnTo>
                  <a:pt x="142875" y="116086"/>
                </a:lnTo>
                <a:lnTo>
                  <a:pt x="142875" y="133945"/>
                </a:lnTo>
                <a:lnTo>
                  <a:pt x="151805" y="142875"/>
                </a:lnTo>
                <a:lnTo>
                  <a:pt x="160735" y="160734"/>
                </a:lnTo>
                <a:lnTo>
                  <a:pt x="169664" y="169664"/>
                </a:lnTo>
                <a:lnTo>
                  <a:pt x="178594" y="187523"/>
                </a:lnTo>
                <a:lnTo>
                  <a:pt x="187524" y="187523"/>
                </a:lnTo>
                <a:lnTo>
                  <a:pt x="196453" y="196453"/>
                </a:lnTo>
                <a:lnTo>
                  <a:pt x="196453" y="196453"/>
                </a:lnTo>
                <a:lnTo>
                  <a:pt x="196453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794992" y="1589484"/>
            <a:ext cx="116087" cy="196454"/>
          </a:xfrm>
          <a:custGeom>
            <a:avLst/>
            <a:gdLst/>
            <a:ahLst/>
            <a:cxnLst/>
            <a:rect l="0" t="0" r="0" b="0"/>
            <a:pathLst>
              <a:path w="116087" h="196454">
                <a:moveTo>
                  <a:pt x="116086" y="0"/>
                </a:move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8" y="17860"/>
                </a:lnTo>
                <a:lnTo>
                  <a:pt x="53578" y="26789"/>
                </a:lnTo>
                <a:lnTo>
                  <a:pt x="44648" y="35719"/>
                </a:lnTo>
                <a:lnTo>
                  <a:pt x="35719" y="44649"/>
                </a:lnTo>
                <a:lnTo>
                  <a:pt x="17859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51805"/>
                </a:lnTo>
                <a:lnTo>
                  <a:pt x="8930" y="160735"/>
                </a:lnTo>
                <a:lnTo>
                  <a:pt x="17859" y="169664"/>
                </a:lnTo>
                <a:lnTo>
                  <a:pt x="26789" y="178594"/>
                </a:lnTo>
                <a:lnTo>
                  <a:pt x="44648" y="187524"/>
                </a:lnTo>
                <a:lnTo>
                  <a:pt x="53578" y="196453"/>
                </a:lnTo>
                <a:lnTo>
                  <a:pt x="80367" y="196453"/>
                </a:lnTo>
                <a:lnTo>
                  <a:pt x="98227" y="196453"/>
                </a:lnTo>
                <a:lnTo>
                  <a:pt x="116086" y="196453"/>
                </a:lnTo>
                <a:lnTo>
                  <a:pt x="116086" y="196453"/>
                </a:lnTo>
                <a:lnTo>
                  <a:pt x="116086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928937" y="1526976"/>
            <a:ext cx="383978" cy="258962"/>
          </a:xfrm>
          <a:custGeom>
            <a:avLst/>
            <a:gdLst/>
            <a:ahLst/>
            <a:cxnLst/>
            <a:rect l="0" t="0" r="0" b="0"/>
            <a:pathLst>
              <a:path w="383978" h="258962">
                <a:moveTo>
                  <a:pt x="53578" y="142875"/>
                </a:moveTo>
                <a:lnTo>
                  <a:pt x="53578" y="142875"/>
                </a:lnTo>
                <a:lnTo>
                  <a:pt x="53578" y="142875"/>
                </a:lnTo>
                <a:lnTo>
                  <a:pt x="44649" y="142875"/>
                </a:lnTo>
                <a:lnTo>
                  <a:pt x="53578" y="133946"/>
                </a:lnTo>
                <a:lnTo>
                  <a:pt x="62508" y="133946"/>
                </a:lnTo>
                <a:lnTo>
                  <a:pt x="62508" y="133946"/>
                </a:lnTo>
                <a:lnTo>
                  <a:pt x="80367" y="125016"/>
                </a:lnTo>
                <a:lnTo>
                  <a:pt x="89297" y="125016"/>
                </a:lnTo>
                <a:lnTo>
                  <a:pt x="98227" y="116086"/>
                </a:lnTo>
                <a:lnTo>
                  <a:pt x="107157" y="116086"/>
                </a:lnTo>
                <a:lnTo>
                  <a:pt x="116086" y="107157"/>
                </a:lnTo>
                <a:lnTo>
                  <a:pt x="116086" y="98227"/>
                </a:lnTo>
                <a:lnTo>
                  <a:pt x="125016" y="89297"/>
                </a:lnTo>
                <a:lnTo>
                  <a:pt x="125016" y="89297"/>
                </a:lnTo>
                <a:lnTo>
                  <a:pt x="133946" y="80368"/>
                </a:lnTo>
                <a:lnTo>
                  <a:pt x="133946" y="71438"/>
                </a:lnTo>
                <a:lnTo>
                  <a:pt x="125016" y="62508"/>
                </a:lnTo>
                <a:lnTo>
                  <a:pt x="125016" y="62508"/>
                </a:lnTo>
                <a:lnTo>
                  <a:pt x="116086" y="53579"/>
                </a:lnTo>
                <a:lnTo>
                  <a:pt x="107157" y="53579"/>
                </a:lnTo>
                <a:lnTo>
                  <a:pt x="89297" y="53579"/>
                </a:lnTo>
                <a:lnTo>
                  <a:pt x="80367" y="62508"/>
                </a:lnTo>
                <a:lnTo>
                  <a:pt x="62508" y="62508"/>
                </a:lnTo>
                <a:lnTo>
                  <a:pt x="53578" y="71438"/>
                </a:lnTo>
                <a:lnTo>
                  <a:pt x="44649" y="80368"/>
                </a:lnTo>
                <a:lnTo>
                  <a:pt x="26789" y="98227"/>
                </a:lnTo>
                <a:lnTo>
                  <a:pt x="17860" y="107157"/>
                </a:lnTo>
                <a:lnTo>
                  <a:pt x="1786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0" y="178594"/>
                </a:lnTo>
                <a:lnTo>
                  <a:pt x="8930" y="187524"/>
                </a:lnTo>
                <a:lnTo>
                  <a:pt x="8930" y="205383"/>
                </a:lnTo>
                <a:lnTo>
                  <a:pt x="17860" y="223243"/>
                </a:lnTo>
                <a:lnTo>
                  <a:pt x="26789" y="232172"/>
                </a:lnTo>
                <a:lnTo>
                  <a:pt x="35719" y="241102"/>
                </a:lnTo>
                <a:lnTo>
                  <a:pt x="53578" y="250032"/>
                </a:lnTo>
                <a:lnTo>
                  <a:pt x="62508" y="250032"/>
                </a:lnTo>
                <a:lnTo>
                  <a:pt x="80367" y="250032"/>
                </a:lnTo>
                <a:lnTo>
                  <a:pt x="98227" y="250032"/>
                </a:lnTo>
                <a:lnTo>
                  <a:pt x="116086" y="250032"/>
                </a:lnTo>
                <a:lnTo>
                  <a:pt x="125016" y="241102"/>
                </a:lnTo>
                <a:lnTo>
                  <a:pt x="142875" y="232172"/>
                </a:lnTo>
                <a:lnTo>
                  <a:pt x="160735" y="223243"/>
                </a:lnTo>
                <a:lnTo>
                  <a:pt x="178594" y="214313"/>
                </a:lnTo>
                <a:lnTo>
                  <a:pt x="187524" y="205383"/>
                </a:lnTo>
                <a:lnTo>
                  <a:pt x="196453" y="187524"/>
                </a:lnTo>
                <a:lnTo>
                  <a:pt x="205383" y="169664"/>
                </a:lnTo>
                <a:lnTo>
                  <a:pt x="214313" y="160735"/>
                </a:lnTo>
                <a:lnTo>
                  <a:pt x="214313" y="142875"/>
                </a:lnTo>
                <a:lnTo>
                  <a:pt x="223242" y="125016"/>
                </a:lnTo>
                <a:lnTo>
                  <a:pt x="223242" y="116086"/>
                </a:lnTo>
                <a:lnTo>
                  <a:pt x="223242" y="107157"/>
                </a:lnTo>
                <a:lnTo>
                  <a:pt x="214313" y="98227"/>
                </a:lnTo>
                <a:lnTo>
                  <a:pt x="214313" y="89297"/>
                </a:lnTo>
                <a:lnTo>
                  <a:pt x="214313" y="89297"/>
                </a:lnTo>
                <a:lnTo>
                  <a:pt x="214313" y="89297"/>
                </a:lnTo>
                <a:lnTo>
                  <a:pt x="214313" y="89297"/>
                </a:lnTo>
                <a:lnTo>
                  <a:pt x="214313" y="98227"/>
                </a:lnTo>
                <a:lnTo>
                  <a:pt x="214313" y="107157"/>
                </a:lnTo>
                <a:lnTo>
                  <a:pt x="214313" y="125016"/>
                </a:lnTo>
                <a:lnTo>
                  <a:pt x="214313" y="133946"/>
                </a:lnTo>
                <a:lnTo>
                  <a:pt x="205383" y="151805"/>
                </a:lnTo>
                <a:lnTo>
                  <a:pt x="214313" y="169664"/>
                </a:lnTo>
                <a:lnTo>
                  <a:pt x="214313" y="187524"/>
                </a:lnTo>
                <a:lnTo>
                  <a:pt x="223242" y="205383"/>
                </a:lnTo>
                <a:lnTo>
                  <a:pt x="223242" y="214313"/>
                </a:lnTo>
                <a:lnTo>
                  <a:pt x="223242" y="232172"/>
                </a:lnTo>
                <a:lnTo>
                  <a:pt x="232172" y="241102"/>
                </a:lnTo>
                <a:lnTo>
                  <a:pt x="232172" y="250032"/>
                </a:lnTo>
                <a:lnTo>
                  <a:pt x="241102" y="258961"/>
                </a:lnTo>
                <a:lnTo>
                  <a:pt x="241102" y="258961"/>
                </a:lnTo>
                <a:lnTo>
                  <a:pt x="241102" y="258961"/>
                </a:lnTo>
                <a:lnTo>
                  <a:pt x="241102" y="258961"/>
                </a:lnTo>
                <a:lnTo>
                  <a:pt x="241102" y="258961"/>
                </a:lnTo>
                <a:lnTo>
                  <a:pt x="241102" y="250032"/>
                </a:lnTo>
                <a:lnTo>
                  <a:pt x="241102" y="241102"/>
                </a:lnTo>
                <a:lnTo>
                  <a:pt x="250032" y="223243"/>
                </a:lnTo>
                <a:lnTo>
                  <a:pt x="241102" y="205383"/>
                </a:lnTo>
                <a:lnTo>
                  <a:pt x="250032" y="187524"/>
                </a:lnTo>
                <a:lnTo>
                  <a:pt x="250032" y="160735"/>
                </a:lnTo>
                <a:lnTo>
                  <a:pt x="241102" y="142875"/>
                </a:lnTo>
                <a:lnTo>
                  <a:pt x="241102" y="125016"/>
                </a:lnTo>
                <a:lnTo>
                  <a:pt x="250032" y="107157"/>
                </a:lnTo>
                <a:lnTo>
                  <a:pt x="250032" y="89297"/>
                </a:lnTo>
                <a:lnTo>
                  <a:pt x="250032" y="71438"/>
                </a:lnTo>
                <a:lnTo>
                  <a:pt x="258961" y="62508"/>
                </a:lnTo>
                <a:lnTo>
                  <a:pt x="258961" y="44649"/>
                </a:lnTo>
                <a:lnTo>
                  <a:pt x="267891" y="35719"/>
                </a:lnTo>
                <a:lnTo>
                  <a:pt x="276821" y="26790"/>
                </a:lnTo>
                <a:lnTo>
                  <a:pt x="294680" y="17860"/>
                </a:lnTo>
                <a:lnTo>
                  <a:pt x="303610" y="8930"/>
                </a:lnTo>
                <a:lnTo>
                  <a:pt x="321469" y="0"/>
                </a:lnTo>
                <a:lnTo>
                  <a:pt x="339328" y="0"/>
                </a:lnTo>
                <a:lnTo>
                  <a:pt x="348258" y="0"/>
                </a:lnTo>
                <a:lnTo>
                  <a:pt x="366117" y="0"/>
                </a:lnTo>
                <a:lnTo>
                  <a:pt x="375047" y="8930"/>
                </a:lnTo>
                <a:lnTo>
                  <a:pt x="383977" y="8930"/>
                </a:lnTo>
                <a:lnTo>
                  <a:pt x="383977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589484" y="1723429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384351" y="1580555"/>
            <a:ext cx="455415" cy="214313"/>
          </a:xfrm>
          <a:custGeom>
            <a:avLst/>
            <a:gdLst/>
            <a:ahLst/>
            <a:cxnLst/>
            <a:rect l="0" t="0" r="0" b="0"/>
            <a:pathLst>
              <a:path w="455415" h="214313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17860" y="89296"/>
                </a:lnTo>
                <a:lnTo>
                  <a:pt x="35719" y="89296"/>
                </a:lnTo>
                <a:lnTo>
                  <a:pt x="44649" y="89296"/>
                </a:lnTo>
                <a:lnTo>
                  <a:pt x="53578" y="98226"/>
                </a:lnTo>
                <a:lnTo>
                  <a:pt x="62508" y="98226"/>
                </a:lnTo>
                <a:lnTo>
                  <a:pt x="80367" y="98226"/>
                </a:lnTo>
                <a:lnTo>
                  <a:pt x="98227" y="107156"/>
                </a:lnTo>
                <a:lnTo>
                  <a:pt x="116086" y="107156"/>
                </a:lnTo>
                <a:lnTo>
                  <a:pt x="142875" y="107156"/>
                </a:lnTo>
                <a:lnTo>
                  <a:pt x="160735" y="116085"/>
                </a:lnTo>
                <a:lnTo>
                  <a:pt x="178594" y="116085"/>
                </a:lnTo>
                <a:lnTo>
                  <a:pt x="205383" y="125015"/>
                </a:lnTo>
                <a:lnTo>
                  <a:pt x="223242" y="125015"/>
                </a:lnTo>
                <a:lnTo>
                  <a:pt x="250031" y="125015"/>
                </a:lnTo>
                <a:lnTo>
                  <a:pt x="267891" y="133945"/>
                </a:lnTo>
                <a:lnTo>
                  <a:pt x="285750" y="133945"/>
                </a:lnTo>
                <a:lnTo>
                  <a:pt x="303610" y="133945"/>
                </a:lnTo>
                <a:lnTo>
                  <a:pt x="321469" y="142874"/>
                </a:lnTo>
                <a:lnTo>
                  <a:pt x="330399" y="142874"/>
                </a:lnTo>
                <a:lnTo>
                  <a:pt x="348258" y="142874"/>
                </a:lnTo>
                <a:lnTo>
                  <a:pt x="357188" y="142874"/>
                </a:lnTo>
                <a:lnTo>
                  <a:pt x="375047" y="142874"/>
                </a:lnTo>
                <a:lnTo>
                  <a:pt x="375047" y="142874"/>
                </a:lnTo>
                <a:lnTo>
                  <a:pt x="383977" y="142874"/>
                </a:lnTo>
                <a:lnTo>
                  <a:pt x="383977" y="133945"/>
                </a:lnTo>
                <a:lnTo>
                  <a:pt x="383977" y="133945"/>
                </a:lnTo>
                <a:lnTo>
                  <a:pt x="383977" y="125015"/>
                </a:lnTo>
                <a:lnTo>
                  <a:pt x="383977" y="116085"/>
                </a:lnTo>
                <a:lnTo>
                  <a:pt x="375047" y="107156"/>
                </a:lnTo>
                <a:lnTo>
                  <a:pt x="375047" y="98226"/>
                </a:lnTo>
                <a:lnTo>
                  <a:pt x="366117" y="89296"/>
                </a:lnTo>
                <a:lnTo>
                  <a:pt x="357188" y="71437"/>
                </a:lnTo>
                <a:lnTo>
                  <a:pt x="339328" y="62507"/>
                </a:lnTo>
                <a:lnTo>
                  <a:pt x="330399" y="53578"/>
                </a:lnTo>
                <a:lnTo>
                  <a:pt x="321469" y="44648"/>
                </a:lnTo>
                <a:lnTo>
                  <a:pt x="303610" y="35718"/>
                </a:lnTo>
                <a:lnTo>
                  <a:pt x="294680" y="26789"/>
                </a:lnTo>
                <a:lnTo>
                  <a:pt x="285750" y="17859"/>
                </a:lnTo>
                <a:lnTo>
                  <a:pt x="276820" y="8929"/>
                </a:lnTo>
                <a:lnTo>
                  <a:pt x="267891" y="8929"/>
                </a:lnTo>
                <a:lnTo>
                  <a:pt x="25896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41102" y="0"/>
                </a:lnTo>
                <a:lnTo>
                  <a:pt x="241102" y="0"/>
                </a:lnTo>
                <a:lnTo>
                  <a:pt x="250031" y="0"/>
                </a:lnTo>
                <a:lnTo>
                  <a:pt x="250031" y="0"/>
                </a:lnTo>
                <a:lnTo>
                  <a:pt x="258961" y="8929"/>
                </a:lnTo>
                <a:lnTo>
                  <a:pt x="267891" y="8929"/>
                </a:lnTo>
                <a:lnTo>
                  <a:pt x="285750" y="17859"/>
                </a:lnTo>
                <a:lnTo>
                  <a:pt x="294680" y="17859"/>
                </a:lnTo>
                <a:lnTo>
                  <a:pt x="312539" y="26789"/>
                </a:lnTo>
                <a:lnTo>
                  <a:pt x="330399" y="26789"/>
                </a:lnTo>
                <a:lnTo>
                  <a:pt x="339328" y="35718"/>
                </a:lnTo>
                <a:lnTo>
                  <a:pt x="357188" y="35718"/>
                </a:lnTo>
                <a:lnTo>
                  <a:pt x="375047" y="44648"/>
                </a:lnTo>
                <a:lnTo>
                  <a:pt x="383977" y="44648"/>
                </a:lnTo>
                <a:lnTo>
                  <a:pt x="401836" y="44648"/>
                </a:lnTo>
                <a:lnTo>
                  <a:pt x="410766" y="53578"/>
                </a:lnTo>
                <a:lnTo>
                  <a:pt x="410766" y="53578"/>
                </a:lnTo>
                <a:lnTo>
                  <a:pt x="419695" y="62507"/>
                </a:lnTo>
                <a:lnTo>
                  <a:pt x="419695" y="71437"/>
                </a:lnTo>
                <a:lnTo>
                  <a:pt x="410766" y="80367"/>
                </a:lnTo>
                <a:lnTo>
                  <a:pt x="401836" y="98226"/>
                </a:lnTo>
                <a:lnTo>
                  <a:pt x="392906" y="107156"/>
                </a:lnTo>
                <a:lnTo>
                  <a:pt x="383977" y="125015"/>
                </a:lnTo>
                <a:lnTo>
                  <a:pt x="375047" y="133945"/>
                </a:lnTo>
                <a:lnTo>
                  <a:pt x="357188" y="151804"/>
                </a:lnTo>
                <a:lnTo>
                  <a:pt x="348258" y="160734"/>
                </a:lnTo>
                <a:lnTo>
                  <a:pt x="339328" y="178593"/>
                </a:lnTo>
                <a:lnTo>
                  <a:pt x="330399" y="187523"/>
                </a:lnTo>
                <a:lnTo>
                  <a:pt x="321469" y="196453"/>
                </a:lnTo>
                <a:lnTo>
                  <a:pt x="312539" y="205382"/>
                </a:lnTo>
                <a:lnTo>
                  <a:pt x="312539" y="205382"/>
                </a:lnTo>
                <a:lnTo>
                  <a:pt x="312539" y="205382"/>
                </a:lnTo>
                <a:lnTo>
                  <a:pt x="312539" y="214312"/>
                </a:lnTo>
                <a:lnTo>
                  <a:pt x="312539" y="214312"/>
                </a:lnTo>
                <a:lnTo>
                  <a:pt x="321469" y="205382"/>
                </a:lnTo>
                <a:lnTo>
                  <a:pt x="330399" y="205382"/>
                </a:lnTo>
                <a:lnTo>
                  <a:pt x="339328" y="196453"/>
                </a:lnTo>
                <a:lnTo>
                  <a:pt x="348258" y="187523"/>
                </a:lnTo>
                <a:lnTo>
                  <a:pt x="357188" y="169664"/>
                </a:lnTo>
                <a:lnTo>
                  <a:pt x="375047" y="160734"/>
                </a:lnTo>
                <a:lnTo>
                  <a:pt x="383977" y="151804"/>
                </a:lnTo>
                <a:lnTo>
                  <a:pt x="401836" y="133945"/>
                </a:lnTo>
                <a:lnTo>
                  <a:pt x="410766" y="125015"/>
                </a:lnTo>
                <a:lnTo>
                  <a:pt x="428625" y="116085"/>
                </a:lnTo>
                <a:lnTo>
                  <a:pt x="437555" y="107156"/>
                </a:lnTo>
                <a:lnTo>
                  <a:pt x="446485" y="107156"/>
                </a:lnTo>
                <a:lnTo>
                  <a:pt x="455414" y="98226"/>
                </a:lnTo>
                <a:lnTo>
                  <a:pt x="455414" y="98226"/>
                </a:lnTo>
                <a:lnTo>
                  <a:pt x="455414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991570" y="1634133"/>
            <a:ext cx="17860" cy="267891"/>
          </a:xfrm>
          <a:custGeom>
            <a:avLst/>
            <a:gdLst/>
            <a:ahLst/>
            <a:cxnLst/>
            <a:rect l="0" t="0" r="0" b="0"/>
            <a:pathLst>
              <a:path w="17860" h="26789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51804"/>
                </a:lnTo>
                <a:lnTo>
                  <a:pt x="8930" y="178593"/>
                </a:lnTo>
                <a:lnTo>
                  <a:pt x="8930" y="196453"/>
                </a:lnTo>
                <a:lnTo>
                  <a:pt x="8930" y="214312"/>
                </a:lnTo>
                <a:lnTo>
                  <a:pt x="8930" y="232171"/>
                </a:lnTo>
                <a:lnTo>
                  <a:pt x="17859" y="250031"/>
                </a:lnTo>
                <a:lnTo>
                  <a:pt x="17859" y="258961"/>
                </a:lnTo>
                <a:lnTo>
                  <a:pt x="17859" y="267890"/>
                </a:lnTo>
                <a:lnTo>
                  <a:pt x="17859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027289" y="1544836"/>
            <a:ext cx="312540" cy="196454"/>
          </a:xfrm>
          <a:custGeom>
            <a:avLst/>
            <a:gdLst/>
            <a:ahLst/>
            <a:cxnLst/>
            <a:rect l="0" t="0" r="0" b="0"/>
            <a:pathLst>
              <a:path w="312540" h="196454">
                <a:moveTo>
                  <a:pt x="8929" y="107156"/>
                </a:moveTo>
                <a:lnTo>
                  <a:pt x="8929" y="107156"/>
                </a:lnTo>
                <a:lnTo>
                  <a:pt x="0" y="98226"/>
                </a:lnTo>
                <a:lnTo>
                  <a:pt x="0" y="98226"/>
                </a:lnTo>
                <a:lnTo>
                  <a:pt x="0" y="89297"/>
                </a:lnTo>
                <a:lnTo>
                  <a:pt x="0" y="80367"/>
                </a:lnTo>
                <a:lnTo>
                  <a:pt x="0" y="71437"/>
                </a:lnTo>
                <a:lnTo>
                  <a:pt x="8929" y="62508"/>
                </a:lnTo>
                <a:lnTo>
                  <a:pt x="17859" y="44648"/>
                </a:lnTo>
                <a:lnTo>
                  <a:pt x="26789" y="35719"/>
                </a:lnTo>
                <a:lnTo>
                  <a:pt x="35718" y="26789"/>
                </a:lnTo>
                <a:lnTo>
                  <a:pt x="53578" y="8930"/>
                </a:lnTo>
                <a:lnTo>
                  <a:pt x="71437" y="8930"/>
                </a:lnTo>
                <a:lnTo>
                  <a:pt x="89297" y="0"/>
                </a:lnTo>
                <a:lnTo>
                  <a:pt x="98226" y="0"/>
                </a:lnTo>
                <a:lnTo>
                  <a:pt x="116086" y="8930"/>
                </a:lnTo>
                <a:lnTo>
                  <a:pt x="125015" y="8930"/>
                </a:lnTo>
                <a:lnTo>
                  <a:pt x="133945" y="26789"/>
                </a:lnTo>
                <a:lnTo>
                  <a:pt x="142875" y="44648"/>
                </a:lnTo>
                <a:lnTo>
                  <a:pt x="151804" y="62508"/>
                </a:lnTo>
                <a:lnTo>
                  <a:pt x="151804" y="80367"/>
                </a:lnTo>
                <a:lnTo>
                  <a:pt x="151804" y="98226"/>
                </a:lnTo>
                <a:lnTo>
                  <a:pt x="142875" y="116086"/>
                </a:lnTo>
                <a:lnTo>
                  <a:pt x="133945" y="133945"/>
                </a:lnTo>
                <a:lnTo>
                  <a:pt x="125015" y="142875"/>
                </a:lnTo>
                <a:lnTo>
                  <a:pt x="107156" y="160734"/>
                </a:lnTo>
                <a:lnTo>
                  <a:pt x="98226" y="169664"/>
                </a:lnTo>
                <a:lnTo>
                  <a:pt x="80367" y="178593"/>
                </a:lnTo>
                <a:lnTo>
                  <a:pt x="71437" y="178593"/>
                </a:lnTo>
                <a:lnTo>
                  <a:pt x="53578" y="187523"/>
                </a:lnTo>
                <a:lnTo>
                  <a:pt x="44648" y="187523"/>
                </a:lnTo>
                <a:lnTo>
                  <a:pt x="44648" y="187523"/>
                </a:lnTo>
                <a:lnTo>
                  <a:pt x="44648" y="187523"/>
                </a:lnTo>
                <a:lnTo>
                  <a:pt x="53578" y="178593"/>
                </a:lnTo>
                <a:lnTo>
                  <a:pt x="53578" y="169664"/>
                </a:lnTo>
                <a:lnTo>
                  <a:pt x="62507" y="151804"/>
                </a:lnTo>
                <a:lnTo>
                  <a:pt x="80367" y="142875"/>
                </a:lnTo>
                <a:lnTo>
                  <a:pt x="89297" y="125015"/>
                </a:lnTo>
                <a:lnTo>
                  <a:pt x="98226" y="116086"/>
                </a:lnTo>
                <a:lnTo>
                  <a:pt x="116086" y="98226"/>
                </a:lnTo>
                <a:lnTo>
                  <a:pt x="125015" y="89297"/>
                </a:lnTo>
                <a:lnTo>
                  <a:pt x="142875" y="71437"/>
                </a:lnTo>
                <a:lnTo>
                  <a:pt x="151804" y="62508"/>
                </a:lnTo>
                <a:lnTo>
                  <a:pt x="169664" y="62508"/>
                </a:lnTo>
                <a:lnTo>
                  <a:pt x="178593" y="53578"/>
                </a:lnTo>
                <a:lnTo>
                  <a:pt x="187523" y="62508"/>
                </a:lnTo>
                <a:lnTo>
                  <a:pt x="196453" y="62508"/>
                </a:lnTo>
                <a:lnTo>
                  <a:pt x="196453" y="71437"/>
                </a:lnTo>
                <a:lnTo>
                  <a:pt x="205382" y="89297"/>
                </a:lnTo>
                <a:lnTo>
                  <a:pt x="205382" y="107156"/>
                </a:lnTo>
                <a:lnTo>
                  <a:pt x="205382" y="125015"/>
                </a:lnTo>
                <a:lnTo>
                  <a:pt x="205382" y="142875"/>
                </a:lnTo>
                <a:lnTo>
                  <a:pt x="205382" y="151804"/>
                </a:lnTo>
                <a:lnTo>
                  <a:pt x="205382" y="169664"/>
                </a:lnTo>
                <a:lnTo>
                  <a:pt x="205382" y="178593"/>
                </a:lnTo>
                <a:lnTo>
                  <a:pt x="205382" y="187523"/>
                </a:lnTo>
                <a:lnTo>
                  <a:pt x="205382" y="187523"/>
                </a:lnTo>
                <a:lnTo>
                  <a:pt x="205382" y="187523"/>
                </a:lnTo>
                <a:lnTo>
                  <a:pt x="205382" y="196453"/>
                </a:lnTo>
                <a:lnTo>
                  <a:pt x="205382" y="187523"/>
                </a:lnTo>
                <a:lnTo>
                  <a:pt x="205382" y="178593"/>
                </a:lnTo>
                <a:lnTo>
                  <a:pt x="205382" y="169664"/>
                </a:lnTo>
                <a:lnTo>
                  <a:pt x="205382" y="160734"/>
                </a:lnTo>
                <a:lnTo>
                  <a:pt x="205382" y="142875"/>
                </a:lnTo>
                <a:lnTo>
                  <a:pt x="205382" y="125015"/>
                </a:lnTo>
                <a:lnTo>
                  <a:pt x="205382" y="98226"/>
                </a:lnTo>
                <a:lnTo>
                  <a:pt x="205382" y="80367"/>
                </a:lnTo>
                <a:lnTo>
                  <a:pt x="214312" y="62508"/>
                </a:lnTo>
                <a:lnTo>
                  <a:pt x="214312" y="44648"/>
                </a:lnTo>
                <a:lnTo>
                  <a:pt x="223242" y="35719"/>
                </a:lnTo>
                <a:lnTo>
                  <a:pt x="232172" y="26789"/>
                </a:lnTo>
                <a:lnTo>
                  <a:pt x="250031" y="17859"/>
                </a:lnTo>
                <a:lnTo>
                  <a:pt x="258961" y="8930"/>
                </a:lnTo>
                <a:lnTo>
                  <a:pt x="267890" y="8930"/>
                </a:lnTo>
                <a:lnTo>
                  <a:pt x="285750" y="8930"/>
                </a:lnTo>
                <a:lnTo>
                  <a:pt x="294679" y="8930"/>
                </a:lnTo>
                <a:lnTo>
                  <a:pt x="312539" y="8930"/>
                </a:lnTo>
                <a:lnTo>
                  <a:pt x="312539" y="8930"/>
                </a:lnTo>
                <a:lnTo>
                  <a:pt x="31253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393406" y="1571625"/>
            <a:ext cx="26790" cy="160735"/>
          </a:xfrm>
          <a:custGeom>
            <a:avLst/>
            <a:gdLst/>
            <a:ahLst/>
            <a:cxnLst/>
            <a:rect l="0" t="0" r="0" b="0"/>
            <a:pathLst>
              <a:path w="26790" h="160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17859" y="44648"/>
                </a:lnTo>
                <a:lnTo>
                  <a:pt x="17859" y="71437"/>
                </a:lnTo>
                <a:lnTo>
                  <a:pt x="17859" y="89297"/>
                </a:lnTo>
                <a:lnTo>
                  <a:pt x="17859" y="107156"/>
                </a:lnTo>
                <a:lnTo>
                  <a:pt x="26789" y="116086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51804"/>
                </a:lnTo>
                <a:lnTo>
                  <a:pt x="26789" y="151804"/>
                </a:lnTo>
                <a:lnTo>
                  <a:pt x="26789" y="160734"/>
                </a:lnTo>
                <a:lnTo>
                  <a:pt x="26789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411265" y="149125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482703" y="1518047"/>
            <a:ext cx="214313" cy="214313"/>
          </a:xfrm>
          <a:custGeom>
            <a:avLst/>
            <a:gdLst/>
            <a:ahLst/>
            <a:cxnLst/>
            <a:rect l="0" t="0" r="0" b="0"/>
            <a:pathLst>
              <a:path w="214313" h="214313">
                <a:moveTo>
                  <a:pt x="0" y="71437"/>
                </a:moveTo>
                <a:lnTo>
                  <a:pt x="0" y="80367"/>
                </a:lnTo>
                <a:lnTo>
                  <a:pt x="0" y="89297"/>
                </a:lnTo>
                <a:lnTo>
                  <a:pt x="8929" y="107156"/>
                </a:lnTo>
                <a:lnTo>
                  <a:pt x="8929" y="133945"/>
                </a:lnTo>
                <a:lnTo>
                  <a:pt x="17859" y="151804"/>
                </a:lnTo>
                <a:lnTo>
                  <a:pt x="17859" y="169664"/>
                </a:lnTo>
                <a:lnTo>
                  <a:pt x="26789" y="187523"/>
                </a:lnTo>
                <a:lnTo>
                  <a:pt x="35718" y="196453"/>
                </a:lnTo>
                <a:lnTo>
                  <a:pt x="35718" y="205382"/>
                </a:lnTo>
                <a:lnTo>
                  <a:pt x="35718" y="205382"/>
                </a:lnTo>
                <a:lnTo>
                  <a:pt x="35718" y="214312"/>
                </a:lnTo>
                <a:lnTo>
                  <a:pt x="35718" y="214312"/>
                </a:lnTo>
                <a:lnTo>
                  <a:pt x="35718" y="214312"/>
                </a:lnTo>
                <a:lnTo>
                  <a:pt x="35718" y="205382"/>
                </a:lnTo>
                <a:lnTo>
                  <a:pt x="35718" y="196453"/>
                </a:lnTo>
                <a:lnTo>
                  <a:pt x="35718" y="178593"/>
                </a:lnTo>
                <a:lnTo>
                  <a:pt x="44648" y="160734"/>
                </a:lnTo>
                <a:lnTo>
                  <a:pt x="44648" y="133945"/>
                </a:lnTo>
                <a:lnTo>
                  <a:pt x="44648" y="116086"/>
                </a:lnTo>
                <a:lnTo>
                  <a:pt x="44648" y="89297"/>
                </a:lnTo>
                <a:lnTo>
                  <a:pt x="44648" y="71437"/>
                </a:lnTo>
                <a:lnTo>
                  <a:pt x="53578" y="62508"/>
                </a:lnTo>
                <a:lnTo>
                  <a:pt x="53578" y="44648"/>
                </a:lnTo>
                <a:lnTo>
                  <a:pt x="62508" y="44648"/>
                </a:lnTo>
                <a:lnTo>
                  <a:pt x="71437" y="44648"/>
                </a:lnTo>
                <a:lnTo>
                  <a:pt x="71437" y="44648"/>
                </a:lnTo>
                <a:lnTo>
                  <a:pt x="80367" y="53578"/>
                </a:lnTo>
                <a:lnTo>
                  <a:pt x="89297" y="35719"/>
                </a:lnTo>
                <a:lnTo>
                  <a:pt x="89297" y="53578"/>
                </a:lnTo>
                <a:lnTo>
                  <a:pt x="89297" y="71437"/>
                </a:lnTo>
                <a:lnTo>
                  <a:pt x="98226" y="89297"/>
                </a:lnTo>
                <a:lnTo>
                  <a:pt x="98226" y="107156"/>
                </a:lnTo>
                <a:lnTo>
                  <a:pt x="98226" y="116086"/>
                </a:lnTo>
                <a:lnTo>
                  <a:pt x="98226" y="133945"/>
                </a:lnTo>
                <a:lnTo>
                  <a:pt x="98226" y="133945"/>
                </a:lnTo>
                <a:lnTo>
                  <a:pt x="98226" y="142875"/>
                </a:lnTo>
                <a:lnTo>
                  <a:pt x="98226" y="142875"/>
                </a:lnTo>
                <a:lnTo>
                  <a:pt x="98226" y="142875"/>
                </a:lnTo>
                <a:lnTo>
                  <a:pt x="98226" y="142875"/>
                </a:lnTo>
                <a:lnTo>
                  <a:pt x="98226" y="133945"/>
                </a:lnTo>
                <a:lnTo>
                  <a:pt x="98226" y="125015"/>
                </a:lnTo>
                <a:lnTo>
                  <a:pt x="98226" y="116086"/>
                </a:lnTo>
                <a:lnTo>
                  <a:pt x="107156" y="98226"/>
                </a:lnTo>
                <a:lnTo>
                  <a:pt x="107156" y="80367"/>
                </a:lnTo>
                <a:lnTo>
                  <a:pt x="107156" y="62508"/>
                </a:lnTo>
                <a:lnTo>
                  <a:pt x="116086" y="35719"/>
                </a:lnTo>
                <a:lnTo>
                  <a:pt x="125015" y="26789"/>
                </a:lnTo>
                <a:lnTo>
                  <a:pt x="133945" y="8929"/>
                </a:lnTo>
                <a:lnTo>
                  <a:pt x="142875" y="0"/>
                </a:lnTo>
                <a:lnTo>
                  <a:pt x="151804" y="0"/>
                </a:lnTo>
                <a:lnTo>
                  <a:pt x="160734" y="8929"/>
                </a:lnTo>
                <a:lnTo>
                  <a:pt x="160734" y="8929"/>
                </a:lnTo>
                <a:lnTo>
                  <a:pt x="169664" y="26789"/>
                </a:lnTo>
                <a:lnTo>
                  <a:pt x="178593" y="35719"/>
                </a:lnTo>
                <a:lnTo>
                  <a:pt x="178593" y="62508"/>
                </a:lnTo>
                <a:lnTo>
                  <a:pt x="187523" y="80367"/>
                </a:lnTo>
                <a:lnTo>
                  <a:pt x="187523" y="98226"/>
                </a:lnTo>
                <a:lnTo>
                  <a:pt x="196453" y="116086"/>
                </a:lnTo>
                <a:lnTo>
                  <a:pt x="196453" y="133945"/>
                </a:lnTo>
                <a:lnTo>
                  <a:pt x="196453" y="142875"/>
                </a:lnTo>
                <a:lnTo>
                  <a:pt x="205383" y="151804"/>
                </a:lnTo>
                <a:lnTo>
                  <a:pt x="205383" y="160734"/>
                </a:lnTo>
                <a:lnTo>
                  <a:pt x="214312" y="169664"/>
                </a:lnTo>
                <a:lnTo>
                  <a:pt x="214312" y="169664"/>
                </a:lnTo>
                <a:lnTo>
                  <a:pt x="214312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741664" y="1526976"/>
            <a:ext cx="160735" cy="160736"/>
          </a:xfrm>
          <a:custGeom>
            <a:avLst/>
            <a:gdLst/>
            <a:ahLst/>
            <a:cxnLst/>
            <a:rect l="0" t="0" r="0" b="0"/>
            <a:pathLst>
              <a:path w="160735" h="160736">
                <a:moveTo>
                  <a:pt x="125015" y="8930"/>
                </a:moveTo>
                <a:lnTo>
                  <a:pt x="11608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62507" y="8930"/>
                </a:lnTo>
                <a:lnTo>
                  <a:pt x="53578" y="17860"/>
                </a:lnTo>
                <a:lnTo>
                  <a:pt x="35718" y="26790"/>
                </a:lnTo>
                <a:lnTo>
                  <a:pt x="26789" y="44649"/>
                </a:lnTo>
                <a:lnTo>
                  <a:pt x="17859" y="62508"/>
                </a:lnTo>
                <a:lnTo>
                  <a:pt x="8929" y="80368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29" y="142875"/>
                </a:lnTo>
                <a:lnTo>
                  <a:pt x="8929" y="151805"/>
                </a:lnTo>
                <a:lnTo>
                  <a:pt x="26789" y="160735"/>
                </a:lnTo>
                <a:lnTo>
                  <a:pt x="35718" y="160735"/>
                </a:lnTo>
                <a:lnTo>
                  <a:pt x="53578" y="160735"/>
                </a:lnTo>
                <a:lnTo>
                  <a:pt x="62507" y="160735"/>
                </a:lnTo>
                <a:lnTo>
                  <a:pt x="80367" y="160735"/>
                </a:lnTo>
                <a:lnTo>
                  <a:pt x="89297" y="151805"/>
                </a:lnTo>
                <a:lnTo>
                  <a:pt x="98226" y="142875"/>
                </a:lnTo>
                <a:lnTo>
                  <a:pt x="107156" y="125016"/>
                </a:lnTo>
                <a:lnTo>
                  <a:pt x="116086" y="107157"/>
                </a:lnTo>
                <a:lnTo>
                  <a:pt x="125015" y="89297"/>
                </a:lnTo>
                <a:lnTo>
                  <a:pt x="133945" y="71438"/>
                </a:lnTo>
                <a:lnTo>
                  <a:pt x="133945" y="53579"/>
                </a:lnTo>
                <a:lnTo>
                  <a:pt x="133945" y="35719"/>
                </a:lnTo>
                <a:lnTo>
                  <a:pt x="125015" y="17860"/>
                </a:lnTo>
                <a:lnTo>
                  <a:pt x="125015" y="8930"/>
                </a:lnTo>
                <a:lnTo>
                  <a:pt x="125015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107156" y="17860"/>
                </a:lnTo>
                <a:lnTo>
                  <a:pt x="107156" y="35719"/>
                </a:lnTo>
                <a:lnTo>
                  <a:pt x="116086" y="53579"/>
                </a:lnTo>
                <a:lnTo>
                  <a:pt x="116086" y="71438"/>
                </a:lnTo>
                <a:lnTo>
                  <a:pt x="116086" y="89297"/>
                </a:lnTo>
                <a:lnTo>
                  <a:pt x="125015" y="107157"/>
                </a:lnTo>
                <a:lnTo>
                  <a:pt x="125015" y="125016"/>
                </a:lnTo>
                <a:lnTo>
                  <a:pt x="133945" y="133946"/>
                </a:lnTo>
                <a:lnTo>
                  <a:pt x="142875" y="142875"/>
                </a:lnTo>
                <a:lnTo>
                  <a:pt x="151805" y="151805"/>
                </a:lnTo>
                <a:lnTo>
                  <a:pt x="151805" y="160735"/>
                </a:lnTo>
                <a:lnTo>
                  <a:pt x="160734" y="160735"/>
                </a:lnTo>
                <a:lnTo>
                  <a:pt x="160734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938117" y="1500187"/>
            <a:ext cx="80368" cy="196454"/>
          </a:xfrm>
          <a:custGeom>
            <a:avLst/>
            <a:gdLst/>
            <a:ahLst/>
            <a:cxnLst/>
            <a:rect l="0" t="0" r="0" b="0"/>
            <a:pathLst>
              <a:path w="80368" h="196454">
                <a:moveTo>
                  <a:pt x="0" y="71438"/>
                </a:moveTo>
                <a:lnTo>
                  <a:pt x="0" y="80368"/>
                </a:lnTo>
                <a:lnTo>
                  <a:pt x="0" y="80368"/>
                </a:lnTo>
                <a:lnTo>
                  <a:pt x="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0" y="133946"/>
                </a:lnTo>
                <a:lnTo>
                  <a:pt x="8930" y="151805"/>
                </a:lnTo>
                <a:lnTo>
                  <a:pt x="8930" y="160735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87524"/>
                </a:lnTo>
                <a:lnTo>
                  <a:pt x="8930" y="187524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87524"/>
                </a:lnTo>
                <a:lnTo>
                  <a:pt x="8930" y="178594"/>
                </a:lnTo>
                <a:lnTo>
                  <a:pt x="8930" y="169664"/>
                </a:lnTo>
                <a:lnTo>
                  <a:pt x="8930" y="151805"/>
                </a:lnTo>
                <a:lnTo>
                  <a:pt x="17860" y="133946"/>
                </a:lnTo>
                <a:lnTo>
                  <a:pt x="17860" y="107157"/>
                </a:lnTo>
                <a:lnTo>
                  <a:pt x="17860" y="89297"/>
                </a:lnTo>
                <a:lnTo>
                  <a:pt x="17860" y="80368"/>
                </a:lnTo>
                <a:lnTo>
                  <a:pt x="26789" y="62508"/>
                </a:lnTo>
                <a:lnTo>
                  <a:pt x="26789" y="44649"/>
                </a:lnTo>
                <a:lnTo>
                  <a:pt x="35719" y="35719"/>
                </a:lnTo>
                <a:lnTo>
                  <a:pt x="44649" y="26789"/>
                </a:lnTo>
                <a:lnTo>
                  <a:pt x="44649" y="17860"/>
                </a:lnTo>
                <a:lnTo>
                  <a:pt x="53578" y="8930"/>
                </a:lnTo>
                <a:lnTo>
                  <a:pt x="62508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089922" y="1535906"/>
            <a:ext cx="44649" cy="125017"/>
          </a:xfrm>
          <a:custGeom>
            <a:avLst/>
            <a:gdLst/>
            <a:ahLst/>
            <a:cxnLst/>
            <a:rect l="0" t="0" r="0" b="0"/>
            <a:pathLst>
              <a:path w="44649" h="12501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17859" y="98227"/>
                </a:lnTo>
                <a:lnTo>
                  <a:pt x="17859" y="107156"/>
                </a:lnTo>
                <a:lnTo>
                  <a:pt x="26789" y="116086"/>
                </a:lnTo>
                <a:lnTo>
                  <a:pt x="35719" y="116086"/>
                </a:lnTo>
                <a:lnTo>
                  <a:pt x="35719" y="125016"/>
                </a:lnTo>
                <a:lnTo>
                  <a:pt x="44648" y="125016"/>
                </a:lnTo>
                <a:lnTo>
                  <a:pt x="44648" y="125016"/>
                </a:lnTo>
                <a:lnTo>
                  <a:pt x="44648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134570" y="1491258"/>
            <a:ext cx="80369" cy="383977"/>
          </a:xfrm>
          <a:custGeom>
            <a:avLst/>
            <a:gdLst/>
            <a:ahLst/>
            <a:cxnLst/>
            <a:rect l="0" t="0" r="0" b="0"/>
            <a:pathLst>
              <a:path w="80369" h="383977">
                <a:moveTo>
                  <a:pt x="80368" y="0"/>
                </a:moveTo>
                <a:lnTo>
                  <a:pt x="71438" y="0"/>
                </a:lnTo>
                <a:lnTo>
                  <a:pt x="71438" y="8929"/>
                </a:lnTo>
                <a:lnTo>
                  <a:pt x="71438" y="8929"/>
                </a:lnTo>
                <a:lnTo>
                  <a:pt x="71438" y="17859"/>
                </a:lnTo>
                <a:lnTo>
                  <a:pt x="71438" y="35718"/>
                </a:lnTo>
                <a:lnTo>
                  <a:pt x="62508" y="62508"/>
                </a:lnTo>
                <a:lnTo>
                  <a:pt x="53578" y="89297"/>
                </a:lnTo>
                <a:lnTo>
                  <a:pt x="53578" y="116086"/>
                </a:lnTo>
                <a:lnTo>
                  <a:pt x="44649" y="142875"/>
                </a:lnTo>
                <a:lnTo>
                  <a:pt x="35719" y="160734"/>
                </a:lnTo>
                <a:lnTo>
                  <a:pt x="35719" y="187523"/>
                </a:lnTo>
                <a:lnTo>
                  <a:pt x="26789" y="214312"/>
                </a:lnTo>
                <a:lnTo>
                  <a:pt x="17860" y="241101"/>
                </a:lnTo>
                <a:lnTo>
                  <a:pt x="17860" y="258961"/>
                </a:lnTo>
                <a:lnTo>
                  <a:pt x="8930" y="285750"/>
                </a:lnTo>
                <a:lnTo>
                  <a:pt x="8930" y="303609"/>
                </a:lnTo>
                <a:lnTo>
                  <a:pt x="8930" y="321468"/>
                </a:lnTo>
                <a:lnTo>
                  <a:pt x="8930" y="330398"/>
                </a:lnTo>
                <a:lnTo>
                  <a:pt x="8930" y="348257"/>
                </a:lnTo>
                <a:lnTo>
                  <a:pt x="8930" y="357187"/>
                </a:lnTo>
                <a:lnTo>
                  <a:pt x="0" y="366117"/>
                </a:lnTo>
                <a:lnTo>
                  <a:pt x="0" y="375046"/>
                </a:lnTo>
                <a:lnTo>
                  <a:pt x="0" y="383976"/>
                </a:lnTo>
                <a:lnTo>
                  <a:pt x="0" y="38397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420320" y="1500187"/>
            <a:ext cx="241102" cy="196454"/>
          </a:xfrm>
          <a:custGeom>
            <a:avLst/>
            <a:gdLst/>
            <a:ahLst/>
            <a:cxnLst/>
            <a:rect l="0" t="0" r="0" b="0"/>
            <a:pathLst>
              <a:path w="241102" h="196454">
                <a:moveTo>
                  <a:pt x="0" y="80368"/>
                </a:moveTo>
                <a:lnTo>
                  <a:pt x="0" y="80368"/>
                </a:lnTo>
                <a:lnTo>
                  <a:pt x="0" y="80368"/>
                </a:lnTo>
                <a:lnTo>
                  <a:pt x="8930" y="80368"/>
                </a:lnTo>
                <a:lnTo>
                  <a:pt x="8930" y="80368"/>
                </a:lnTo>
                <a:lnTo>
                  <a:pt x="17860" y="80368"/>
                </a:lnTo>
                <a:lnTo>
                  <a:pt x="26789" y="89297"/>
                </a:lnTo>
                <a:lnTo>
                  <a:pt x="35719" y="89297"/>
                </a:lnTo>
                <a:lnTo>
                  <a:pt x="53578" y="89297"/>
                </a:lnTo>
                <a:lnTo>
                  <a:pt x="71438" y="98227"/>
                </a:lnTo>
                <a:lnTo>
                  <a:pt x="89297" y="107157"/>
                </a:lnTo>
                <a:lnTo>
                  <a:pt x="107157" y="107157"/>
                </a:lnTo>
                <a:lnTo>
                  <a:pt x="125016" y="107157"/>
                </a:lnTo>
                <a:lnTo>
                  <a:pt x="142875" y="116086"/>
                </a:lnTo>
                <a:lnTo>
                  <a:pt x="160734" y="116086"/>
                </a:lnTo>
                <a:lnTo>
                  <a:pt x="169664" y="116086"/>
                </a:lnTo>
                <a:lnTo>
                  <a:pt x="187523" y="116086"/>
                </a:lnTo>
                <a:lnTo>
                  <a:pt x="205383" y="116086"/>
                </a:lnTo>
                <a:lnTo>
                  <a:pt x="214312" y="116086"/>
                </a:lnTo>
                <a:lnTo>
                  <a:pt x="223242" y="116086"/>
                </a:lnTo>
                <a:lnTo>
                  <a:pt x="232172" y="107157"/>
                </a:lnTo>
                <a:lnTo>
                  <a:pt x="241101" y="107157"/>
                </a:lnTo>
                <a:lnTo>
                  <a:pt x="241101" y="98227"/>
                </a:lnTo>
                <a:lnTo>
                  <a:pt x="241101" y="98227"/>
                </a:lnTo>
                <a:lnTo>
                  <a:pt x="241101" y="89297"/>
                </a:lnTo>
                <a:lnTo>
                  <a:pt x="241101" y="80368"/>
                </a:lnTo>
                <a:lnTo>
                  <a:pt x="232172" y="71438"/>
                </a:lnTo>
                <a:lnTo>
                  <a:pt x="223242" y="53579"/>
                </a:lnTo>
                <a:lnTo>
                  <a:pt x="214312" y="44649"/>
                </a:lnTo>
                <a:lnTo>
                  <a:pt x="196453" y="35719"/>
                </a:lnTo>
                <a:lnTo>
                  <a:pt x="178594" y="26789"/>
                </a:lnTo>
                <a:lnTo>
                  <a:pt x="160734" y="17860"/>
                </a:lnTo>
                <a:lnTo>
                  <a:pt x="151805" y="17860"/>
                </a:lnTo>
                <a:lnTo>
                  <a:pt x="133946" y="8930"/>
                </a:lnTo>
                <a:lnTo>
                  <a:pt x="125016" y="0"/>
                </a:lnTo>
                <a:lnTo>
                  <a:pt x="116086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8930"/>
                </a:lnTo>
                <a:lnTo>
                  <a:pt x="116086" y="8930"/>
                </a:lnTo>
                <a:lnTo>
                  <a:pt x="125016" y="8930"/>
                </a:lnTo>
                <a:lnTo>
                  <a:pt x="142875" y="8930"/>
                </a:lnTo>
                <a:lnTo>
                  <a:pt x="151805" y="8930"/>
                </a:lnTo>
                <a:lnTo>
                  <a:pt x="169664" y="8930"/>
                </a:lnTo>
                <a:lnTo>
                  <a:pt x="187523" y="17860"/>
                </a:lnTo>
                <a:lnTo>
                  <a:pt x="205383" y="17860"/>
                </a:lnTo>
                <a:lnTo>
                  <a:pt x="223242" y="26789"/>
                </a:lnTo>
                <a:lnTo>
                  <a:pt x="232172" y="26789"/>
                </a:lnTo>
                <a:lnTo>
                  <a:pt x="241101" y="44649"/>
                </a:lnTo>
                <a:lnTo>
                  <a:pt x="241101" y="53579"/>
                </a:lnTo>
                <a:lnTo>
                  <a:pt x="241101" y="71438"/>
                </a:lnTo>
                <a:lnTo>
                  <a:pt x="232172" y="89297"/>
                </a:lnTo>
                <a:lnTo>
                  <a:pt x="223242" y="107157"/>
                </a:lnTo>
                <a:lnTo>
                  <a:pt x="205383" y="133946"/>
                </a:lnTo>
                <a:lnTo>
                  <a:pt x="196453" y="142875"/>
                </a:lnTo>
                <a:lnTo>
                  <a:pt x="178594" y="160735"/>
                </a:lnTo>
                <a:lnTo>
                  <a:pt x="169664" y="178594"/>
                </a:lnTo>
                <a:lnTo>
                  <a:pt x="160734" y="187524"/>
                </a:lnTo>
                <a:lnTo>
                  <a:pt x="160734" y="187524"/>
                </a:lnTo>
                <a:lnTo>
                  <a:pt x="151805" y="196453"/>
                </a:lnTo>
                <a:lnTo>
                  <a:pt x="151805" y="196453"/>
                </a:lnTo>
                <a:lnTo>
                  <a:pt x="151805" y="196453"/>
                </a:lnTo>
                <a:lnTo>
                  <a:pt x="160734" y="196453"/>
                </a:lnTo>
                <a:lnTo>
                  <a:pt x="160734" y="187524"/>
                </a:lnTo>
                <a:lnTo>
                  <a:pt x="169664" y="187524"/>
                </a:lnTo>
                <a:lnTo>
                  <a:pt x="178594" y="169664"/>
                </a:lnTo>
                <a:lnTo>
                  <a:pt x="187523" y="160735"/>
                </a:lnTo>
                <a:lnTo>
                  <a:pt x="196453" y="151805"/>
                </a:lnTo>
                <a:lnTo>
                  <a:pt x="196453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929312" y="1446609"/>
            <a:ext cx="169665" cy="241103"/>
          </a:xfrm>
          <a:custGeom>
            <a:avLst/>
            <a:gdLst/>
            <a:ahLst/>
            <a:cxnLst/>
            <a:rect l="0" t="0" r="0" b="0"/>
            <a:pathLst>
              <a:path w="169665" h="241103">
                <a:moveTo>
                  <a:pt x="89297" y="80367"/>
                </a:moveTo>
                <a:lnTo>
                  <a:pt x="89297" y="80367"/>
                </a:lnTo>
                <a:lnTo>
                  <a:pt x="89297" y="80367"/>
                </a:lnTo>
                <a:lnTo>
                  <a:pt x="89297" y="80367"/>
                </a:lnTo>
                <a:lnTo>
                  <a:pt x="80367" y="71438"/>
                </a:lnTo>
                <a:lnTo>
                  <a:pt x="80367" y="71438"/>
                </a:lnTo>
                <a:lnTo>
                  <a:pt x="80367" y="71438"/>
                </a:lnTo>
                <a:lnTo>
                  <a:pt x="80367" y="71438"/>
                </a:lnTo>
                <a:lnTo>
                  <a:pt x="80367" y="62508"/>
                </a:lnTo>
                <a:lnTo>
                  <a:pt x="80367" y="53578"/>
                </a:lnTo>
                <a:lnTo>
                  <a:pt x="89297" y="53578"/>
                </a:lnTo>
                <a:lnTo>
                  <a:pt x="98227" y="35719"/>
                </a:lnTo>
                <a:lnTo>
                  <a:pt x="107156" y="26789"/>
                </a:lnTo>
                <a:lnTo>
                  <a:pt x="116086" y="17860"/>
                </a:lnTo>
                <a:lnTo>
                  <a:pt x="125016" y="8930"/>
                </a:lnTo>
                <a:lnTo>
                  <a:pt x="142875" y="0"/>
                </a:lnTo>
                <a:lnTo>
                  <a:pt x="151805" y="0"/>
                </a:lnTo>
                <a:lnTo>
                  <a:pt x="160734" y="0"/>
                </a:lnTo>
                <a:lnTo>
                  <a:pt x="169664" y="8930"/>
                </a:lnTo>
                <a:lnTo>
                  <a:pt x="169664" y="17860"/>
                </a:lnTo>
                <a:lnTo>
                  <a:pt x="169664" y="35719"/>
                </a:lnTo>
                <a:lnTo>
                  <a:pt x="169664" y="53578"/>
                </a:lnTo>
                <a:lnTo>
                  <a:pt x="160734" y="80367"/>
                </a:lnTo>
                <a:lnTo>
                  <a:pt x="160734" y="107157"/>
                </a:lnTo>
                <a:lnTo>
                  <a:pt x="151805" y="125016"/>
                </a:lnTo>
                <a:lnTo>
                  <a:pt x="133945" y="151805"/>
                </a:lnTo>
                <a:lnTo>
                  <a:pt x="116086" y="169664"/>
                </a:lnTo>
                <a:lnTo>
                  <a:pt x="107156" y="187524"/>
                </a:lnTo>
                <a:lnTo>
                  <a:pt x="89297" y="205383"/>
                </a:lnTo>
                <a:lnTo>
                  <a:pt x="71438" y="214313"/>
                </a:lnTo>
                <a:lnTo>
                  <a:pt x="53578" y="232172"/>
                </a:lnTo>
                <a:lnTo>
                  <a:pt x="35719" y="232172"/>
                </a:lnTo>
                <a:lnTo>
                  <a:pt x="17859" y="241102"/>
                </a:lnTo>
                <a:lnTo>
                  <a:pt x="8930" y="241102"/>
                </a:lnTo>
                <a:lnTo>
                  <a:pt x="0" y="241102"/>
                </a:lnTo>
                <a:lnTo>
                  <a:pt x="0" y="232172"/>
                </a:lnTo>
                <a:lnTo>
                  <a:pt x="0" y="223242"/>
                </a:lnTo>
                <a:lnTo>
                  <a:pt x="0" y="205383"/>
                </a:lnTo>
                <a:lnTo>
                  <a:pt x="8930" y="187524"/>
                </a:lnTo>
                <a:lnTo>
                  <a:pt x="17859" y="178594"/>
                </a:lnTo>
                <a:lnTo>
                  <a:pt x="26789" y="169664"/>
                </a:lnTo>
                <a:lnTo>
                  <a:pt x="44649" y="160735"/>
                </a:lnTo>
                <a:lnTo>
                  <a:pt x="53578" y="160735"/>
                </a:lnTo>
                <a:lnTo>
                  <a:pt x="71438" y="160735"/>
                </a:lnTo>
                <a:lnTo>
                  <a:pt x="89297" y="169664"/>
                </a:lnTo>
                <a:lnTo>
                  <a:pt x="107156" y="178594"/>
                </a:lnTo>
                <a:lnTo>
                  <a:pt x="116086" y="187524"/>
                </a:lnTo>
                <a:lnTo>
                  <a:pt x="125016" y="196453"/>
                </a:lnTo>
                <a:lnTo>
                  <a:pt x="142875" y="214313"/>
                </a:lnTo>
                <a:lnTo>
                  <a:pt x="151805" y="214313"/>
                </a:lnTo>
                <a:lnTo>
                  <a:pt x="160734" y="223242"/>
                </a:lnTo>
                <a:lnTo>
                  <a:pt x="160734" y="223242"/>
                </a:lnTo>
                <a:lnTo>
                  <a:pt x="169664" y="223242"/>
                </a:lnTo>
                <a:lnTo>
                  <a:pt x="169664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161484" y="1491258"/>
            <a:ext cx="71438" cy="116087"/>
          </a:xfrm>
          <a:custGeom>
            <a:avLst/>
            <a:gdLst/>
            <a:ahLst/>
            <a:cxnLst/>
            <a:rect l="0" t="0" r="0" b="0"/>
            <a:pathLst>
              <a:path w="71438" h="116087">
                <a:moveTo>
                  <a:pt x="8930" y="17859"/>
                </a:moveTo>
                <a:lnTo>
                  <a:pt x="8930" y="17859"/>
                </a:lnTo>
                <a:lnTo>
                  <a:pt x="893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71437"/>
                </a:lnTo>
                <a:lnTo>
                  <a:pt x="8930" y="62508"/>
                </a:lnTo>
                <a:lnTo>
                  <a:pt x="17859" y="53578"/>
                </a:lnTo>
                <a:lnTo>
                  <a:pt x="17859" y="44648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8" y="8929"/>
                </a:lnTo>
                <a:lnTo>
                  <a:pt x="53578" y="0"/>
                </a:lnTo>
                <a:lnTo>
                  <a:pt x="53578" y="0"/>
                </a:lnTo>
                <a:lnTo>
                  <a:pt x="62508" y="8929"/>
                </a:lnTo>
                <a:lnTo>
                  <a:pt x="62508" y="17859"/>
                </a:lnTo>
                <a:lnTo>
                  <a:pt x="71437" y="26789"/>
                </a:lnTo>
                <a:lnTo>
                  <a:pt x="71437" y="53578"/>
                </a:lnTo>
                <a:lnTo>
                  <a:pt x="71437" y="71437"/>
                </a:lnTo>
                <a:lnTo>
                  <a:pt x="71437" y="89297"/>
                </a:lnTo>
                <a:lnTo>
                  <a:pt x="71437" y="98226"/>
                </a:lnTo>
                <a:lnTo>
                  <a:pt x="71437" y="116086"/>
                </a:lnTo>
                <a:lnTo>
                  <a:pt x="71437" y="116086"/>
                </a:lnTo>
                <a:lnTo>
                  <a:pt x="71437" y="116086"/>
                </a:lnTo>
                <a:lnTo>
                  <a:pt x="71437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268640" y="1384102"/>
            <a:ext cx="98228" cy="214313"/>
          </a:xfrm>
          <a:custGeom>
            <a:avLst/>
            <a:gdLst/>
            <a:ahLst/>
            <a:cxnLst/>
            <a:rect l="0" t="0" r="0" b="0"/>
            <a:pathLst>
              <a:path w="98228" h="214313">
                <a:moveTo>
                  <a:pt x="53578" y="125015"/>
                </a:moveTo>
                <a:lnTo>
                  <a:pt x="53578" y="125015"/>
                </a:lnTo>
                <a:lnTo>
                  <a:pt x="53578" y="125015"/>
                </a:lnTo>
                <a:lnTo>
                  <a:pt x="44649" y="133945"/>
                </a:lnTo>
                <a:lnTo>
                  <a:pt x="26789" y="142874"/>
                </a:lnTo>
                <a:lnTo>
                  <a:pt x="17860" y="160734"/>
                </a:lnTo>
                <a:lnTo>
                  <a:pt x="893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205382"/>
                </a:lnTo>
                <a:lnTo>
                  <a:pt x="8930" y="205382"/>
                </a:lnTo>
                <a:lnTo>
                  <a:pt x="8930" y="205382"/>
                </a:lnTo>
                <a:lnTo>
                  <a:pt x="17860" y="205382"/>
                </a:lnTo>
                <a:lnTo>
                  <a:pt x="26789" y="196453"/>
                </a:lnTo>
                <a:lnTo>
                  <a:pt x="26789" y="196453"/>
                </a:lnTo>
                <a:lnTo>
                  <a:pt x="35719" y="187523"/>
                </a:lnTo>
                <a:lnTo>
                  <a:pt x="44649" y="169664"/>
                </a:lnTo>
                <a:lnTo>
                  <a:pt x="53578" y="151804"/>
                </a:lnTo>
                <a:lnTo>
                  <a:pt x="53578" y="133945"/>
                </a:lnTo>
                <a:lnTo>
                  <a:pt x="62508" y="116085"/>
                </a:lnTo>
                <a:lnTo>
                  <a:pt x="71438" y="89296"/>
                </a:lnTo>
                <a:lnTo>
                  <a:pt x="71438" y="71437"/>
                </a:lnTo>
                <a:lnTo>
                  <a:pt x="71438" y="53578"/>
                </a:lnTo>
                <a:lnTo>
                  <a:pt x="71438" y="35718"/>
                </a:lnTo>
                <a:lnTo>
                  <a:pt x="71438" y="17859"/>
                </a:lnTo>
                <a:lnTo>
                  <a:pt x="71438" y="8929"/>
                </a:lnTo>
                <a:lnTo>
                  <a:pt x="71438" y="8929"/>
                </a:lnTo>
                <a:lnTo>
                  <a:pt x="62508" y="0"/>
                </a:lnTo>
                <a:lnTo>
                  <a:pt x="62508" y="8929"/>
                </a:lnTo>
                <a:lnTo>
                  <a:pt x="62508" y="17859"/>
                </a:lnTo>
                <a:lnTo>
                  <a:pt x="53578" y="26789"/>
                </a:lnTo>
                <a:lnTo>
                  <a:pt x="53578" y="44648"/>
                </a:lnTo>
                <a:lnTo>
                  <a:pt x="53578" y="71437"/>
                </a:lnTo>
                <a:lnTo>
                  <a:pt x="53578" y="89296"/>
                </a:lnTo>
                <a:lnTo>
                  <a:pt x="62508" y="116085"/>
                </a:lnTo>
                <a:lnTo>
                  <a:pt x="62508" y="142874"/>
                </a:lnTo>
                <a:lnTo>
                  <a:pt x="71438" y="160734"/>
                </a:lnTo>
                <a:lnTo>
                  <a:pt x="80367" y="178593"/>
                </a:lnTo>
                <a:lnTo>
                  <a:pt x="80367" y="187523"/>
                </a:lnTo>
                <a:lnTo>
                  <a:pt x="89297" y="196453"/>
                </a:lnTo>
                <a:lnTo>
                  <a:pt x="98227" y="205382"/>
                </a:lnTo>
                <a:lnTo>
                  <a:pt x="98227" y="214312"/>
                </a:lnTo>
                <a:lnTo>
                  <a:pt x="98227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420445" y="1535906"/>
            <a:ext cx="125016" cy="125017"/>
          </a:xfrm>
          <a:custGeom>
            <a:avLst/>
            <a:gdLst/>
            <a:ahLst/>
            <a:cxnLst/>
            <a:rect l="0" t="0" r="0" b="0"/>
            <a:pathLst>
              <a:path w="125016" h="125017">
                <a:moveTo>
                  <a:pt x="98226" y="0"/>
                </a:moveTo>
                <a:lnTo>
                  <a:pt x="89296" y="0"/>
                </a:lnTo>
                <a:lnTo>
                  <a:pt x="89296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8930"/>
                </a:lnTo>
                <a:lnTo>
                  <a:pt x="35719" y="26789"/>
                </a:lnTo>
                <a:lnTo>
                  <a:pt x="26789" y="44649"/>
                </a:lnTo>
                <a:lnTo>
                  <a:pt x="17859" y="62508"/>
                </a:lnTo>
                <a:lnTo>
                  <a:pt x="893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9" y="116086"/>
                </a:lnTo>
                <a:lnTo>
                  <a:pt x="44648" y="107156"/>
                </a:lnTo>
                <a:lnTo>
                  <a:pt x="53578" y="98227"/>
                </a:lnTo>
                <a:lnTo>
                  <a:pt x="62508" y="80367"/>
                </a:lnTo>
                <a:lnTo>
                  <a:pt x="71437" y="62508"/>
                </a:lnTo>
                <a:lnTo>
                  <a:pt x="71437" y="44649"/>
                </a:lnTo>
                <a:lnTo>
                  <a:pt x="80367" y="26789"/>
                </a:lnTo>
                <a:lnTo>
                  <a:pt x="80367" y="17860"/>
                </a:lnTo>
                <a:lnTo>
                  <a:pt x="89296" y="17860"/>
                </a:lnTo>
                <a:lnTo>
                  <a:pt x="89296" y="8930"/>
                </a:lnTo>
                <a:lnTo>
                  <a:pt x="89296" y="17860"/>
                </a:lnTo>
                <a:lnTo>
                  <a:pt x="89296" y="26789"/>
                </a:lnTo>
                <a:lnTo>
                  <a:pt x="89296" y="44649"/>
                </a:lnTo>
                <a:lnTo>
                  <a:pt x="89296" y="62508"/>
                </a:lnTo>
                <a:lnTo>
                  <a:pt x="89296" y="80367"/>
                </a:lnTo>
                <a:lnTo>
                  <a:pt x="89296" y="98227"/>
                </a:lnTo>
                <a:lnTo>
                  <a:pt x="89296" y="107156"/>
                </a:lnTo>
                <a:lnTo>
                  <a:pt x="98226" y="116086"/>
                </a:lnTo>
                <a:lnTo>
                  <a:pt x="107156" y="116086"/>
                </a:lnTo>
                <a:lnTo>
                  <a:pt x="107156" y="116086"/>
                </a:lnTo>
                <a:lnTo>
                  <a:pt x="107156" y="116086"/>
                </a:lnTo>
                <a:lnTo>
                  <a:pt x="116085" y="107156"/>
                </a:lnTo>
                <a:lnTo>
                  <a:pt x="116085" y="98227"/>
                </a:lnTo>
                <a:lnTo>
                  <a:pt x="125015" y="89297"/>
                </a:lnTo>
                <a:lnTo>
                  <a:pt x="125015" y="89297"/>
                </a:lnTo>
                <a:lnTo>
                  <a:pt x="125015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6572249" y="1526976"/>
            <a:ext cx="71439" cy="133947"/>
          </a:xfrm>
          <a:custGeom>
            <a:avLst/>
            <a:gdLst/>
            <a:ahLst/>
            <a:cxnLst/>
            <a:rect l="0" t="0" r="0" b="0"/>
            <a:pathLst>
              <a:path w="71439" h="133947">
                <a:moveTo>
                  <a:pt x="0" y="35719"/>
                </a:move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0" y="125016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107157"/>
                </a:lnTo>
                <a:lnTo>
                  <a:pt x="8930" y="89297"/>
                </a:lnTo>
                <a:lnTo>
                  <a:pt x="17860" y="71438"/>
                </a:lnTo>
                <a:lnTo>
                  <a:pt x="17860" y="53579"/>
                </a:lnTo>
                <a:lnTo>
                  <a:pt x="26789" y="35719"/>
                </a:lnTo>
                <a:lnTo>
                  <a:pt x="35719" y="17860"/>
                </a:lnTo>
                <a:lnTo>
                  <a:pt x="44649" y="893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688335" y="1526976"/>
            <a:ext cx="62509" cy="107158"/>
          </a:xfrm>
          <a:custGeom>
            <a:avLst/>
            <a:gdLst/>
            <a:ahLst/>
            <a:cxnLst/>
            <a:rect l="0" t="0" r="0" b="0"/>
            <a:pathLst>
              <a:path w="62509" h="10715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44649"/>
                </a:lnTo>
                <a:lnTo>
                  <a:pt x="8930" y="62508"/>
                </a:lnTo>
                <a:lnTo>
                  <a:pt x="8930" y="80368"/>
                </a:lnTo>
                <a:lnTo>
                  <a:pt x="17860" y="89297"/>
                </a:lnTo>
                <a:lnTo>
                  <a:pt x="17860" y="98227"/>
                </a:lnTo>
                <a:lnTo>
                  <a:pt x="26789" y="107157"/>
                </a:lnTo>
                <a:lnTo>
                  <a:pt x="35719" y="107157"/>
                </a:lnTo>
                <a:lnTo>
                  <a:pt x="44649" y="107157"/>
                </a:lnTo>
                <a:lnTo>
                  <a:pt x="44649" y="107157"/>
                </a:lnTo>
                <a:lnTo>
                  <a:pt x="53578" y="98227"/>
                </a:lnTo>
                <a:lnTo>
                  <a:pt x="53578" y="89297"/>
                </a:lnTo>
                <a:lnTo>
                  <a:pt x="62508" y="80368"/>
                </a:lnTo>
                <a:lnTo>
                  <a:pt x="62508" y="80368"/>
                </a:lnTo>
                <a:lnTo>
                  <a:pt x="62508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724054" y="1518047"/>
            <a:ext cx="62509" cy="285751"/>
          </a:xfrm>
          <a:custGeom>
            <a:avLst/>
            <a:gdLst/>
            <a:ahLst/>
            <a:cxnLst/>
            <a:rect l="0" t="0" r="0" b="0"/>
            <a:pathLst>
              <a:path w="62509" h="285751">
                <a:moveTo>
                  <a:pt x="62508" y="0"/>
                </a:moveTo>
                <a:lnTo>
                  <a:pt x="62508" y="8929"/>
                </a:lnTo>
                <a:lnTo>
                  <a:pt x="53578" y="17859"/>
                </a:lnTo>
                <a:lnTo>
                  <a:pt x="53578" y="26789"/>
                </a:lnTo>
                <a:lnTo>
                  <a:pt x="44648" y="53578"/>
                </a:lnTo>
                <a:lnTo>
                  <a:pt x="35719" y="80367"/>
                </a:lnTo>
                <a:lnTo>
                  <a:pt x="26789" y="107156"/>
                </a:lnTo>
                <a:lnTo>
                  <a:pt x="17859" y="142875"/>
                </a:lnTo>
                <a:lnTo>
                  <a:pt x="17859" y="169664"/>
                </a:lnTo>
                <a:lnTo>
                  <a:pt x="8930" y="196453"/>
                </a:lnTo>
                <a:lnTo>
                  <a:pt x="8930" y="214312"/>
                </a:lnTo>
                <a:lnTo>
                  <a:pt x="0" y="232172"/>
                </a:lnTo>
                <a:lnTo>
                  <a:pt x="0" y="250031"/>
                </a:lnTo>
                <a:lnTo>
                  <a:pt x="0" y="267890"/>
                </a:lnTo>
                <a:lnTo>
                  <a:pt x="0" y="27682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473398" y="1982390"/>
            <a:ext cx="741165" cy="276822"/>
          </a:xfrm>
          <a:custGeom>
            <a:avLst/>
            <a:gdLst/>
            <a:ahLst/>
            <a:cxnLst/>
            <a:rect l="0" t="0" r="0" b="0"/>
            <a:pathLst>
              <a:path w="741165" h="276822">
                <a:moveTo>
                  <a:pt x="44649" y="142875"/>
                </a:moveTo>
                <a:lnTo>
                  <a:pt x="4464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44649" y="142875"/>
                </a:lnTo>
                <a:lnTo>
                  <a:pt x="44649" y="142875"/>
                </a:lnTo>
                <a:lnTo>
                  <a:pt x="53578" y="142875"/>
                </a:lnTo>
                <a:lnTo>
                  <a:pt x="62508" y="142875"/>
                </a:lnTo>
                <a:lnTo>
                  <a:pt x="80368" y="142875"/>
                </a:lnTo>
                <a:lnTo>
                  <a:pt x="89297" y="133946"/>
                </a:lnTo>
                <a:lnTo>
                  <a:pt x="98227" y="133946"/>
                </a:lnTo>
                <a:lnTo>
                  <a:pt x="116086" y="125016"/>
                </a:lnTo>
                <a:lnTo>
                  <a:pt x="125016" y="107157"/>
                </a:lnTo>
                <a:lnTo>
                  <a:pt x="133946" y="98227"/>
                </a:lnTo>
                <a:lnTo>
                  <a:pt x="151805" y="89297"/>
                </a:lnTo>
                <a:lnTo>
                  <a:pt x="160735" y="71438"/>
                </a:lnTo>
                <a:lnTo>
                  <a:pt x="169664" y="53579"/>
                </a:lnTo>
                <a:lnTo>
                  <a:pt x="178594" y="44649"/>
                </a:lnTo>
                <a:lnTo>
                  <a:pt x="178594" y="26789"/>
                </a:lnTo>
                <a:lnTo>
                  <a:pt x="178594" y="17860"/>
                </a:lnTo>
                <a:lnTo>
                  <a:pt x="178594" y="8930"/>
                </a:lnTo>
                <a:lnTo>
                  <a:pt x="169664" y="0"/>
                </a:lnTo>
                <a:lnTo>
                  <a:pt x="160735" y="0"/>
                </a:lnTo>
                <a:lnTo>
                  <a:pt x="151805" y="0"/>
                </a:lnTo>
                <a:lnTo>
                  <a:pt x="133946" y="8930"/>
                </a:lnTo>
                <a:lnTo>
                  <a:pt x="116086" y="17860"/>
                </a:lnTo>
                <a:lnTo>
                  <a:pt x="98227" y="26789"/>
                </a:lnTo>
                <a:lnTo>
                  <a:pt x="71438" y="44649"/>
                </a:lnTo>
                <a:lnTo>
                  <a:pt x="53578" y="71438"/>
                </a:lnTo>
                <a:lnTo>
                  <a:pt x="35719" y="98227"/>
                </a:lnTo>
                <a:lnTo>
                  <a:pt x="17860" y="125016"/>
                </a:lnTo>
                <a:lnTo>
                  <a:pt x="893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8930" y="223243"/>
                </a:lnTo>
                <a:lnTo>
                  <a:pt x="17860" y="241102"/>
                </a:lnTo>
                <a:lnTo>
                  <a:pt x="35719" y="250032"/>
                </a:lnTo>
                <a:lnTo>
                  <a:pt x="44649" y="267891"/>
                </a:lnTo>
                <a:lnTo>
                  <a:pt x="62508" y="267891"/>
                </a:lnTo>
                <a:lnTo>
                  <a:pt x="89297" y="276821"/>
                </a:lnTo>
                <a:lnTo>
                  <a:pt x="107157" y="276821"/>
                </a:lnTo>
                <a:lnTo>
                  <a:pt x="125016" y="267891"/>
                </a:lnTo>
                <a:lnTo>
                  <a:pt x="151805" y="258961"/>
                </a:lnTo>
                <a:lnTo>
                  <a:pt x="178594" y="250032"/>
                </a:lnTo>
                <a:lnTo>
                  <a:pt x="187524" y="232172"/>
                </a:lnTo>
                <a:lnTo>
                  <a:pt x="205383" y="214313"/>
                </a:lnTo>
                <a:lnTo>
                  <a:pt x="214313" y="187524"/>
                </a:lnTo>
                <a:lnTo>
                  <a:pt x="232172" y="160735"/>
                </a:lnTo>
                <a:lnTo>
                  <a:pt x="241102" y="133946"/>
                </a:lnTo>
                <a:lnTo>
                  <a:pt x="250031" y="107157"/>
                </a:lnTo>
                <a:lnTo>
                  <a:pt x="258961" y="80368"/>
                </a:lnTo>
                <a:lnTo>
                  <a:pt x="267891" y="71438"/>
                </a:lnTo>
                <a:lnTo>
                  <a:pt x="267891" y="53579"/>
                </a:lnTo>
                <a:lnTo>
                  <a:pt x="267891" y="44649"/>
                </a:lnTo>
                <a:lnTo>
                  <a:pt x="267891" y="44649"/>
                </a:lnTo>
                <a:lnTo>
                  <a:pt x="267891" y="44649"/>
                </a:lnTo>
                <a:lnTo>
                  <a:pt x="267891" y="44649"/>
                </a:lnTo>
                <a:lnTo>
                  <a:pt x="258961" y="53579"/>
                </a:lnTo>
                <a:lnTo>
                  <a:pt x="267891" y="62508"/>
                </a:lnTo>
                <a:lnTo>
                  <a:pt x="267891" y="89297"/>
                </a:lnTo>
                <a:lnTo>
                  <a:pt x="267891" y="107157"/>
                </a:lnTo>
                <a:lnTo>
                  <a:pt x="267891" y="133946"/>
                </a:lnTo>
                <a:lnTo>
                  <a:pt x="276821" y="160735"/>
                </a:lnTo>
                <a:lnTo>
                  <a:pt x="276821" y="178594"/>
                </a:lnTo>
                <a:lnTo>
                  <a:pt x="276821" y="196454"/>
                </a:lnTo>
                <a:lnTo>
                  <a:pt x="276821" y="214313"/>
                </a:lnTo>
                <a:lnTo>
                  <a:pt x="276821" y="223243"/>
                </a:lnTo>
                <a:lnTo>
                  <a:pt x="276821" y="232172"/>
                </a:lnTo>
                <a:lnTo>
                  <a:pt x="276821" y="241102"/>
                </a:lnTo>
                <a:lnTo>
                  <a:pt x="276821" y="241102"/>
                </a:lnTo>
                <a:lnTo>
                  <a:pt x="276821" y="241102"/>
                </a:lnTo>
                <a:lnTo>
                  <a:pt x="276821" y="232172"/>
                </a:lnTo>
                <a:lnTo>
                  <a:pt x="276821" y="214313"/>
                </a:lnTo>
                <a:lnTo>
                  <a:pt x="276821" y="205383"/>
                </a:lnTo>
                <a:lnTo>
                  <a:pt x="285750" y="178594"/>
                </a:lnTo>
                <a:lnTo>
                  <a:pt x="285750" y="151805"/>
                </a:lnTo>
                <a:lnTo>
                  <a:pt x="294680" y="133946"/>
                </a:lnTo>
                <a:lnTo>
                  <a:pt x="294680" y="107157"/>
                </a:lnTo>
                <a:lnTo>
                  <a:pt x="303610" y="80368"/>
                </a:lnTo>
                <a:lnTo>
                  <a:pt x="312539" y="62508"/>
                </a:lnTo>
                <a:lnTo>
                  <a:pt x="321469" y="53579"/>
                </a:lnTo>
                <a:lnTo>
                  <a:pt x="330399" y="44649"/>
                </a:lnTo>
                <a:lnTo>
                  <a:pt x="339328" y="44649"/>
                </a:lnTo>
                <a:lnTo>
                  <a:pt x="339328" y="44649"/>
                </a:lnTo>
                <a:lnTo>
                  <a:pt x="348258" y="53579"/>
                </a:lnTo>
                <a:lnTo>
                  <a:pt x="357188" y="62508"/>
                </a:lnTo>
                <a:lnTo>
                  <a:pt x="366117" y="80368"/>
                </a:lnTo>
                <a:lnTo>
                  <a:pt x="366117" y="98227"/>
                </a:lnTo>
                <a:lnTo>
                  <a:pt x="375047" y="116086"/>
                </a:lnTo>
                <a:lnTo>
                  <a:pt x="375047" y="142875"/>
                </a:lnTo>
                <a:lnTo>
                  <a:pt x="375047" y="160735"/>
                </a:lnTo>
                <a:lnTo>
                  <a:pt x="375047" y="178594"/>
                </a:lnTo>
                <a:lnTo>
                  <a:pt x="375047" y="187524"/>
                </a:lnTo>
                <a:lnTo>
                  <a:pt x="375047" y="205383"/>
                </a:lnTo>
                <a:lnTo>
                  <a:pt x="375047" y="214313"/>
                </a:lnTo>
                <a:lnTo>
                  <a:pt x="383977" y="223243"/>
                </a:lnTo>
                <a:lnTo>
                  <a:pt x="392906" y="232172"/>
                </a:lnTo>
                <a:lnTo>
                  <a:pt x="401836" y="241102"/>
                </a:lnTo>
                <a:lnTo>
                  <a:pt x="410766" y="241102"/>
                </a:lnTo>
                <a:lnTo>
                  <a:pt x="428625" y="232172"/>
                </a:lnTo>
                <a:lnTo>
                  <a:pt x="446485" y="223243"/>
                </a:lnTo>
                <a:lnTo>
                  <a:pt x="455414" y="214313"/>
                </a:lnTo>
                <a:lnTo>
                  <a:pt x="473274" y="205383"/>
                </a:lnTo>
                <a:lnTo>
                  <a:pt x="491133" y="187524"/>
                </a:lnTo>
                <a:lnTo>
                  <a:pt x="508992" y="169664"/>
                </a:lnTo>
                <a:lnTo>
                  <a:pt x="517922" y="151805"/>
                </a:lnTo>
                <a:lnTo>
                  <a:pt x="535781" y="125016"/>
                </a:lnTo>
                <a:lnTo>
                  <a:pt x="544711" y="107157"/>
                </a:lnTo>
                <a:lnTo>
                  <a:pt x="544711" y="80368"/>
                </a:lnTo>
                <a:lnTo>
                  <a:pt x="544711" y="62508"/>
                </a:lnTo>
                <a:lnTo>
                  <a:pt x="544711" y="53579"/>
                </a:lnTo>
                <a:lnTo>
                  <a:pt x="544711" y="44649"/>
                </a:lnTo>
                <a:lnTo>
                  <a:pt x="535781" y="35719"/>
                </a:lnTo>
                <a:lnTo>
                  <a:pt x="526852" y="35719"/>
                </a:lnTo>
                <a:lnTo>
                  <a:pt x="517922" y="44649"/>
                </a:lnTo>
                <a:lnTo>
                  <a:pt x="508992" y="53579"/>
                </a:lnTo>
                <a:lnTo>
                  <a:pt x="500063" y="71438"/>
                </a:lnTo>
                <a:lnTo>
                  <a:pt x="491133" y="89297"/>
                </a:lnTo>
                <a:lnTo>
                  <a:pt x="491133" y="116086"/>
                </a:lnTo>
                <a:lnTo>
                  <a:pt x="482203" y="133946"/>
                </a:lnTo>
                <a:lnTo>
                  <a:pt x="473274" y="160735"/>
                </a:lnTo>
                <a:lnTo>
                  <a:pt x="482203" y="178594"/>
                </a:lnTo>
                <a:lnTo>
                  <a:pt x="482203" y="196454"/>
                </a:lnTo>
                <a:lnTo>
                  <a:pt x="491133" y="214313"/>
                </a:lnTo>
                <a:lnTo>
                  <a:pt x="500063" y="223243"/>
                </a:lnTo>
                <a:lnTo>
                  <a:pt x="508992" y="232172"/>
                </a:lnTo>
                <a:lnTo>
                  <a:pt x="526852" y="232172"/>
                </a:lnTo>
                <a:lnTo>
                  <a:pt x="535781" y="241102"/>
                </a:lnTo>
                <a:lnTo>
                  <a:pt x="553641" y="232172"/>
                </a:lnTo>
                <a:lnTo>
                  <a:pt x="562571" y="223243"/>
                </a:lnTo>
                <a:lnTo>
                  <a:pt x="580430" y="214313"/>
                </a:lnTo>
                <a:lnTo>
                  <a:pt x="589360" y="205383"/>
                </a:lnTo>
                <a:lnTo>
                  <a:pt x="598289" y="178594"/>
                </a:lnTo>
                <a:lnTo>
                  <a:pt x="607219" y="160735"/>
                </a:lnTo>
                <a:lnTo>
                  <a:pt x="616149" y="142875"/>
                </a:lnTo>
                <a:lnTo>
                  <a:pt x="616149" y="116086"/>
                </a:lnTo>
                <a:lnTo>
                  <a:pt x="625078" y="107157"/>
                </a:lnTo>
                <a:lnTo>
                  <a:pt x="625078" y="98227"/>
                </a:lnTo>
                <a:lnTo>
                  <a:pt x="625078" y="89297"/>
                </a:lnTo>
                <a:lnTo>
                  <a:pt x="625078" y="89297"/>
                </a:lnTo>
                <a:lnTo>
                  <a:pt x="625078" y="98227"/>
                </a:lnTo>
                <a:lnTo>
                  <a:pt x="625078" y="107157"/>
                </a:lnTo>
                <a:lnTo>
                  <a:pt x="625078" y="116086"/>
                </a:lnTo>
                <a:lnTo>
                  <a:pt x="634008" y="133946"/>
                </a:lnTo>
                <a:lnTo>
                  <a:pt x="634008" y="151805"/>
                </a:lnTo>
                <a:lnTo>
                  <a:pt x="634008" y="178594"/>
                </a:lnTo>
                <a:lnTo>
                  <a:pt x="634008" y="196454"/>
                </a:lnTo>
                <a:lnTo>
                  <a:pt x="642938" y="214313"/>
                </a:lnTo>
                <a:lnTo>
                  <a:pt x="642938" y="232172"/>
                </a:lnTo>
                <a:lnTo>
                  <a:pt x="642938" y="241102"/>
                </a:lnTo>
                <a:lnTo>
                  <a:pt x="642938" y="250032"/>
                </a:lnTo>
                <a:lnTo>
                  <a:pt x="642938" y="250032"/>
                </a:lnTo>
                <a:lnTo>
                  <a:pt x="642938" y="250032"/>
                </a:lnTo>
                <a:lnTo>
                  <a:pt x="642938" y="250032"/>
                </a:lnTo>
                <a:lnTo>
                  <a:pt x="642938" y="241102"/>
                </a:lnTo>
                <a:lnTo>
                  <a:pt x="651867" y="232172"/>
                </a:lnTo>
                <a:lnTo>
                  <a:pt x="651867" y="214313"/>
                </a:lnTo>
                <a:lnTo>
                  <a:pt x="651867" y="187524"/>
                </a:lnTo>
                <a:lnTo>
                  <a:pt x="660797" y="160735"/>
                </a:lnTo>
                <a:lnTo>
                  <a:pt x="660797" y="133946"/>
                </a:lnTo>
                <a:lnTo>
                  <a:pt x="669727" y="116086"/>
                </a:lnTo>
                <a:lnTo>
                  <a:pt x="678656" y="98227"/>
                </a:lnTo>
                <a:lnTo>
                  <a:pt x="687586" y="80368"/>
                </a:lnTo>
                <a:lnTo>
                  <a:pt x="696516" y="71438"/>
                </a:lnTo>
                <a:lnTo>
                  <a:pt x="714375" y="71438"/>
                </a:lnTo>
                <a:lnTo>
                  <a:pt x="723305" y="62508"/>
                </a:lnTo>
                <a:lnTo>
                  <a:pt x="732235" y="62508"/>
                </a:lnTo>
                <a:lnTo>
                  <a:pt x="741164" y="53579"/>
                </a:lnTo>
                <a:lnTo>
                  <a:pt x="741164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241351" y="2018109"/>
            <a:ext cx="187525" cy="392907"/>
          </a:xfrm>
          <a:custGeom>
            <a:avLst/>
            <a:gdLst/>
            <a:ahLst/>
            <a:cxnLst/>
            <a:rect l="0" t="0" r="0" b="0"/>
            <a:pathLst>
              <a:path w="187525" h="392907">
                <a:moveTo>
                  <a:pt x="98227" y="17860"/>
                </a:moveTo>
                <a:lnTo>
                  <a:pt x="98227" y="17860"/>
                </a:lnTo>
                <a:lnTo>
                  <a:pt x="89297" y="26789"/>
                </a:lnTo>
                <a:lnTo>
                  <a:pt x="71438" y="26789"/>
                </a:lnTo>
                <a:lnTo>
                  <a:pt x="53578" y="35719"/>
                </a:lnTo>
                <a:lnTo>
                  <a:pt x="44649" y="53578"/>
                </a:lnTo>
                <a:lnTo>
                  <a:pt x="26789" y="62508"/>
                </a:lnTo>
                <a:lnTo>
                  <a:pt x="17860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8930" y="142875"/>
                </a:lnTo>
                <a:lnTo>
                  <a:pt x="17860" y="151805"/>
                </a:lnTo>
                <a:lnTo>
                  <a:pt x="35719" y="160735"/>
                </a:lnTo>
                <a:lnTo>
                  <a:pt x="44649" y="160735"/>
                </a:lnTo>
                <a:lnTo>
                  <a:pt x="62508" y="151805"/>
                </a:lnTo>
                <a:lnTo>
                  <a:pt x="80368" y="151805"/>
                </a:lnTo>
                <a:lnTo>
                  <a:pt x="98227" y="142875"/>
                </a:lnTo>
                <a:lnTo>
                  <a:pt x="107157" y="125016"/>
                </a:lnTo>
                <a:lnTo>
                  <a:pt x="125016" y="107156"/>
                </a:lnTo>
                <a:lnTo>
                  <a:pt x="142875" y="89297"/>
                </a:lnTo>
                <a:lnTo>
                  <a:pt x="151805" y="71438"/>
                </a:lnTo>
                <a:lnTo>
                  <a:pt x="160735" y="53578"/>
                </a:lnTo>
                <a:lnTo>
                  <a:pt x="160735" y="35719"/>
                </a:lnTo>
                <a:lnTo>
                  <a:pt x="160735" y="17860"/>
                </a:lnTo>
                <a:lnTo>
                  <a:pt x="160735" y="8930"/>
                </a:lnTo>
                <a:lnTo>
                  <a:pt x="160735" y="893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8930"/>
                </a:lnTo>
                <a:lnTo>
                  <a:pt x="133946" y="17860"/>
                </a:lnTo>
                <a:lnTo>
                  <a:pt x="133946" y="35719"/>
                </a:lnTo>
                <a:lnTo>
                  <a:pt x="133946" y="62508"/>
                </a:lnTo>
                <a:lnTo>
                  <a:pt x="133946" y="80367"/>
                </a:lnTo>
                <a:lnTo>
                  <a:pt x="133946" y="116086"/>
                </a:lnTo>
                <a:lnTo>
                  <a:pt x="142875" y="151805"/>
                </a:lnTo>
                <a:lnTo>
                  <a:pt x="151805" y="178594"/>
                </a:lnTo>
                <a:lnTo>
                  <a:pt x="160735" y="214313"/>
                </a:lnTo>
                <a:lnTo>
                  <a:pt x="160735" y="241102"/>
                </a:lnTo>
                <a:lnTo>
                  <a:pt x="169664" y="276820"/>
                </a:lnTo>
                <a:lnTo>
                  <a:pt x="169664" y="303610"/>
                </a:lnTo>
                <a:lnTo>
                  <a:pt x="169664" y="330399"/>
                </a:lnTo>
                <a:lnTo>
                  <a:pt x="160735" y="348258"/>
                </a:lnTo>
                <a:lnTo>
                  <a:pt x="151805" y="366117"/>
                </a:lnTo>
                <a:lnTo>
                  <a:pt x="142875" y="383977"/>
                </a:lnTo>
                <a:lnTo>
                  <a:pt x="125016" y="383977"/>
                </a:lnTo>
                <a:lnTo>
                  <a:pt x="107157" y="392906"/>
                </a:lnTo>
                <a:lnTo>
                  <a:pt x="89297" y="392906"/>
                </a:lnTo>
                <a:lnTo>
                  <a:pt x="71438" y="383977"/>
                </a:lnTo>
                <a:lnTo>
                  <a:pt x="53578" y="366117"/>
                </a:lnTo>
                <a:lnTo>
                  <a:pt x="35719" y="357188"/>
                </a:lnTo>
                <a:lnTo>
                  <a:pt x="26789" y="339328"/>
                </a:lnTo>
                <a:lnTo>
                  <a:pt x="26789" y="312539"/>
                </a:lnTo>
                <a:lnTo>
                  <a:pt x="26789" y="285750"/>
                </a:lnTo>
                <a:lnTo>
                  <a:pt x="35719" y="258961"/>
                </a:lnTo>
                <a:lnTo>
                  <a:pt x="44649" y="241102"/>
                </a:lnTo>
                <a:lnTo>
                  <a:pt x="62508" y="214313"/>
                </a:lnTo>
                <a:lnTo>
                  <a:pt x="80368" y="187524"/>
                </a:lnTo>
                <a:lnTo>
                  <a:pt x="98227" y="169664"/>
                </a:lnTo>
                <a:lnTo>
                  <a:pt x="116086" y="151805"/>
                </a:lnTo>
                <a:lnTo>
                  <a:pt x="142875" y="133945"/>
                </a:lnTo>
                <a:lnTo>
                  <a:pt x="160735" y="116086"/>
                </a:lnTo>
                <a:lnTo>
                  <a:pt x="178594" y="98227"/>
                </a:lnTo>
                <a:lnTo>
                  <a:pt x="187524" y="98227"/>
                </a:lnTo>
                <a:lnTo>
                  <a:pt x="187524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464594" y="2018109"/>
            <a:ext cx="107157" cy="178595"/>
          </a:xfrm>
          <a:custGeom>
            <a:avLst/>
            <a:gdLst/>
            <a:ahLst/>
            <a:cxnLst/>
            <a:rect l="0" t="0" r="0" b="0"/>
            <a:pathLst>
              <a:path w="107157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44649"/>
                </a:lnTo>
                <a:lnTo>
                  <a:pt x="8929" y="62508"/>
                </a:lnTo>
                <a:lnTo>
                  <a:pt x="8929" y="80367"/>
                </a:lnTo>
                <a:lnTo>
                  <a:pt x="17859" y="107156"/>
                </a:lnTo>
                <a:lnTo>
                  <a:pt x="26789" y="125016"/>
                </a:lnTo>
                <a:lnTo>
                  <a:pt x="35719" y="151805"/>
                </a:lnTo>
                <a:lnTo>
                  <a:pt x="53578" y="160735"/>
                </a:lnTo>
                <a:lnTo>
                  <a:pt x="62508" y="169664"/>
                </a:lnTo>
                <a:lnTo>
                  <a:pt x="80367" y="178594"/>
                </a:lnTo>
                <a:lnTo>
                  <a:pt x="89297" y="178594"/>
                </a:lnTo>
                <a:lnTo>
                  <a:pt x="98226" y="178594"/>
                </a:lnTo>
                <a:lnTo>
                  <a:pt x="107156" y="178594"/>
                </a:lnTo>
                <a:lnTo>
                  <a:pt x="107156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607469" y="2027039"/>
            <a:ext cx="35720" cy="419696"/>
          </a:xfrm>
          <a:custGeom>
            <a:avLst/>
            <a:gdLst/>
            <a:ahLst/>
            <a:cxnLst/>
            <a:rect l="0" t="0" r="0" b="0"/>
            <a:pathLst>
              <a:path w="35720" h="419696">
                <a:moveTo>
                  <a:pt x="3571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26789" y="53578"/>
                </a:lnTo>
                <a:lnTo>
                  <a:pt x="17859" y="89297"/>
                </a:lnTo>
                <a:lnTo>
                  <a:pt x="17859" y="116086"/>
                </a:lnTo>
                <a:lnTo>
                  <a:pt x="8929" y="160734"/>
                </a:lnTo>
                <a:lnTo>
                  <a:pt x="8929" y="205383"/>
                </a:lnTo>
                <a:lnTo>
                  <a:pt x="8929" y="250031"/>
                </a:lnTo>
                <a:lnTo>
                  <a:pt x="8929" y="285750"/>
                </a:lnTo>
                <a:lnTo>
                  <a:pt x="0" y="312539"/>
                </a:lnTo>
                <a:lnTo>
                  <a:pt x="0" y="348258"/>
                </a:lnTo>
                <a:lnTo>
                  <a:pt x="0" y="375047"/>
                </a:lnTo>
                <a:lnTo>
                  <a:pt x="0" y="392906"/>
                </a:lnTo>
                <a:lnTo>
                  <a:pt x="0" y="410765"/>
                </a:lnTo>
                <a:lnTo>
                  <a:pt x="0" y="419695"/>
                </a:lnTo>
                <a:lnTo>
                  <a:pt x="0" y="4196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000375" y="1937742"/>
            <a:ext cx="17860" cy="250032"/>
          </a:xfrm>
          <a:custGeom>
            <a:avLst/>
            <a:gdLst/>
            <a:ahLst/>
            <a:cxnLst/>
            <a:rect l="0" t="0" r="0" b="0"/>
            <a:pathLst>
              <a:path w="17860" h="250032">
                <a:moveTo>
                  <a:pt x="17859" y="0"/>
                </a:moveTo>
                <a:lnTo>
                  <a:pt x="1785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44648"/>
                </a:lnTo>
                <a:lnTo>
                  <a:pt x="17859" y="71437"/>
                </a:lnTo>
                <a:lnTo>
                  <a:pt x="17859" y="89297"/>
                </a:lnTo>
                <a:lnTo>
                  <a:pt x="17859" y="116086"/>
                </a:lnTo>
                <a:lnTo>
                  <a:pt x="8929" y="142875"/>
                </a:lnTo>
                <a:lnTo>
                  <a:pt x="8929" y="160734"/>
                </a:lnTo>
                <a:lnTo>
                  <a:pt x="8929" y="178594"/>
                </a:lnTo>
                <a:lnTo>
                  <a:pt x="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0" y="241102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3116461" y="1946672"/>
            <a:ext cx="151805" cy="223243"/>
          </a:xfrm>
          <a:custGeom>
            <a:avLst/>
            <a:gdLst/>
            <a:ahLst/>
            <a:cxnLst/>
            <a:rect l="0" t="0" r="0" b="0"/>
            <a:pathLst>
              <a:path w="151805" h="223243">
                <a:moveTo>
                  <a:pt x="35718" y="35718"/>
                </a:moveTo>
                <a:lnTo>
                  <a:pt x="35718" y="35718"/>
                </a:lnTo>
                <a:lnTo>
                  <a:pt x="26789" y="44648"/>
                </a:lnTo>
                <a:lnTo>
                  <a:pt x="26789" y="53578"/>
                </a:lnTo>
                <a:lnTo>
                  <a:pt x="17859" y="71437"/>
                </a:lnTo>
                <a:lnTo>
                  <a:pt x="8929" y="98226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8929" y="205382"/>
                </a:lnTo>
                <a:lnTo>
                  <a:pt x="17859" y="214312"/>
                </a:lnTo>
                <a:lnTo>
                  <a:pt x="26789" y="223242"/>
                </a:lnTo>
                <a:lnTo>
                  <a:pt x="44648" y="223242"/>
                </a:lnTo>
                <a:lnTo>
                  <a:pt x="53578" y="223242"/>
                </a:lnTo>
                <a:lnTo>
                  <a:pt x="71437" y="223242"/>
                </a:lnTo>
                <a:lnTo>
                  <a:pt x="89297" y="205382"/>
                </a:lnTo>
                <a:lnTo>
                  <a:pt x="98226" y="196453"/>
                </a:lnTo>
                <a:lnTo>
                  <a:pt x="116086" y="178593"/>
                </a:lnTo>
                <a:lnTo>
                  <a:pt x="133945" y="151804"/>
                </a:lnTo>
                <a:lnTo>
                  <a:pt x="142875" y="125015"/>
                </a:lnTo>
                <a:lnTo>
                  <a:pt x="151804" y="98226"/>
                </a:lnTo>
                <a:lnTo>
                  <a:pt x="151804" y="71437"/>
                </a:lnTo>
                <a:lnTo>
                  <a:pt x="142875" y="53578"/>
                </a:lnTo>
                <a:lnTo>
                  <a:pt x="142875" y="35718"/>
                </a:lnTo>
                <a:lnTo>
                  <a:pt x="125015" y="17859"/>
                </a:lnTo>
                <a:lnTo>
                  <a:pt x="116086" y="8929"/>
                </a:lnTo>
                <a:lnTo>
                  <a:pt x="98226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35718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3339703" y="1875234"/>
            <a:ext cx="214313" cy="330400"/>
          </a:xfrm>
          <a:custGeom>
            <a:avLst/>
            <a:gdLst/>
            <a:ahLst/>
            <a:cxnLst/>
            <a:rect l="0" t="0" r="0" b="0"/>
            <a:pathLst>
              <a:path w="214313" h="330400">
                <a:moveTo>
                  <a:pt x="62508" y="44649"/>
                </a:moveTo>
                <a:lnTo>
                  <a:pt x="62508" y="44649"/>
                </a:lnTo>
                <a:lnTo>
                  <a:pt x="62508" y="44649"/>
                </a:lnTo>
                <a:lnTo>
                  <a:pt x="62508" y="35719"/>
                </a:lnTo>
                <a:lnTo>
                  <a:pt x="6250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35718" y="44649"/>
                </a:lnTo>
                <a:lnTo>
                  <a:pt x="26789" y="53578"/>
                </a:lnTo>
                <a:lnTo>
                  <a:pt x="17859" y="53578"/>
                </a:lnTo>
                <a:lnTo>
                  <a:pt x="8929" y="62508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29" y="98227"/>
                </a:lnTo>
                <a:lnTo>
                  <a:pt x="8929" y="107156"/>
                </a:lnTo>
                <a:lnTo>
                  <a:pt x="26789" y="107156"/>
                </a:lnTo>
                <a:lnTo>
                  <a:pt x="35718" y="107156"/>
                </a:lnTo>
                <a:lnTo>
                  <a:pt x="53578" y="107156"/>
                </a:lnTo>
                <a:lnTo>
                  <a:pt x="62508" y="107156"/>
                </a:lnTo>
                <a:lnTo>
                  <a:pt x="80367" y="98227"/>
                </a:lnTo>
                <a:lnTo>
                  <a:pt x="89297" y="89297"/>
                </a:lnTo>
                <a:lnTo>
                  <a:pt x="98226" y="80367"/>
                </a:lnTo>
                <a:lnTo>
                  <a:pt x="107156" y="62508"/>
                </a:lnTo>
                <a:lnTo>
                  <a:pt x="107156" y="53578"/>
                </a:lnTo>
                <a:lnTo>
                  <a:pt x="107156" y="35719"/>
                </a:lnTo>
                <a:lnTo>
                  <a:pt x="107156" y="26789"/>
                </a:lnTo>
                <a:lnTo>
                  <a:pt x="98226" y="17860"/>
                </a:lnTo>
                <a:lnTo>
                  <a:pt x="89297" y="8930"/>
                </a:lnTo>
                <a:lnTo>
                  <a:pt x="7143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8" y="17860"/>
                </a:lnTo>
                <a:lnTo>
                  <a:pt x="44648" y="17860"/>
                </a:lnTo>
                <a:lnTo>
                  <a:pt x="62508" y="26789"/>
                </a:lnTo>
                <a:lnTo>
                  <a:pt x="80367" y="26789"/>
                </a:lnTo>
                <a:lnTo>
                  <a:pt x="107156" y="35719"/>
                </a:lnTo>
                <a:lnTo>
                  <a:pt x="133945" y="35719"/>
                </a:lnTo>
                <a:lnTo>
                  <a:pt x="151804" y="35719"/>
                </a:lnTo>
                <a:lnTo>
                  <a:pt x="169664" y="44649"/>
                </a:lnTo>
                <a:lnTo>
                  <a:pt x="187523" y="44649"/>
                </a:lnTo>
                <a:lnTo>
                  <a:pt x="205383" y="53578"/>
                </a:lnTo>
                <a:lnTo>
                  <a:pt x="214312" y="53578"/>
                </a:lnTo>
                <a:lnTo>
                  <a:pt x="214312" y="62508"/>
                </a:lnTo>
                <a:lnTo>
                  <a:pt x="214312" y="80367"/>
                </a:lnTo>
                <a:lnTo>
                  <a:pt x="214312" y="89297"/>
                </a:lnTo>
                <a:lnTo>
                  <a:pt x="205383" y="107156"/>
                </a:lnTo>
                <a:lnTo>
                  <a:pt x="187523" y="133945"/>
                </a:lnTo>
                <a:lnTo>
                  <a:pt x="169664" y="160735"/>
                </a:lnTo>
                <a:lnTo>
                  <a:pt x="160734" y="187524"/>
                </a:lnTo>
                <a:lnTo>
                  <a:pt x="142875" y="214313"/>
                </a:lnTo>
                <a:lnTo>
                  <a:pt x="133945" y="241102"/>
                </a:lnTo>
                <a:lnTo>
                  <a:pt x="125015" y="258961"/>
                </a:lnTo>
                <a:lnTo>
                  <a:pt x="116086" y="276820"/>
                </a:lnTo>
                <a:lnTo>
                  <a:pt x="107156" y="294680"/>
                </a:lnTo>
                <a:lnTo>
                  <a:pt x="107156" y="312539"/>
                </a:lnTo>
                <a:lnTo>
                  <a:pt x="107156" y="321469"/>
                </a:lnTo>
                <a:lnTo>
                  <a:pt x="116086" y="321469"/>
                </a:lnTo>
                <a:lnTo>
                  <a:pt x="116086" y="330399"/>
                </a:lnTo>
                <a:lnTo>
                  <a:pt x="116086" y="330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554015" y="2053828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8930" y="53578"/>
                </a:moveTo>
                <a:lnTo>
                  <a:pt x="8930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30" y="89297"/>
                </a:lnTo>
                <a:lnTo>
                  <a:pt x="17860" y="98226"/>
                </a:lnTo>
                <a:lnTo>
                  <a:pt x="35719" y="107156"/>
                </a:lnTo>
                <a:lnTo>
                  <a:pt x="44649" y="107156"/>
                </a:lnTo>
                <a:lnTo>
                  <a:pt x="62508" y="107156"/>
                </a:lnTo>
                <a:lnTo>
                  <a:pt x="71438" y="98226"/>
                </a:lnTo>
                <a:lnTo>
                  <a:pt x="89297" y="89297"/>
                </a:lnTo>
                <a:lnTo>
                  <a:pt x="98227" y="80367"/>
                </a:lnTo>
                <a:lnTo>
                  <a:pt x="107156" y="71437"/>
                </a:lnTo>
                <a:lnTo>
                  <a:pt x="107156" y="53578"/>
                </a:lnTo>
                <a:lnTo>
                  <a:pt x="116086" y="44648"/>
                </a:lnTo>
                <a:lnTo>
                  <a:pt x="116086" y="26789"/>
                </a:lnTo>
                <a:lnTo>
                  <a:pt x="107156" y="17859"/>
                </a:lnTo>
                <a:lnTo>
                  <a:pt x="98227" y="8930"/>
                </a:lnTo>
                <a:lnTo>
                  <a:pt x="80367" y="0"/>
                </a:lnTo>
                <a:lnTo>
                  <a:pt x="62508" y="0"/>
                </a:lnTo>
                <a:lnTo>
                  <a:pt x="44649" y="0"/>
                </a:lnTo>
                <a:lnTo>
                  <a:pt x="35719" y="8930"/>
                </a:lnTo>
                <a:lnTo>
                  <a:pt x="1786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44648"/>
                </a:lnTo>
                <a:lnTo>
                  <a:pt x="17860" y="53578"/>
                </a:lnTo>
                <a:lnTo>
                  <a:pt x="26789" y="62508"/>
                </a:lnTo>
                <a:lnTo>
                  <a:pt x="26789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830836" y="1991320"/>
            <a:ext cx="80368" cy="151806"/>
          </a:xfrm>
          <a:custGeom>
            <a:avLst/>
            <a:gdLst/>
            <a:ahLst/>
            <a:cxnLst/>
            <a:rect l="0" t="0" r="0" b="0"/>
            <a:pathLst>
              <a:path w="80368" h="151806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0" y="133945"/>
                </a:lnTo>
                <a:lnTo>
                  <a:pt x="0" y="125016"/>
                </a:lnTo>
                <a:lnTo>
                  <a:pt x="8929" y="107156"/>
                </a:lnTo>
                <a:lnTo>
                  <a:pt x="8929" y="89297"/>
                </a:lnTo>
                <a:lnTo>
                  <a:pt x="8929" y="62508"/>
                </a:lnTo>
                <a:lnTo>
                  <a:pt x="17859" y="44649"/>
                </a:lnTo>
                <a:lnTo>
                  <a:pt x="17859" y="26789"/>
                </a:lnTo>
                <a:lnTo>
                  <a:pt x="26789" y="17859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3982640" y="2009179"/>
            <a:ext cx="151806" cy="133947"/>
          </a:xfrm>
          <a:custGeom>
            <a:avLst/>
            <a:gdLst/>
            <a:ahLst/>
            <a:cxnLst/>
            <a:rect l="0" t="0" r="0" b="0"/>
            <a:pathLst>
              <a:path w="151806" h="133947">
                <a:moveTo>
                  <a:pt x="17860" y="8930"/>
                </a:moveTo>
                <a:lnTo>
                  <a:pt x="17860" y="8930"/>
                </a:lnTo>
                <a:lnTo>
                  <a:pt x="17860" y="17860"/>
                </a:lnTo>
                <a:lnTo>
                  <a:pt x="8930" y="26790"/>
                </a:lnTo>
                <a:lnTo>
                  <a:pt x="8930" y="35719"/>
                </a:lnTo>
                <a:lnTo>
                  <a:pt x="8930" y="53579"/>
                </a:lnTo>
                <a:lnTo>
                  <a:pt x="0" y="71438"/>
                </a:lnTo>
                <a:lnTo>
                  <a:pt x="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8930" y="125016"/>
                </a:lnTo>
                <a:lnTo>
                  <a:pt x="8930" y="125016"/>
                </a:lnTo>
                <a:lnTo>
                  <a:pt x="17860" y="133946"/>
                </a:lnTo>
                <a:lnTo>
                  <a:pt x="26789" y="133946"/>
                </a:lnTo>
                <a:lnTo>
                  <a:pt x="35719" y="133946"/>
                </a:lnTo>
                <a:lnTo>
                  <a:pt x="35719" y="125016"/>
                </a:lnTo>
                <a:lnTo>
                  <a:pt x="44649" y="125016"/>
                </a:lnTo>
                <a:lnTo>
                  <a:pt x="53578" y="107157"/>
                </a:lnTo>
                <a:lnTo>
                  <a:pt x="71438" y="98227"/>
                </a:lnTo>
                <a:lnTo>
                  <a:pt x="71438" y="80368"/>
                </a:lnTo>
                <a:lnTo>
                  <a:pt x="80367" y="53579"/>
                </a:lnTo>
                <a:lnTo>
                  <a:pt x="80367" y="35719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17860"/>
                </a:lnTo>
                <a:lnTo>
                  <a:pt x="80367" y="35719"/>
                </a:lnTo>
                <a:lnTo>
                  <a:pt x="89297" y="53579"/>
                </a:lnTo>
                <a:lnTo>
                  <a:pt x="89297" y="80368"/>
                </a:lnTo>
                <a:lnTo>
                  <a:pt x="98227" y="98227"/>
                </a:lnTo>
                <a:lnTo>
                  <a:pt x="107156" y="107157"/>
                </a:lnTo>
                <a:lnTo>
                  <a:pt x="116086" y="116086"/>
                </a:lnTo>
                <a:lnTo>
                  <a:pt x="133946" y="125016"/>
                </a:lnTo>
                <a:lnTo>
                  <a:pt x="142875" y="125016"/>
                </a:lnTo>
                <a:lnTo>
                  <a:pt x="151805" y="125016"/>
                </a:lnTo>
                <a:lnTo>
                  <a:pt x="151805" y="125016"/>
                </a:lnTo>
                <a:lnTo>
                  <a:pt x="151805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152304" y="1928812"/>
            <a:ext cx="35720" cy="169665"/>
          </a:xfrm>
          <a:custGeom>
            <a:avLst/>
            <a:gdLst/>
            <a:ahLst/>
            <a:cxnLst/>
            <a:rect l="0" t="0" r="0" b="0"/>
            <a:pathLst>
              <a:path w="35720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17860" y="107157"/>
                </a:lnTo>
                <a:lnTo>
                  <a:pt x="17860" y="116086"/>
                </a:lnTo>
                <a:lnTo>
                  <a:pt x="26789" y="133946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60735"/>
                </a:lnTo>
                <a:lnTo>
                  <a:pt x="35719" y="160735"/>
                </a:lnTo>
                <a:lnTo>
                  <a:pt x="35719" y="160735"/>
                </a:lnTo>
                <a:lnTo>
                  <a:pt x="35719" y="169664"/>
                </a:lnTo>
                <a:lnTo>
                  <a:pt x="35719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196953" y="1955601"/>
            <a:ext cx="258962" cy="142876"/>
          </a:xfrm>
          <a:custGeom>
            <a:avLst/>
            <a:gdLst/>
            <a:ahLst/>
            <a:cxnLst/>
            <a:rect l="0" t="0" r="0" b="0"/>
            <a:pathLst>
              <a:path w="258962" h="142876">
                <a:moveTo>
                  <a:pt x="0" y="125016"/>
                </a:move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29" y="125016"/>
                </a:lnTo>
                <a:lnTo>
                  <a:pt x="17859" y="125016"/>
                </a:lnTo>
                <a:lnTo>
                  <a:pt x="35718" y="125016"/>
                </a:lnTo>
                <a:lnTo>
                  <a:pt x="44648" y="116086"/>
                </a:lnTo>
                <a:lnTo>
                  <a:pt x="62508" y="107157"/>
                </a:lnTo>
                <a:lnTo>
                  <a:pt x="71437" y="98227"/>
                </a:lnTo>
                <a:lnTo>
                  <a:pt x="89297" y="80368"/>
                </a:lnTo>
                <a:lnTo>
                  <a:pt x="107156" y="62508"/>
                </a:lnTo>
                <a:lnTo>
                  <a:pt x="116086" y="44649"/>
                </a:lnTo>
                <a:lnTo>
                  <a:pt x="116086" y="26789"/>
                </a:lnTo>
                <a:lnTo>
                  <a:pt x="116086" y="17860"/>
                </a:lnTo>
                <a:lnTo>
                  <a:pt x="116086" y="893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8" y="26789"/>
                </a:lnTo>
                <a:lnTo>
                  <a:pt x="26789" y="35719"/>
                </a:lnTo>
                <a:lnTo>
                  <a:pt x="26789" y="44649"/>
                </a:lnTo>
                <a:lnTo>
                  <a:pt x="35718" y="62508"/>
                </a:lnTo>
                <a:lnTo>
                  <a:pt x="44648" y="71438"/>
                </a:lnTo>
                <a:lnTo>
                  <a:pt x="62508" y="89297"/>
                </a:lnTo>
                <a:lnTo>
                  <a:pt x="80367" y="98227"/>
                </a:lnTo>
                <a:lnTo>
                  <a:pt x="98226" y="107157"/>
                </a:lnTo>
                <a:lnTo>
                  <a:pt x="125015" y="125016"/>
                </a:lnTo>
                <a:lnTo>
                  <a:pt x="142875" y="133946"/>
                </a:lnTo>
                <a:lnTo>
                  <a:pt x="169664" y="133946"/>
                </a:lnTo>
                <a:lnTo>
                  <a:pt x="187523" y="133946"/>
                </a:lnTo>
                <a:lnTo>
                  <a:pt x="214312" y="142875"/>
                </a:lnTo>
                <a:lnTo>
                  <a:pt x="232172" y="133946"/>
                </a:lnTo>
                <a:lnTo>
                  <a:pt x="250031" y="133946"/>
                </a:lnTo>
                <a:lnTo>
                  <a:pt x="258961" y="133946"/>
                </a:lnTo>
                <a:lnTo>
                  <a:pt x="258961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35781" y="2473523"/>
            <a:ext cx="223243" cy="17861"/>
          </a:xfrm>
          <a:custGeom>
            <a:avLst/>
            <a:gdLst/>
            <a:ahLst/>
            <a:cxnLst/>
            <a:rect l="0" t="0" r="0" b="0"/>
            <a:pathLst>
              <a:path w="223243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98227" y="0"/>
                </a:lnTo>
                <a:lnTo>
                  <a:pt x="116086" y="0"/>
                </a:lnTo>
                <a:lnTo>
                  <a:pt x="142875" y="0"/>
                </a:lnTo>
                <a:lnTo>
                  <a:pt x="160735" y="0"/>
                </a:lnTo>
                <a:lnTo>
                  <a:pt x="178594" y="0"/>
                </a:lnTo>
                <a:lnTo>
                  <a:pt x="196453" y="0"/>
                </a:lnTo>
                <a:lnTo>
                  <a:pt x="214313" y="8930"/>
                </a:lnTo>
                <a:lnTo>
                  <a:pt x="223242" y="8930"/>
                </a:lnTo>
                <a:lnTo>
                  <a:pt x="223242" y="8930"/>
                </a:lnTo>
                <a:lnTo>
                  <a:pt x="223242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973336" y="2509242"/>
            <a:ext cx="71438" cy="285751"/>
          </a:xfrm>
          <a:custGeom>
            <a:avLst/>
            <a:gdLst/>
            <a:ahLst/>
            <a:cxnLst/>
            <a:rect l="0" t="0" r="0" b="0"/>
            <a:pathLst>
              <a:path w="71438" h="28575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62508"/>
                </a:lnTo>
                <a:lnTo>
                  <a:pt x="17859" y="80367"/>
                </a:lnTo>
                <a:lnTo>
                  <a:pt x="26789" y="107156"/>
                </a:lnTo>
                <a:lnTo>
                  <a:pt x="26789" y="125016"/>
                </a:lnTo>
                <a:lnTo>
                  <a:pt x="35719" y="151805"/>
                </a:lnTo>
                <a:lnTo>
                  <a:pt x="44648" y="169664"/>
                </a:lnTo>
                <a:lnTo>
                  <a:pt x="53578" y="196453"/>
                </a:lnTo>
                <a:lnTo>
                  <a:pt x="53578" y="214313"/>
                </a:lnTo>
                <a:lnTo>
                  <a:pt x="62508" y="232172"/>
                </a:lnTo>
                <a:lnTo>
                  <a:pt x="62508" y="250031"/>
                </a:lnTo>
                <a:lnTo>
                  <a:pt x="71437" y="258961"/>
                </a:lnTo>
                <a:lnTo>
                  <a:pt x="71437" y="276821"/>
                </a:lnTo>
                <a:lnTo>
                  <a:pt x="71437" y="276821"/>
                </a:lnTo>
                <a:lnTo>
                  <a:pt x="71437" y="285750"/>
                </a:lnTo>
                <a:lnTo>
                  <a:pt x="71437" y="285750"/>
                </a:lnTo>
                <a:lnTo>
                  <a:pt x="71437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973336" y="2384226"/>
            <a:ext cx="133946" cy="187525"/>
          </a:xfrm>
          <a:custGeom>
            <a:avLst/>
            <a:gdLst/>
            <a:ahLst/>
            <a:cxnLst/>
            <a:rect l="0" t="0" r="0" b="0"/>
            <a:pathLst>
              <a:path w="133946" h="187525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0368"/>
                </a:lnTo>
                <a:lnTo>
                  <a:pt x="0" y="71438"/>
                </a:lnTo>
                <a:lnTo>
                  <a:pt x="0" y="62508"/>
                </a:lnTo>
                <a:lnTo>
                  <a:pt x="8930" y="44649"/>
                </a:lnTo>
                <a:lnTo>
                  <a:pt x="17859" y="35719"/>
                </a:lnTo>
                <a:lnTo>
                  <a:pt x="26789" y="26789"/>
                </a:lnTo>
                <a:lnTo>
                  <a:pt x="44648" y="17860"/>
                </a:lnTo>
                <a:lnTo>
                  <a:pt x="62508" y="8930"/>
                </a:lnTo>
                <a:lnTo>
                  <a:pt x="71437" y="0"/>
                </a:lnTo>
                <a:lnTo>
                  <a:pt x="89297" y="0"/>
                </a:lnTo>
                <a:lnTo>
                  <a:pt x="98226" y="8930"/>
                </a:lnTo>
                <a:lnTo>
                  <a:pt x="107156" y="17860"/>
                </a:lnTo>
                <a:lnTo>
                  <a:pt x="116086" y="26789"/>
                </a:lnTo>
                <a:lnTo>
                  <a:pt x="125015" y="44649"/>
                </a:lnTo>
                <a:lnTo>
                  <a:pt x="125015" y="53578"/>
                </a:lnTo>
                <a:lnTo>
                  <a:pt x="133945" y="71438"/>
                </a:lnTo>
                <a:lnTo>
                  <a:pt x="125015" y="89297"/>
                </a:lnTo>
                <a:lnTo>
                  <a:pt x="125015" y="107157"/>
                </a:lnTo>
                <a:lnTo>
                  <a:pt x="116086" y="125016"/>
                </a:lnTo>
                <a:lnTo>
                  <a:pt x="107156" y="142876"/>
                </a:lnTo>
                <a:lnTo>
                  <a:pt x="107156" y="151805"/>
                </a:lnTo>
                <a:lnTo>
                  <a:pt x="98226" y="160735"/>
                </a:lnTo>
                <a:lnTo>
                  <a:pt x="80367" y="169665"/>
                </a:lnTo>
                <a:lnTo>
                  <a:pt x="71437" y="178594"/>
                </a:lnTo>
                <a:lnTo>
                  <a:pt x="62508" y="187524"/>
                </a:lnTo>
                <a:lnTo>
                  <a:pt x="62508" y="187524"/>
                </a:lnTo>
                <a:lnTo>
                  <a:pt x="53578" y="187524"/>
                </a:lnTo>
                <a:lnTo>
                  <a:pt x="53578" y="187524"/>
                </a:lnTo>
                <a:lnTo>
                  <a:pt x="53578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134070" y="2339578"/>
            <a:ext cx="160736" cy="241103"/>
          </a:xfrm>
          <a:custGeom>
            <a:avLst/>
            <a:gdLst/>
            <a:ahLst/>
            <a:cxnLst/>
            <a:rect l="0" t="0" r="0" b="0"/>
            <a:pathLst>
              <a:path w="160736" h="241103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17860" y="98226"/>
                </a:lnTo>
                <a:lnTo>
                  <a:pt x="17860" y="125016"/>
                </a:lnTo>
                <a:lnTo>
                  <a:pt x="26789" y="151805"/>
                </a:lnTo>
                <a:lnTo>
                  <a:pt x="35719" y="169664"/>
                </a:lnTo>
                <a:lnTo>
                  <a:pt x="35719" y="187524"/>
                </a:lnTo>
                <a:lnTo>
                  <a:pt x="35719" y="205383"/>
                </a:lnTo>
                <a:lnTo>
                  <a:pt x="44649" y="214313"/>
                </a:lnTo>
                <a:lnTo>
                  <a:pt x="44649" y="223242"/>
                </a:lnTo>
                <a:lnTo>
                  <a:pt x="44649" y="232172"/>
                </a:lnTo>
                <a:lnTo>
                  <a:pt x="44649" y="232172"/>
                </a:lnTo>
                <a:lnTo>
                  <a:pt x="44649" y="232172"/>
                </a:lnTo>
                <a:lnTo>
                  <a:pt x="53578" y="232172"/>
                </a:lnTo>
                <a:lnTo>
                  <a:pt x="53578" y="232172"/>
                </a:lnTo>
                <a:lnTo>
                  <a:pt x="53578" y="223242"/>
                </a:lnTo>
                <a:lnTo>
                  <a:pt x="53578" y="214313"/>
                </a:lnTo>
                <a:lnTo>
                  <a:pt x="53578" y="196453"/>
                </a:lnTo>
                <a:lnTo>
                  <a:pt x="53578" y="169664"/>
                </a:lnTo>
                <a:lnTo>
                  <a:pt x="62508" y="151805"/>
                </a:lnTo>
                <a:lnTo>
                  <a:pt x="62508" y="133945"/>
                </a:lnTo>
                <a:lnTo>
                  <a:pt x="62508" y="116086"/>
                </a:lnTo>
                <a:lnTo>
                  <a:pt x="71438" y="98226"/>
                </a:lnTo>
                <a:lnTo>
                  <a:pt x="80367" y="89297"/>
                </a:lnTo>
                <a:lnTo>
                  <a:pt x="89297" y="80367"/>
                </a:lnTo>
                <a:lnTo>
                  <a:pt x="89297" y="71437"/>
                </a:lnTo>
                <a:lnTo>
                  <a:pt x="98227" y="71437"/>
                </a:lnTo>
                <a:lnTo>
                  <a:pt x="107157" y="80367"/>
                </a:lnTo>
                <a:lnTo>
                  <a:pt x="116086" y="89297"/>
                </a:lnTo>
                <a:lnTo>
                  <a:pt x="125016" y="98226"/>
                </a:lnTo>
                <a:lnTo>
                  <a:pt x="125016" y="107156"/>
                </a:lnTo>
                <a:lnTo>
                  <a:pt x="133946" y="125016"/>
                </a:lnTo>
                <a:lnTo>
                  <a:pt x="133946" y="142875"/>
                </a:lnTo>
                <a:lnTo>
                  <a:pt x="142875" y="160735"/>
                </a:lnTo>
                <a:lnTo>
                  <a:pt x="142875" y="178594"/>
                </a:lnTo>
                <a:lnTo>
                  <a:pt x="142875" y="187524"/>
                </a:lnTo>
                <a:lnTo>
                  <a:pt x="151805" y="205383"/>
                </a:lnTo>
                <a:lnTo>
                  <a:pt x="151805" y="214313"/>
                </a:lnTo>
                <a:lnTo>
                  <a:pt x="151805" y="223242"/>
                </a:lnTo>
                <a:lnTo>
                  <a:pt x="160735" y="232172"/>
                </a:lnTo>
                <a:lnTo>
                  <a:pt x="160735" y="232172"/>
                </a:lnTo>
                <a:lnTo>
                  <a:pt x="160735" y="241102"/>
                </a:lnTo>
                <a:lnTo>
                  <a:pt x="160735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330523" y="2419945"/>
            <a:ext cx="89298" cy="151806"/>
          </a:xfrm>
          <a:custGeom>
            <a:avLst/>
            <a:gdLst/>
            <a:ahLst/>
            <a:cxnLst/>
            <a:rect l="0" t="0" r="0" b="0"/>
            <a:pathLst>
              <a:path w="89298" h="15180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71438"/>
                </a:lnTo>
                <a:lnTo>
                  <a:pt x="26790" y="89297"/>
                </a:lnTo>
                <a:lnTo>
                  <a:pt x="35719" y="107157"/>
                </a:lnTo>
                <a:lnTo>
                  <a:pt x="44649" y="116086"/>
                </a:lnTo>
                <a:lnTo>
                  <a:pt x="53579" y="125016"/>
                </a:lnTo>
                <a:lnTo>
                  <a:pt x="62508" y="142875"/>
                </a:lnTo>
                <a:lnTo>
                  <a:pt x="71438" y="142875"/>
                </a:lnTo>
                <a:lnTo>
                  <a:pt x="80368" y="151805"/>
                </a:lnTo>
                <a:lnTo>
                  <a:pt x="89297" y="151805"/>
                </a:lnTo>
                <a:lnTo>
                  <a:pt x="89297" y="151805"/>
                </a:lnTo>
                <a:lnTo>
                  <a:pt x="89297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1437680" y="2411015"/>
            <a:ext cx="17860" cy="357189"/>
          </a:xfrm>
          <a:custGeom>
            <a:avLst/>
            <a:gdLst/>
            <a:ahLst/>
            <a:cxnLst/>
            <a:rect l="0" t="0" r="0" b="0"/>
            <a:pathLst>
              <a:path w="17860" h="357189">
                <a:moveTo>
                  <a:pt x="17859" y="0"/>
                </a:moveTo>
                <a:lnTo>
                  <a:pt x="1785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44649"/>
                </a:lnTo>
                <a:lnTo>
                  <a:pt x="8929" y="62508"/>
                </a:lnTo>
                <a:lnTo>
                  <a:pt x="8929" y="89298"/>
                </a:lnTo>
                <a:lnTo>
                  <a:pt x="8929" y="116087"/>
                </a:lnTo>
                <a:lnTo>
                  <a:pt x="8929" y="142876"/>
                </a:lnTo>
                <a:lnTo>
                  <a:pt x="8929" y="178594"/>
                </a:lnTo>
                <a:lnTo>
                  <a:pt x="8929" y="205383"/>
                </a:lnTo>
                <a:lnTo>
                  <a:pt x="8929" y="232173"/>
                </a:lnTo>
                <a:lnTo>
                  <a:pt x="0" y="258962"/>
                </a:lnTo>
                <a:lnTo>
                  <a:pt x="0" y="285751"/>
                </a:lnTo>
                <a:lnTo>
                  <a:pt x="0" y="303610"/>
                </a:lnTo>
                <a:lnTo>
                  <a:pt x="0" y="321469"/>
                </a:lnTo>
                <a:lnTo>
                  <a:pt x="0" y="339329"/>
                </a:lnTo>
                <a:lnTo>
                  <a:pt x="0" y="348258"/>
                </a:lnTo>
                <a:lnTo>
                  <a:pt x="0" y="357188"/>
                </a:lnTo>
                <a:lnTo>
                  <a:pt x="0" y="357188"/>
                </a:lnTo>
                <a:lnTo>
                  <a:pt x="0" y="3571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1562695" y="2357437"/>
            <a:ext cx="71439" cy="303611"/>
          </a:xfrm>
          <a:custGeom>
            <a:avLst/>
            <a:gdLst/>
            <a:ahLst/>
            <a:cxnLst/>
            <a:rect l="0" t="0" r="0" b="0"/>
            <a:pathLst>
              <a:path w="71439" h="30361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53578"/>
                </a:lnTo>
                <a:lnTo>
                  <a:pt x="17860" y="80367"/>
                </a:lnTo>
                <a:lnTo>
                  <a:pt x="26789" y="107157"/>
                </a:lnTo>
                <a:lnTo>
                  <a:pt x="35719" y="133946"/>
                </a:lnTo>
                <a:lnTo>
                  <a:pt x="35719" y="160735"/>
                </a:lnTo>
                <a:lnTo>
                  <a:pt x="44649" y="187524"/>
                </a:lnTo>
                <a:lnTo>
                  <a:pt x="53578" y="214313"/>
                </a:lnTo>
                <a:lnTo>
                  <a:pt x="53578" y="241102"/>
                </a:lnTo>
                <a:lnTo>
                  <a:pt x="53578" y="258961"/>
                </a:lnTo>
                <a:lnTo>
                  <a:pt x="62508" y="267891"/>
                </a:lnTo>
                <a:lnTo>
                  <a:pt x="62508" y="285751"/>
                </a:lnTo>
                <a:lnTo>
                  <a:pt x="71438" y="294680"/>
                </a:lnTo>
                <a:lnTo>
                  <a:pt x="71438" y="303610"/>
                </a:lnTo>
                <a:lnTo>
                  <a:pt x="71438" y="3036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535906" y="2473523"/>
            <a:ext cx="303610" cy="160736"/>
          </a:xfrm>
          <a:custGeom>
            <a:avLst/>
            <a:gdLst/>
            <a:ahLst/>
            <a:cxnLst/>
            <a:rect l="0" t="0" r="0" b="0"/>
            <a:pathLst>
              <a:path w="303610" h="160736">
                <a:moveTo>
                  <a:pt x="0" y="26790"/>
                </a:moveTo>
                <a:lnTo>
                  <a:pt x="0" y="26790"/>
                </a:lnTo>
                <a:lnTo>
                  <a:pt x="0" y="26790"/>
                </a:lnTo>
                <a:lnTo>
                  <a:pt x="8930" y="26790"/>
                </a:lnTo>
                <a:lnTo>
                  <a:pt x="17860" y="35719"/>
                </a:lnTo>
                <a:lnTo>
                  <a:pt x="35719" y="35719"/>
                </a:lnTo>
                <a:lnTo>
                  <a:pt x="53578" y="35719"/>
                </a:lnTo>
                <a:lnTo>
                  <a:pt x="71438" y="44649"/>
                </a:lnTo>
                <a:lnTo>
                  <a:pt x="98227" y="44649"/>
                </a:lnTo>
                <a:lnTo>
                  <a:pt x="125016" y="44649"/>
                </a:lnTo>
                <a:lnTo>
                  <a:pt x="151805" y="44649"/>
                </a:lnTo>
                <a:lnTo>
                  <a:pt x="169664" y="44649"/>
                </a:lnTo>
                <a:lnTo>
                  <a:pt x="187523" y="44649"/>
                </a:lnTo>
                <a:lnTo>
                  <a:pt x="205383" y="44649"/>
                </a:lnTo>
                <a:lnTo>
                  <a:pt x="214313" y="35719"/>
                </a:lnTo>
                <a:lnTo>
                  <a:pt x="223242" y="26790"/>
                </a:lnTo>
                <a:lnTo>
                  <a:pt x="223242" y="26790"/>
                </a:lnTo>
                <a:lnTo>
                  <a:pt x="223242" y="17860"/>
                </a:lnTo>
                <a:lnTo>
                  <a:pt x="223242" y="17860"/>
                </a:lnTo>
                <a:lnTo>
                  <a:pt x="214313" y="17860"/>
                </a:lnTo>
                <a:lnTo>
                  <a:pt x="205383" y="17860"/>
                </a:lnTo>
                <a:lnTo>
                  <a:pt x="196453" y="17860"/>
                </a:lnTo>
                <a:lnTo>
                  <a:pt x="187523" y="26790"/>
                </a:lnTo>
                <a:lnTo>
                  <a:pt x="169664" y="35719"/>
                </a:lnTo>
                <a:lnTo>
                  <a:pt x="160734" y="44649"/>
                </a:lnTo>
                <a:lnTo>
                  <a:pt x="160734" y="62508"/>
                </a:lnTo>
                <a:lnTo>
                  <a:pt x="151805" y="80368"/>
                </a:lnTo>
                <a:lnTo>
                  <a:pt x="151805" y="98227"/>
                </a:lnTo>
                <a:lnTo>
                  <a:pt x="160734" y="116086"/>
                </a:lnTo>
                <a:lnTo>
                  <a:pt x="160734" y="133946"/>
                </a:lnTo>
                <a:lnTo>
                  <a:pt x="169664" y="151805"/>
                </a:lnTo>
                <a:lnTo>
                  <a:pt x="187523" y="151805"/>
                </a:lnTo>
                <a:lnTo>
                  <a:pt x="196453" y="160735"/>
                </a:lnTo>
                <a:lnTo>
                  <a:pt x="214313" y="160735"/>
                </a:lnTo>
                <a:lnTo>
                  <a:pt x="232172" y="160735"/>
                </a:lnTo>
                <a:lnTo>
                  <a:pt x="241102" y="160735"/>
                </a:lnTo>
                <a:lnTo>
                  <a:pt x="258961" y="151805"/>
                </a:lnTo>
                <a:lnTo>
                  <a:pt x="276820" y="142875"/>
                </a:lnTo>
                <a:lnTo>
                  <a:pt x="285750" y="125016"/>
                </a:lnTo>
                <a:lnTo>
                  <a:pt x="294680" y="107157"/>
                </a:lnTo>
                <a:lnTo>
                  <a:pt x="303609" y="89297"/>
                </a:lnTo>
                <a:lnTo>
                  <a:pt x="303609" y="80368"/>
                </a:lnTo>
                <a:lnTo>
                  <a:pt x="294680" y="62508"/>
                </a:lnTo>
                <a:lnTo>
                  <a:pt x="285750" y="44649"/>
                </a:lnTo>
                <a:lnTo>
                  <a:pt x="267891" y="26790"/>
                </a:lnTo>
                <a:lnTo>
                  <a:pt x="250031" y="17860"/>
                </a:lnTo>
                <a:lnTo>
                  <a:pt x="232172" y="8930"/>
                </a:lnTo>
                <a:lnTo>
                  <a:pt x="214313" y="0"/>
                </a:lnTo>
                <a:lnTo>
                  <a:pt x="196453" y="0"/>
                </a:lnTo>
                <a:lnTo>
                  <a:pt x="187523" y="0"/>
                </a:lnTo>
                <a:lnTo>
                  <a:pt x="178594" y="0"/>
                </a:lnTo>
                <a:lnTo>
                  <a:pt x="169664" y="0"/>
                </a:lnTo>
                <a:lnTo>
                  <a:pt x="160734" y="8930"/>
                </a:lnTo>
                <a:lnTo>
                  <a:pt x="160734" y="8930"/>
                </a:lnTo>
                <a:lnTo>
                  <a:pt x="160734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893094" y="2544961"/>
            <a:ext cx="44649" cy="294680"/>
          </a:xfrm>
          <a:custGeom>
            <a:avLst/>
            <a:gdLst/>
            <a:ahLst/>
            <a:cxnLst/>
            <a:rect l="0" t="0" r="0" b="0"/>
            <a:pathLst>
              <a:path w="44649" h="294680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8929" y="116086"/>
                </a:lnTo>
                <a:lnTo>
                  <a:pt x="8929" y="142875"/>
                </a:lnTo>
                <a:lnTo>
                  <a:pt x="17859" y="169664"/>
                </a:lnTo>
                <a:lnTo>
                  <a:pt x="17859" y="196453"/>
                </a:lnTo>
                <a:lnTo>
                  <a:pt x="26789" y="223242"/>
                </a:lnTo>
                <a:lnTo>
                  <a:pt x="35718" y="241102"/>
                </a:lnTo>
                <a:lnTo>
                  <a:pt x="35718" y="258961"/>
                </a:lnTo>
                <a:lnTo>
                  <a:pt x="44648" y="267890"/>
                </a:lnTo>
                <a:lnTo>
                  <a:pt x="44648" y="285750"/>
                </a:lnTo>
                <a:lnTo>
                  <a:pt x="44648" y="294679"/>
                </a:lnTo>
                <a:lnTo>
                  <a:pt x="44648" y="294679"/>
                </a:lnTo>
                <a:lnTo>
                  <a:pt x="44648" y="294679"/>
                </a:lnTo>
                <a:lnTo>
                  <a:pt x="44648" y="2946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1857375" y="2446734"/>
            <a:ext cx="116087" cy="205384"/>
          </a:xfrm>
          <a:custGeom>
            <a:avLst/>
            <a:gdLst/>
            <a:ahLst/>
            <a:cxnLst/>
            <a:rect l="0" t="0" r="0" b="0"/>
            <a:pathLst>
              <a:path w="116087" h="205384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62508"/>
                </a:lnTo>
                <a:lnTo>
                  <a:pt x="8929" y="53579"/>
                </a:lnTo>
                <a:lnTo>
                  <a:pt x="8929" y="53579"/>
                </a:lnTo>
                <a:lnTo>
                  <a:pt x="17859" y="4464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9" y="26789"/>
                </a:lnTo>
                <a:lnTo>
                  <a:pt x="44648" y="17860"/>
                </a:lnTo>
                <a:lnTo>
                  <a:pt x="53578" y="893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8930"/>
                </a:lnTo>
                <a:lnTo>
                  <a:pt x="107156" y="17860"/>
                </a:lnTo>
                <a:lnTo>
                  <a:pt x="107156" y="26789"/>
                </a:lnTo>
                <a:lnTo>
                  <a:pt x="116086" y="44649"/>
                </a:lnTo>
                <a:lnTo>
                  <a:pt x="116086" y="62508"/>
                </a:lnTo>
                <a:lnTo>
                  <a:pt x="107156" y="71438"/>
                </a:lnTo>
                <a:lnTo>
                  <a:pt x="107156" y="98227"/>
                </a:lnTo>
                <a:lnTo>
                  <a:pt x="107156" y="107157"/>
                </a:lnTo>
                <a:lnTo>
                  <a:pt x="98226" y="125016"/>
                </a:lnTo>
                <a:lnTo>
                  <a:pt x="89297" y="142875"/>
                </a:lnTo>
                <a:lnTo>
                  <a:pt x="89297" y="151805"/>
                </a:lnTo>
                <a:lnTo>
                  <a:pt x="80367" y="160735"/>
                </a:lnTo>
                <a:lnTo>
                  <a:pt x="71437" y="178594"/>
                </a:lnTo>
                <a:lnTo>
                  <a:pt x="53578" y="178594"/>
                </a:lnTo>
                <a:lnTo>
                  <a:pt x="44648" y="187524"/>
                </a:lnTo>
                <a:lnTo>
                  <a:pt x="35719" y="196454"/>
                </a:lnTo>
                <a:lnTo>
                  <a:pt x="17859" y="196454"/>
                </a:lnTo>
                <a:lnTo>
                  <a:pt x="8929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1991320" y="2419945"/>
            <a:ext cx="44650" cy="232173"/>
          </a:xfrm>
          <a:custGeom>
            <a:avLst/>
            <a:gdLst/>
            <a:ahLst/>
            <a:cxnLst/>
            <a:rect l="0" t="0" r="0" b="0"/>
            <a:pathLst>
              <a:path w="44650" h="232173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17859" y="35719"/>
                </a:lnTo>
                <a:lnTo>
                  <a:pt x="17859" y="53578"/>
                </a:lnTo>
                <a:lnTo>
                  <a:pt x="26789" y="80368"/>
                </a:lnTo>
                <a:lnTo>
                  <a:pt x="26789" y="98227"/>
                </a:lnTo>
                <a:lnTo>
                  <a:pt x="35719" y="125016"/>
                </a:lnTo>
                <a:lnTo>
                  <a:pt x="35719" y="151805"/>
                </a:lnTo>
                <a:lnTo>
                  <a:pt x="35719" y="169664"/>
                </a:lnTo>
                <a:lnTo>
                  <a:pt x="35719" y="187524"/>
                </a:lnTo>
                <a:lnTo>
                  <a:pt x="44649" y="205383"/>
                </a:lnTo>
                <a:lnTo>
                  <a:pt x="44649" y="214313"/>
                </a:lnTo>
                <a:lnTo>
                  <a:pt x="44649" y="223243"/>
                </a:lnTo>
                <a:lnTo>
                  <a:pt x="44649" y="232172"/>
                </a:lnTo>
                <a:lnTo>
                  <a:pt x="44649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2098476" y="2527102"/>
            <a:ext cx="178595" cy="142876"/>
          </a:xfrm>
          <a:custGeom>
            <a:avLst/>
            <a:gdLst/>
            <a:ahLst/>
            <a:cxnLst/>
            <a:rect l="0" t="0" r="0" b="0"/>
            <a:pathLst>
              <a:path w="178595" h="142876">
                <a:moveTo>
                  <a:pt x="71438" y="0"/>
                </a:moveTo>
                <a:lnTo>
                  <a:pt x="62508" y="0"/>
                </a:lnTo>
                <a:lnTo>
                  <a:pt x="62508" y="8929"/>
                </a:lnTo>
                <a:lnTo>
                  <a:pt x="44649" y="8929"/>
                </a:lnTo>
                <a:lnTo>
                  <a:pt x="35719" y="26789"/>
                </a:lnTo>
                <a:lnTo>
                  <a:pt x="17860" y="35718"/>
                </a:lnTo>
                <a:lnTo>
                  <a:pt x="8930" y="53578"/>
                </a:lnTo>
                <a:lnTo>
                  <a:pt x="0" y="71437"/>
                </a:lnTo>
                <a:lnTo>
                  <a:pt x="0" y="89296"/>
                </a:lnTo>
                <a:lnTo>
                  <a:pt x="0" y="98226"/>
                </a:lnTo>
                <a:lnTo>
                  <a:pt x="0" y="116086"/>
                </a:lnTo>
                <a:lnTo>
                  <a:pt x="8930" y="125015"/>
                </a:lnTo>
                <a:lnTo>
                  <a:pt x="17860" y="133945"/>
                </a:lnTo>
                <a:lnTo>
                  <a:pt x="26789" y="142875"/>
                </a:lnTo>
                <a:lnTo>
                  <a:pt x="35719" y="142875"/>
                </a:lnTo>
                <a:lnTo>
                  <a:pt x="53578" y="133945"/>
                </a:lnTo>
                <a:lnTo>
                  <a:pt x="62508" y="133945"/>
                </a:lnTo>
                <a:lnTo>
                  <a:pt x="71438" y="125015"/>
                </a:lnTo>
                <a:lnTo>
                  <a:pt x="89297" y="107156"/>
                </a:lnTo>
                <a:lnTo>
                  <a:pt x="98227" y="89296"/>
                </a:lnTo>
                <a:lnTo>
                  <a:pt x="107157" y="71437"/>
                </a:lnTo>
                <a:lnTo>
                  <a:pt x="116086" y="53578"/>
                </a:lnTo>
                <a:lnTo>
                  <a:pt x="116086" y="35718"/>
                </a:lnTo>
                <a:lnTo>
                  <a:pt x="125016" y="17859"/>
                </a:lnTo>
                <a:lnTo>
                  <a:pt x="125016" y="1785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07157" y="35718"/>
                </a:lnTo>
                <a:lnTo>
                  <a:pt x="116086" y="53578"/>
                </a:lnTo>
                <a:lnTo>
                  <a:pt x="116086" y="71437"/>
                </a:lnTo>
                <a:lnTo>
                  <a:pt x="125016" y="80367"/>
                </a:lnTo>
                <a:lnTo>
                  <a:pt x="133946" y="98226"/>
                </a:lnTo>
                <a:lnTo>
                  <a:pt x="142875" y="107156"/>
                </a:lnTo>
                <a:lnTo>
                  <a:pt x="151805" y="116086"/>
                </a:lnTo>
                <a:lnTo>
                  <a:pt x="151805" y="125015"/>
                </a:lnTo>
                <a:lnTo>
                  <a:pt x="160735" y="133945"/>
                </a:lnTo>
                <a:lnTo>
                  <a:pt x="169664" y="133945"/>
                </a:lnTo>
                <a:lnTo>
                  <a:pt x="178594" y="142875"/>
                </a:lnTo>
                <a:lnTo>
                  <a:pt x="178594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2294929" y="2491383"/>
            <a:ext cx="187525" cy="205384"/>
          </a:xfrm>
          <a:custGeom>
            <a:avLst/>
            <a:gdLst/>
            <a:ahLst/>
            <a:cxnLst/>
            <a:rect l="0" t="0" r="0" b="0"/>
            <a:pathLst>
              <a:path w="187525" h="205384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51805"/>
                </a:lnTo>
                <a:lnTo>
                  <a:pt x="8930" y="160734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60734"/>
                </a:lnTo>
                <a:lnTo>
                  <a:pt x="17860" y="142875"/>
                </a:lnTo>
                <a:lnTo>
                  <a:pt x="26790" y="125015"/>
                </a:lnTo>
                <a:lnTo>
                  <a:pt x="26790" y="107156"/>
                </a:lnTo>
                <a:lnTo>
                  <a:pt x="26790" y="80367"/>
                </a:lnTo>
                <a:lnTo>
                  <a:pt x="44649" y="53578"/>
                </a:lnTo>
                <a:lnTo>
                  <a:pt x="44649" y="35719"/>
                </a:lnTo>
                <a:lnTo>
                  <a:pt x="62508" y="17859"/>
                </a:lnTo>
                <a:lnTo>
                  <a:pt x="71438" y="8930"/>
                </a:lnTo>
                <a:lnTo>
                  <a:pt x="80368" y="0"/>
                </a:lnTo>
                <a:lnTo>
                  <a:pt x="89297" y="0"/>
                </a:lnTo>
                <a:lnTo>
                  <a:pt x="107157" y="8930"/>
                </a:lnTo>
                <a:lnTo>
                  <a:pt x="116086" y="17859"/>
                </a:lnTo>
                <a:lnTo>
                  <a:pt x="125016" y="26789"/>
                </a:lnTo>
                <a:lnTo>
                  <a:pt x="133946" y="44648"/>
                </a:lnTo>
                <a:lnTo>
                  <a:pt x="142875" y="62508"/>
                </a:lnTo>
                <a:lnTo>
                  <a:pt x="151805" y="80367"/>
                </a:lnTo>
                <a:lnTo>
                  <a:pt x="160735" y="98226"/>
                </a:lnTo>
                <a:lnTo>
                  <a:pt x="169665" y="116086"/>
                </a:lnTo>
                <a:lnTo>
                  <a:pt x="169665" y="133945"/>
                </a:lnTo>
                <a:lnTo>
                  <a:pt x="169665" y="142875"/>
                </a:lnTo>
                <a:lnTo>
                  <a:pt x="178594" y="160734"/>
                </a:lnTo>
                <a:lnTo>
                  <a:pt x="178594" y="169664"/>
                </a:lnTo>
                <a:lnTo>
                  <a:pt x="178594" y="187523"/>
                </a:lnTo>
                <a:lnTo>
                  <a:pt x="178594" y="196453"/>
                </a:lnTo>
                <a:lnTo>
                  <a:pt x="187524" y="196453"/>
                </a:lnTo>
                <a:lnTo>
                  <a:pt x="187524" y="205383"/>
                </a:lnTo>
                <a:lnTo>
                  <a:pt x="187524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2536031" y="2455664"/>
            <a:ext cx="26790" cy="241103"/>
          </a:xfrm>
          <a:custGeom>
            <a:avLst/>
            <a:gdLst/>
            <a:ahLst/>
            <a:cxnLst/>
            <a:rect l="0" t="0" r="0" b="0"/>
            <a:pathLst>
              <a:path w="26790" h="241103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26789"/>
                </a:lnTo>
                <a:lnTo>
                  <a:pt x="17860" y="44649"/>
                </a:lnTo>
                <a:lnTo>
                  <a:pt x="17860" y="71438"/>
                </a:lnTo>
                <a:lnTo>
                  <a:pt x="17860" y="98227"/>
                </a:lnTo>
                <a:lnTo>
                  <a:pt x="17860" y="116086"/>
                </a:lnTo>
                <a:lnTo>
                  <a:pt x="26789" y="142875"/>
                </a:lnTo>
                <a:lnTo>
                  <a:pt x="17860" y="169664"/>
                </a:lnTo>
                <a:lnTo>
                  <a:pt x="17860" y="187524"/>
                </a:lnTo>
                <a:lnTo>
                  <a:pt x="8930" y="205383"/>
                </a:lnTo>
                <a:lnTo>
                  <a:pt x="8930" y="214313"/>
                </a:lnTo>
                <a:lnTo>
                  <a:pt x="8930" y="232172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2544961" y="2491383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125016" y="0"/>
                </a:moveTo>
                <a:lnTo>
                  <a:pt x="125016" y="0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7" y="17859"/>
                </a:lnTo>
                <a:lnTo>
                  <a:pt x="80367" y="26789"/>
                </a:lnTo>
                <a:lnTo>
                  <a:pt x="62508" y="26789"/>
                </a:lnTo>
                <a:lnTo>
                  <a:pt x="44648" y="35719"/>
                </a:lnTo>
                <a:lnTo>
                  <a:pt x="26789" y="44648"/>
                </a:lnTo>
                <a:lnTo>
                  <a:pt x="17859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17859" y="107156"/>
                </a:lnTo>
                <a:lnTo>
                  <a:pt x="26789" y="125015"/>
                </a:lnTo>
                <a:lnTo>
                  <a:pt x="44648" y="133945"/>
                </a:lnTo>
                <a:lnTo>
                  <a:pt x="62508" y="151805"/>
                </a:lnTo>
                <a:lnTo>
                  <a:pt x="80367" y="169664"/>
                </a:lnTo>
                <a:lnTo>
                  <a:pt x="98227" y="178594"/>
                </a:lnTo>
                <a:lnTo>
                  <a:pt x="116086" y="187523"/>
                </a:lnTo>
                <a:lnTo>
                  <a:pt x="133945" y="196453"/>
                </a:lnTo>
                <a:lnTo>
                  <a:pt x="142875" y="196453"/>
                </a:lnTo>
                <a:lnTo>
                  <a:pt x="142875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2741414" y="2428875"/>
            <a:ext cx="26790" cy="232173"/>
          </a:xfrm>
          <a:custGeom>
            <a:avLst/>
            <a:gdLst/>
            <a:ahLst/>
            <a:cxnLst/>
            <a:rect l="0" t="0" r="0" b="0"/>
            <a:pathLst>
              <a:path w="26790" h="232173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16086"/>
                </a:lnTo>
                <a:lnTo>
                  <a:pt x="17859" y="142875"/>
                </a:lnTo>
                <a:lnTo>
                  <a:pt x="17859" y="160734"/>
                </a:lnTo>
                <a:lnTo>
                  <a:pt x="17859" y="178594"/>
                </a:lnTo>
                <a:lnTo>
                  <a:pt x="26789" y="196453"/>
                </a:lnTo>
                <a:lnTo>
                  <a:pt x="26789" y="205383"/>
                </a:lnTo>
                <a:lnTo>
                  <a:pt x="26789" y="214313"/>
                </a:lnTo>
                <a:lnTo>
                  <a:pt x="26789" y="223242"/>
                </a:lnTo>
                <a:lnTo>
                  <a:pt x="26789" y="232172"/>
                </a:lnTo>
                <a:lnTo>
                  <a:pt x="26789" y="232172"/>
                </a:lnTo>
                <a:lnTo>
                  <a:pt x="26789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678906" y="2491383"/>
            <a:ext cx="598290" cy="250032"/>
          </a:xfrm>
          <a:custGeom>
            <a:avLst/>
            <a:gdLst/>
            <a:ahLst/>
            <a:cxnLst/>
            <a:rect l="0" t="0" r="0" b="0"/>
            <a:pathLst>
              <a:path w="598290" h="250032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8930" y="35719"/>
                </a:lnTo>
                <a:lnTo>
                  <a:pt x="17860" y="35719"/>
                </a:lnTo>
                <a:lnTo>
                  <a:pt x="35719" y="26789"/>
                </a:lnTo>
                <a:lnTo>
                  <a:pt x="62508" y="26789"/>
                </a:lnTo>
                <a:lnTo>
                  <a:pt x="80367" y="26789"/>
                </a:lnTo>
                <a:lnTo>
                  <a:pt x="107157" y="26789"/>
                </a:lnTo>
                <a:lnTo>
                  <a:pt x="133945" y="26789"/>
                </a:lnTo>
                <a:lnTo>
                  <a:pt x="151805" y="17859"/>
                </a:lnTo>
                <a:lnTo>
                  <a:pt x="178594" y="17859"/>
                </a:lnTo>
                <a:lnTo>
                  <a:pt x="196453" y="17859"/>
                </a:lnTo>
                <a:lnTo>
                  <a:pt x="205383" y="17859"/>
                </a:lnTo>
                <a:lnTo>
                  <a:pt x="214313" y="26789"/>
                </a:lnTo>
                <a:lnTo>
                  <a:pt x="223242" y="26789"/>
                </a:lnTo>
                <a:lnTo>
                  <a:pt x="223242" y="26789"/>
                </a:lnTo>
                <a:lnTo>
                  <a:pt x="214313" y="35719"/>
                </a:lnTo>
                <a:lnTo>
                  <a:pt x="205383" y="53578"/>
                </a:lnTo>
                <a:lnTo>
                  <a:pt x="196453" y="62508"/>
                </a:lnTo>
                <a:lnTo>
                  <a:pt x="178594" y="71437"/>
                </a:lnTo>
                <a:lnTo>
                  <a:pt x="169664" y="89297"/>
                </a:lnTo>
                <a:lnTo>
                  <a:pt x="160734" y="107156"/>
                </a:lnTo>
                <a:lnTo>
                  <a:pt x="151805" y="116086"/>
                </a:lnTo>
                <a:lnTo>
                  <a:pt x="142875" y="133945"/>
                </a:lnTo>
                <a:lnTo>
                  <a:pt x="142875" y="142875"/>
                </a:lnTo>
                <a:lnTo>
                  <a:pt x="151805" y="151805"/>
                </a:lnTo>
                <a:lnTo>
                  <a:pt x="151805" y="160734"/>
                </a:lnTo>
                <a:lnTo>
                  <a:pt x="169664" y="169664"/>
                </a:lnTo>
                <a:lnTo>
                  <a:pt x="178594" y="178594"/>
                </a:lnTo>
                <a:lnTo>
                  <a:pt x="196453" y="178594"/>
                </a:lnTo>
                <a:lnTo>
                  <a:pt x="214313" y="178594"/>
                </a:lnTo>
                <a:lnTo>
                  <a:pt x="223242" y="169664"/>
                </a:lnTo>
                <a:lnTo>
                  <a:pt x="241102" y="160734"/>
                </a:lnTo>
                <a:lnTo>
                  <a:pt x="258961" y="151805"/>
                </a:lnTo>
                <a:lnTo>
                  <a:pt x="276820" y="142875"/>
                </a:lnTo>
                <a:lnTo>
                  <a:pt x="285750" y="133945"/>
                </a:lnTo>
                <a:lnTo>
                  <a:pt x="294680" y="116086"/>
                </a:lnTo>
                <a:lnTo>
                  <a:pt x="294680" y="98226"/>
                </a:lnTo>
                <a:lnTo>
                  <a:pt x="294680" y="80367"/>
                </a:lnTo>
                <a:lnTo>
                  <a:pt x="285750" y="62508"/>
                </a:lnTo>
                <a:lnTo>
                  <a:pt x="276820" y="53578"/>
                </a:lnTo>
                <a:lnTo>
                  <a:pt x="267891" y="44648"/>
                </a:lnTo>
                <a:lnTo>
                  <a:pt x="250031" y="35719"/>
                </a:lnTo>
                <a:lnTo>
                  <a:pt x="241102" y="26789"/>
                </a:lnTo>
                <a:lnTo>
                  <a:pt x="223242" y="26789"/>
                </a:lnTo>
                <a:lnTo>
                  <a:pt x="214313" y="26789"/>
                </a:lnTo>
                <a:lnTo>
                  <a:pt x="205383" y="26789"/>
                </a:lnTo>
                <a:lnTo>
                  <a:pt x="196453" y="26789"/>
                </a:lnTo>
                <a:lnTo>
                  <a:pt x="196453" y="26789"/>
                </a:lnTo>
                <a:lnTo>
                  <a:pt x="196453" y="26789"/>
                </a:lnTo>
                <a:lnTo>
                  <a:pt x="205383" y="26789"/>
                </a:lnTo>
                <a:lnTo>
                  <a:pt x="214313" y="35719"/>
                </a:lnTo>
                <a:lnTo>
                  <a:pt x="232172" y="35719"/>
                </a:lnTo>
                <a:lnTo>
                  <a:pt x="241102" y="35719"/>
                </a:lnTo>
                <a:lnTo>
                  <a:pt x="258961" y="35719"/>
                </a:lnTo>
                <a:lnTo>
                  <a:pt x="276820" y="44648"/>
                </a:lnTo>
                <a:lnTo>
                  <a:pt x="294680" y="44648"/>
                </a:lnTo>
                <a:lnTo>
                  <a:pt x="312539" y="53578"/>
                </a:lnTo>
                <a:lnTo>
                  <a:pt x="330398" y="62508"/>
                </a:lnTo>
                <a:lnTo>
                  <a:pt x="339328" y="71437"/>
                </a:lnTo>
                <a:lnTo>
                  <a:pt x="348258" y="80367"/>
                </a:lnTo>
                <a:lnTo>
                  <a:pt x="357188" y="89297"/>
                </a:lnTo>
                <a:lnTo>
                  <a:pt x="357188" y="107156"/>
                </a:lnTo>
                <a:lnTo>
                  <a:pt x="357188" y="125015"/>
                </a:lnTo>
                <a:lnTo>
                  <a:pt x="357188" y="133945"/>
                </a:lnTo>
                <a:lnTo>
                  <a:pt x="357188" y="151805"/>
                </a:lnTo>
                <a:lnTo>
                  <a:pt x="357188" y="160734"/>
                </a:lnTo>
                <a:lnTo>
                  <a:pt x="357188" y="178594"/>
                </a:lnTo>
                <a:lnTo>
                  <a:pt x="357188" y="187523"/>
                </a:lnTo>
                <a:lnTo>
                  <a:pt x="357188" y="187523"/>
                </a:lnTo>
                <a:lnTo>
                  <a:pt x="357188" y="187523"/>
                </a:lnTo>
                <a:lnTo>
                  <a:pt x="357188" y="187523"/>
                </a:lnTo>
                <a:lnTo>
                  <a:pt x="357188" y="187523"/>
                </a:lnTo>
                <a:lnTo>
                  <a:pt x="357188" y="187523"/>
                </a:lnTo>
                <a:lnTo>
                  <a:pt x="357188" y="178594"/>
                </a:lnTo>
                <a:lnTo>
                  <a:pt x="357188" y="169664"/>
                </a:lnTo>
                <a:lnTo>
                  <a:pt x="366117" y="160734"/>
                </a:lnTo>
                <a:lnTo>
                  <a:pt x="366117" y="133945"/>
                </a:lnTo>
                <a:lnTo>
                  <a:pt x="375047" y="116086"/>
                </a:lnTo>
                <a:lnTo>
                  <a:pt x="375047" y="98226"/>
                </a:lnTo>
                <a:lnTo>
                  <a:pt x="383977" y="71437"/>
                </a:lnTo>
                <a:lnTo>
                  <a:pt x="392906" y="53578"/>
                </a:lnTo>
                <a:lnTo>
                  <a:pt x="401836" y="35719"/>
                </a:lnTo>
                <a:lnTo>
                  <a:pt x="419695" y="17859"/>
                </a:lnTo>
                <a:lnTo>
                  <a:pt x="428625" y="8930"/>
                </a:lnTo>
                <a:lnTo>
                  <a:pt x="437555" y="0"/>
                </a:lnTo>
                <a:lnTo>
                  <a:pt x="446484" y="0"/>
                </a:lnTo>
                <a:lnTo>
                  <a:pt x="464344" y="8930"/>
                </a:lnTo>
                <a:lnTo>
                  <a:pt x="473273" y="17859"/>
                </a:lnTo>
                <a:lnTo>
                  <a:pt x="482203" y="35719"/>
                </a:lnTo>
                <a:lnTo>
                  <a:pt x="491133" y="53578"/>
                </a:lnTo>
                <a:lnTo>
                  <a:pt x="500063" y="71437"/>
                </a:lnTo>
                <a:lnTo>
                  <a:pt x="508992" y="98226"/>
                </a:lnTo>
                <a:lnTo>
                  <a:pt x="517922" y="116086"/>
                </a:lnTo>
                <a:lnTo>
                  <a:pt x="526852" y="142875"/>
                </a:lnTo>
                <a:lnTo>
                  <a:pt x="535781" y="160734"/>
                </a:lnTo>
                <a:lnTo>
                  <a:pt x="544711" y="178594"/>
                </a:lnTo>
                <a:lnTo>
                  <a:pt x="553641" y="196453"/>
                </a:lnTo>
                <a:lnTo>
                  <a:pt x="562570" y="214312"/>
                </a:lnTo>
                <a:lnTo>
                  <a:pt x="580430" y="232172"/>
                </a:lnTo>
                <a:lnTo>
                  <a:pt x="589359" y="241101"/>
                </a:lnTo>
                <a:lnTo>
                  <a:pt x="598289" y="250031"/>
                </a:lnTo>
                <a:lnTo>
                  <a:pt x="598289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598289" y="2937867"/>
            <a:ext cx="98228" cy="8931"/>
          </a:xfrm>
          <a:custGeom>
            <a:avLst/>
            <a:gdLst/>
            <a:ahLst/>
            <a:cxnLst/>
            <a:rect l="0" t="0" r="0" b="0"/>
            <a:pathLst>
              <a:path w="98228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901898" y="2884289"/>
            <a:ext cx="178595" cy="223243"/>
          </a:xfrm>
          <a:custGeom>
            <a:avLst/>
            <a:gdLst/>
            <a:ahLst/>
            <a:cxnLst/>
            <a:rect l="0" t="0" r="0" b="0"/>
            <a:pathLst>
              <a:path w="178595" h="223243">
                <a:moveTo>
                  <a:pt x="0" y="35719"/>
                </a:move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80368" y="0"/>
                </a:lnTo>
                <a:lnTo>
                  <a:pt x="98227" y="0"/>
                </a:lnTo>
                <a:lnTo>
                  <a:pt x="107157" y="0"/>
                </a:lnTo>
                <a:lnTo>
                  <a:pt x="125016" y="8930"/>
                </a:lnTo>
                <a:lnTo>
                  <a:pt x="133946" y="8930"/>
                </a:lnTo>
                <a:lnTo>
                  <a:pt x="142875" y="17859"/>
                </a:lnTo>
                <a:lnTo>
                  <a:pt x="142875" y="26789"/>
                </a:lnTo>
                <a:lnTo>
                  <a:pt x="142875" y="35719"/>
                </a:lnTo>
                <a:lnTo>
                  <a:pt x="142875" y="53578"/>
                </a:lnTo>
                <a:lnTo>
                  <a:pt x="142875" y="71437"/>
                </a:lnTo>
                <a:lnTo>
                  <a:pt x="142875" y="89297"/>
                </a:lnTo>
                <a:lnTo>
                  <a:pt x="125016" y="98226"/>
                </a:lnTo>
                <a:lnTo>
                  <a:pt x="116086" y="116086"/>
                </a:lnTo>
                <a:lnTo>
                  <a:pt x="98227" y="133945"/>
                </a:lnTo>
                <a:lnTo>
                  <a:pt x="89297" y="151805"/>
                </a:lnTo>
                <a:lnTo>
                  <a:pt x="80368" y="160734"/>
                </a:lnTo>
                <a:lnTo>
                  <a:pt x="71438" y="178594"/>
                </a:lnTo>
                <a:lnTo>
                  <a:pt x="62508" y="187523"/>
                </a:lnTo>
                <a:lnTo>
                  <a:pt x="53578" y="196453"/>
                </a:lnTo>
                <a:lnTo>
                  <a:pt x="53578" y="196453"/>
                </a:lnTo>
                <a:lnTo>
                  <a:pt x="53578" y="205383"/>
                </a:lnTo>
                <a:lnTo>
                  <a:pt x="62508" y="214312"/>
                </a:lnTo>
                <a:lnTo>
                  <a:pt x="71438" y="214312"/>
                </a:lnTo>
                <a:lnTo>
                  <a:pt x="89297" y="223242"/>
                </a:lnTo>
                <a:lnTo>
                  <a:pt x="98227" y="223242"/>
                </a:lnTo>
                <a:lnTo>
                  <a:pt x="116086" y="223242"/>
                </a:lnTo>
                <a:lnTo>
                  <a:pt x="125016" y="223242"/>
                </a:lnTo>
                <a:lnTo>
                  <a:pt x="142875" y="223242"/>
                </a:lnTo>
                <a:lnTo>
                  <a:pt x="160735" y="223242"/>
                </a:lnTo>
                <a:lnTo>
                  <a:pt x="169664" y="223242"/>
                </a:lnTo>
                <a:lnTo>
                  <a:pt x="178594" y="223242"/>
                </a:lnTo>
                <a:lnTo>
                  <a:pt x="178594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107281" y="2902148"/>
            <a:ext cx="321470" cy="178595"/>
          </a:xfrm>
          <a:custGeom>
            <a:avLst/>
            <a:gdLst/>
            <a:ahLst/>
            <a:cxnLst/>
            <a:rect l="0" t="0" r="0" b="0"/>
            <a:pathLst>
              <a:path w="321470" h="178595">
                <a:moveTo>
                  <a:pt x="62508" y="17860"/>
                </a:moveTo>
                <a:lnTo>
                  <a:pt x="62508" y="17860"/>
                </a:lnTo>
                <a:lnTo>
                  <a:pt x="62508" y="8930"/>
                </a:lnTo>
                <a:lnTo>
                  <a:pt x="53578" y="8930"/>
                </a:lnTo>
                <a:lnTo>
                  <a:pt x="53578" y="17860"/>
                </a:lnTo>
                <a:lnTo>
                  <a:pt x="44649" y="17860"/>
                </a:lnTo>
                <a:lnTo>
                  <a:pt x="35719" y="35719"/>
                </a:lnTo>
                <a:lnTo>
                  <a:pt x="26789" y="44649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51805"/>
                </a:lnTo>
                <a:lnTo>
                  <a:pt x="26789" y="169664"/>
                </a:lnTo>
                <a:lnTo>
                  <a:pt x="35719" y="178594"/>
                </a:lnTo>
                <a:lnTo>
                  <a:pt x="44649" y="178594"/>
                </a:lnTo>
                <a:lnTo>
                  <a:pt x="62508" y="178594"/>
                </a:lnTo>
                <a:lnTo>
                  <a:pt x="71438" y="178594"/>
                </a:lnTo>
                <a:lnTo>
                  <a:pt x="80367" y="178594"/>
                </a:lnTo>
                <a:lnTo>
                  <a:pt x="98227" y="169664"/>
                </a:lnTo>
                <a:lnTo>
                  <a:pt x="107156" y="151805"/>
                </a:lnTo>
                <a:lnTo>
                  <a:pt x="116086" y="142875"/>
                </a:lnTo>
                <a:lnTo>
                  <a:pt x="125016" y="125016"/>
                </a:lnTo>
                <a:lnTo>
                  <a:pt x="133946" y="98227"/>
                </a:lnTo>
                <a:lnTo>
                  <a:pt x="142875" y="80367"/>
                </a:lnTo>
                <a:lnTo>
                  <a:pt x="142875" y="53578"/>
                </a:lnTo>
                <a:lnTo>
                  <a:pt x="133946" y="44649"/>
                </a:lnTo>
                <a:lnTo>
                  <a:pt x="125016" y="26789"/>
                </a:lnTo>
                <a:lnTo>
                  <a:pt x="107156" y="17860"/>
                </a:lnTo>
                <a:lnTo>
                  <a:pt x="89297" y="8930"/>
                </a:lnTo>
                <a:lnTo>
                  <a:pt x="80367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17860"/>
                </a:lnTo>
                <a:lnTo>
                  <a:pt x="71438" y="17860"/>
                </a:lnTo>
                <a:lnTo>
                  <a:pt x="89297" y="17860"/>
                </a:lnTo>
                <a:lnTo>
                  <a:pt x="107156" y="17860"/>
                </a:lnTo>
                <a:lnTo>
                  <a:pt x="125016" y="26789"/>
                </a:lnTo>
                <a:lnTo>
                  <a:pt x="142875" y="26789"/>
                </a:lnTo>
                <a:lnTo>
                  <a:pt x="160735" y="26789"/>
                </a:lnTo>
                <a:lnTo>
                  <a:pt x="178594" y="26789"/>
                </a:lnTo>
                <a:lnTo>
                  <a:pt x="196453" y="26789"/>
                </a:lnTo>
                <a:lnTo>
                  <a:pt x="205383" y="26789"/>
                </a:lnTo>
                <a:lnTo>
                  <a:pt x="205383" y="26789"/>
                </a:lnTo>
                <a:lnTo>
                  <a:pt x="214313" y="35719"/>
                </a:lnTo>
                <a:lnTo>
                  <a:pt x="205383" y="44649"/>
                </a:lnTo>
                <a:lnTo>
                  <a:pt x="205383" y="53578"/>
                </a:lnTo>
                <a:lnTo>
                  <a:pt x="196453" y="71438"/>
                </a:lnTo>
                <a:lnTo>
                  <a:pt x="187524" y="89297"/>
                </a:lnTo>
                <a:lnTo>
                  <a:pt x="178594" y="107156"/>
                </a:lnTo>
                <a:lnTo>
                  <a:pt x="169664" y="125016"/>
                </a:lnTo>
                <a:lnTo>
                  <a:pt x="169664" y="142875"/>
                </a:lnTo>
                <a:lnTo>
                  <a:pt x="169664" y="151805"/>
                </a:lnTo>
                <a:lnTo>
                  <a:pt x="178594" y="160735"/>
                </a:lnTo>
                <a:lnTo>
                  <a:pt x="187524" y="169664"/>
                </a:lnTo>
                <a:lnTo>
                  <a:pt x="196453" y="178594"/>
                </a:lnTo>
                <a:lnTo>
                  <a:pt x="205383" y="178594"/>
                </a:lnTo>
                <a:lnTo>
                  <a:pt x="223242" y="178594"/>
                </a:lnTo>
                <a:lnTo>
                  <a:pt x="232172" y="178594"/>
                </a:lnTo>
                <a:lnTo>
                  <a:pt x="250032" y="178594"/>
                </a:lnTo>
                <a:lnTo>
                  <a:pt x="267891" y="160735"/>
                </a:lnTo>
                <a:lnTo>
                  <a:pt x="285750" y="151805"/>
                </a:lnTo>
                <a:lnTo>
                  <a:pt x="294680" y="133946"/>
                </a:lnTo>
                <a:lnTo>
                  <a:pt x="312539" y="116086"/>
                </a:lnTo>
                <a:lnTo>
                  <a:pt x="312539" y="98227"/>
                </a:lnTo>
                <a:lnTo>
                  <a:pt x="321469" y="71438"/>
                </a:lnTo>
                <a:lnTo>
                  <a:pt x="321469" y="53578"/>
                </a:lnTo>
                <a:lnTo>
                  <a:pt x="312539" y="35719"/>
                </a:lnTo>
                <a:lnTo>
                  <a:pt x="303610" y="17860"/>
                </a:lnTo>
                <a:lnTo>
                  <a:pt x="285750" y="8930"/>
                </a:lnTo>
                <a:lnTo>
                  <a:pt x="267891" y="0"/>
                </a:lnTo>
                <a:lnTo>
                  <a:pt x="241102" y="0"/>
                </a:lnTo>
                <a:lnTo>
                  <a:pt x="223242" y="0"/>
                </a:lnTo>
                <a:lnTo>
                  <a:pt x="205383" y="0"/>
                </a:lnTo>
                <a:lnTo>
                  <a:pt x="196453" y="0"/>
                </a:lnTo>
                <a:lnTo>
                  <a:pt x="178594" y="8930"/>
                </a:lnTo>
                <a:lnTo>
                  <a:pt x="169664" y="8930"/>
                </a:lnTo>
                <a:lnTo>
                  <a:pt x="169664" y="17860"/>
                </a:lnTo>
                <a:lnTo>
                  <a:pt x="169664" y="17860"/>
                </a:lnTo>
                <a:lnTo>
                  <a:pt x="169664" y="26789"/>
                </a:lnTo>
                <a:lnTo>
                  <a:pt x="169664" y="26789"/>
                </a:lnTo>
                <a:lnTo>
                  <a:pt x="169664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1482328" y="2928937"/>
            <a:ext cx="35720" cy="285751"/>
          </a:xfrm>
          <a:custGeom>
            <a:avLst/>
            <a:gdLst/>
            <a:ahLst/>
            <a:cxnLst/>
            <a:rect l="0" t="0" r="0" b="0"/>
            <a:pathLst>
              <a:path w="35720" h="285751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107157"/>
                </a:lnTo>
                <a:lnTo>
                  <a:pt x="8930" y="142875"/>
                </a:lnTo>
                <a:lnTo>
                  <a:pt x="8930" y="169664"/>
                </a:lnTo>
                <a:lnTo>
                  <a:pt x="17859" y="187524"/>
                </a:lnTo>
                <a:lnTo>
                  <a:pt x="17859" y="214313"/>
                </a:lnTo>
                <a:lnTo>
                  <a:pt x="26789" y="232172"/>
                </a:lnTo>
                <a:lnTo>
                  <a:pt x="26789" y="250032"/>
                </a:lnTo>
                <a:lnTo>
                  <a:pt x="26789" y="258961"/>
                </a:lnTo>
                <a:lnTo>
                  <a:pt x="26789" y="276821"/>
                </a:lnTo>
                <a:lnTo>
                  <a:pt x="26789" y="285750"/>
                </a:lnTo>
                <a:lnTo>
                  <a:pt x="26789" y="285750"/>
                </a:lnTo>
                <a:lnTo>
                  <a:pt x="35719" y="285750"/>
                </a:lnTo>
                <a:lnTo>
                  <a:pt x="35719" y="285750"/>
                </a:lnTo>
                <a:lnTo>
                  <a:pt x="35719" y="285750"/>
                </a:lnTo>
                <a:lnTo>
                  <a:pt x="35719" y="285750"/>
                </a:lnTo>
                <a:lnTo>
                  <a:pt x="35719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1464469" y="2848570"/>
            <a:ext cx="151805" cy="169665"/>
          </a:xfrm>
          <a:custGeom>
            <a:avLst/>
            <a:gdLst/>
            <a:ahLst/>
            <a:cxnLst/>
            <a:rect l="0" t="0" r="0" b="0"/>
            <a:pathLst>
              <a:path w="151805" h="169665">
                <a:moveTo>
                  <a:pt x="8929" y="80367"/>
                </a:moveTo>
                <a:lnTo>
                  <a:pt x="8929" y="71438"/>
                </a:lnTo>
                <a:lnTo>
                  <a:pt x="8929" y="71438"/>
                </a:lnTo>
                <a:lnTo>
                  <a:pt x="8929" y="71438"/>
                </a:lnTo>
                <a:lnTo>
                  <a:pt x="0" y="62508"/>
                </a:lnTo>
                <a:lnTo>
                  <a:pt x="8929" y="53578"/>
                </a:lnTo>
                <a:lnTo>
                  <a:pt x="8929" y="44649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8" y="17859"/>
                </a:lnTo>
                <a:lnTo>
                  <a:pt x="53578" y="8930"/>
                </a:lnTo>
                <a:lnTo>
                  <a:pt x="71437" y="0"/>
                </a:lnTo>
                <a:lnTo>
                  <a:pt x="89297" y="0"/>
                </a:lnTo>
                <a:lnTo>
                  <a:pt x="98226" y="0"/>
                </a:lnTo>
                <a:lnTo>
                  <a:pt x="116086" y="0"/>
                </a:lnTo>
                <a:lnTo>
                  <a:pt x="125015" y="8930"/>
                </a:lnTo>
                <a:lnTo>
                  <a:pt x="133945" y="17859"/>
                </a:lnTo>
                <a:lnTo>
                  <a:pt x="142875" y="26789"/>
                </a:lnTo>
                <a:lnTo>
                  <a:pt x="151804" y="35719"/>
                </a:lnTo>
                <a:lnTo>
                  <a:pt x="151804" y="53578"/>
                </a:lnTo>
                <a:lnTo>
                  <a:pt x="151804" y="71438"/>
                </a:lnTo>
                <a:lnTo>
                  <a:pt x="151804" y="80367"/>
                </a:lnTo>
                <a:lnTo>
                  <a:pt x="151804" y="98227"/>
                </a:lnTo>
                <a:lnTo>
                  <a:pt x="142875" y="107156"/>
                </a:lnTo>
                <a:lnTo>
                  <a:pt x="125015" y="116086"/>
                </a:lnTo>
                <a:lnTo>
                  <a:pt x="116086" y="125016"/>
                </a:lnTo>
                <a:lnTo>
                  <a:pt x="98226" y="133945"/>
                </a:lnTo>
                <a:lnTo>
                  <a:pt x="80367" y="142875"/>
                </a:lnTo>
                <a:lnTo>
                  <a:pt x="71437" y="151805"/>
                </a:lnTo>
                <a:lnTo>
                  <a:pt x="62507" y="151805"/>
                </a:lnTo>
                <a:lnTo>
                  <a:pt x="44648" y="160734"/>
                </a:lnTo>
                <a:lnTo>
                  <a:pt x="44648" y="160734"/>
                </a:lnTo>
                <a:lnTo>
                  <a:pt x="35718" y="169664"/>
                </a:lnTo>
                <a:lnTo>
                  <a:pt x="35718" y="169664"/>
                </a:lnTo>
                <a:lnTo>
                  <a:pt x="35718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651992" y="2803922"/>
            <a:ext cx="8931" cy="223243"/>
          </a:xfrm>
          <a:custGeom>
            <a:avLst/>
            <a:gdLst/>
            <a:ahLst/>
            <a:cxnLst/>
            <a:rect l="0" t="0" r="0" b="0"/>
            <a:pathLst>
              <a:path w="8931" h="22324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3"/>
                </a:lnTo>
                <a:lnTo>
                  <a:pt x="8930" y="196453"/>
                </a:lnTo>
                <a:lnTo>
                  <a:pt x="8930" y="205382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1714500" y="2866429"/>
            <a:ext cx="366118" cy="196455"/>
          </a:xfrm>
          <a:custGeom>
            <a:avLst/>
            <a:gdLst/>
            <a:ahLst/>
            <a:cxnLst/>
            <a:rect l="0" t="0" r="0" b="0"/>
            <a:pathLst>
              <a:path w="366118" h="196455">
                <a:moveTo>
                  <a:pt x="89297" y="0"/>
                </a:move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62508" y="8930"/>
                </a:lnTo>
                <a:lnTo>
                  <a:pt x="53578" y="17860"/>
                </a:lnTo>
                <a:lnTo>
                  <a:pt x="35719" y="26790"/>
                </a:lnTo>
                <a:lnTo>
                  <a:pt x="26789" y="35719"/>
                </a:lnTo>
                <a:lnTo>
                  <a:pt x="17859" y="53579"/>
                </a:lnTo>
                <a:lnTo>
                  <a:pt x="8929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8929" y="125016"/>
                </a:lnTo>
                <a:lnTo>
                  <a:pt x="17859" y="133946"/>
                </a:lnTo>
                <a:lnTo>
                  <a:pt x="26789" y="133946"/>
                </a:lnTo>
                <a:lnTo>
                  <a:pt x="35719" y="142875"/>
                </a:lnTo>
                <a:lnTo>
                  <a:pt x="44648" y="142875"/>
                </a:lnTo>
                <a:lnTo>
                  <a:pt x="53578" y="133946"/>
                </a:lnTo>
                <a:lnTo>
                  <a:pt x="71437" y="133946"/>
                </a:lnTo>
                <a:lnTo>
                  <a:pt x="80367" y="125016"/>
                </a:lnTo>
                <a:lnTo>
                  <a:pt x="89297" y="107157"/>
                </a:lnTo>
                <a:lnTo>
                  <a:pt x="98226" y="98227"/>
                </a:lnTo>
                <a:lnTo>
                  <a:pt x="107156" y="80368"/>
                </a:lnTo>
                <a:lnTo>
                  <a:pt x="116086" y="53579"/>
                </a:lnTo>
                <a:lnTo>
                  <a:pt x="116086" y="44649"/>
                </a:lnTo>
                <a:lnTo>
                  <a:pt x="116086" y="2679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16086" y="8930"/>
                </a:lnTo>
                <a:lnTo>
                  <a:pt x="116086" y="17860"/>
                </a:lnTo>
                <a:lnTo>
                  <a:pt x="107156" y="26790"/>
                </a:lnTo>
                <a:lnTo>
                  <a:pt x="107156" y="35719"/>
                </a:lnTo>
                <a:lnTo>
                  <a:pt x="107156" y="44649"/>
                </a:lnTo>
                <a:lnTo>
                  <a:pt x="98226" y="62508"/>
                </a:lnTo>
                <a:lnTo>
                  <a:pt x="98226" y="80368"/>
                </a:lnTo>
                <a:lnTo>
                  <a:pt x="107156" y="98227"/>
                </a:lnTo>
                <a:lnTo>
                  <a:pt x="107156" y="107157"/>
                </a:lnTo>
                <a:lnTo>
                  <a:pt x="107156" y="116086"/>
                </a:lnTo>
                <a:lnTo>
                  <a:pt x="116086" y="125016"/>
                </a:lnTo>
                <a:lnTo>
                  <a:pt x="116086" y="133946"/>
                </a:lnTo>
                <a:lnTo>
                  <a:pt x="125015" y="133946"/>
                </a:lnTo>
                <a:lnTo>
                  <a:pt x="133945" y="133946"/>
                </a:lnTo>
                <a:lnTo>
                  <a:pt x="133945" y="133946"/>
                </a:lnTo>
                <a:lnTo>
                  <a:pt x="142875" y="133946"/>
                </a:lnTo>
                <a:lnTo>
                  <a:pt x="151804" y="125016"/>
                </a:lnTo>
                <a:lnTo>
                  <a:pt x="160734" y="116086"/>
                </a:lnTo>
                <a:lnTo>
                  <a:pt x="160734" y="98227"/>
                </a:lnTo>
                <a:lnTo>
                  <a:pt x="169664" y="80368"/>
                </a:lnTo>
                <a:lnTo>
                  <a:pt x="178594" y="62508"/>
                </a:lnTo>
                <a:lnTo>
                  <a:pt x="178594" y="44649"/>
                </a:lnTo>
                <a:lnTo>
                  <a:pt x="187523" y="26790"/>
                </a:lnTo>
                <a:lnTo>
                  <a:pt x="187523" y="17860"/>
                </a:lnTo>
                <a:lnTo>
                  <a:pt x="196453" y="8930"/>
                </a:lnTo>
                <a:lnTo>
                  <a:pt x="196453" y="8930"/>
                </a:lnTo>
                <a:lnTo>
                  <a:pt x="196453" y="8930"/>
                </a:lnTo>
                <a:lnTo>
                  <a:pt x="205383" y="17860"/>
                </a:lnTo>
                <a:lnTo>
                  <a:pt x="205383" y="26790"/>
                </a:lnTo>
                <a:lnTo>
                  <a:pt x="205383" y="44649"/>
                </a:lnTo>
                <a:lnTo>
                  <a:pt x="214312" y="62508"/>
                </a:lnTo>
                <a:lnTo>
                  <a:pt x="214312" y="80368"/>
                </a:lnTo>
                <a:lnTo>
                  <a:pt x="214312" y="107157"/>
                </a:lnTo>
                <a:lnTo>
                  <a:pt x="214312" y="125016"/>
                </a:lnTo>
                <a:lnTo>
                  <a:pt x="214312" y="142875"/>
                </a:lnTo>
                <a:lnTo>
                  <a:pt x="214312" y="151805"/>
                </a:lnTo>
                <a:lnTo>
                  <a:pt x="214312" y="160735"/>
                </a:lnTo>
                <a:lnTo>
                  <a:pt x="214312" y="169665"/>
                </a:lnTo>
                <a:lnTo>
                  <a:pt x="223242" y="169665"/>
                </a:lnTo>
                <a:lnTo>
                  <a:pt x="223242" y="178594"/>
                </a:lnTo>
                <a:lnTo>
                  <a:pt x="223242" y="178594"/>
                </a:lnTo>
                <a:lnTo>
                  <a:pt x="223242" y="169665"/>
                </a:lnTo>
                <a:lnTo>
                  <a:pt x="223242" y="160735"/>
                </a:lnTo>
                <a:lnTo>
                  <a:pt x="232172" y="151805"/>
                </a:lnTo>
                <a:lnTo>
                  <a:pt x="232172" y="133946"/>
                </a:lnTo>
                <a:lnTo>
                  <a:pt x="241101" y="116086"/>
                </a:lnTo>
                <a:lnTo>
                  <a:pt x="241101" y="98227"/>
                </a:lnTo>
                <a:lnTo>
                  <a:pt x="250031" y="80368"/>
                </a:lnTo>
                <a:lnTo>
                  <a:pt x="250031" y="53579"/>
                </a:lnTo>
                <a:lnTo>
                  <a:pt x="267890" y="35719"/>
                </a:lnTo>
                <a:lnTo>
                  <a:pt x="276820" y="26790"/>
                </a:lnTo>
                <a:lnTo>
                  <a:pt x="285750" y="17860"/>
                </a:lnTo>
                <a:lnTo>
                  <a:pt x="294679" y="8930"/>
                </a:lnTo>
                <a:lnTo>
                  <a:pt x="303609" y="17860"/>
                </a:lnTo>
                <a:lnTo>
                  <a:pt x="312539" y="26790"/>
                </a:lnTo>
                <a:lnTo>
                  <a:pt x="312539" y="44649"/>
                </a:lnTo>
                <a:lnTo>
                  <a:pt x="321469" y="62508"/>
                </a:lnTo>
                <a:lnTo>
                  <a:pt x="321469" y="80368"/>
                </a:lnTo>
                <a:lnTo>
                  <a:pt x="330398" y="107157"/>
                </a:lnTo>
                <a:lnTo>
                  <a:pt x="330398" y="125016"/>
                </a:lnTo>
                <a:lnTo>
                  <a:pt x="339328" y="142875"/>
                </a:lnTo>
                <a:lnTo>
                  <a:pt x="339328" y="160735"/>
                </a:lnTo>
                <a:lnTo>
                  <a:pt x="348258" y="169665"/>
                </a:lnTo>
                <a:lnTo>
                  <a:pt x="357187" y="178594"/>
                </a:lnTo>
                <a:lnTo>
                  <a:pt x="357187" y="187524"/>
                </a:lnTo>
                <a:lnTo>
                  <a:pt x="366117" y="196454"/>
                </a:lnTo>
                <a:lnTo>
                  <a:pt x="366117" y="196454"/>
                </a:lnTo>
                <a:lnTo>
                  <a:pt x="366117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2134195" y="2786063"/>
            <a:ext cx="26790" cy="303610"/>
          </a:xfrm>
          <a:custGeom>
            <a:avLst/>
            <a:gdLst/>
            <a:ahLst/>
            <a:cxnLst/>
            <a:rect l="0" t="0" r="0" b="0"/>
            <a:pathLst>
              <a:path w="26790" h="30361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8"/>
                </a:ln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8930" y="53577"/>
                </a:lnTo>
                <a:lnTo>
                  <a:pt x="8930" y="62507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0366"/>
                </a:lnTo>
                <a:lnTo>
                  <a:pt x="8930" y="80366"/>
                </a:lnTo>
                <a:lnTo>
                  <a:pt x="8930" y="80366"/>
                </a:lnTo>
                <a:lnTo>
                  <a:pt x="17859" y="89296"/>
                </a:lnTo>
                <a:lnTo>
                  <a:pt x="17859" y="89296"/>
                </a:lnTo>
                <a:lnTo>
                  <a:pt x="17859" y="9822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25015"/>
                </a:lnTo>
                <a:lnTo>
                  <a:pt x="17859" y="133945"/>
                </a:lnTo>
                <a:lnTo>
                  <a:pt x="17859" y="151804"/>
                </a:lnTo>
                <a:lnTo>
                  <a:pt x="17859" y="169663"/>
                </a:lnTo>
                <a:lnTo>
                  <a:pt x="17859" y="196452"/>
                </a:lnTo>
                <a:lnTo>
                  <a:pt x="17859" y="214312"/>
                </a:lnTo>
                <a:lnTo>
                  <a:pt x="17859" y="232171"/>
                </a:lnTo>
                <a:lnTo>
                  <a:pt x="17859" y="250031"/>
                </a:lnTo>
                <a:lnTo>
                  <a:pt x="17859" y="267890"/>
                </a:lnTo>
                <a:lnTo>
                  <a:pt x="17859" y="276820"/>
                </a:lnTo>
                <a:lnTo>
                  <a:pt x="26789" y="285749"/>
                </a:lnTo>
                <a:lnTo>
                  <a:pt x="26789" y="294679"/>
                </a:lnTo>
                <a:lnTo>
                  <a:pt x="26789" y="294679"/>
                </a:lnTo>
                <a:lnTo>
                  <a:pt x="26789" y="303609"/>
                </a:lnTo>
                <a:lnTo>
                  <a:pt x="26789" y="303609"/>
                </a:lnTo>
                <a:lnTo>
                  <a:pt x="26789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143125" y="2875359"/>
            <a:ext cx="178595" cy="223243"/>
          </a:xfrm>
          <a:custGeom>
            <a:avLst/>
            <a:gdLst/>
            <a:ahLst/>
            <a:cxnLst/>
            <a:rect l="0" t="0" r="0" b="0"/>
            <a:pathLst>
              <a:path w="178595" h="223243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98226" y="17860"/>
                </a:lnTo>
                <a:lnTo>
                  <a:pt x="89297" y="17860"/>
                </a:lnTo>
                <a:lnTo>
                  <a:pt x="71437" y="26789"/>
                </a:lnTo>
                <a:lnTo>
                  <a:pt x="62508" y="35719"/>
                </a:lnTo>
                <a:lnTo>
                  <a:pt x="44648" y="44649"/>
                </a:lnTo>
                <a:lnTo>
                  <a:pt x="35719" y="53578"/>
                </a:lnTo>
                <a:lnTo>
                  <a:pt x="26789" y="53578"/>
                </a:lnTo>
                <a:lnTo>
                  <a:pt x="17859" y="62508"/>
                </a:lnTo>
                <a:lnTo>
                  <a:pt x="8929" y="71438"/>
                </a:lnTo>
                <a:lnTo>
                  <a:pt x="8929" y="80367"/>
                </a:lnTo>
                <a:lnTo>
                  <a:pt x="0" y="80367"/>
                </a:lnTo>
                <a:lnTo>
                  <a:pt x="8929" y="89297"/>
                </a:lnTo>
                <a:lnTo>
                  <a:pt x="8929" y="98227"/>
                </a:lnTo>
                <a:lnTo>
                  <a:pt x="17859" y="98227"/>
                </a:lnTo>
                <a:lnTo>
                  <a:pt x="35719" y="107156"/>
                </a:lnTo>
                <a:lnTo>
                  <a:pt x="44648" y="116086"/>
                </a:lnTo>
                <a:lnTo>
                  <a:pt x="71437" y="125016"/>
                </a:lnTo>
                <a:lnTo>
                  <a:pt x="89297" y="133945"/>
                </a:lnTo>
                <a:lnTo>
                  <a:pt x="107156" y="151805"/>
                </a:lnTo>
                <a:lnTo>
                  <a:pt x="125015" y="160735"/>
                </a:lnTo>
                <a:lnTo>
                  <a:pt x="133945" y="178594"/>
                </a:lnTo>
                <a:lnTo>
                  <a:pt x="142875" y="187524"/>
                </a:lnTo>
                <a:lnTo>
                  <a:pt x="151804" y="196453"/>
                </a:lnTo>
                <a:lnTo>
                  <a:pt x="160734" y="205383"/>
                </a:lnTo>
                <a:lnTo>
                  <a:pt x="169664" y="214313"/>
                </a:lnTo>
                <a:lnTo>
                  <a:pt x="169664" y="223242"/>
                </a:lnTo>
                <a:lnTo>
                  <a:pt x="178594" y="223242"/>
                </a:lnTo>
                <a:lnTo>
                  <a:pt x="178594" y="223242"/>
                </a:lnTo>
                <a:lnTo>
                  <a:pt x="178594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2357437" y="2839640"/>
            <a:ext cx="35720" cy="241103"/>
          </a:xfrm>
          <a:custGeom>
            <a:avLst/>
            <a:gdLst/>
            <a:ahLst/>
            <a:cxnLst/>
            <a:rect l="0" t="0" r="0" b="0"/>
            <a:pathLst>
              <a:path w="35720" h="241103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8"/>
                </a:lnTo>
                <a:lnTo>
                  <a:pt x="8930" y="107157"/>
                </a:lnTo>
                <a:lnTo>
                  <a:pt x="8930" y="133946"/>
                </a:lnTo>
                <a:lnTo>
                  <a:pt x="17860" y="151805"/>
                </a:lnTo>
                <a:lnTo>
                  <a:pt x="17860" y="178594"/>
                </a:lnTo>
                <a:lnTo>
                  <a:pt x="26789" y="187524"/>
                </a:lnTo>
                <a:lnTo>
                  <a:pt x="26789" y="205383"/>
                </a:lnTo>
                <a:lnTo>
                  <a:pt x="35719" y="214313"/>
                </a:lnTo>
                <a:lnTo>
                  <a:pt x="35719" y="232172"/>
                </a:lnTo>
                <a:lnTo>
                  <a:pt x="35719" y="241102"/>
                </a:lnTo>
                <a:lnTo>
                  <a:pt x="35719" y="241102"/>
                </a:lnTo>
                <a:lnTo>
                  <a:pt x="35719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2312789" y="2866429"/>
            <a:ext cx="544712" cy="267892"/>
          </a:xfrm>
          <a:custGeom>
            <a:avLst/>
            <a:gdLst/>
            <a:ahLst/>
            <a:cxnLst/>
            <a:rect l="0" t="0" r="0" b="0"/>
            <a:pathLst>
              <a:path w="544712" h="267892">
                <a:moveTo>
                  <a:pt x="0" y="53579"/>
                </a:moveTo>
                <a:lnTo>
                  <a:pt x="0" y="53579"/>
                </a:lnTo>
                <a:lnTo>
                  <a:pt x="8930" y="53579"/>
                </a:lnTo>
                <a:lnTo>
                  <a:pt x="8930" y="53579"/>
                </a:lnTo>
                <a:lnTo>
                  <a:pt x="17859" y="53579"/>
                </a:lnTo>
                <a:lnTo>
                  <a:pt x="35719" y="53579"/>
                </a:lnTo>
                <a:lnTo>
                  <a:pt x="53578" y="53579"/>
                </a:lnTo>
                <a:lnTo>
                  <a:pt x="71437" y="53579"/>
                </a:lnTo>
                <a:lnTo>
                  <a:pt x="89297" y="44649"/>
                </a:lnTo>
                <a:lnTo>
                  <a:pt x="116086" y="44649"/>
                </a:lnTo>
                <a:lnTo>
                  <a:pt x="133945" y="44649"/>
                </a:lnTo>
                <a:lnTo>
                  <a:pt x="151805" y="44649"/>
                </a:lnTo>
                <a:lnTo>
                  <a:pt x="169664" y="35719"/>
                </a:lnTo>
                <a:lnTo>
                  <a:pt x="178594" y="35719"/>
                </a:lnTo>
                <a:lnTo>
                  <a:pt x="187524" y="44649"/>
                </a:lnTo>
                <a:lnTo>
                  <a:pt x="187524" y="44649"/>
                </a:lnTo>
                <a:lnTo>
                  <a:pt x="187524" y="53579"/>
                </a:lnTo>
                <a:lnTo>
                  <a:pt x="187524" y="53579"/>
                </a:lnTo>
                <a:lnTo>
                  <a:pt x="178594" y="71438"/>
                </a:lnTo>
                <a:lnTo>
                  <a:pt x="169664" y="80368"/>
                </a:lnTo>
                <a:lnTo>
                  <a:pt x="160734" y="98227"/>
                </a:lnTo>
                <a:lnTo>
                  <a:pt x="151805" y="116086"/>
                </a:lnTo>
                <a:lnTo>
                  <a:pt x="142875" y="133946"/>
                </a:lnTo>
                <a:lnTo>
                  <a:pt x="142875" y="142875"/>
                </a:lnTo>
                <a:lnTo>
                  <a:pt x="142875" y="151805"/>
                </a:lnTo>
                <a:lnTo>
                  <a:pt x="142875" y="169665"/>
                </a:lnTo>
                <a:lnTo>
                  <a:pt x="142875" y="178594"/>
                </a:lnTo>
                <a:lnTo>
                  <a:pt x="151805" y="187524"/>
                </a:lnTo>
                <a:lnTo>
                  <a:pt x="160734" y="196454"/>
                </a:lnTo>
                <a:lnTo>
                  <a:pt x="178594" y="196454"/>
                </a:lnTo>
                <a:lnTo>
                  <a:pt x="196453" y="205383"/>
                </a:lnTo>
                <a:lnTo>
                  <a:pt x="205383" y="196454"/>
                </a:lnTo>
                <a:lnTo>
                  <a:pt x="223242" y="196454"/>
                </a:lnTo>
                <a:lnTo>
                  <a:pt x="232172" y="187524"/>
                </a:lnTo>
                <a:lnTo>
                  <a:pt x="250031" y="178594"/>
                </a:lnTo>
                <a:lnTo>
                  <a:pt x="258961" y="160735"/>
                </a:lnTo>
                <a:lnTo>
                  <a:pt x="258961" y="142875"/>
                </a:lnTo>
                <a:lnTo>
                  <a:pt x="267891" y="125016"/>
                </a:lnTo>
                <a:lnTo>
                  <a:pt x="267891" y="107157"/>
                </a:lnTo>
                <a:lnTo>
                  <a:pt x="258961" y="89297"/>
                </a:lnTo>
                <a:lnTo>
                  <a:pt x="258961" y="71438"/>
                </a:lnTo>
                <a:lnTo>
                  <a:pt x="250031" y="53579"/>
                </a:lnTo>
                <a:lnTo>
                  <a:pt x="232172" y="44649"/>
                </a:lnTo>
                <a:lnTo>
                  <a:pt x="223242" y="35719"/>
                </a:lnTo>
                <a:lnTo>
                  <a:pt x="205383" y="26790"/>
                </a:lnTo>
                <a:lnTo>
                  <a:pt x="196453" y="17860"/>
                </a:lnTo>
                <a:lnTo>
                  <a:pt x="187524" y="17860"/>
                </a:lnTo>
                <a:lnTo>
                  <a:pt x="187524" y="17860"/>
                </a:lnTo>
                <a:lnTo>
                  <a:pt x="178594" y="17860"/>
                </a:lnTo>
                <a:lnTo>
                  <a:pt x="178594" y="17860"/>
                </a:lnTo>
                <a:lnTo>
                  <a:pt x="187524" y="17860"/>
                </a:lnTo>
                <a:lnTo>
                  <a:pt x="187524" y="26790"/>
                </a:lnTo>
                <a:lnTo>
                  <a:pt x="196453" y="26790"/>
                </a:lnTo>
                <a:lnTo>
                  <a:pt x="214313" y="35719"/>
                </a:lnTo>
                <a:lnTo>
                  <a:pt x="232172" y="35719"/>
                </a:lnTo>
                <a:lnTo>
                  <a:pt x="250031" y="44649"/>
                </a:lnTo>
                <a:lnTo>
                  <a:pt x="267891" y="44649"/>
                </a:lnTo>
                <a:lnTo>
                  <a:pt x="285750" y="53579"/>
                </a:lnTo>
                <a:lnTo>
                  <a:pt x="303609" y="53579"/>
                </a:lnTo>
                <a:lnTo>
                  <a:pt x="312539" y="62508"/>
                </a:lnTo>
                <a:lnTo>
                  <a:pt x="321469" y="71438"/>
                </a:lnTo>
                <a:lnTo>
                  <a:pt x="330399" y="89297"/>
                </a:lnTo>
                <a:lnTo>
                  <a:pt x="339328" y="98227"/>
                </a:lnTo>
                <a:lnTo>
                  <a:pt x="339328" y="116086"/>
                </a:lnTo>
                <a:lnTo>
                  <a:pt x="339328" y="125016"/>
                </a:lnTo>
                <a:lnTo>
                  <a:pt x="330399" y="142875"/>
                </a:lnTo>
                <a:lnTo>
                  <a:pt x="330399" y="151805"/>
                </a:lnTo>
                <a:lnTo>
                  <a:pt x="330399" y="160735"/>
                </a:lnTo>
                <a:lnTo>
                  <a:pt x="330399" y="169665"/>
                </a:lnTo>
                <a:lnTo>
                  <a:pt x="321469" y="178594"/>
                </a:lnTo>
                <a:lnTo>
                  <a:pt x="321469" y="178594"/>
                </a:lnTo>
                <a:lnTo>
                  <a:pt x="321469" y="178594"/>
                </a:lnTo>
                <a:lnTo>
                  <a:pt x="321469" y="178594"/>
                </a:lnTo>
                <a:lnTo>
                  <a:pt x="321469" y="178594"/>
                </a:lnTo>
                <a:lnTo>
                  <a:pt x="321469" y="178594"/>
                </a:lnTo>
                <a:lnTo>
                  <a:pt x="321469" y="169665"/>
                </a:lnTo>
                <a:lnTo>
                  <a:pt x="321469" y="151805"/>
                </a:lnTo>
                <a:lnTo>
                  <a:pt x="330399" y="133946"/>
                </a:lnTo>
                <a:lnTo>
                  <a:pt x="339328" y="116086"/>
                </a:lnTo>
                <a:lnTo>
                  <a:pt x="339328" y="98227"/>
                </a:lnTo>
                <a:lnTo>
                  <a:pt x="348258" y="80368"/>
                </a:lnTo>
                <a:lnTo>
                  <a:pt x="357188" y="53579"/>
                </a:lnTo>
                <a:lnTo>
                  <a:pt x="357188" y="35719"/>
                </a:lnTo>
                <a:lnTo>
                  <a:pt x="366117" y="26790"/>
                </a:lnTo>
                <a:lnTo>
                  <a:pt x="383977" y="8930"/>
                </a:lnTo>
                <a:lnTo>
                  <a:pt x="392906" y="0"/>
                </a:lnTo>
                <a:lnTo>
                  <a:pt x="401836" y="0"/>
                </a:lnTo>
                <a:lnTo>
                  <a:pt x="410766" y="0"/>
                </a:lnTo>
                <a:lnTo>
                  <a:pt x="410766" y="8930"/>
                </a:lnTo>
                <a:lnTo>
                  <a:pt x="419695" y="17860"/>
                </a:lnTo>
                <a:lnTo>
                  <a:pt x="428625" y="35719"/>
                </a:lnTo>
                <a:lnTo>
                  <a:pt x="437555" y="53579"/>
                </a:lnTo>
                <a:lnTo>
                  <a:pt x="446484" y="71438"/>
                </a:lnTo>
                <a:lnTo>
                  <a:pt x="455414" y="98227"/>
                </a:lnTo>
                <a:lnTo>
                  <a:pt x="464344" y="116086"/>
                </a:lnTo>
                <a:lnTo>
                  <a:pt x="473274" y="133946"/>
                </a:lnTo>
                <a:lnTo>
                  <a:pt x="473274" y="160735"/>
                </a:lnTo>
                <a:lnTo>
                  <a:pt x="482203" y="178594"/>
                </a:lnTo>
                <a:lnTo>
                  <a:pt x="491133" y="196454"/>
                </a:lnTo>
                <a:lnTo>
                  <a:pt x="500062" y="214313"/>
                </a:lnTo>
                <a:lnTo>
                  <a:pt x="508992" y="223243"/>
                </a:lnTo>
                <a:lnTo>
                  <a:pt x="517922" y="241102"/>
                </a:lnTo>
                <a:lnTo>
                  <a:pt x="535781" y="250032"/>
                </a:lnTo>
                <a:lnTo>
                  <a:pt x="544711" y="258961"/>
                </a:lnTo>
                <a:lnTo>
                  <a:pt x="544711" y="267891"/>
                </a:lnTo>
                <a:lnTo>
                  <a:pt x="544711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3384351" y="2544961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393281" y="2527102"/>
            <a:ext cx="160735" cy="17860"/>
          </a:xfrm>
          <a:custGeom>
            <a:avLst/>
            <a:gdLst/>
            <a:ahLst/>
            <a:cxnLst/>
            <a:rect l="0" t="0" r="0" b="0"/>
            <a:pathLst>
              <a:path w="160735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44648" y="17859"/>
                </a:lnTo>
                <a:lnTo>
                  <a:pt x="53578" y="17859"/>
                </a:lnTo>
                <a:lnTo>
                  <a:pt x="62508" y="17859"/>
                </a:lnTo>
                <a:lnTo>
                  <a:pt x="80367" y="17859"/>
                </a:lnTo>
                <a:lnTo>
                  <a:pt x="89297" y="17859"/>
                </a:lnTo>
                <a:lnTo>
                  <a:pt x="107156" y="17859"/>
                </a:lnTo>
                <a:lnTo>
                  <a:pt x="116086" y="17859"/>
                </a:lnTo>
                <a:lnTo>
                  <a:pt x="125015" y="17859"/>
                </a:lnTo>
                <a:lnTo>
                  <a:pt x="142875" y="17859"/>
                </a:lnTo>
                <a:lnTo>
                  <a:pt x="151805" y="17859"/>
                </a:lnTo>
                <a:lnTo>
                  <a:pt x="151805" y="17859"/>
                </a:lnTo>
                <a:lnTo>
                  <a:pt x="160734" y="17859"/>
                </a:lnTo>
                <a:lnTo>
                  <a:pt x="160734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3634382" y="2500313"/>
            <a:ext cx="196455" cy="169665"/>
          </a:xfrm>
          <a:custGeom>
            <a:avLst/>
            <a:gdLst/>
            <a:ahLst/>
            <a:cxnLst/>
            <a:rect l="0" t="0" r="0" b="0"/>
            <a:pathLst>
              <a:path w="196455" h="169665">
                <a:moveTo>
                  <a:pt x="125016" y="80367"/>
                </a:moveTo>
                <a:lnTo>
                  <a:pt x="116086" y="80367"/>
                </a:lnTo>
                <a:lnTo>
                  <a:pt x="116086" y="80367"/>
                </a:lnTo>
                <a:lnTo>
                  <a:pt x="116086" y="71437"/>
                </a:lnTo>
                <a:lnTo>
                  <a:pt x="116086" y="71437"/>
                </a:lnTo>
                <a:lnTo>
                  <a:pt x="116086" y="62507"/>
                </a:lnTo>
                <a:lnTo>
                  <a:pt x="116086" y="62507"/>
                </a:lnTo>
                <a:lnTo>
                  <a:pt x="116086" y="53578"/>
                </a:lnTo>
                <a:lnTo>
                  <a:pt x="116086" y="44648"/>
                </a:lnTo>
                <a:lnTo>
                  <a:pt x="116086" y="35718"/>
                </a:lnTo>
                <a:lnTo>
                  <a:pt x="116086" y="26789"/>
                </a:lnTo>
                <a:lnTo>
                  <a:pt x="107157" y="17859"/>
                </a:lnTo>
                <a:lnTo>
                  <a:pt x="107157" y="8929"/>
                </a:lnTo>
                <a:lnTo>
                  <a:pt x="9822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0"/>
                </a:lnTo>
                <a:lnTo>
                  <a:pt x="53579" y="8929"/>
                </a:lnTo>
                <a:lnTo>
                  <a:pt x="44649" y="17859"/>
                </a:lnTo>
                <a:lnTo>
                  <a:pt x="35719" y="26789"/>
                </a:lnTo>
                <a:lnTo>
                  <a:pt x="1786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80367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116085"/>
                </a:lnTo>
                <a:lnTo>
                  <a:pt x="17860" y="125015"/>
                </a:lnTo>
                <a:lnTo>
                  <a:pt x="26789" y="125015"/>
                </a:lnTo>
                <a:lnTo>
                  <a:pt x="35719" y="133945"/>
                </a:lnTo>
                <a:lnTo>
                  <a:pt x="44649" y="133945"/>
                </a:lnTo>
                <a:lnTo>
                  <a:pt x="53579" y="133945"/>
                </a:lnTo>
                <a:lnTo>
                  <a:pt x="71438" y="133945"/>
                </a:lnTo>
                <a:lnTo>
                  <a:pt x="80368" y="133945"/>
                </a:lnTo>
                <a:lnTo>
                  <a:pt x="89297" y="125015"/>
                </a:lnTo>
                <a:lnTo>
                  <a:pt x="107157" y="116085"/>
                </a:lnTo>
                <a:lnTo>
                  <a:pt x="116086" y="107156"/>
                </a:lnTo>
                <a:lnTo>
                  <a:pt x="125016" y="89296"/>
                </a:lnTo>
                <a:lnTo>
                  <a:pt x="133946" y="80367"/>
                </a:lnTo>
                <a:lnTo>
                  <a:pt x="142875" y="62507"/>
                </a:lnTo>
                <a:lnTo>
                  <a:pt x="151805" y="53578"/>
                </a:lnTo>
                <a:lnTo>
                  <a:pt x="151805" y="44648"/>
                </a:lnTo>
                <a:lnTo>
                  <a:pt x="151805" y="35718"/>
                </a:lnTo>
                <a:lnTo>
                  <a:pt x="151805" y="35718"/>
                </a:lnTo>
                <a:lnTo>
                  <a:pt x="151805" y="35718"/>
                </a:lnTo>
                <a:lnTo>
                  <a:pt x="151805" y="35718"/>
                </a:lnTo>
                <a:lnTo>
                  <a:pt x="151805" y="44648"/>
                </a:lnTo>
                <a:lnTo>
                  <a:pt x="151805" y="53578"/>
                </a:lnTo>
                <a:lnTo>
                  <a:pt x="142875" y="62507"/>
                </a:lnTo>
                <a:lnTo>
                  <a:pt x="142875" y="80367"/>
                </a:lnTo>
                <a:lnTo>
                  <a:pt x="142875" y="89296"/>
                </a:lnTo>
                <a:lnTo>
                  <a:pt x="142875" y="107156"/>
                </a:lnTo>
                <a:lnTo>
                  <a:pt x="142875" y="125015"/>
                </a:lnTo>
                <a:lnTo>
                  <a:pt x="151805" y="133945"/>
                </a:lnTo>
                <a:lnTo>
                  <a:pt x="151805" y="142875"/>
                </a:lnTo>
                <a:lnTo>
                  <a:pt x="160735" y="151804"/>
                </a:lnTo>
                <a:lnTo>
                  <a:pt x="169664" y="160734"/>
                </a:lnTo>
                <a:lnTo>
                  <a:pt x="178594" y="169664"/>
                </a:lnTo>
                <a:lnTo>
                  <a:pt x="187524" y="169664"/>
                </a:lnTo>
                <a:lnTo>
                  <a:pt x="196454" y="169664"/>
                </a:lnTo>
                <a:lnTo>
                  <a:pt x="196454" y="169664"/>
                </a:lnTo>
                <a:lnTo>
                  <a:pt x="196454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3866554" y="2446734"/>
            <a:ext cx="17861" cy="196455"/>
          </a:xfrm>
          <a:custGeom>
            <a:avLst/>
            <a:gdLst/>
            <a:ahLst/>
            <a:cxnLst/>
            <a:rect l="0" t="0" r="0" b="0"/>
            <a:pathLst>
              <a:path w="17861" h="196455">
                <a:moveTo>
                  <a:pt x="17860" y="0"/>
                </a:moveTo>
                <a:lnTo>
                  <a:pt x="17860" y="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51805"/>
                </a:lnTo>
                <a:lnTo>
                  <a:pt x="8930" y="169664"/>
                </a:lnTo>
                <a:lnTo>
                  <a:pt x="17860" y="178594"/>
                </a:lnTo>
                <a:lnTo>
                  <a:pt x="17860" y="187524"/>
                </a:lnTo>
                <a:lnTo>
                  <a:pt x="17860" y="196454"/>
                </a:lnTo>
                <a:lnTo>
                  <a:pt x="17860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3929062" y="2491383"/>
            <a:ext cx="133946" cy="330399"/>
          </a:xfrm>
          <a:custGeom>
            <a:avLst/>
            <a:gdLst/>
            <a:ahLst/>
            <a:cxnLst/>
            <a:rect l="0" t="0" r="0" b="0"/>
            <a:pathLst>
              <a:path w="133946" h="330399">
                <a:moveTo>
                  <a:pt x="107156" y="35719"/>
                </a:moveTo>
                <a:lnTo>
                  <a:pt x="107156" y="35719"/>
                </a:lnTo>
                <a:lnTo>
                  <a:pt x="107156" y="35719"/>
                </a:lnTo>
                <a:lnTo>
                  <a:pt x="107156" y="26789"/>
                </a:lnTo>
                <a:lnTo>
                  <a:pt x="98227" y="17859"/>
                </a:lnTo>
                <a:lnTo>
                  <a:pt x="98227" y="17859"/>
                </a:lnTo>
                <a:lnTo>
                  <a:pt x="89297" y="8930"/>
                </a:lnTo>
                <a:lnTo>
                  <a:pt x="80367" y="8930"/>
                </a:lnTo>
                <a:lnTo>
                  <a:pt x="71438" y="8930"/>
                </a:lnTo>
                <a:lnTo>
                  <a:pt x="62508" y="8930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17859" y="98226"/>
                </a:lnTo>
                <a:lnTo>
                  <a:pt x="26789" y="98226"/>
                </a:lnTo>
                <a:lnTo>
                  <a:pt x="35719" y="107156"/>
                </a:lnTo>
                <a:lnTo>
                  <a:pt x="44649" y="116086"/>
                </a:lnTo>
                <a:lnTo>
                  <a:pt x="62508" y="116086"/>
                </a:lnTo>
                <a:lnTo>
                  <a:pt x="71438" y="116086"/>
                </a:lnTo>
                <a:lnTo>
                  <a:pt x="89297" y="116086"/>
                </a:lnTo>
                <a:lnTo>
                  <a:pt x="98227" y="116086"/>
                </a:lnTo>
                <a:lnTo>
                  <a:pt x="107156" y="107156"/>
                </a:lnTo>
                <a:lnTo>
                  <a:pt x="116086" y="98226"/>
                </a:lnTo>
                <a:lnTo>
                  <a:pt x="125016" y="89297"/>
                </a:lnTo>
                <a:lnTo>
                  <a:pt x="125016" y="89297"/>
                </a:lnTo>
                <a:lnTo>
                  <a:pt x="133945" y="80367"/>
                </a:lnTo>
                <a:lnTo>
                  <a:pt x="133945" y="62508"/>
                </a:lnTo>
                <a:lnTo>
                  <a:pt x="133945" y="53578"/>
                </a:lnTo>
                <a:lnTo>
                  <a:pt x="133945" y="44648"/>
                </a:lnTo>
                <a:lnTo>
                  <a:pt x="125016" y="26789"/>
                </a:lnTo>
                <a:lnTo>
                  <a:pt x="125016" y="17859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80367" y="17859"/>
                </a:lnTo>
                <a:lnTo>
                  <a:pt x="71438" y="26789"/>
                </a:lnTo>
                <a:lnTo>
                  <a:pt x="71438" y="44648"/>
                </a:lnTo>
                <a:lnTo>
                  <a:pt x="71438" y="62508"/>
                </a:lnTo>
                <a:lnTo>
                  <a:pt x="71438" y="80367"/>
                </a:lnTo>
                <a:lnTo>
                  <a:pt x="71438" y="98226"/>
                </a:lnTo>
                <a:lnTo>
                  <a:pt x="80367" y="125015"/>
                </a:lnTo>
                <a:lnTo>
                  <a:pt x="89297" y="142875"/>
                </a:lnTo>
                <a:lnTo>
                  <a:pt x="89297" y="169664"/>
                </a:lnTo>
                <a:lnTo>
                  <a:pt x="98227" y="187523"/>
                </a:lnTo>
                <a:lnTo>
                  <a:pt x="98227" y="214312"/>
                </a:lnTo>
                <a:lnTo>
                  <a:pt x="107156" y="232172"/>
                </a:lnTo>
                <a:lnTo>
                  <a:pt x="107156" y="258961"/>
                </a:lnTo>
                <a:lnTo>
                  <a:pt x="107156" y="276820"/>
                </a:lnTo>
                <a:lnTo>
                  <a:pt x="107156" y="285750"/>
                </a:lnTo>
                <a:lnTo>
                  <a:pt x="107156" y="303609"/>
                </a:lnTo>
                <a:lnTo>
                  <a:pt x="107156" y="312539"/>
                </a:lnTo>
                <a:lnTo>
                  <a:pt x="107156" y="321468"/>
                </a:lnTo>
                <a:lnTo>
                  <a:pt x="98227" y="321468"/>
                </a:lnTo>
                <a:lnTo>
                  <a:pt x="89297" y="330398"/>
                </a:lnTo>
                <a:lnTo>
                  <a:pt x="89297" y="330398"/>
                </a:lnTo>
                <a:lnTo>
                  <a:pt x="80367" y="330398"/>
                </a:lnTo>
                <a:lnTo>
                  <a:pt x="71438" y="321468"/>
                </a:lnTo>
                <a:lnTo>
                  <a:pt x="71438" y="321468"/>
                </a:lnTo>
                <a:lnTo>
                  <a:pt x="62508" y="312539"/>
                </a:lnTo>
                <a:lnTo>
                  <a:pt x="53578" y="303609"/>
                </a:lnTo>
                <a:lnTo>
                  <a:pt x="44649" y="294680"/>
                </a:lnTo>
                <a:lnTo>
                  <a:pt x="44649" y="276820"/>
                </a:lnTo>
                <a:lnTo>
                  <a:pt x="44649" y="267890"/>
                </a:lnTo>
                <a:lnTo>
                  <a:pt x="35719" y="250031"/>
                </a:lnTo>
                <a:lnTo>
                  <a:pt x="44649" y="241101"/>
                </a:lnTo>
                <a:lnTo>
                  <a:pt x="44649" y="223242"/>
                </a:lnTo>
                <a:lnTo>
                  <a:pt x="44649" y="214312"/>
                </a:lnTo>
                <a:lnTo>
                  <a:pt x="53578" y="196453"/>
                </a:lnTo>
                <a:lnTo>
                  <a:pt x="62508" y="187523"/>
                </a:lnTo>
                <a:lnTo>
                  <a:pt x="71438" y="178594"/>
                </a:lnTo>
                <a:lnTo>
                  <a:pt x="80367" y="160734"/>
                </a:lnTo>
                <a:lnTo>
                  <a:pt x="98227" y="151805"/>
                </a:lnTo>
                <a:lnTo>
                  <a:pt x="116086" y="142875"/>
                </a:lnTo>
                <a:lnTo>
                  <a:pt x="125016" y="133945"/>
                </a:lnTo>
                <a:lnTo>
                  <a:pt x="133945" y="133945"/>
                </a:lnTo>
                <a:lnTo>
                  <a:pt x="133945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4125515" y="2473523"/>
            <a:ext cx="312540" cy="187525"/>
          </a:xfrm>
          <a:custGeom>
            <a:avLst/>
            <a:gdLst/>
            <a:ahLst/>
            <a:cxnLst/>
            <a:rect l="0" t="0" r="0" b="0"/>
            <a:pathLst>
              <a:path w="312540" h="187525">
                <a:moveTo>
                  <a:pt x="107156" y="35719"/>
                </a:moveTo>
                <a:lnTo>
                  <a:pt x="107156" y="26790"/>
                </a:lnTo>
                <a:lnTo>
                  <a:pt x="107156" y="26790"/>
                </a:lnTo>
                <a:lnTo>
                  <a:pt x="98227" y="17860"/>
                </a:lnTo>
                <a:lnTo>
                  <a:pt x="98227" y="17860"/>
                </a:lnTo>
                <a:lnTo>
                  <a:pt x="89297" y="17860"/>
                </a:lnTo>
                <a:lnTo>
                  <a:pt x="80367" y="8930"/>
                </a:lnTo>
                <a:lnTo>
                  <a:pt x="71438" y="8930"/>
                </a:lnTo>
                <a:lnTo>
                  <a:pt x="53578" y="17860"/>
                </a:lnTo>
                <a:lnTo>
                  <a:pt x="44649" y="17860"/>
                </a:lnTo>
                <a:lnTo>
                  <a:pt x="35719" y="26790"/>
                </a:lnTo>
                <a:lnTo>
                  <a:pt x="26789" y="35719"/>
                </a:lnTo>
                <a:lnTo>
                  <a:pt x="17860" y="53579"/>
                </a:lnTo>
                <a:lnTo>
                  <a:pt x="8930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17860" y="151805"/>
                </a:lnTo>
                <a:lnTo>
                  <a:pt x="26789" y="160735"/>
                </a:lnTo>
                <a:lnTo>
                  <a:pt x="35719" y="160735"/>
                </a:lnTo>
                <a:lnTo>
                  <a:pt x="44649" y="160735"/>
                </a:lnTo>
                <a:lnTo>
                  <a:pt x="53578" y="160735"/>
                </a:lnTo>
                <a:lnTo>
                  <a:pt x="62508" y="160735"/>
                </a:lnTo>
                <a:lnTo>
                  <a:pt x="71438" y="160735"/>
                </a:lnTo>
                <a:lnTo>
                  <a:pt x="80367" y="151805"/>
                </a:lnTo>
                <a:lnTo>
                  <a:pt x="89297" y="142875"/>
                </a:lnTo>
                <a:lnTo>
                  <a:pt x="98227" y="133946"/>
                </a:lnTo>
                <a:lnTo>
                  <a:pt x="98227" y="125016"/>
                </a:lnTo>
                <a:lnTo>
                  <a:pt x="98227" y="107157"/>
                </a:lnTo>
                <a:lnTo>
                  <a:pt x="107156" y="98227"/>
                </a:lnTo>
                <a:lnTo>
                  <a:pt x="107156" y="80368"/>
                </a:lnTo>
                <a:lnTo>
                  <a:pt x="107156" y="71438"/>
                </a:lnTo>
                <a:lnTo>
                  <a:pt x="107156" y="53579"/>
                </a:lnTo>
                <a:lnTo>
                  <a:pt x="107156" y="44649"/>
                </a:lnTo>
                <a:lnTo>
                  <a:pt x="107156" y="35719"/>
                </a:lnTo>
                <a:lnTo>
                  <a:pt x="98227" y="26790"/>
                </a:lnTo>
                <a:lnTo>
                  <a:pt x="98227" y="17860"/>
                </a:lnTo>
                <a:lnTo>
                  <a:pt x="98227" y="17860"/>
                </a:lnTo>
                <a:lnTo>
                  <a:pt x="98227" y="17860"/>
                </a:lnTo>
                <a:lnTo>
                  <a:pt x="89297" y="17860"/>
                </a:lnTo>
                <a:lnTo>
                  <a:pt x="89297" y="17860"/>
                </a:lnTo>
                <a:lnTo>
                  <a:pt x="89297" y="17860"/>
                </a:lnTo>
                <a:lnTo>
                  <a:pt x="89297" y="26790"/>
                </a:lnTo>
                <a:lnTo>
                  <a:pt x="89297" y="44649"/>
                </a:lnTo>
                <a:lnTo>
                  <a:pt x="80367" y="53579"/>
                </a:lnTo>
                <a:lnTo>
                  <a:pt x="80367" y="71438"/>
                </a:lnTo>
                <a:lnTo>
                  <a:pt x="89297" y="89297"/>
                </a:lnTo>
                <a:lnTo>
                  <a:pt x="89297" y="98227"/>
                </a:lnTo>
                <a:lnTo>
                  <a:pt x="89297" y="116086"/>
                </a:lnTo>
                <a:lnTo>
                  <a:pt x="98227" y="125016"/>
                </a:lnTo>
                <a:lnTo>
                  <a:pt x="107156" y="133946"/>
                </a:lnTo>
                <a:lnTo>
                  <a:pt x="116086" y="151805"/>
                </a:lnTo>
                <a:lnTo>
                  <a:pt x="125016" y="160735"/>
                </a:lnTo>
                <a:lnTo>
                  <a:pt x="142875" y="169665"/>
                </a:lnTo>
                <a:lnTo>
                  <a:pt x="151805" y="169665"/>
                </a:lnTo>
                <a:lnTo>
                  <a:pt x="169664" y="178594"/>
                </a:lnTo>
                <a:lnTo>
                  <a:pt x="178594" y="178594"/>
                </a:lnTo>
                <a:lnTo>
                  <a:pt x="187524" y="178594"/>
                </a:lnTo>
                <a:lnTo>
                  <a:pt x="205383" y="178594"/>
                </a:lnTo>
                <a:lnTo>
                  <a:pt x="214313" y="169665"/>
                </a:lnTo>
                <a:lnTo>
                  <a:pt x="223242" y="160735"/>
                </a:lnTo>
                <a:lnTo>
                  <a:pt x="241102" y="151805"/>
                </a:lnTo>
                <a:lnTo>
                  <a:pt x="250031" y="142875"/>
                </a:lnTo>
                <a:lnTo>
                  <a:pt x="258961" y="133946"/>
                </a:lnTo>
                <a:lnTo>
                  <a:pt x="267891" y="125016"/>
                </a:lnTo>
                <a:lnTo>
                  <a:pt x="276821" y="107157"/>
                </a:lnTo>
                <a:lnTo>
                  <a:pt x="285750" y="98227"/>
                </a:lnTo>
                <a:lnTo>
                  <a:pt x="285750" y="80368"/>
                </a:lnTo>
                <a:lnTo>
                  <a:pt x="294680" y="62508"/>
                </a:lnTo>
                <a:lnTo>
                  <a:pt x="294680" y="53579"/>
                </a:lnTo>
                <a:lnTo>
                  <a:pt x="294680" y="44649"/>
                </a:lnTo>
                <a:lnTo>
                  <a:pt x="294680" y="26790"/>
                </a:lnTo>
                <a:lnTo>
                  <a:pt x="285750" y="17860"/>
                </a:lnTo>
                <a:lnTo>
                  <a:pt x="285750" y="8930"/>
                </a:lnTo>
                <a:lnTo>
                  <a:pt x="276821" y="8930"/>
                </a:lnTo>
                <a:lnTo>
                  <a:pt x="258961" y="0"/>
                </a:lnTo>
                <a:lnTo>
                  <a:pt x="250031" y="0"/>
                </a:lnTo>
                <a:lnTo>
                  <a:pt x="241102" y="8930"/>
                </a:lnTo>
                <a:lnTo>
                  <a:pt x="232172" y="8930"/>
                </a:lnTo>
                <a:lnTo>
                  <a:pt x="214313" y="17860"/>
                </a:lnTo>
                <a:lnTo>
                  <a:pt x="205383" y="26790"/>
                </a:lnTo>
                <a:lnTo>
                  <a:pt x="196453" y="44649"/>
                </a:lnTo>
                <a:lnTo>
                  <a:pt x="187524" y="53579"/>
                </a:lnTo>
                <a:lnTo>
                  <a:pt x="187524" y="71438"/>
                </a:lnTo>
                <a:lnTo>
                  <a:pt x="187524" y="80368"/>
                </a:lnTo>
                <a:lnTo>
                  <a:pt x="187524" y="98227"/>
                </a:lnTo>
                <a:lnTo>
                  <a:pt x="196453" y="107157"/>
                </a:lnTo>
                <a:lnTo>
                  <a:pt x="196453" y="125016"/>
                </a:lnTo>
                <a:lnTo>
                  <a:pt x="214313" y="133946"/>
                </a:lnTo>
                <a:lnTo>
                  <a:pt x="223242" y="151805"/>
                </a:lnTo>
                <a:lnTo>
                  <a:pt x="241102" y="160735"/>
                </a:lnTo>
                <a:lnTo>
                  <a:pt x="250031" y="169665"/>
                </a:lnTo>
                <a:lnTo>
                  <a:pt x="267891" y="178594"/>
                </a:lnTo>
                <a:lnTo>
                  <a:pt x="285750" y="178594"/>
                </a:lnTo>
                <a:lnTo>
                  <a:pt x="294680" y="187524"/>
                </a:lnTo>
                <a:lnTo>
                  <a:pt x="312539" y="187524"/>
                </a:lnTo>
                <a:lnTo>
                  <a:pt x="312539" y="187524"/>
                </a:lnTo>
                <a:lnTo>
                  <a:pt x="312539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4554140" y="2562820"/>
            <a:ext cx="26790" cy="17861"/>
          </a:xfrm>
          <a:custGeom>
            <a:avLst/>
            <a:gdLst/>
            <a:ahLst/>
            <a:cxnLst/>
            <a:rect l="0" t="0" r="0" b="0"/>
            <a:pathLst>
              <a:path w="26790" h="17861">
                <a:moveTo>
                  <a:pt x="893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4661296" y="2437804"/>
            <a:ext cx="8931" cy="196455"/>
          </a:xfrm>
          <a:custGeom>
            <a:avLst/>
            <a:gdLst/>
            <a:ahLst/>
            <a:cxnLst/>
            <a:rect l="0" t="0" r="0" b="0"/>
            <a:pathLst>
              <a:path w="8931" h="196455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90"/>
                </a:lnTo>
                <a:lnTo>
                  <a:pt x="8930" y="35719"/>
                </a:lnTo>
                <a:lnTo>
                  <a:pt x="8930" y="62509"/>
                </a:lnTo>
                <a:lnTo>
                  <a:pt x="0" y="80368"/>
                </a:lnTo>
                <a:lnTo>
                  <a:pt x="0" y="107157"/>
                </a:lnTo>
                <a:lnTo>
                  <a:pt x="0" y="125016"/>
                </a:lnTo>
                <a:lnTo>
                  <a:pt x="0" y="142876"/>
                </a:lnTo>
                <a:lnTo>
                  <a:pt x="0" y="160735"/>
                </a:lnTo>
                <a:lnTo>
                  <a:pt x="8930" y="169665"/>
                </a:lnTo>
                <a:lnTo>
                  <a:pt x="8930" y="187524"/>
                </a:lnTo>
                <a:lnTo>
                  <a:pt x="8930" y="187524"/>
                </a:lnTo>
                <a:lnTo>
                  <a:pt x="8930" y="196454"/>
                </a:lnTo>
                <a:lnTo>
                  <a:pt x="8930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4750593" y="2536031"/>
            <a:ext cx="1" cy="89298"/>
          </a:xfrm>
          <a:custGeom>
            <a:avLst/>
            <a:gdLst/>
            <a:ahLst/>
            <a:cxnLst/>
            <a:rect l="0" t="0" r="0" b="0"/>
            <a:pathLst>
              <a:path w="1" h="89298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4759523" y="242887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839890" y="2464594"/>
            <a:ext cx="8931" cy="169665"/>
          </a:xfrm>
          <a:custGeom>
            <a:avLst/>
            <a:gdLst/>
            <a:ahLst/>
            <a:cxnLst/>
            <a:rect l="0" t="0" r="0" b="0"/>
            <a:pathLst>
              <a:path w="8931" h="169665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4857750" y="2527102"/>
            <a:ext cx="80368" cy="89297"/>
          </a:xfrm>
          <a:custGeom>
            <a:avLst/>
            <a:gdLst/>
            <a:ahLst/>
            <a:cxnLst/>
            <a:rect l="0" t="0" r="0" b="0"/>
            <a:pathLst>
              <a:path w="80368" h="89297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59" y="8929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29" y="35718"/>
                </a:lnTo>
                <a:lnTo>
                  <a:pt x="8929" y="44648"/>
                </a:lnTo>
                <a:lnTo>
                  <a:pt x="17859" y="53578"/>
                </a:lnTo>
                <a:lnTo>
                  <a:pt x="26789" y="62507"/>
                </a:lnTo>
                <a:lnTo>
                  <a:pt x="35719" y="71437"/>
                </a:lnTo>
                <a:lnTo>
                  <a:pt x="44648" y="71437"/>
                </a:lnTo>
                <a:lnTo>
                  <a:pt x="62508" y="80367"/>
                </a:lnTo>
                <a:lnTo>
                  <a:pt x="71438" y="89296"/>
                </a:lnTo>
                <a:lnTo>
                  <a:pt x="80367" y="89296"/>
                </a:lnTo>
                <a:lnTo>
                  <a:pt x="80367" y="89296"/>
                </a:lnTo>
                <a:lnTo>
                  <a:pt x="80367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4973836" y="2437804"/>
            <a:ext cx="133946" cy="187525"/>
          </a:xfrm>
          <a:custGeom>
            <a:avLst/>
            <a:gdLst/>
            <a:ahLst/>
            <a:cxnLst/>
            <a:rect l="0" t="0" r="0" b="0"/>
            <a:pathLst>
              <a:path w="133946" h="187525">
                <a:moveTo>
                  <a:pt x="35719" y="98227"/>
                </a:moveTo>
                <a:lnTo>
                  <a:pt x="35719" y="98227"/>
                </a:lnTo>
                <a:lnTo>
                  <a:pt x="35719" y="98227"/>
                </a:lnTo>
                <a:lnTo>
                  <a:pt x="44648" y="98227"/>
                </a:lnTo>
                <a:lnTo>
                  <a:pt x="53578" y="98227"/>
                </a:lnTo>
                <a:lnTo>
                  <a:pt x="62508" y="98227"/>
                </a:lnTo>
                <a:lnTo>
                  <a:pt x="71437" y="89298"/>
                </a:lnTo>
                <a:lnTo>
                  <a:pt x="80367" y="89298"/>
                </a:lnTo>
                <a:lnTo>
                  <a:pt x="89297" y="80368"/>
                </a:lnTo>
                <a:lnTo>
                  <a:pt x="98227" y="71438"/>
                </a:lnTo>
                <a:lnTo>
                  <a:pt x="107156" y="62509"/>
                </a:lnTo>
                <a:lnTo>
                  <a:pt x="116086" y="53579"/>
                </a:lnTo>
                <a:lnTo>
                  <a:pt x="125016" y="44649"/>
                </a:lnTo>
                <a:lnTo>
                  <a:pt x="125016" y="35719"/>
                </a:lnTo>
                <a:lnTo>
                  <a:pt x="133945" y="26790"/>
                </a:lnTo>
                <a:lnTo>
                  <a:pt x="133945" y="17860"/>
                </a:lnTo>
                <a:lnTo>
                  <a:pt x="133945" y="17860"/>
                </a:lnTo>
                <a:lnTo>
                  <a:pt x="12501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30"/>
                </a:lnTo>
                <a:lnTo>
                  <a:pt x="44648" y="17860"/>
                </a:lnTo>
                <a:lnTo>
                  <a:pt x="35719" y="26790"/>
                </a:lnTo>
                <a:lnTo>
                  <a:pt x="26789" y="35719"/>
                </a:lnTo>
                <a:lnTo>
                  <a:pt x="8930" y="53579"/>
                </a:lnTo>
                <a:lnTo>
                  <a:pt x="0" y="71438"/>
                </a:lnTo>
                <a:lnTo>
                  <a:pt x="0" y="80368"/>
                </a:lnTo>
                <a:lnTo>
                  <a:pt x="0" y="98227"/>
                </a:lnTo>
                <a:lnTo>
                  <a:pt x="8930" y="116087"/>
                </a:lnTo>
                <a:lnTo>
                  <a:pt x="8930" y="133946"/>
                </a:lnTo>
                <a:lnTo>
                  <a:pt x="26789" y="142876"/>
                </a:lnTo>
                <a:lnTo>
                  <a:pt x="35719" y="151805"/>
                </a:lnTo>
                <a:lnTo>
                  <a:pt x="53578" y="160735"/>
                </a:lnTo>
                <a:lnTo>
                  <a:pt x="62508" y="169665"/>
                </a:lnTo>
                <a:lnTo>
                  <a:pt x="80367" y="178594"/>
                </a:lnTo>
                <a:lnTo>
                  <a:pt x="98227" y="187524"/>
                </a:lnTo>
                <a:lnTo>
                  <a:pt x="107156" y="187524"/>
                </a:lnTo>
                <a:lnTo>
                  <a:pt x="116086" y="187524"/>
                </a:lnTo>
                <a:lnTo>
                  <a:pt x="116086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3036094" y="2964656"/>
            <a:ext cx="44649" cy="1"/>
          </a:xfrm>
          <a:custGeom>
            <a:avLst/>
            <a:gdLst/>
            <a:ahLst/>
            <a:cxnLst/>
            <a:rect l="0" t="0" r="0" b="0"/>
            <a:pathLst>
              <a:path w="4464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3170039" y="2875359"/>
            <a:ext cx="133946" cy="160736"/>
          </a:xfrm>
          <a:custGeom>
            <a:avLst/>
            <a:gdLst/>
            <a:ahLst/>
            <a:cxnLst/>
            <a:rect l="0" t="0" r="0" b="0"/>
            <a:pathLst>
              <a:path w="133946" h="160736">
                <a:moveTo>
                  <a:pt x="107156" y="26789"/>
                </a:moveTo>
                <a:lnTo>
                  <a:pt x="107156" y="26789"/>
                </a:lnTo>
                <a:lnTo>
                  <a:pt x="107156" y="26789"/>
                </a:lnTo>
                <a:lnTo>
                  <a:pt x="98226" y="17860"/>
                </a:lnTo>
                <a:lnTo>
                  <a:pt x="98226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30"/>
                </a:lnTo>
                <a:lnTo>
                  <a:pt x="53578" y="17860"/>
                </a:lnTo>
                <a:lnTo>
                  <a:pt x="44648" y="35719"/>
                </a:lnTo>
                <a:lnTo>
                  <a:pt x="26789" y="53578"/>
                </a:lnTo>
                <a:lnTo>
                  <a:pt x="17859" y="7143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51805"/>
                </a:lnTo>
                <a:lnTo>
                  <a:pt x="8930" y="160735"/>
                </a:lnTo>
                <a:lnTo>
                  <a:pt x="17859" y="160735"/>
                </a:lnTo>
                <a:lnTo>
                  <a:pt x="26789" y="160735"/>
                </a:lnTo>
                <a:lnTo>
                  <a:pt x="35719" y="160735"/>
                </a:lnTo>
                <a:lnTo>
                  <a:pt x="44648" y="160735"/>
                </a:lnTo>
                <a:lnTo>
                  <a:pt x="53578" y="151805"/>
                </a:lnTo>
                <a:lnTo>
                  <a:pt x="62508" y="133945"/>
                </a:lnTo>
                <a:lnTo>
                  <a:pt x="71437" y="116086"/>
                </a:lnTo>
                <a:lnTo>
                  <a:pt x="80367" y="98227"/>
                </a:lnTo>
                <a:lnTo>
                  <a:pt x="80367" y="71438"/>
                </a:lnTo>
                <a:lnTo>
                  <a:pt x="89297" y="53578"/>
                </a:lnTo>
                <a:lnTo>
                  <a:pt x="98226" y="35719"/>
                </a:lnTo>
                <a:lnTo>
                  <a:pt x="98226" y="1786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98226" y="8930"/>
                </a:lnTo>
                <a:lnTo>
                  <a:pt x="98226" y="17860"/>
                </a:lnTo>
                <a:lnTo>
                  <a:pt x="89297" y="26789"/>
                </a:lnTo>
                <a:lnTo>
                  <a:pt x="89297" y="44649"/>
                </a:lnTo>
                <a:lnTo>
                  <a:pt x="89297" y="62508"/>
                </a:lnTo>
                <a:lnTo>
                  <a:pt x="89297" y="80367"/>
                </a:lnTo>
                <a:lnTo>
                  <a:pt x="89297" y="98227"/>
                </a:lnTo>
                <a:lnTo>
                  <a:pt x="98226" y="107156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16086" y="125016"/>
                </a:lnTo>
                <a:lnTo>
                  <a:pt x="116086" y="125016"/>
                </a:lnTo>
                <a:lnTo>
                  <a:pt x="125015" y="125016"/>
                </a:lnTo>
                <a:lnTo>
                  <a:pt x="125015" y="125016"/>
                </a:lnTo>
                <a:lnTo>
                  <a:pt x="133945" y="116086"/>
                </a:lnTo>
                <a:lnTo>
                  <a:pt x="133945" y="107156"/>
                </a:lnTo>
                <a:lnTo>
                  <a:pt x="133945" y="107156"/>
                </a:lnTo>
                <a:lnTo>
                  <a:pt x="133945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3321843" y="2875359"/>
            <a:ext cx="107158" cy="151806"/>
          </a:xfrm>
          <a:custGeom>
            <a:avLst/>
            <a:gdLst/>
            <a:ahLst/>
            <a:cxnLst/>
            <a:rect l="0" t="0" r="0" b="0"/>
            <a:pathLst>
              <a:path w="107158" h="151806">
                <a:moveTo>
                  <a:pt x="8930" y="8930"/>
                </a:moveTo>
                <a:lnTo>
                  <a:pt x="8930" y="8930"/>
                </a:lnTo>
                <a:lnTo>
                  <a:pt x="8930" y="1786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42875"/>
                </a:lnTo>
                <a:lnTo>
                  <a:pt x="17860" y="151805"/>
                </a:lnTo>
                <a:lnTo>
                  <a:pt x="17860" y="151805"/>
                </a:lnTo>
                <a:lnTo>
                  <a:pt x="17860" y="151805"/>
                </a:lnTo>
                <a:lnTo>
                  <a:pt x="17860" y="151805"/>
                </a:lnTo>
                <a:lnTo>
                  <a:pt x="17860" y="142875"/>
                </a:lnTo>
                <a:lnTo>
                  <a:pt x="17860" y="133945"/>
                </a:lnTo>
                <a:lnTo>
                  <a:pt x="17860" y="125016"/>
                </a:lnTo>
                <a:lnTo>
                  <a:pt x="26789" y="107156"/>
                </a:lnTo>
                <a:lnTo>
                  <a:pt x="26789" y="80367"/>
                </a:lnTo>
                <a:lnTo>
                  <a:pt x="35719" y="62508"/>
                </a:lnTo>
                <a:lnTo>
                  <a:pt x="35719" y="44649"/>
                </a:lnTo>
                <a:lnTo>
                  <a:pt x="44649" y="17860"/>
                </a:lnTo>
                <a:lnTo>
                  <a:pt x="62508" y="8930"/>
                </a:lnTo>
                <a:lnTo>
                  <a:pt x="71438" y="0"/>
                </a:lnTo>
                <a:lnTo>
                  <a:pt x="80368" y="0"/>
                </a:lnTo>
                <a:lnTo>
                  <a:pt x="89297" y="0"/>
                </a:lnTo>
                <a:lnTo>
                  <a:pt x="89297" y="8930"/>
                </a:lnTo>
                <a:lnTo>
                  <a:pt x="98227" y="26789"/>
                </a:lnTo>
                <a:lnTo>
                  <a:pt x="98227" y="35719"/>
                </a:lnTo>
                <a:lnTo>
                  <a:pt x="98227" y="62508"/>
                </a:lnTo>
                <a:lnTo>
                  <a:pt x="98227" y="80367"/>
                </a:lnTo>
                <a:lnTo>
                  <a:pt x="107157" y="98227"/>
                </a:lnTo>
                <a:lnTo>
                  <a:pt x="107157" y="107156"/>
                </a:lnTo>
                <a:lnTo>
                  <a:pt x="107157" y="116086"/>
                </a:lnTo>
                <a:lnTo>
                  <a:pt x="107157" y="125016"/>
                </a:lnTo>
                <a:lnTo>
                  <a:pt x="107157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3491507" y="2902148"/>
            <a:ext cx="17861" cy="116087"/>
          </a:xfrm>
          <a:custGeom>
            <a:avLst/>
            <a:gdLst/>
            <a:ahLst/>
            <a:cxnLst/>
            <a:rect l="0" t="0" r="0" b="0"/>
            <a:pathLst>
              <a:path w="17861" h="11608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3491507" y="281285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3545086" y="2893219"/>
            <a:ext cx="35719" cy="98227"/>
          </a:xfrm>
          <a:custGeom>
            <a:avLst/>
            <a:gdLst/>
            <a:ahLst/>
            <a:cxnLst/>
            <a:rect l="0" t="0" r="0" b="0"/>
            <a:pathLst>
              <a:path w="35719" h="98227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8929" y="62507"/>
                </a:lnTo>
                <a:lnTo>
                  <a:pt x="8929" y="80367"/>
                </a:lnTo>
                <a:lnTo>
                  <a:pt x="8929" y="89296"/>
                </a:lnTo>
                <a:lnTo>
                  <a:pt x="17859" y="89296"/>
                </a:lnTo>
                <a:lnTo>
                  <a:pt x="17859" y="98226"/>
                </a:lnTo>
                <a:lnTo>
                  <a:pt x="17859" y="98226"/>
                </a:lnTo>
                <a:lnTo>
                  <a:pt x="17859" y="98226"/>
                </a:lnTo>
                <a:lnTo>
                  <a:pt x="17859" y="89296"/>
                </a:lnTo>
                <a:lnTo>
                  <a:pt x="17859" y="89296"/>
                </a:lnTo>
                <a:lnTo>
                  <a:pt x="17859" y="80367"/>
                </a:lnTo>
                <a:lnTo>
                  <a:pt x="26789" y="62507"/>
                </a:lnTo>
                <a:lnTo>
                  <a:pt x="26789" y="44648"/>
                </a:lnTo>
                <a:lnTo>
                  <a:pt x="26789" y="26789"/>
                </a:lnTo>
                <a:lnTo>
                  <a:pt x="35718" y="17859"/>
                </a:lnTo>
                <a:lnTo>
                  <a:pt x="35718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3616523" y="2848570"/>
            <a:ext cx="35720" cy="151806"/>
          </a:xfrm>
          <a:custGeom>
            <a:avLst/>
            <a:gdLst/>
            <a:ahLst/>
            <a:cxnLst/>
            <a:rect l="0" t="0" r="0" b="0"/>
            <a:pathLst>
              <a:path w="35720" h="15180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42875"/>
                </a:lnTo>
                <a:lnTo>
                  <a:pt x="26789" y="133945"/>
                </a:lnTo>
                <a:lnTo>
                  <a:pt x="26789" y="125016"/>
                </a:lnTo>
                <a:lnTo>
                  <a:pt x="35719" y="116086"/>
                </a:lnTo>
                <a:lnTo>
                  <a:pt x="35719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3696890" y="2893219"/>
            <a:ext cx="17861" cy="98227"/>
          </a:xfrm>
          <a:custGeom>
            <a:avLst/>
            <a:gdLst/>
            <a:ahLst/>
            <a:cxnLst/>
            <a:rect l="0" t="0" r="0" b="0"/>
            <a:pathLst>
              <a:path w="17861" h="9822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17860" y="89296"/>
                </a:lnTo>
                <a:lnTo>
                  <a:pt x="17860" y="98226"/>
                </a:lnTo>
                <a:lnTo>
                  <a:pt x="17860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3732609" y="2875359"/>
            <a:ext cx="160735" cy="133946"/>
          </a:xfrm>
          <a:custGeom>
            <a:avLst/>
            <a:gdLst/>
            <a:ahLst/>
            <a:cxnLst/>
            <a:rect l="0" t="0" r="0" b="0"/>
            <a:pathLst>
              <a:path w="160735" h="133946">
                <a:moveTo>
                  <a:pt x="98227" y="17860"/>
                </a:moveTo>
                <a:lnTo>
                  <a:pt x="98227" y="17860"/>
                </a:lnTo>
                <a:lnTo>
                  <a:pt x="89297" y="17860"/>
                </a:lnTo>
                <a:lnTo>
                  <a:pt x="89297" y="17860"/>
                </a:lnTo>
                <a:lnTo>
                  <a:pt x="80367" y="17860"/>
                </a:lnTo>
                <a:lnTo>
                  <a:pt x="62508" y="17860"/>
                </a:lnTo>
                <a:lnTo>
                  <a:pt x="53578" y="17860"/>
                </a:lnTo>
                <a:lnTo>
                  <a:pt x="44648" y="26789"/>
                </a:lnTo>
                <a:lnTo>
                  <a:pt x="35719" y="35719"/>
                </a:lnTo>
                <a:lnTo>
                  <a:pt x="17859" y="4464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8" y="116086"/>
                </a:lnTo>
                <a:lnTo>
                  <a:pt x="62508" y="116086"/>
                </a:lnTo>
                <a:lnTo>
                  <a:pt x="71437" y="107156"/>
                </a:lnTo>
                <a:lnTo>
                  <a:pt x="80367" y="98227"/>
                </a:lnTo>
                <a:lnTo>
                  <a:pt x="80367" y="80367"/>
                </a:lnTo>
                <a:lnTo>
                  <a:pt x="89297" y="62508"/>
                </a:lnTo>
                <a:lnTo>
                  <a:pt x="98227" y="44649"/>
                </a:lnTo>
                <a:lnTo>
                  <a:pt x="98227" y="26789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26789"/>
                </a:lnTo>
                <a:lnTo>
                  <a:pt x="98227" y="44649"/>
                </a:lnTo>
                <a:lnTo>
                  <a:pt x="98227" y="53578"/>
                </a:lnTo>
                <a:lnTo>
                  <a:pt x="107156" y="71438"/>
                </a:lnTo>
                <a:lnTo>
                  <a:pt x="107156" y="89297"/>
                </a:lnTo>
                <a:lnTo>
                  <a:pt x="116086" y="98227"/>
                </a:lnTo>
                <a:lnTo>
                  <a:pt x="133945" y="107156"/>
                </a:lnTo>
                <a:lnTo>
                  <a:pt x="142875" y="116086"/>
                </a:lnTo>
                <a:lnTo>
                  <a:pt x="151805" y="125016"/>
                </a:lnTo>
                <a:lnTo>
                  <a:pt x="160734" y="125016"/>
                </a:lnTo>
                <a:lnTo>
                  <a:pt x="160734" y="133945"/>
                </a:lnTo>
                <a:lnTo>
                  <a:pt x="160734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3920132" y="2803922"/>
            <a:ext cx="62509" cy="178594"/>
          </a:xfrm>
          <a:custGeom>
            <a:avLst/>
            <a:gdLst/>
            <a:ahLst/>
            <a:cxnLst/>
            <a:rect l="0" t="0" r="0" b="0"/>
            <a:pathLst>
              <a:path w="62509" h="178594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17860" y="89297"/>
                </a:lnTo>
                <a:lnTo>
                  <a:pt x="26789" y="116086"/>
                </a:lnTo>
                <a:lnTo>
                  <a:pt x="35719" y="133945"/>
                </a:lnTo>
                <a:lnTo>
                  <a:pt x="44649" y="151804"/>
                </a:lnTo>
                <a:lnTo>
                  <a:pt x="53579" y="169664"/>
                </a:lnTo>
                <a:lnTo>
                  <a:pt x="62508" y="178593"/>
                </a:lnTo>
                <a:lnTo>
                  <a:pt x="62508" y="178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3554015" y="2812851"/>
            <a:ext cx="44650" cy="89298"/>
          </a:xfrm>
          <a:custGeom>
            <a:avLst/>
            <a:gdLst/>
            <a:ahLst/>
            <a:cxnLst/>
            <a:rect l="0" t="0" r="0" b="0"/>
            <a:pathLst>
              <a:path w="44650" h="89298">
                <a:moveTo>
                  <a:pt x="44649" y="8930"/>
                </a:moveTo>
                <a:lnTo>
                  <a:pt x="44649" y="8930"/>
                </a:lnTo>
                <a:lnTo>
                  <a:pt x="44649" y="893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3598664" y="2794992"/>
            <a:ext cx="89298" cy="98228"/>
          </a:xfrm>
          <a:custGeom>
            <a:avLst/>
            <a:gdLst/>
            <a:ahLst/>
            <a:cxnLst/>
            <a:rect l="0" t="0" r="0" b="0"/>
            <a:pathLst>
              <a:path w="89298" h="98228">
                <a:moveTo>
                  <a:pt x="0" y="893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17859"/>
                </a:lnTo>
                <a:lnTo>
                  <a:pt x="26789" y="17859"/>
                </a:lnTo>
                <a:lnTo>
                  <a:pt x="26789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71437" y="0"/>
                </a:lnTo>
                <a:lnTo>
                  <a:pt x="71437" y="0"/>
                </a:lnTo>
                <a:lnTo>
                  <a:pt x="80367" y="8930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44648"/>
                </a:lnTo>
                <a:lnTo>
                  <a:pt x="80367" y="44648"/>
                </a:lnTo>
                <a:lnTo>
                  <a:pt x="80367" y="62508"/>
                </a:lnTo>
                <a:lnTo>
                  <a:pt x="80367" y="71437"/>
                </a:lnTo>
                <a:lnTo>
                  <a:pt x="80367" y="71437"/>
                </a:lnTo>
                <a:lnTo>
                  <a:pt x="89297" y="80367"/>
                </a:lnTo>
                <a:lnTo>
                  <a:pt x="89297" y="89297"/>
                </a:lnTo>
                <a:lnTo>
                  <a:pt x="89297" y="98227"/>
                </a:lnTo>
                <a:lnTo>
                  <a:pt x="89297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3464718" y="2777133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589359" y="3303984"/>
            <a:ext cx="98228" cy="17860"/>
          </a:xfrm>
          <a:custGeom>
            <a:avLst/>
            <a:gdLst/>
            <a:ahLst/>
            <a:cxnLst/>
            <a:rect l="0" t="0" r="0" b="0"/>
            <a:pathLst>
              <a:path w="98228" h="17860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17859"/>
                </a:lnTo>
                <a:lnTo>
                  <a:pt x="62508" y="17859"/>
                </a:lnTo>
                <a:lnTo>
                  <a:pt x="71438" y="17859"/>
                </a:lnTo>
                <a:lnTo>
                  <a:pt x="80368" y="1785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919758" y="3277195"/>
            <a:ext cx="35719" cy="348259"/>
          </a:xfrm>
          <a:custGeom>
            <a:avLst/>
            <a:gdLst/>
            <a:ahLst/>
            <a:cxnLst/>
            <a:rect l="0" t="0" r="0" b="0"/>
            <a:pathLst>
              <a:path w="35719" h="348259">
                <a:moveTo>
                  <a:pt x="8929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8929" y="116086"/>
                </a:lnTo>
                <a:lnTo>
                  <a:pt x="8929" y="142875"/>
                </a:lnTo>
                <a:lnTo>
                  <a:pt x="8929" y="178594"/>
                </a:lnTo>
                <a:lnTo>
                  <a:pt x="8929" y="205383"/>
                </a:lnTo>
                <a:lnTo>
                  <a:pt x="17859" y="232172"/>
                </a:lnTo>
                <a:lnTo>
                  <a:pt x="17859" y="258961"/>
                </a:lnTo>
                <a:lnTo>
                  <a:pt x="26789" y="285750"/>
                </a:lnTo>
                <a:lnTo>
                  <a:pt x="26789" y="312539"/>
                </a:lnTo>
                <a:lnTo>
                  <a:pt x="26789" y="330398"/>
                </a:lnTo>
                <a:lnTo>
                  <a:pt x="26789" y="339328"/>
                </a:lnTo>
                <a:lnTo>
                  <a:pt x="35718" y="348258"/>
                </a:lnTo>
                <a:lnTo>
                  <a:pt x="35718" y="348258"/>
                </a:lnTo>
                <a:lnTo>
                  <a:pt x="35718" y="348258"/>
                </a:lnTo>
                <a:lnTo>
                  <a:pt x="35718" y="348258"/>
                </a:lnTo>
                <a:lnTo>
                  <a:pt x="35718" y="339328"/>
                </a:lnTo>
                <a:lnTo>
                  <a:pt x="35718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892969" y="3170039"/>
            <a:ext cx="196454" cy="205383"/>
          </a:xfrm>
          <a:custGeom>
            <a:avLst/>
            <a:gdLst/>
            <a:ahLst/>
            <a:cxnLst/>
            <a:rect l="0" t="0" r="0" b="0"/>
            <a:pathLst>
              <a:path w="196454" h="205383">
                <a:moveTo>
                  <a:pt x="26789" y="107156"/>
                </a:moveTo>
                <a:lnTo>
                  <a:pt x="17859" y="107156"/>
                </a:lnTo>
                <a:lnTo>
                  <a:pt x="17859" y="98226"/>
                </a:lnTo>
                <a:lnTo>
                  <a:pt x="17859" y="98226"/>
                </a:lnTo>
                <a:lnTo>
                  <a:pt x="8929" y="80367"/>
                </a:lnTo>
                <a:lnTo>
                  <a:pt x="8929" y="80367"/>
                </a:lnTo>
                <a:lnTo>
                  <a:pt x="8929" y="71437"/>
                </a:lnTo>
                <a:lnTo>
                  <a:pt x="0" y="62508"/>
                </a:lnTo>
                <a:lnTo>
                  <a:pt x="0" y="53578"/>
                </a:lnTo>
                <a:lnTo>
                  <a:pt x="0" y="44648"/>
                </a:lnTo>
                <a:lnTo>
                  <a:pt x="8929" y="44648"/>
                </a:lnTo>
                <a:lnTo>
                  <a:pt x="17859" y="35719"/>
                </a:lnTo>
                <a:lnTo>
                  <a:pt x="26789" y="17859"/>
                </a:lnTo>
                <a:lnTo>
                  <a:pt x="35718" y="17859"/>
                </a:lnTo>
                <a:lnTo>
                  <a:pt x="53578" y="893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0"/>
                </a:lnTo>
                <a:lnTo>
                  <a:pt x="125015" y="8930"/>
                </a:lnTo>
                <a:lnTo>
                  <a:pt x="142875" y="17859"/>
                </a:lnTo>
                <a:lnTo>
                  <a:pt x="160734" y="26789"/>
                </a:lnTo>
                <a:lnTo>
                  <a:pt x="169664" y="35719"/>
                </a:lnTo>
                <a:lnTo>
                  <a:pt x="187523" y="44648"/>
                </a:lnTo>
                <a:lnTo>
                  <a:pt x="196453" y="62508"/>
                </a:lnTo>
                <a:lnTo>
                  <a:pt x="196453" y="71437"/>
                </a:lnTo>
                <a:lnTo>
                  <a:pt x="196453" y="89297"/>
                </a:lnTo>
                <a:lnTo>
                  <a:pt x="196453" y="107156"/>
                </a:lnTo>
                <a:lnTo>
                  <a:pt x="187523" y="116086"/>
                </a:lnTo>
                <a:lnTo>
                  <a:pt x="169664" y="133945"/>
                </a:lnTo>
                <a:lnTo>
                  <a:pt x="160734" y="151804"/>
                </a:lnTo>
                <a:lnTo>
                  <a:pt x="142875" y="160734"/>
                </a:lnTo>
                <a:lnTo>
                  <a:pt x="125015" y="178593"/>
                </a:lnTo>
                <a:lnTo>
                  <a:pt x="107156" y="187523"/>
                </a:lnTo>
                <a:lnTo>
                  <a:pt x="89297" y="196453"/>
                </a:lnTo>
                <a:lnTo>
                  <a:pt x="71437" y="196453"/>
                </a:lnTo>
                <a:lnTo>
                  <a:pt x="62507" y="205382"/>
                </a:lnTo>
                <a:lnTo>
                  <a:pt x="53578" y="205382"/>
                </a:lnTo>
                <a:lnTo>
                  <a:pt x="53578" y="205382"/>
                </a:lnTo>
                <a:lnTo>
                  <a:pt x="53578" y="205382"/>
                </a:lnTo>
                <a:lnTo>
                  <a:pt x="53578" y="196453"/>
                </a:lnTo>
                <a:lnTo>
                  <a:pt x="53578" y="196453"/>
                </a:lnTo>
                <a:lnTo>
                  <a:pt x="53578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1116211" y="3205758"/>
            <a:ext cx="125017" cy="214313"/>
          </a:xfrm>
          <a:custGeom>
            <a:avLst/>
            <a:gdLst/>
            <a:ahLst/>
            <a:cxnLst/>
            <a:rect l="0" t="0" r="0" b="0"/>
            <a:pathLst>
              <a:path w="125017" h="214313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6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42874"/>
                </a:lnTo>
                <a:lnTo>
                  <a:pt x="8930" y="160734"/>
                </a:lnTo>
                <a:lnTo>
                  <a:pt x="17859" y="178593"/>
                </a:lnTo>
                <a:lnTo>
                  <a:pt x="17859" y="187523"/>
                </a:lnTo>
                <a:lnTo>
                  <a:pt x="17859" y="196453"/>
                </a:lnTo>
                <a:lnTo>
                  <a:pt x="17859" y="205382"/>
                </a:lnTo>
                <a:lnTo>
                  <a:pt x="17859" y="205382"/>
                </a:lnTo>
                <a:lnTo>
                  <a:pt x="17859" y="214312"/>
                </a:lnTo>
                <a:lnTo>
                  <a:pt x="17859" y="205382"/>
                </a:lnTo>
                <a:lnTo>
                  <a:pt x="17859" y="205382"/>
                </a:lnTo>
                <a:lnTo>
                  <a:pt x="17859" y="196453"/>
                </a:lnTo>
                <a:lnTo>
                  <a:pt x="17859" y="187523"/>
                </a:lnTo>
                <a:lnTo>
                  <a:pt x="17859" y="169663"/>
                </a:lnTo>
                <a:lnTo>
                  <a:pt x="17859" y="142874"/>
                </a:lnTo>
                <a:lnTo>
                  <a:pt x="17859" y="125015"/>
                </a:lnTo>
                <a:lnTo>
                  <a:pt x="17859" y="98226"/>
                </a:lnTo>
                <a:lnTo>
                  <a:pt x="26789" y="80367"/>
                </a:lnTo>
                <a:lnTo>
                  <a:pt x="26789" y="53578"/>
                </a:lnTo>
                <a:lnTo>
                  <a:pt x="35719" y="35718"/>
                </a:lnTo>
                <a:lnTo>
                  <a:pt x="35719" y="26789"/>
                </a:lnTo>
                <a:lnTo>
                  <a:pt x="44648" y="17859"/>
                </a:lnTo>
                <a:lnTo>
                  <a:pt x="53578" y="8929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116086" y="8929"/>
                </a:lnTo>
                <a:lnTo>
                  <a:pt x="116086" y="8929"/>
                </a:lnTo>
                <a:lnTo>
                  <a:pt x="125016" y="8929"/>
                </a:lnTo>
                <a:lnTo>
                  <a:pt x="125016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1259086" y="3223617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8930" y="44648"/>
                </a:moveTo>
                <a:lnTo>
                  <a:pt x="8930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42875"/>
                </a:lnTo>
                <a:lnTo>
                  <a:pt x="17859" y="151804"/>
                </a:lnTo>
                <a:lnTo>
                  <a:pt x="26789" y="160734"/>
                </a:lnTo>
                <a:lnTo>
                  <a:pt x="35719" y="169664"/>
                </a:lnTo>
                <a:lnTo>
                  <a:pt x="53578" y="169664"/>
                </a:lnTo>
                <a:lnTo>
                  <a:pt x="62508" y="169664"/>
                </a:lnTo>
                <a:lnTo>
                  <a:pt x="80367" y="160734"/>
                </a:lnTo>
                <a:lnTo>
                  <a:pt x="98227" y="160734"/>
                </a:lnTo>
                <a:lnTo>
                  <a:pt x="107156" y="151804"/>
                </a:lnTo>
                <a:lnTo>
                  <a:pt x="125016" y="133945"/>
                </a:lnTo>
                <a:lnTo>
                  <a:pt x="125016" y="125015"/>
                </a:lnTo>
                <a:lnTo>
                  <a:pt x="133945" y="107156"/>
                </a:lnTo>
                <a:lnTo>
                  <a:pt x="133945" y="89297"/>
                </a:lnTo>
                <a:lnTo>
                  <a:pt x="142875" y="71437"/>
                </a:lnTo>
                <a:lnTo>
                  <a:pt x="142875" y="53578"/>
                </a:lnTo>
                <a:lnTo>
                  <a:pt x="133945" y="35719"/>
                </a:lnTo>
                <a:lnTo>
                  <a:pt x="125016" y="26789"/>
                </a:lnTo>
                <a:lnTo>
                  <a:pt x="116086" y="17859"/>
                </a:lnTo>
                <a:lnTo>
                  <a:pt x="98227" y="8930"/>
                </a:lnTo>
                <a:lnTo>
                  <a:pt x="80367" y="8930"/>
                </a:lnTo>
                <a:lnTo>
                  <a:pt x="71437" y="0"/>
                </a:lnTo>
                <a:lnTo>
                  <a:pt x="53578" y="8930"/>
                </a:lnTo>
                <a:lnTo>
                  <a:pt x="3571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1428750" y="3089672"/>
            <a:ext cx="223243" cy="330399"/>
          </a:xfrm>
          <a:custGeom>
            <a:avLst/>
            <a:gdLst/>
            <a:ahLst/>
            <a:cxnLst/>
            <a:rect l="0" t="0" r="0" b="0"/>
            <a:pathLst>
              <a:path w="223243" h="330399">
                <a:moveTo>
                  <a:pt x="116086" y="142875"/>
                </a:moveTo>
                <a:lnTo>
                  <a:pt x="107156" y="133945"/>
                </a:lnTo>
                <a:lnTo>
                  <a:pt x="107156" y="133945"/>
                </a:lnTo>
                <a:lnTo>
                  <a:pt x="98226" y="133945"/>
                </a:lnTo>
                <a:lnTo>
                  <a:pt x="80367" y="133945"/>
                </a:lnTo>
                <a:lnTo>
                  <a:pt x="71437" y="142875"/>
                </a:lnTo>
                <a:lnTo>
                  <a:pt x="53578" y="151804"/>
                </a:lnTo>
                <a:lnTo>
                  <a:pt x="44648" y="160734"/>
                </a:lnTo>
                <a:lnTo>
                  <a:pt x="35719" y="169664"/>
                </a:lnTo>
                <a:lnTo>
                  <a:pt x="17859" y="187523"/>
                </a:lnTo>
                <a:lnTo>
                  <a:pt x="8930" y="205382"/>
                </a:lnTo>
                <a:lnTo>
                  <a:pt x="0" y="232171"/>
                </a:lnTo>
                <a:lnTo>
                  <a:pt x="0" y="250031"/>
                </a:lnTo>
                <a:lnTo>
                  <a:pt x="0" y="267890"/>
                </a:lnTo>
                <a:lnTo>
                  <a:pt x="8930" y="285749"/>
                </a:lnTo>
                <a:lnTo>
                  <a:pt x="17859" y="303609"/>
                </a:lnTo>
                <a:lnTo>
                  <a:pt x="26789" y="312539"/>
                </a:lnTo>
                <a:lnTo>
                  <a:pt x="35719" y="321468"/>
                </a:lnTo>
                <a:lnTo>
                  <a:pt x="44648" y="330398"/>
                </a:lnTo>
                <a:lnTo>
                  <a:pt x="62508" y="330398"/>
                </a:lnTo>
                <a:lnTo>
                  <a:pt x="71437" y="330398"/>
                </a:lnTo>
                <a:lnTo>
                  <a:pt x="80367" y="321468"/>
                </a:lnTo>
                <a:lnTo>
                  <a:pt x="89297" y="312539"/>
                </a:lnTo>
                <a:lnTo>
                  <a:pt x="107156" y="294679"/>
                </a:lnTo>
                <a:lnTo>
                  <a:pt x="116086" y="276820"/>
                </a:lnTo>
                <a:lnTo>
                  <a:pt x="125016" y="258960"/>
                </a:lnTo>
                <a:lnTo>
                  <a:pt x="133945" y="232171"/>
                </a:lnTo>
                <a:lnTo>
                  <a:pt x="142875" y="205382"/>
                </a:lnTo>
                <a:lnTo>
                  <a:pt x="142875" y="178593"/>
                </a:lnTo>
                <a:lnTo>
                  <a:pt x="151805" y="151804"/>
                </a:lnTo>
                <a:lnTo>
                  <a:pt x="151805" y="125015"/>
                </a:lnTo>
                <a:lnTo>
                  <a:pt x="151805" y="98226"/>
                </a:lnTo>
                <a:lnTo>
                  <a:pt x="151805" y="71437"/>
                </a:lnTo>
                <a:lnTo>
                  <a:pt x="151805" y="53578"/>
                </a:lnTo>
                <a:lnTo>
                  <a:pt x="151805" y="35718"/>
                </a:lnTo>
                <a:lnTo>
                  <a:pt x="151805" y="17859"/>
                </a:lnTo>
                <a:lnTo>
                  <a:pt x="151805" y="8929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29"/>
                </a:lnTo>
                <a:lnTo>
                  <a:pt x="142875" y="17859"/>
                </a:lnTo>
                <a:lnTo>
                  <a:pt x="142875" y="35718"/>
                </a:lnTo>
                <a:lnTo>
                  <a:pt x="151805" y="53578"/>
                </a:lnTo>
                <a:lnTo>
                  <a:pt x="151805" y="71437"/>
                </a:lnTo>
                <a:lnTo>
                  <a:pt x="160734" y="98226"/>
                </a:lnTo>
                <a:lnTo>
                  <a:pt x="169664" y="125015"/>
                </a:lnTo>
                <a:lnTo>
                  <a:pt x="169664" y="151804"/>
                </a:lnTo>
                <a:lnTo>
                  <a:pt x="178594" y="178593"/>
                </a:lnTo>
                <a:lnTo>
                  <a:pt x="187523" y="205382"/>
                </a:lnTo>
                <a:lnTo>
                  <a:pt x="187523" y="232171"/>
                </a:lnTo>
                <a:lnTo>
                  <a:pt x="196453" y="250031"/>
                </a:lnTo>
                <a:lnTo>
                  <a:pt x="196453" y="267890"/>
                </a:lnTo>
                <a:lnTo>
                  <a:pt x="196453" y="285749"/>
                </a:lnTo>
                <a:lnTo>
                  <a:pt x="205383" y="303609"/>
                </a:lnTo>
                <a:lnTo>
                  <a:pt x="214312" y="312539"/>
                </a:lnTo>
                <a:lnTo>
                  <a:pt x="214312" y="321468"/>
                </a:lnTo>
                <a:lnTo>
                  <a:pt x="223242" y="321468"/>
                </a:lnTo>
                <a:lnTo>
                  <a:pt x="223242" y="3214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1696640" y="3170039"/>
            <a:ext cx="250033" cy="232173"/>
          </a:xfrm>
          <a:custGeom>
            <a:avLst/>
            <a:gdLst/>
            <a:ahLst/>
            <a:cxnLst/>
            <a:rect l="0" t="0" r="0" b="0"/>
            <a:pathLst>
              <a:path w="250033" h="232173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8930" y="98226"/>
                </a:lnTo>
                <a:lnTo>
                  <a:pt x="8930" y="125015"/>
                </a:lnTo>
                <a:lnTo>
                  <a:pt x="17860" y="142875"/>
                </a:lnTo>
                <a:lnTo>
                  <a:pt x="17860" y="160734"/>
                </a:lnTo>
                <a:lnTo>
                  <a:pt x="26789" y="178593"/>
                </a:lnTo>
                <a:lnTo>
                  <a:pt x="35719" y="196453"/>
                </a:lnTo>
                <a:lnTo>
                  <a:pt x="53579" y="205382"/>
                </a:lnTo>
                <a:lnTo>
                  <a:pt x="62508" y="223242"/>
                </a:lnTo>
                <a:lnTo>
                  <a:pt x="71438" y="223242"/>
                </a:lnTo>
                <a:lnTo>
                  <a:pt x="80368" y="232172"/>
                </a:lnTo>
                <a:lnTo>
                  <a:pt x="89297" y="232172"/>
                </a:lnTo>
                <a:lnTo>
                  <a:pt x="107157" y="223242"/>
                </a:lnTo>
                <a:lnTo>
                  <a:pt x="116086" y="223242"/>
                </a:lnTo>
                <a:lnTo>
                  <a:pt x="125016" y="205382"/>
                </a:lnTo>
                <a:lnTo>
                  <a:pt x="133946" y="196453"/>
                </a:lnTo>
                <a:lnTo>
                  <a:pt x="142875" y="178593"/>
                </a:lnTo>
                <a:lnTo>
                  <a:pt x="151805" y="151804"/>
                </a:lnTo>
                <a:lnTo>
                  <a:pt x="151805" y="133945"/>
                </a:lnTo>
                <a:lnTo>
                  <a:pt x="160735" y="107156"/>
                </a:lnTo>
                <a:lnTo>
                  <a:pt x="160735" y="80367"/>
                </a:lnTo>
                <a:lnTo>
                  <a:pt x="169664" y="53578"/>
                </a:lnTo>
                <a:lnTo>
                  <a:pt x="169664" y="35719"/>
                </a:lnTo>
                <a:lnTo>
                  <a:pt x="169664" y="17859"/>
                </a:lnTo>
                <a:lnTo>
                  <a:pt x="169664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8930"/>
                </a:lnTo>
                <a:lnTo>
                  <a:pt x="169664" y="17859"/>
                </a:lnTo>
                <a:lnTo>
                  <a:pt x="169664" y="35719"/>
                </a:lnTo>
                <a:lnTo>
                  <a:pt x="178594" y="53578"/>
                </a:lnTo>
                <a:lnTo>
                  <a:pt x="178594" y="80367"/>
                </a:lnTo>
                <a:lnTo>
                  <a:pt x="187524" y="98226"/>
                </a:lnTo>
                <a:lnTo>
                  <a:pt x="187524" y="125015"/>
                </a:lnTo>
                <a:lnTo>
                  <a:pt x="196454" y="142875"/>
                </a:lnTo>
                <a:lnTo>
                  <a:pt x="205383" y="160734"/>
                </a:lnTo>
                <a:lnTo>
                  <a:pt x="214313" y="178593"/>
                </a:lnTo>
                <a:lnTo>
                  <a:pt x="223243" y="196453"/>
                </a:lnTo>
                <a:lnTo>
                  <a:pt x="232172" y="205382"/>
                </a:lnTo>
                <a:lnTo>
                  <a:pt x="241102" y="223242"/>
                </a:lnTo>
                <a:lnTo>
                  <a:pt x="250032" y="232172"/>
                </a:lnTo>
                <a:lnTo>
                  <a:pt x="250032" y="232172"/>
                </a:lnTo>
                <a:lnTo>
                  <a:pt x="250032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1982390" y="3187898"/>
            <a:ext cx="169665" cy="214314"/>
          </a:xfrm>
          <a:custGeom>
            <a:avLst/>
            <a:gdLst/>
            <a:ahLst/>
            <a:cxnLst/>
            <a:rect l="0" t="0" r="0" b="0"/>
            <a:pathLst>
              <a:path w="169665" h="214314">
                <a:moveTo>
                  <a:pt x="98227" y="0"/>
                </a:move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44649" y="8930"/>
                </a:lnTo>
                <a:lnTo>
                  <a:pt x="35719" y="26789"/>
                </a:lnTo>
                <a:lnTo>
                  <a:pt x="26789" y="35719"/>
                </a:lnTo>
                <a:lnTo>
                  <a:pt x="1786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42875"/>
                </a:lnTo>
                <a:lnTo>
                  <a:pt x="17860" y="160734"/>
                </a:lnTo>
                <a:lnTo>
                  <a:pt x="26789" y="178594"/>
                </a:lnTo>
                <a:lnTo>
                  <a:pt x="35719" y="187523"/>
                </a:lnTo>
                <a:lnTo>
                  <a:pt x="53579" y="196453"/>
                </a:lnTo>
                <a:lnTo>
                  <a:pt x="71438" y="205383"/>
                </a:lnTo>
                <a:lnTo>
                  <a:pt x="80368" y="214313"/>
                </a:lnTo>
                <a:lnTo>
                  <a:pt x="107157" y="214313"/>
                </a:lnTo>
                <a:lnTo>
                  <a:pt x="116086" y="214313"/>
                </a:lnTo>
                <a:lnTo>
                  <a:pt x="133946" y="205383"/>
                </a:lnTo>
                <a:lnTo>
                  <a:pt x="151805" y="196453"/>
                </a:lnTo>
                <a:lnTo>
                  <a:pt x="160735" y="196453"/>
                </a:lnTo>
                <a:lnTo>
                  <a:pt x="169664" y="187523"/>
                </a:lnTo>
                <a:lnTo>
                  <a:pt x="169664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2187773" y="3143250"/>
            <a:ext cx="35720" cy="241102"/>
          </a:xfrm>
          <a:custGeom>
            <a:avLst/>
            <a:gdLst/>
            <a:ahLst/>
            <a:cxnLst/>
            <a:rect l="0" t="0" r="0" b="0"/>
            <a:pathLst>
              <a:path w="35720" h="241102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62508"/>
                </a:lnTo>
                <a:lnTo>
                  <a:pt x="17860" y="80367"/>
                </a:lnTo>
                <a:lnTo>
                  <a:pt x="17860" y="107156"/>
                </a:lnTo>
                <a:lnTo>
                  <a:pt x="17860" y="125015"/>
                </a:lnTo>
                <a:lnTo>
                  <a:pt x="26789" y="151804"/>
                </a:lnTo>
                <a:lnTo>
                  <a:pt x="26789" y="169664"/>
                </a:lnTo>
                <a:lnTo>
                  <a:pt x="26789" y="187523"/>
                </a:lnTo>
                <a:lnTo>
                  <a:pt x="35719" y="205382"/>
                </a:lnTo>
                <a:lnTo>
                  <a:pt x="35719" y="214312"/>
                </a:lnTo>
                <a:lnTo>
                  <a:pt x="35719" y="232171"/>
                </a:lnTo>
                <a:lnTo>
                  <a:pt x="35719" y="232171"/>
                </a:lnTo>
                <a:lnTo>
                  <a:pt x="35719" y="241101"/>
                </a:lnTo>
                <a:lnTo>
                  <a:pt x="35719" y="241101"/>
                </a:lnTo>
                <a:lnTo>
                  <a:pt x="35719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2116336" y="3187898"/>
            <a:ext cx="241102" cy="169665"/>
          </a:xfrm>
          <a:custGeom>
            <a:avLst/>
            <a:gdLst/>
            <a:ahLst/>
            <a:cxnLst/>
            <a:rect l="0" t="0" r="0" b="0"/>
            <a:pathLst>
              <a:path w="241102" h="169665">
                <a:moveTo>
                  <a:pt x="0" y="17860"/>
                </a:move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26789" y="26789"/>
                </a:lnTo>
                <a:lnTo>
                  <a:pt x="35718" y="17860"/>
                </a:lnTo>
                <a:lnTo>
                  <a:pt x="53578" y="17860"/>
                </a:lnTo>
                <a:lnTo>
                  <a:pt x="80367" y="8930"/>
                </a:lnTo>
                <a:lnTo>
                  <a:pt x="98226" y="8930"/>
                </a:lnTo>
                <a:lnTo>
                  <a:pt x="116086" y="0"/>
                </a:lnTo>
                <a:lnTo>
                  <a:pt x="142875" y="0"/>
                </a:lnTo>
                <a:lnTo>
                  <a:pt x="151804" y="0"/>
                </a:lnTo>
                <a:lnTo>
                  <a:pt x="169664" y="0"/>
                </a:lnTo>
                <a:lnTo>
                  <a:pt x="187523" y="0"/>
                </a:lnTo>
                <a:lnTo>
                  <a:pt x="196453" y="0"/>
                </a:lnTo>
                <a:lnTo>
                  <a:pt x="205383" y="0"/>
                </a:lnTo>
                <a:lnTo>
                  <a:pt x="205383" y="8930"/>
                </a:lnTo>
                <a:lnTo>
                  <a:pt x="214312" y="17860"/>
                </a:lnTo>
                <a:lnTo>
                  <a:pt x="214312" y="35719"/>
                </a:lnTo>
                <a:lnTo>
                  <a:pt x="223242" y="53578"/>
                </a:lnTo>
                <a:lnTo>
                  <a:pt x="223242" y="71438"/>
                </a:lnTo>
                <a:lnTo>
                  <a:pt x="223242" y="89297"/>
                </a:lnTo>
                <a:lnTo>
                  <a:pt x="223242" y="107156"/>
                </a:lnTo>
                <a:lnTo>
                  <a:pt x="223242" y="125016"/>
                </a:lnTo>
                <a:lnTo>
                  <a:pt x="223242" y="142875"/>
                </a:lnTo>
                <a:lnTo>
                  <a:pt x="223242" y="151805"/>
                </a:lnTo>
                <a:lnTo>
                  <a:pt x="232172" y="160734"/>
                </a:lnTo>
                <a:lnTo>
                  <a:pt x="232172" y="160734"/>
                </a:lnTo>
                <a:lnTo>
                  <a:pt x="241101" y="169664"/>
                </a:lnTo>
                <a:lnTo>
                  <a:pt x="241101" y="169664"/>
                </a:lnTo>
                <a:lnTo>
                  <a:pt x="241101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2339578" y="3116461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2411015" y="3170039"/>
            <a:ext cx="142877" cy="205383"/>
          </a:xfrm>
          <a:custGeom>
            <a:avLst/>
            <a:gdLst/>
            <a:ahLst/>
            <a:cxnLst/>
            <a:rect l="0" t="0" r="0" b="0"/>
            <a:pathLst>
              <a:path w="142877" h="205383">
                <a:moveTo>
                  <a:pt x="0" y="17859"/>
                </a:moveTo>
                <a:lnTo>
                  <a:pt x="0" y="17859"/>
                </a:lnTo>
                <a:lnTo>
                  <a:pt x="0" y="35719"/>
                </a:lnTo>
                <a:lnTo>
                  <a:pt x="8930" y="44648"/>
                </a:lnTo>
                <a:lnTo>
                  <a:pt x="8930" y="71437"/>
                </a:lnTo>
                <a:lnTo>
                  <a:pt x="17860" y="89297"/>
                </a:lnTo>
                <a:lnTo>
                  <a:pt x="26789" y="107156"/>
                </a:lnTo>
                <a:lnTo>
                  <a:pt x="35719" y="125015"/>
                </a:lnTo>
                <a:lnTo>
                  <a:pt x="44649" y="142875"/>
                </a:lnTo>
                <a:lnTo>
                  <a:pt x="53579" y="160734"/>
                </a:lnTo>
                <a:lnTo>
                  <a:pt x="62508" y="178593"/>
                </a:lnTo>
                <a:lnTo>
                  <a:pt x="71438" y="187523"/>
                </a:lnTo>
                <a:lnTo>
                  <a:pt x="80368" y="196453"/>
                </a:lnTo>
                <a:lnTo>
                  <a:pt x="80368" y="205382"/>
                </a:lnTo>
                <a:lnTo>
                  <a:pt x="89298" y="205382"/>
                </a:lnTo>
                <a:lnTo>
                  <a:pt x="98227" y="205382"/>
                </a:lnTo>
                <a:lnTo>
                  <a:pt x="107157" y="205382"/>
                </a:lnTo>
                <a:lnTo>
                  <a:pt x="107157" y="205382"/>
                </a:lnTo>
                <a:lnTo>
                  <a:pt x="107157" y="196453"/>
                </a:lnTo>
                <a:lnTo>
                  <a:pt x="116087" y="178593"/>
                </a:lnTo>
                <a:lnTo>
                  <a:pt x="116087" y="160734"/>
                </a:lnTo>
                <a:lnTo>
                  <a:pt x="116087" y="133945"/>
                </a:lnTo>
                <a:lnTo>
                  <a:pt x="116087" y="107156"/>
                </a:lnTo>
                <a:lnTo>
                  <a:pt x="125016" y="71437"/>
                </a:lnTo>
                <a:lnTo>
                  <a:pt x="125016" y="53578"/>
                </a:lnTo>
                <a:lnTo>
                  <a:pt x="133946" y="26789"/>
                </a:lnTo>
                <a:lnTo>
                  <a:pt x="133946" y="17859"/>
                </a:lnTo>
                <a:lnTo>
                  <a:pt x="133946" y="8930"/>
                </a:lnTo>
                <a:lnTo>
                  <a:pt x="133946" y="0"/>
                </a:lnTo>
                <a:lnTo>
                  <a:pt x="142876" y="0"/>
                </a:lnTo>
                <a:lnTo>
                  <a:pt x="142876" y="0"/>
                </a:lnTo>
                <a:lnTo>
                  <a:pt x="142876" y="0"/>
                </a:lnTo>
                <a:lnTo>
                  <a:pt x="142876" y="8930"/>
                </a:lnTo>
                <a:lnTo>
                  <a:pt x="142876" y="8930"/>
                </a:lnTo>
                <a:lnTo>
                  <a:pt x="142876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2607469" y="3214687"/>
            <a:ext cx="44649" cy="151806"/>
          </a:xfrm>
          <a:custGeom>
            <a:avLst/>
            <a:gdLst/>
            <a:ahLst/>
            <a:cxnLst/>
            <a:rect l="0" t="0" r="0" b="0"/>
            <a:pathLst>
              <a:path w="44649" h="15180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71438"/>
                </a:lnTo>
                <a:lnTo>
                  <a:pt x="26789" y="89297"/>
                </a:lnTo>
                <a:lnTo>
                  <a:pt x="26789" y="107156"/>
                </a:lnTo>
                <a:lnTo>
                  <a:pt x="26789" y="116086"/>
                </a:lnTo>
                <a:lnTo>
                  <a:pt x="35719" y="133945"/>
                </a:lnTo>
                <a:lnTo>
                  <a:pt x="35719" y="142875"/>
                </a:lnTo>
                <a:lnTo>
                  <a:pt x="44648" y="142875"/>
                </a:lnTo>
                <a:lnTo>
                  <a:pt x="44648" y="151805"/>
                </a:lnTo>
                <a:lnTo>
                  <a:pt x="44648" y="151805"/>
                </a:lnTo>
                <a:lnTo>
                  <a:pt x="44648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2607469" y="3107531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2750344" y="3125390"/>
            <a:ext cx="71438" cy="214314"/>
          </a:xfrm>
          <a:custGeom>
            <a:avLst/>
            <a:gdLst/>
            <a:ahLst/>
            <a:cxnLst/>
            <a:rect l="0" t="0" r="0" b="0"/>
            <a:pathLst>
              <a:path w="71438" h="214314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17859" y="53579"/>
                </a:lnTo>
                <a:lnTo>
                  <a:pt x="17859" y="62508"/>
                </a:lnTo>
                <a:lnTo>
                  <a:pt x="26789" y="89297"/>
                </a:lnTo>
                <a:lnTo>
                  <a:pt x="26789" y="107157"/>
                </a:lnTo>
                <a:lnTo>
                  <a:pt x="26789" y="125016"/>
                </a:lnTo>
                <a:lnTo>
                  <a:pt x="35719" y="142875"/>
                </a:lnTo>
                <a:lnTo>
                  <a:pt x="44648" y="160735"/>
                </a:lnTo>
                <a:lnTo>
                  <a:pt x="44648" y="178594"/>
                </a:lnTo>
                <a:lnTo>
                  <a:pt x="53578" y="187524"/>
                </a:lnTo>
                <a:lnTo>
                  <a:pt x="53578" y="196453"/>
                </a:lnTo>
                <a:lnTo>
                  <a:pt x="62507" y="205383"/>
                </a:lnTo>
                <a:lnTo>
                  <a:pt x="62507" y="205383"/>
                </a:lnTo>
                <a:lnTo>
                  <a:pt x="71437" y="214313"/>
                </a:lnTo>
                <a:lnTo>
                  <a:pt x="71437" y="214313"/>
                </a:lnTo>
                <a:lnTo>
                  <a:pt x="71437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2705695" y="3143250"/>
            <a:ext cx="410767" cy="562571"/>
          </a:xfrm>
          <a:custGeom>
            <a:avLst/>
            <a:gdLst/>
            <a:ahLst/>
            <a:cxnLst/>
            <a:rect l="0" t="0" r="0" b="0"/>
            <a:pathLst>
              <a:path w="410767" h="562571">
                <a:moveTo>
                  <a:pt x="8930" y="53578"/>
                </a:move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26789" y="62508"/>
                </a:lnTo>
                <a:lnTo>
                  <a:pt x="44649" y="62508"/>
                </a:lnTo>
                <a:lnTo>
                  <a:pt x="53578" y="71437"/>
                </a:lnTo>
                <a:lnTo>
                  <a:pt x="80368" y="71437"/>
                </a:lnTo>
                <a:lnTo>
                  <a:pt x="98227" y="71437"/>
                </a:lnTo>
                <a:lnTo>
                  <a:pt x="116086" y="71437"/>
                </a:lnTo>
                <a:lnTo>
                  <a:pt x="133945" y="71437"/>
                </a:lnTo>
                <a:lnTo>
                  <a:pt x="142875" y="71437"/>
                </a:lnTo>
                <a:lnTo>
                  <a:pt x="160734" y="71437"/>
                </a:lnTo>
                <a:lnTo>
                  <a:pt x="178594" y="62508"/>
                </a:lnTo>
                <a:lnTo>
                  <a:pt x="187524" y="53578"/>
                </a:lnTo>
                <a:lnTo>
                  <a:pt x="205383" y="44648"/>
                </a:lnTo>
                <a:lnTo>
                  <a:pt x="214313" y="35719"/>
                </a:lnTo>
                <a:lnTo>
                  <a:pt x="214313" y="26789"/>
                </a:lnTo>
                <a:lnTo>
                  <a:pt x="223242" y="17859"/>
                </a:lnTo>
                <a:lnTo>
                  <a:pt x="223242" y="8929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  <a:lnTo>
                  <a:pt x="214313" y="0"/>
                </a:lnTo>
                <a:lnTo>
                  <a:pt x="214313" y="8929"/>
                </a:lnTo>
                <a:lnTo>
                  <a:pt x="214313" y="26789"/>
                </a:lnTo>
                <a:lnTo>
                  <a:pt x="214313" y="44648"/>
                </a:lnTo>
                <a:lnTo>
                  <a:pt x="214313" y="62508"/>
                </a:lnTo>
                <a:lnTo>
                  <a:pt x="214313" y="80367"/>
                </a:lnTo>
                <a:lnTo>
                  <a:pt x="223242" y="107156"/>
                </a:lnTo>
                <a:lnTo>
                  <a:pt x="223242" y="125015"/>
                </a:lnTo>
                <a:lnTo>
                  <a:pt x="241102" y="142875"/>
                </a:lnTo>
                <a:lnTo>
                  <a:pt x="250031" y="151804"/>
                </a:lnTo>
                <a:lnTo>
                  <a:pt x="258961" y="169664"/>
                </a:lnTo>
                <a:lnTo>
                  <a:pt x="276820" y="178593"/>
                </a:lnTo>
                <a:lnTo>
                  <a:pt x="285750" y="187523"/>
                </a:lnTo>
                <a:lnTo>
                  <a:pt x="303609" y="196453"/>
                </a:lnTo>
                <a:lnTo>
                  <a:pt x="312539" y="196453"/>
                </a:lnTo>
                <a:lnTo>
                  <a:pt x="330399" y="187523"/>
                </a:lnTo>
                <a:lnTo>
                  <a:pt x="339328" y="187523"/>
                </a:lnTo>
                <a:lnTo>
                  <a:pt x="357188" y="178593"/>
                </a:lnTo>
                <a:lnTo>
                  <a:pt x="366117" y="160734"/>
                </a:lnTo>
                <a:lnTo>
                  <a:pt x="375047" y="142875"/>
                </a:lnTo>
                <a:lnTo>
                  <a:pt x="383977" y="116086"/>
                </a:lnTo>
                <a:lnTo>
                  <a:pt x="392906" y="89297"/>
                </a:lnTo>
                <a:lnTo>
                  <a:pt x="401836" y="71437"/>
                </a:lnTo>
                <a:lnTo>
                  <a:pt x="401836" y="44648"/>
                </a:lnTo>
                <a:lnTo>
                  <a:pt x="410766" y="26789"/>
                </a:lnTo>
                <a:lnTo>
                  <a:pt x="410766" y="17859"/>
                </a:lnTo>
                <a:lnTo>
                  <a:pt x="410766" y="8929"/>
                </a:lnTo>
                <a:lnTo>
                  <a:pt x="410766" y="0"/>
                </a:lnTo>
                <a:lnTo>
                  <a:pt x="410766" y="8929"/>
                </a:lnTo>
                <a:lnTo>
                  <a:pt x="401836" y="8929"/>
                </a:lnTo>
                <a:lnTo>
                  <a:pt x="401836" y="17859"/>
                </a:lnTo>
                <a:lnTo>
                  <a:pt x="392906" y="44648"/>
                </a:lnTo>
                <a:lnTo>
                  <a:pt x="392906" y="62508"/>
                </a:lnTo>
                <a:lnTo>
                  <a:pt x="383977" y="98226"/>
                </a:lnTo>
                <a:lnTo>
                  <a:pt x="375047" y="133945"/>
                </a:lnTo>
                <a:lnTo>
                  <a:pt x="375047" y="169664"/>
                </a:lnTo>
                <a:lnTo>
                  <a:pt x="366117" y="205382"/>
                </a:lnTo>
                <a:lnTo>
                  <a:pt x="357188" y="241101"/>
                </a:lnTo>
                <a:lnTo>
                  <a:pt x="357188" y="285750"/>
                </a:lnTo>
                <a:lnTo>
                  <a:pt x="348258" y="312539"/>
                </a:lnTo>
                <a:lnTo>
                  <a:pt x="339328" y="348257"/>
                </a:lnTo>
                <a:lnTo>
                  <a:pt x="339328" y="383976"/>
                </a:lnTo>
                <a:lnTo>
                  <a:pt x="339328" y="410765"/>
                </a:lnTo>
                <a:lnTo>
                  <a:pt x="339328" y="446484"/>
                </a:lnTo>
                <a:lnTo>
                  <a:pt x="339328" y="473273"/>
                </a:lnTo>
                <a:lnTo>
                  <a:pt x="348258" y="500062"/>
                </a:lnTo>
                <a:lnTo>
                  <a:pt x="348258" y="517921"/>
                </a:lnTo>
                <a:lnTo>
                  <a:pt x="348258" y="535781"/>
                </a:lnTo>
                <a:lnTo>
                  <a:pt x="357188" y="544711"/>
                </a:lnTo>
                <a:lnTo>
                  <a:pt x="357188" y="553640"/>
                </a:lnTo>
                <a:lnTo>
                  <a:pt x="357188" y="562570"/>
                </a:lnTo>
                <a:lnTo>
                  <a:pt x="357188" y="5625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3268265" y="3241476"/>
            <a:ext cx="133947" cy="17861"/>
          </a:xfrm>
          <a:custGeom>
            <a:avLst/>
            <a:gdLst/>
            <a:ahLst/>
            <a:cxnLst/>
            <a:rect l="0" t="0" r="0" b="0"/>
            <a:pathLst>
              <a:path w="133947" h="1786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8930"/>
                </a:lnTo>
                <a:lnTo>
                  <a:pt x="71438" y="8930"/>
                </a:lnTo>
                <a:lnTo>
                  <a:pt x="89297" y="8930"/>
                </a:lnTo>
                <a:lnTo>
                  <a:pt x="107156" y="17860"/>
                </a:lnTo>
                <a:lnTo>
                  <a:pt x="116086" y="17860"/>
                </a:lnTo>
                <a:lnTo>
                  <a:pt x="133946" y="17860"/>
                </a:lnTo>
                <a:lnTo>
                  <a:pt x="133946" y="17860"/>
                </a:lnTo>
                <a:lnTo>
                  <a:pt x="133946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3571875" y="3205758"/>
            <a:ext cx="17860" cy="294680"/>
          </a:xfrm>
          <a:custGeom>
            <a:avLst/>
            <a:gdLst/>
            <a:ahLst/>
            <a:cxnLst/>
            <a:rect l="0" t="0" r="0" b="0"/>
            <a:pathLst>
              <a:path w="17860" h="294680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25015"/>
                </a:lnTo>
                <a:lnTo>
                  <a:pt x="0" y="151804"/>
                </a:lnTo>
                <a:lnTo>
                  <a:pt x="0" y="178593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1"/>
                </a:lnTo>
                <a:lnTo>
                  <a:pt x="0" y="258960"/>
                </a:lnTo>
                <a:lnTo>
                  <a:pt x="8929" y="276820"/>
                </a:lnTo>
                <a:lnTo>
                  <a:pt x="8929" y="285749"/>
                </a:lnTo>
                <a:lnTo>
                  <a:pt x="8929" y="294679"/>
                </a:lnTo>
                <a:lnTo>
                  <a:pt x="8929" y="294679"/>
                </a:lnTo>
                <a:lnTo>
                  <a:pt x="8929" y="294679"/>
                </a:lnTo>
                <a:lnTo>
                  <a:pt x="17859" y="294679"/>
                </a:lnTo>
                <a:lnTo>
                  <a:pt x="17859" y="294679"/>
                </a:lnTo>
                <a:lnTo>
                  <a:pt x="17859" y="2946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3536156" y="3116461"/>
            <a:ext cx="169665" cy="178594"/>
          </a:xfrm>
          <a:custGeom>
            <a:avLst/>
            <a:gdLst/>
            <a:ahLst/>
            <a:cxnLst/>
            <a:rect l="0" t="0" r="0" b="0"/>
            <a:pathLst>
              <a:path w="169665" h="178594">
                <a:moveTo>
                  <a:pt x="8930" y="62508"/>
                </a:move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53578"/>
                </a:lnTo>
                <a:lnTo>
                  <a:pt x="8930" y="44648"/>
                </a:lnTo>
                <a:lnTo>
                  <a:pt x="17859" y="44648"/>
                </a:lnTo>
                <a:lnTo>
                  <a:pt x="35719" y="26789"/>
                </a:lnTo>
                <a:lnTo>
                  <a:pt x="44648" y="17859"/>
                </a:lnTo>
                <a:lnTo>
                  <a:pt x="62508" y="17859"/>
                </a:lnTo>
                <a:lnTo>
                  <a:pt x="80367" y="8929"/>
                </a:lnTo>
                <a:lnTo>
                  <a:pt x="98226" y="0"/>
                </a:lnTo>
                <a:lnTo>
                  <a:pt x="116086" y="0"/>
                </a:lnTo>
                <a:lnTo>
                  <a:pt x="125015" y="0"/>
                </a:lnTo>
                <a:lnTo>
                  <a:pt x="142875" y="0"/>
                </a:lnTo>
                <a:lnTo>
                  <a:pt x="151805" y="8929"/>
                </a:lnTo>
                <a:lnTo>
                  <a:pt x="160734" y="17859"/>
                </a:lnTo>
                <a:lnTo>
                  <a:pt x="169664" y="26789"/>
                </a:lnTo>
                <a:lnTo>
                  <a:pt x="169664" y="44648"/>
                </a:lnTo>
                <a:lnTo>
                  <a:pt x="169664" y="53578"/>
                </a:lnTo>
                <a:lnTo>
                  <a:pt x="169664" y="71437"/>
                </a:lnTo>
                <a:lnTo>
                  <a:pt x="169664" y="80367"/>
                </a:lnTo>
                <a:lnTo>
                  <a:pt x="160734" y="98226"/>
                </a:lnTo>
                <a:lnTo>
                  <a:pt x="142875" y="107156"/>
                </a:lnTo>
                <a:lnTo>
                  <a:pt x="133945" y="125015"/>
                </a:lnTo>
                <a:lnTo>
                  <a:pt x="125015" y="133945"/>
                </a:lnTo>
                <a:lnTo>
                  <a:pt x="107156" y="142875"/>
                </a:lnTo>
                <a:lnTo>
                  <a:pt x="89297" y="151804"/>
                </a:lnTo>
                <a:lnTo>
                  <a:pt x="71437" y="160734"/>
                </a:lnTo>
                <a:lnTo>
                  <a:pt x="62508" y="169664"/>
                </a:lnTo>
                <a:lnTo>
                  <a:pt x="53578" y="178593"/>
                </a:lnTo>
                <a:lnTo>
                  <a:pt x="44648" y="178593"/>
                </a:lnTo>
                <a:lnTo>
                  <a:pt x="35719" y="178593"/>
                </a:lnTo>
                <a:lnTo>
                  <a:pt x="35719" y="178593"/>
                </a:lnTo>
                <a:lnTo>
                  <a:pt x="35719" y="178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3750468" y="3089672"/>
            <a:ext cx="89298" cy="214313"/>
          </a:xfrm>
          <a:custGeom>
            <a:avLst/>
            <a:gdLst/>
            <a:ahLst/>
            <a:cxnLst/>
            <a:rect l="0" t="0" r="0" b="0"/>
            <a:pathLst>
              <a:path w="89298" h="214313">
                <a:moveTo>
                  <a:pt x="8930" y="89297"/>
                </a:move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51804"/>
                </a:lnTo>
                <a:lnTo>
                  <a:pt x="8930" y="160734"/>
                </a:lnTo>
                <a:lnTo>
                  <a:pt x="8930" y="178593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205382"/>
                </a:lnTo>
                <a:lnTo>
                  <a:pt x="8930" y="214312"/>
                </a:lnTo>
                <a:lnTo>
                  <a:pt x="8930" y="214312"/>
                </a:lnTo>
                <a:lnTo>
                  <a:pt x="8930" y="214312"/>
                </a:lnTo>
                <a:lnTo>
                  <a:pt x="8930" y="214312"/>
                </a:lnTo>
                <a:lnTo>
                  <a:pt x="8930" y="214312"/>
                </a:lnTo>
                <a:lnTo>
                  <a:pt x="8930" y="214312"/>
                </a:lnTo>
                <a:lnTo>
                  <a:pt x="8930" y="205382"/>
                </a:lnTo>
                <a:lnTo>
                  <a:pt x="8930" y="196453"/>
                </a:lnTo>
                <a:lnTo>
                  <a:pt x="8930" y="178593"/>
                </a:lnTo>
                <a:lnTo>
                  <a:pt x="8930" y="160734"/>
                </a:lnTo>
                <a:lnTo>
                  <a:pt x="8930" y="142875"/>
                </a:lnTo>
                <a:lnTo>
                  <a:pt x="8930" y="125015"/>
                </a:lnTo>
                <a:lnTo>
                  <a:pt x="8930" y="107156"/>
                </a:lnTo>
                <a:lnTo>
                  <a:pt x="8930" y="80367"/>
                </a:lnTo>
                <a:lnTo>
                  <a:pt x="17860" y="71437"/>
                </a:lnTo>
                <a:lnTo>
                  <a:pt x="17860" y="53578"/>
                </a:lnTo>
                <a:lnTo>
                  <a:pt x="17860" y="44648"/>
                </a:lnTo>
                <a:lnTo>
                  <a:pt x="26789" y="35718"/>
                </a:lnTo>
                <a:lnTo>
                  <a:pt x="35719" y="26789"/>
                </a:lnTo>
                <a:lnTo>
                  <a:pt x="44649" y="17859"/>
                </a:lnTo>
                <a:lnTo>
                  <a:pt x="53578" y="17859"/>
                </a:lnTo>
                <a:lnTo>
                  <a:pt x="62508" y="8929"/>
                </a:lnTo>
                <a:lnTo>
                  <a:pt x="71438" y="8929"/>
                </a:lnTo>
                <a:lnTo>
                  <a:pt x="80368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3875484" y="3098601"/>
            <a:ext cx="133946" cy="169665"/>
          </a:xfrm>
          <a:custGeom>
            <a:avLst/>
            <a:gdLst/>
            <a:ahLst/>
            <a:cxnLst/>
            <a:rect l="0" t="0" r="0" b="0"/>
            <a:pathLst>
              <a:path w="133946" h="169665">
                <a:moveTo>
                  <a:pt x="17859" y="35719"/>
                </a:moveTo>
                <a:lnTo>
                  <a:pt x="17859" y="44649"/>
                </a:lnTo>
                <a:lnTo>
                  <a:pt x="17859" y="44649"/>
                </a:lnTo>
                <a:lnTo>
                  <a:pt x="17859" y="53578"/>
                </a:lnTo>
                <a:lnTo>
                  <a:pt x="8930" y="62508"/>
                </a:lnTo>
                <a:lnTo>
                  <a:pt x="893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8930" y="142875"/>
                </a:lnTo>
                <a:lnTo>
                  <a:pt x="8930" y="151805"/>
                </a:lnTo>
                <a:lnTo>
                  <a:pt x="17859" y="160735"/>
                </a:lnTo>
                <a:lnTo>
                  <a:pt x="26789" y="169664"/>
                </a:lnTo>
                <a:lnTo>
                  <a:pt x="44648" y="169664"/>
                </a:lnTo>
                <a:lnTo>
                  <a:pt x="53578" y="169664"/>
                </a:lnTo>
                <a:lnTo>
                  <a:pt x="62508" y="169664"/>
                </a:lnTo>
                <a:lnTo>
                  <a:pt x="80367" y="169664"/>
                </a:lnTo>
                <a:lnTo>
                  <a:pt x="89297" y="160735"/>
                </a:lnTo>
                <a:lnTo>
                  <a:pt x="98227" y="151805"/>
                </a:lnTo>
                <a:lnTo>
                  <a:pt x="116086" y="142875"/>
                </a:lnTo>
                <a:lnTo>
                  <a:pt x="125016" y="133946"/>
                </a:lnTo>
                <a:lnTo>
                  <a:pt x="125016" y="116086"/>
                </a:lnTo>
                <a:lnTo>
                  <a:pt x="133945" y="107157"/>
                </a:lnTo>
                <a:lnTo>
                  <a:pt x="133945" y="89297"/>
                </a:lnTo>
                <a:lnTo>
                  <a:pt x="133945" y="71438"/>
                </a:lnTo>
                <a:lnTo>
                  <a:pt x="133945" y="62508"/>
                </a:lnTo>
                <a:lnTo>
                  <a:pt x="125016" y="44649"/>
                </a:lnTo>
                <a:lnTo>
                  <a:pt x="116086" y="35719"/>
                </a:lnTo>
                <a:lnTo>
                  <a:pt x="107156" y="26789"/>
                </a:lnTo>
                <a:lnTo>
                  <a:pt x="98227" y="17860"/>
                </a:lnTo>
                <a:lnTo>
                  <a:pt x="80367" y="8930"/>
                </a:lnTo>
                <a:lnTo>
                  <a:pt x="71437" y="8930"/>
                </a:lnTo>
                <a:lnTo>
                  <a:pt x="53578" y="8930"/>
                </a:lnTo>
                <a:lnTo>
                  <a:pt x="44648" y="0"/>
                </a:lnTo>
                <a:lnTo>
                  <a:pt x="2678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4036218" y="3009304"/>
            <a:ext cx="160736" cy="294681"/>
          </a:xfrm>
          <a:custGeom>
            <a:avLst/>
            <a:gdLst/>
            <a:ahLst/>
            <a:cxnLst/>
            <a:rect l="0" t="0" r="0" b="0"/>
            <a:pathLst>
              <a:path w="160736" h="294681">
                <a:moveTo>
                  <a:pt x="80368" y="142875"/>
                </a:moveTo>
                <a:lnTo>
                  <a:pt x="80368" y="133946"/>
                </a:lnTo>
                <a:lnTo>
                  <a:pt x="80368" y="133946"/>
                </a:lnTo>
                <a:lnTo>
                  <a:pt x="71438" y="133946"/>
                </a:lnTo>
                <a:lnTo>
                  <a:pt x="71438" y="125016"/>
                </a:lnTo>
                <a:lnTo>
                  <a:pt x="71438" y="125016"/>
                </a:lnTo>
                <a:lnTo>
                  <a:pt x="62508" y="116086"/>
                </a:lnTo>
                <a:lnTo>
                  <a:pt x="62508" y="116086"/>
                </a:lnTo>
                <a:lnTo>
                  <a:pt x="53578" y="116086"/>
                </a:lnTo>
                <a:lnTo>
                  <a:pt x="44649" y="116086"/>
                </a:lnTo>
                <a:lnTo>
                  <a:pt x="35719" y="116086"/>
                </a:lnTo>
                <a:lnTo>
                  <a:pt x="26789" y="125016"/>
                </a:lnTo>
                <a:lnTo>
                  <a:pt x="26789" y="133946"/>
                </a:lnTo>
                <a:lnTo>
                  <a:pt x="17860" y="142875"/>
                </a:lnTo>
                <a:lnTo>
                  <a:pt x="8930" y="160735"/>
                </a:lnTo>
                <a:lnTo>
                  <a:pt x="8930" y="178594"/>
                </a:lnTo>
                <a:lnTo>
                  <a:pt x="0" y="187524"/>
                </a:lnTo>
                <a:lnTo>
                  <a:pt x="0" y="205383"/>
                </a:lnTo>
                <a:lnTo>
                  <a:pt x="0" y="214313"/>
                </a:lnTo>
                <a:lnTo>
                  <a:pt x="0" y="232172"/>
                </a:lnTo>
                <a:lnTo>
                  <a:pt x="0" y="250032"/>
                </a:lnTo>
                <a:lnTo>
                  <a:pt x="8930" y="258961"/>
                </a:lnTo>
                <a:lnTo>
                  <a:pt x="8930" y="267891"/>
                </a:lnTo>
                <a:lnTo>
                  <a:pt x="17860" y="276821"/>
                </a:lnTo>
                <a:lnTo>
                  <a:pt x="26789" y="276821"/>
                </a:lnTo>
                <a:lnTo>
                  <a:pt x="35719" y="276821"/>
                </a:lnTo>
                <a:lnTo>
                  <a:pt x="44649" y="276821"/>
                </a:lnTo>
                <a:lnTo>
                  <a:pt x="53578" y="276821"/>
                </a:lnTo>
                <a:lnTo>
                  <a:pt x="62508" y="276821"/>
                </a:lnTo>
                <a:lnTo>
                  <a:pt x="71438" y="267891"/>
                </a:lnTo>
                <a:lnTo>
                  <a:pt x="80368" y="258961"/>
                </a:lnTo>
                <a:lnTo>
                  <a:pt x="89297" y="250032"/>
                </a:lnTo>
                <a:lnTo>
                  <a:pt x="98227" y="232172"/>
                </a:lnTo>
                <a:lnTo>
                  <a:pt x="98227" y="214313"/>
                </a:lnTo>
                <a:lnTo>
                  <a:pt x="107157" y="205383"/>
                </a:lnTo>
                <a:lnTo>
                  <a:pt x="116086" y="178594"/>
                </a:lnTo>
                <a:lnTo>
                  <a:pt x="116086" y="160735"/>
                </a:lnTo>
                <a:lnTo>
                  <a:pt x="125016" y="142875"/>
                </a:lnTo>
                <a:lnTo>
                  <a:pt x="125016" y="125016"/>
                </a:lnTo>
                <a:lnTo>
                  <a:pt x="125016" y="107157"/>
                </a:lnTo>
                <a:lnTo>
                  <a:pt x="125016" y="89297"/>
                </a:lnTo>
                <a:lnTo>
                  <a:pt x="125016" y="71438"/>
                </a:lnTo>
                <a:lnTo>
                  <a:pt x="125016" y="53579"/>
                </a:lnTo>
                <a:lnTo>
                  <a:pt x="125016" y="44649"/>
                </a:lnTo>
                <a:lnTo>
                  <a:pt x="116086" y="35719"/>
                </a:lnTo>
                <a:lnTo>
                  <a:pt x="116086" y="17860"/>
                </a:lnTo>
                <a:lnTo>
                  <a:pt x="116086" y="17860"/>
                </a:lnTo>
                <a:lnTo>
                  <a:pt x="107157" y="8930"/>
                </a:lnTo>
                <a:lnTo>
                  <a:pt x="107157" y="8930"/>
                </a:lnTo>
                <a:lnTo>
                  <a:pt x="107157" y="0"/>
                </a:lnTo>
                <a:lnTo>
                  <a:pt x="107157" y="8930"/>
                </a:lnTo>
                <a:lnTo>
                  <a:pt x="107157" y="8930"/>
                </a:lnTo>
                <a:lnTo>
                  <a:pt x="107157" y="17860"/>
                </a:lnTo>
                <a:lnTo>
                  <a:pt x="107157" y="26790"/>
                </a:lnTo>
                <a:lnTo>
                  <a:pt x="107157" y="35719"/>
                </a:lnTo>
                <a:lnTo>
                  <a:pt x="107157" y="53579"/>
                </a:lnTo>
                <a:lnTo>
                  <a:pt x="107157" y="71438"/>
                </a:lnTo>
                <a:lnTo>
                  <a:pt x="107157" y="89297"/>
                </a:lnTo>
                <a:lnTo>
                  <a:pt x="107157" y="107157"/>
                </a:lnTo>
                <a:lnTo>
                  <a:pt x="107157" y="133946"/>
                </a:lnTo>
                <a:lnTo>
                  <a:pt x="107157" y="151805"/>
                </a:lnTo>
                <a:lnTo>
                  <a:pt x="107157" y="169665"/>
                </a:lnTo>
                <a:lnTo>
                  <a:pt x="116086" y="196454"/>
                </a:lnTo>
                <a:lnTo>
                  <a:pt x="116086" y="214313"/>
                </a:lnTo>
                <a:lnTo>
                  <a:pt x="116086" y="232172"/>
                </a:lnTo>
                <a:lnTo>
                  <a:pt x="125016" y="241102"/>
                </a:lnTo>
                <a:lnTo>
                  <a:pt x="133946" y="258961"/>
                </a:lnTo>
                <a:lnTo>
                  <a:pt x="133946" y="267891"/>
                </a:lnTo>
                <a:lnTo>
                  <a:pt x="142875" y="276821"/>
                </a:lnTo>
                <a:lnTo>
                  <a:pt x="151805" y="285750"/>
                </a:lnTo>
                <a:lnTo>
                  <a:pt x="151805" y="285750"/>
                </a:lnTo>
                <a:lnTo>
                  <a:pt x="160735" y="294680"/>
                </a:lnTo>
                <a:lnTo>
                  <a:pt x="160735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4223742" y="3116461"/>
            <a:ext cx="196454" cy="196454"/>
          </a:xfrm>
          <a:custGeom>
            <a:avLst/>
            <a:gdLst/>
            <a:ahLst/>
            <a:cxnLst/>
            <a:rect l="0" t="0" r="0" b="0"/>
            <a:pathLst>
              <a:path w="196454" h="196454">
                <a:moveTo>
                  <a:pt x="8929" y="8929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0" y="71437"/>
                </a:lnTo>
                <a:lnTo>
                  <a:pt x="8929" y="80367"/>
                </a:lnTo>
                <a:lnTo>
                  <a:pt x="8929" y="98226"/>
                </a:lnTo>
                <a:lnTo>
                  <a:pt x="8929" y="116086"/>
                </a:lnTo>
                <a:lnTo>
                  <a:pt x="8929" y="125015"/>
                </a:lnTo>
                <a:lnTo>
                  <a:pt x="17859" y="142875"/>
                </a:lnTo>
                <a:lnTo>
                  <a:pt x="26789" y="151804"/>
                </a:lnTo>
                <a:lnTo>
                  <a:pt x="35719" y="151804"/>
                </a:lnTo>
                <a:lnTo>
                  <a:pt x="35719" y="160734"/>
                </a:lnTo>
                <a:lnTo>
                  <a:pt x="44648" y="169664"/>
                </a:lnTo>
                <a:lnTo>
                  <a:pt x="53578" y="169664"/>
                </a:lnTo>
                <a:lnTo>
                  <a:pt x="62508" y="169664"/>
                </a:lnTo>
                <a:lnTo>
                  <a:pt x="71437" y="169664"/>
                </a:lnTo>
                <a:lnTo>
                  <a:pt x="80367" y="160734"/>
                </a:lnTo>
                <a:lnTo>
                  <a:pt x="89297" y="151804"/>
                </a:lnTo>
                <a:lnTo>
                  <a:pt x="98226" y="142875"/>
                </a:lnTo>
                <a:lnTo>
                  <a:pt x="107156" y="133945"/>
                </a:lnTo>
                <a:lnTo>
                  <a:pt x="116086" y="125015"/>
                </a:lnTo>
                <a:lnTo>
                  <a:pt x="116086" y="107156"/>
                </a:lnTo>
                <a:lnTo>
                  <a:pt x="125015" y="89297"/>
                </a:lnTo>
                <a:lnTo>
                  <a:pt x="125015" y="71437"/>
                </a:lnTo>
                <a:lnTo>
                  <a:pt x="133945" y="62508"/>
                </a:lnTo>
                <a:lnTo>
                  <a:pt x="133945" y="44648"/>
                </a:lnTo>
                <a:lnTo>
                  <a:pt x="133945" y="35718"/>
                </a:lnTo>
                <a:lnTo>
                  <a:pt x="133945" y="17859"/>
                </a:lnTo>
                <a:lnTo>
                  <a:pt x="133945" y="17859"/>
                </a:lnTo>
                <a:lnTo>
                  <a:pt x="133945" y="8929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8929"/>
                </a:lnTo>
                <a:lnTo>
                  <a:pt x="133945" y="17859"/>
                </a:lnTo>
                <a:lnTo>
                  <a:pt x="133945" y="26789"/>
                </a:lnTo>
                <a:lnTo>
                  <a:pt x="125015" y="35718"/>
                </a:lnTo>
                <a:lnTo>
                  <a:pt x="125015" y="44648"/>
                </a:lnTo>
                <a:lnTo>
                  <a:pt x="125015" y="53578"/>
                </a:lnTo>
                <a:lnTo>
                  <a:pt x="125015" y="71437"/>
                </a:lnTo>
                <a:lnTo>
                  <a:pt x="133945" y="80367"/>
                </a:lnTo>
                <a:lnTo>
                  <a:pt x="133945" y="98226"/>
                </a:lnTo>
                <a:lnTo>
                  <a:pt x="133945" y="107156"/>
                </a:lnTo>
                <a:lnTo>
                  <a:pt x="142875" y="116086"/>
                </a:lnTo>
                <a:lnTo>
                  <a:pt x="142875" y="133945"/>
                </a:lnTo>
                <a:lnTo>
                  <a:pt x="151804" y="142875"/>
                </a:lnTo>
                <a:lnTo>
                  <a:pt x="151804" y="151804"/>
                </a:lnTo>
                <a:lnTo>
                  <a:pt x="160734" y="160734"/>
                </a:lnTo>
                <a:lnTo>
                  <a:pt x="160734" y="169664"/>
                </a:lnTo>
                <a:lnTo>
                  <a:pt x="169664" y="178593"/>
                </a:lnTo>
                <a:lnTo>
                  <a:pt x="178594" y="187523"/>
                </a:lnTo>
                <a:lnTo>
                  <a:pt x="187523" y="187523"/>
                </a:lnTo>
                <a:lnTo>
                  <a:pt x="187523" y="196453"/>
                </a:lnTo>
                <a:lnTo>
                  <a:pt x="196453" y="196453"/>
                </a:lnTo>
                <a:lnTo>
                  <a:pt x="196453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4411265" y="3116461"/>
            <a:ext cx="151806" cy="178594"/>
          </a:xfrm>
          <a:custGeom>
            <a:avLst/>
            <a:gdLst/>
            <a:ahLst/>
            <a:cxnLst/>
            <a:rect l="0" t="0" r="0" b="0"/>
            <a:pathLst>
              <a:path w="151806" h="178594">
                <a:moveTo>
                  <a:pt x="116086" y="44648"/>
                </a:moveTo>
                <a:lnTo>
                  <a:pt x="116086" y="44648"/>
                </a:lnTo>
                <a:lnTo>
                  <a:pt x="116086" y="44648"/>
                </a:lnTo>
                <a:lnTo>
                  <a:pt x="116086" y="35718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17859"/>
                </a:lnTo>
                <a:lnTo>
                  <a:pt x="98227" y="8929"/>
                </a:lnTo>
                <a:lnTo>
                  <a:pt x="98227" y="8929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9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35718"/>
                </a:lnTo>
                <a:lnTo>
                  <a:pt x="17860" y="4464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17860" y="133945"/>
                </a:lnTo>
                <a:lnTo>
                  <a:pt x="26789" y="142875"/>
                </a:lnTo>
                <a:lnTo>
                  <a:pt x="44649" y="151804"/>
                </a:lnTo>
                <a:lnTo>
                  <a:pt x="53578" y="160734"/>
                </a:lnTo>
                <a:lnTo>
                  <a:pt x="62508" y="169664"/>
                </a:lnTo>
                <a:lnTo>
                  <a:pt x="80367" y="178593"/>
                </a:lnTo>
                <a:lnTo>
                  <a:pt x="98227" y="178593"/>
                </a:lnTo>
                <a:lnTo>
                  <a:pt x="107156" y="178593"/>
                </a:lnTo>
                <a:lnTo>
                  <a:pt x="125016" y="178593"/>
                </a:lnTo>
                <a:lnTo>
                  <a:pt x="133946" y="178593"/>
                </a:lnTo>
                <a:lnTo>
                  <a:pt x="142875" y="178593"/>
                </a:lnTo>
                <a:lnTo>
                  <a:pt x="151805" y="178593"/>
                </a:lnTo>
                <a:lnTo>
                  <a:pt x="151805" y="178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4598789" y="3116461"/>
            <a:ext cx="26790" cy="178594"/>
          </a:xfrm>
          <a:custGeom>
            <a:avLst/>
            <a:gdLst/>
            <a:ahLst/>
            <a:cxnLst/>
            <a:rect l="0" t="0" r="0" b="0"/>
            <a:pathLst>
              <a:path w="26790" h="178594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8929" y="98226"/>
                </a:lnTo>
                <a:lnTo>
                  <a:pt x="8929" y="116086"/>
                </a:lnTo>
                <a:lnTo>
                  <a:pt x="8929" y="125015"/>
                </a:lnTo>
                <a:lnTo>
                  <a:pt x="8929" y="142875"/>
                </a:lnTo>
                <a:lnTo>
                  <a:pt x="17859" y="151804"/>
                </a:lnTo>
                <a:lnTo>
                  <a:pt x="17859" y="160734"/>
                </a:lnTo>
                <a:lnTo>
                  <a:pt x="17859" y="16966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78593"/>
                </a:lnTo>
                <a:lnTo>
                  <a:pt x="26789" y="178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4554140" y="3009304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4670226" y="3071812"/>
            <a:ext cx="142876" cy="205384"/>
          </a:xfrm>
          <a:custGeom>
            <a:avLst/>
            <a:gdLst/>
            <a:ahLst/>
            <a:cxnLst/>
            <a:rect l="0" t="0" r="0" b="0"/>
            <a:pathLst>
              <a:path w="142876" h="205384">
                <a:moveTo>
                  <a:pt x="8930" y="53578"/>
                </a:move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7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8930" y="187524"/>
                </a:lnTo>
                <a:lnTo>
                  <a:pt x="8930" y="196453"/>
                </a:lnTo>
                <a:lnTo>
                  <a:pt x="8930" y="205383"/>
                </a:lnTo>
                <a:lnTo>
                  <a:pt x="8930" y="205383"/>
                </a:lnTo>
                <a:lnTo>
                  <a:pt x="17860" y="205383"/>
                </a:lnTo>
                <a:lnTo>
                  <a:pt x="17860" y="205383"/>
                </a:lnTo>
                <a:lnTo>
                  <a:pt x="17860" y="205383"/>
                </a:lnTo>
                <a:lnTo>
                  <a:pt x="17860" y="205383"/>
                </a:lnTo>
                <a:lnTo>
                  <a:pt x="17860" y="196453"/>
                </a:lnTo>
                <a:lnTo>
                  <a:pt x="26789" y="187524"/>
                </a:lnTo>
                <a:lnTo>
                  <a:pt x="26789" y="178594"/>
                </a:lnTo>
                <a:lnTo>
                  <a:pt x="26789" y="169664"/>
                </a:lnTo>
                <a:lnTo>
                  <a:pt x="35719" y="151805"/>
                </a:lnTo>
                <a:lnTo>
                  <a:pt x="35719" y="142875"/>
                </a:lnTo>
                <a:lnTo>
                  <a:pt x="35719" y="125016"/>
                </a:lnTo>
                <a:lnTo>
                  <a:pt x="35719" y="107157"/>
                </a:lnTo>
                <a:lnTo>
                  <a:pt x="35719" y="98227"/>
                </a:lnTo>
                <a:lnTo>
                  <a:pt x="44649" y="80367"/>
                </a:lnTo>
                <a:lnTo>
                  <a:pt x="44649" y="62508"/>
                </a:lnTo>
                <a:lnTo>
                  <a:pt x="44649" y="53578"/>
                </a:lnTo>
                <a:lnTo>
                  <a:pt x="44649" y="44649"/>
                </a:lnTo>
                <a:lnTo>
                  <a:pt x="44649" y="26789"/>
                </a:lnTo>
                <a:lnTo>
                  <a:pt x="44649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8930"/>
                </a:lnTo>
                <a:lnTo>
                  <a:pt x="107156" y="17860"/>
                </a:lnTo>
                <a:lnTo>
                  <a:pt x="107156" y="26789"/>
                </a:lnTo>
                <a:lnTo>
                  <a:pt x="116086" y="44649"/>
                </a:lnTo>
                <a:lnTo>
                  <a:pt x="116086" y="53578"/>
                </a:lnTo>
                <a:lnTo>
                  <a:pt x="116086" y="62508"/>
                </a:lnTo>
                <a:lnTo>
                  <a:pt x="125016" y="80367"/>
                </a:lnTo>
                <a:lnTo>
                  <a:pt x="125016" y="98227"/>
                </a:lnTo>
                <a:lnTo>
                  <a:pt x="125016" y="107157"/>
                </a:lnTo>
                <a:lnTo>
                  <a:pt x="125016" y="125016"/>
                </a:lnTo>
                <a:lnTo>
                  <a:pt x="125016" y="133946"/>
                </a:lnTo>
                <a:lnTo>
                  <a:pt x="125016" y="151805"/>
                </a:lnTo>
                <a:lnTo>
                  <a:pt x="133945" y="160735"/>
                </a:lnTo>
                <a:lnTo>
                  <a:pt x="133945" y="169664"/>
                </a:lnTo>
                <a:lnTo>
                  <a:pt x="133945" y="178594"/>
                </a:lnTo>
                <a:lnTo>
                  <a:pt x="142875" y="187524"/>
                </a:lnTo>
                <a:lnTo>
                  <a:pt x="142875" y="196453"/>
                </a:lnTo>
                <a:lnTo>
                  <a:pt x="142875" y="196453"/>
                </a:lnTo>
                <a:lnTo>
                  <a:pt x="142875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4830961" y="3062883"/>
            <a:ext cx="205384" cy="455414"/>
          </a:xfrm>
          <a:custGeom>
            <a:avLst/>
            <a:gdLst/>
            <a:ahLst/>
            <a:cxnLst/>
            <a:rect l="0" t="0" r="0" b="0"/>
            <a:pathLst>
              <a:path w="205384" h="455414">
                <a:moveTo>
                  <a:pt x="98227" y="44648"/>
                </a:moveTo>
                <a:lnTo>
                  <a:pt x="98227" y="44648"/>
                </a:lnTo>
                <a:lnTo>
                  <a:pt x="98227" y="35718"/>
                </a:lnTo>
                <a:lnTo>
                  <a:pt x="89297" y="26789"/>
                </a:lnTo>
                <a:lnTo>
                  <a:pt x="89297" y="17859"/>
                </a:lnTo>
                <a:lnTo>
                  <a:pt x="80367" y="17859"/>
                </a:lnTo>
                <a:lnTo>
                  <a:pt x="71437" y="17859"/>
                </a:lnTo>
                <a:lnTo>
                  <a:pt x="62508" y="17859"/>
                </a:lnTo>
                <a:lnTo>
                  <a:pt x="53578" y="17859"/>
                </a:lnTo>
                <a:lnTo>
                  <a:pt x="44648" y="17859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35718"/>
                </a:lnTo>
                <a:lnTo>
                  <a:pt x="8929" y="4464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8929" y="107156"/>
                </a:lnTo>
                <a:lnTo>
                  <a:pt x="8929" y="125015"/>
                </a:lnTo>
                <a:lnTo>
                  <a:pt x="17859" y="133945"/>
                </a:lnTo>
                <a:lnTo>
                  <a:pt x="26789" y="151804"/>
                </a:lnTo>
                <a:lnTo>
                  <a:pt x="35718" y="151804"/>
                </a:lnTo>
                <a:lnTo>
                  <a:pt x="53578" y="169664"/>
                </a:lnTo>
                <a:lnTo>
                  <a:pt x="62508" y="178593"/>
                </a:lnTo>
                <a:lnTo>
                  <a:pt x="71437" y="178593"/>
                </a:lnTo>
                <a:lnTo>
                  <a:pt x="89297" y="178593"/>
                </a:lnTo>
                <a:lnTo>
                  <a:pt x="98227" y="178593"/>
                </a:lnTo>
                <a:lnTo>
                  <a:pt x="107156" y="178593"/>
                </a:lnTo>
                <a:lnTo>
                  <a:pt x="116086" y="178593"/>
                </a:lnTo>
                <a:lnTo>
                  <a:pt x="133945" y="178593"/>
                </a:lnTo>
                <a:lnTo>
                  <a:pt x="142875" y="169664"/>
                </a:lnTo>
                <a:lnTo>
                  <a:pt x="142875" y="160734"/>
                </a:lnTo>
                <a:lnTo>
                  <a:pt x="151805" y="142875"/>
                </a:lnTo>
                <a:lnTo>
                  <a:pt x="160734" y="133945"/>
                </a:lnTo>
                <a:lnTo>
                  <a:pt x="160734" y="125015"/>
                </a:lnTo>
                <a:lnTo>
                  <a:pt x="160734" y="107156"/>
                </a:lnTo>
                <a:lnTo>
                  <a:pt x="160734" y="89296"/>
                </a:lnTo>
                <a:lnTo>
                  <a:pt x="160734" y="71437"/>
                </a:lnTo>
                <a:lnTo>
                  <a:pt x="160734" y="62507"/>
                </a:lnTo>
                <a:lnTo>
                  <a:pt x="160734" y="44648"/>
                </a:lnTo>
                <a:lnTo>
                  <a:pt x="151805" y="35718"/>
                </a:lnTo>
                <a:lnTo>
                  <a:pt x="151805" y="26789"/>
                </a:lnTo>
                <a:lnTo>
                  <a:pt x="142875" y="17859"/>
                </a:lnTo>
                <a:lnTo>
                  <a:pt x="142875" y="8929"/>
                </a:lnTo>
                <a:lnTo>
                  <a:pt x="133945" y="8929"/>
                </a:lnTo>
                <a:lnTo>
                  <a:pt x="133945" y="0"/>
                </a:lnTo>
                <a:lnTo>
                  <a:pt x="125016" y="0"/>
                </a:lnTo>
                <a:lnTo>
                  <a:pt x="125016" y="8929"/>
                </a:lnTo>
                <a:lnTo>
                  <a:pt x="116086" y="892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07156" y="44648"/>
                </a:lnTo>
                <a:lnTo>
                  <a:pt x="107156" y="62507"/>
                </a:lnTo>
                <a:lnTo>
                  <a:pt x="116086" y="80367"/>
                </a:lnTo>
                <a:lnTo>
                  <a:pt x="116086" y="98226"/>
                </a:lnTo>
                <a:lnTo>
                  <a:pt x="116086" y="125015"/>
                </a:lnTo>
                <a:lnTo>
                  <a:pt x="125016" y="151804"/>
                </a:lnTo>
                <a:lnTo>
                  <a:pt x="133945" y="178593"/>
                </a:lnTo>
                <a:lnTo>
                  <a:pt x="133945" y="205382"/>
                </a:lnTo>
                <a:lnTo>
                  <a:pt x="142875" y="241101"/>
                </a:lnTo>
                <a:lnTo>
                  <a:pt x="142875" y="267890"/>
                </a:lnTo>
                <a:lnTo>
                  <a:pt x="142875" y="294679"/>
                </a:lnTo>
                <a:lnTo>
                  <a:pt x="142875" y="321468"/>
                </a:lnTo>
                <a:lnTo>
                  <a:pt x="142875" y="348257"/>
                </a:lnTo>
                <a:lnTo>
                  <a:pt x="133945" y="366117"/>
                </a:lnTo>
                <a:lnTo>
                  <a:pt x="133945" y="392906"/>
                </a:lnTo>
                <a:lnTo>
                  <a:pt x="125016" y="410765"/>
                </a:lnTo>
                <a:lnTo>
                  <a:pt x="116086" y="419695"/>
                </a:lnTo>
                <a:lnTo>
                  <a:pt x="107156" y="437554"/>
                </a:lnTo>
                <a:lnTo>
                  <a:pt x="98227" y="446484"/>
                </a:lnTo>
                <a:lnTo>
                  <a:pt x="89297" y="455413"/>
                </a:lnTo>
                <a:lnTo>
                  <a:pt x="71437" y="455413"/>
                </a:lnTo>
                <a:lnTo>
                  <a:pt x="62508" y="455413"/>
                </a:lnTo>
                <a:lnTo>
                  <a:pt x="53578" y="455413"/>
                </a:lnTo>
                <a:lnTo>
                  <a:pt x="44648" y="446484"/>
                </a:lnTo>
                <a:lnTo>
                  <a:pt x="44648" y="437554"/>
                </a:lnTo>
                <a:lnTo>
                  <a:pt x="35718" y="428624"/>
                </a:lnTo>
                <a:lnTo>
                  <a:pt x="26789" y="419695"/>
                </a:lnTo>
                <a:lnTo>
                  <a:pt x="26789" y="410765"/>
                </a:lnTo>
                <a:lnTo>
                  <a:pt x="26789" y="392906"/>
                </a:lnTo>
                <a:lnTo>
                  <a:pt x="26789" y="375046"/>
                </a:lnTo>
                <a:lnTo>
                  <a:pt x="35718" y="366117"/>
                </a:lnTo>
                <a:lnTo>
                  <a:pt x="35718" y="339328"/>
                </a:lnTo>
                <a:lnTo>
                  <a:pt x="44648" y="330398"/>
                </a:lnTo>
                <a:lnTo>
                  <a:pt x="53578" y="312538"/>
                </a:lnTo>
                <a:lnTo>
                  <a:pt x="71437" y="294679"/>
                </a:lnTo>
                <a:lnTo>
                  <a:pt x="80367" y="285749"/>
                </a:lnTo>
                <a:lnTo>
                  <a:pt x="98227" y="267890"/>
                </a:lnTo>
                <a:lnTo>
                  <a:pt x="107156" y="250031"/>
                </a:lnTo>
                <a:lnTo>
                  <a:pt x="116086" y="241101"/>
                </a:lnTo>
                <a:lnTo>
                  <a:pt x="133945" y="232171"/>
                </a:lnTo>
                <a:lnTo>
                  <a:pt x="142875" y="214312"/>
                </a:lnTo>
                <a:lnTo>
                  <a:pt x="160734" y="205382"/>
                </a:lnTo>
                <a:lnTo>
                  <a:pt x="178594" y="196453"/>
                </a:lnTo>
                <a:lnTo>
                  <a:pt x="187523" y="187523"/>
                </a:lnTo>
                <a:lnTo>
                  <a:pt x="196453" y="187523"/>
                </a:lnTo>
                <a:lnTo>
                  <a:pt x="205383" y="178593"/>
                </a:lnTo>
                <a:lnTo>
                  <a:pt x="205383" y="178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5250656" y="2928937"/>
            <a:ext cx="142876" cy="330400"/>
          </a:xfrm>
          <a:custGeom>
            <a:avLst/>
            <a:gdLst/>
            <a:ahLst/>
            <a:cxnLst/>
            <a:rect l="0" t="0" r="0" b="0"/>
            <a:pathLst>
              <a:path w="142876" h="330400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0" y="160735"/>
                </a:lnTo>
                <a:lnTo>
                  <a:pt x="0" y="187524"/>
                </a:lnTo>
                <a:lnTo>
                  <a:pt x="8930" y="214313"/>
                </a:lnTo>
                <a:lnTo>
                  <a:pt x="8930" y="241102"/>
                </a:lnTo>
                <a:lnTo>
                  <a:pt x="17860" y="258961"/>
                </a:lnTo>
                <a:lnTo>
                  <a:pt x="17860" y="285750"/>
                </a:lnTo>
                <a:lnTo>
                  <a:pt x="26789" y="303610"/>
                </a:lnTo>
                <a:lnTo>
                  <a:pt x="26789" y="312539"/>
                </a:lnTo>
                <a:lnTo>
                  <a:pt x="35719" y="321469"/>
                </a:lnTo>
                <a:lnTo>
                  <a:pt x="35719" y="330399"/>
                </a:lnTo>
                <a:lnTo>
                  <a:pt x="35719" y="330399"/>
                </a:lnTo>
                <a:lnTo>
                  <a:pt x="44649" y="330399"/>
                </a:lnTo>
                <a:lnTo>
                  <a:pt x="44649" y="330399"/>
                </a:lnTo>
                <a:lnTo>
                  <a:pt x="44649" y="330399"/>
                </a:lnTo>
                <a:lnTo>
                  <a:pt x="44649" y="330399"/>
                </a:lnTo>
                <a:lnTo>
                  <a:pt x="44649" y="321469"/>
                </a:lnTo>
                <a:lnTo>
                  <a:pt x="53578" y="303610"/>
                </a:lnTo>
                <a:lnTo>
                  <a:pt x="53578" y="285750"/>
                </a:lnTo>
                <a:lnTo>
                  <a:pt x="53578" y="267891"/>
                </a:lnTo>
                <a:lnTo>
                  <a:pt x="53578" y="241102"/>
                </a:lnTo>
                <a:lnTo>
                  <a:pt x="44649" y="223242"/>
                </a:lnTo>
                <a:lnTo>
                  <a:pt x="44649" y="205383"/>
                </a:lnTo>
                <a:lnTo>
                  <a:pt x="44649" y="178594"/>
                </a:lnTo>
                <a:lnTo>
                  <a:pt x="44649" y="169664"/>
                </a:lnTo>
                <a:lnTo>
                  <a:pt x="35719" y="151805"/>
                </a:lnTo>
                <a:lnTo>
                  <a:pt x="35719" y="133946"/>
                </a:lnTo>
                <a:lnTo>
                  <a:pt x="44649" y="125016"/>
                </a:lnTo>
                <a:lnTo>
                  <a:pt x="44649" y="116086"/>
                </a:lnTo>
                <a:lnTo>
                  <a:pt x="53578" y="98227"/>
                </a:lnTo>
                <a:lnTo>
                  <a:pt x="62508" y="98227"/>
                </a:lnTo>
                <a:lnTo>
                  <a:pt x="71438" y="89297"/>
                </a:lnTo>
                <a:lnTo>
                  <a:pt x="89297" y="89297"/>
                </a:lnTo>
                <a:lnTo>
                  <a:pt x="98227" y="89297"/>
                </a:lnTo>
                <a:lnTo>
                  <a:pt x="107157" y="89297"/>
                </a:lnTo>
                <a:lnTo>
                  <a:pt x="116086" y="98227"/>
                </a:lnTo>
                <a:lnTo>
                  <a:pt x="125016" y="116086"/>
                </a:lnTo>
                <a:lnTo>
                  <a:pt x="133946" y="133946"/>
                </a:lnTo>
                <a:lnTo>
                  <a:pt x="133946" y="151805"/>
                </a:lnTo>
                <a:lnTo>
                  <a:pt x="142875" y="169664"/>
                </a:lnTo>
                <a:lnTo>
                  <a:pt x="133946" y="196453"/>
                </a:lnTo>
                <a:lnTo>
                  <a:pt x="133946" y="214313"/>
                </a:lnTo>
                <a:lnTo>
                  <a:pt x="125016" y="232172"/>
                </a:lnTo>
                <a:lnTo>
                  <a:pt x="125016" y="258961"/>
                </a:lnTo>
                <a:lnTo>
                  <a:pt x="107157" y="267891"/>
                </a:lnTo>
                <a:lnTo>
                  <a:pt x="98227" y="285750"/>
                </a:lnTo>
                <a:lnTo>
                  <a:pt x="89297" y="294680"/>
                </a:lnTo>
                <a:lnTo>
                  <a:pt x="71438" y="303610"/>
                </a:lnTo>
                <a:lnTo>
                  <a:pt x="53578" y="303610"/>
                </a:lnTo>
                <a:lnTo>
                  <a:pt x="44649" y="312539"/>
                </a:lnTo>
                <a:lnTo>
                  <a:pt x="26789" y="303610"/>
                </a:lnTo>
                <a:lnTo>
                  <a:pt x="8930" y="303610"/>
                </a:lnTo>
                <a:lnTo>
                  <a:pt x="0" y="294680"/>
                </a:lnTo>
                <a:lnTo>
                  <a:pt x="0" y="294680"/>
                </a:lnTo>
                <a:lnTo>
                  <a:pt x="0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5429250" y="3027164"/>
            <a:ext cx="35720" cy="196454"/>
          </a:xfrm>
          <a:custGeom>
            <a:avLst/>
            <a:gdLst/>
            <a:ahLst/>
            <a:cxnLst/>
            <a:rect l="0" t="0" r="0" b="0"/>
            <a:pathLst>
              <a:path w="35720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17859" y="71437"/>
                </a:lnTo>
                <a:lnTo>
                  <a:pt x="17859" y="89297"/>
                </a:lnTo>
                <a:lnTo>
                  <a:pt x="26789" y="107156"/>
                </a:lnTo>
                <a:lnTo>
                  <a:pt x="26789" y="133945"/>
                </a:lnTo>
                <a:lnTo>
                  <a:pt x="26789" y="151805"/>
                </a:lnTo>
                <a:lnTo>
                  <a:pt x="26789" y="160734"/>
                </a:lnTo>
                <a:lnTo>
                  <a:pt x="35719" y="178594"/>
                </a:lnTo>
                <a:lnTo>
                  <a:pt x="35719" y="187523"/>
                </a:lnTo>
                <a:lnTo>
                  <a:pt x="35719" y="196453"/>
                </a:lnTo>
                <a:lnTo>
                  <a:pt x="35719" y="196453"/>
                </a:lnTo>
                <a:lnTo>
                  <a:pt x="35719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5402461" y="2920008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5518547" y="3009304"/>
            <a:ext cx="151805" cy="214314"/>
          </a:xfrm>
          <a:custGeom>
            <a:avLst/>
            <a:gdLst/>
            <a:ahLst/>
            <a:cxnLst/>
            <a:rect l="0" t="0" r="0" b="0"/>
            <a:pathLst>
              <a:path w="151805" h="214314">
                <a:moveTo>
                  <a:pt x="17859" y="53579"/>
                </a:moveTo>
                <a:lnTo>
                  <a:pt x="17859" y="62508"/>
                </a:lnTo>
                <a:lnTo>
                  <a:pt x="17859" y="71438"/>
                </a:lnTo>
                <a:lnTo>
                  <a:pt x="893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0" y="125016"/>
                </a:lnTo>
                <a:lnTo>
                  <a:pt x="0" y="151805"/>
                </a:lnTo>
                <a:lnTo>
                  <a:pt x="0" y="160735"/>
                </a:lnTo>
                <a:lnTo>
                  <a:pt x="8930" y="178594"/>
                </a:lnTo>
                <a:lnTo>
                  <a:pt x="17859" y="196454"/>
                </a:lnTo>
                <a:lnTo>
                  <a:pt x="26789" y="205383"/>
                </a:lnTo>
                <a:lnTo>
                  <a:pt x="35719" y="214313"/>
                </a:lnTo>
                <a:lnTo>
                  <a:pt x="53578" y="214313"/>
                </a:lnTo>
                <a:lnTo>
                  <a:pt x="62507" y="214313"/>
                </a:lnTo>
                <a:lnTo>
                  <a:pt x="80367" y="214313"/>
                </a:lnTo>
                <a:lnTo>
                  <a:pt x="98226" y="205383"/>
                </a:lnTo>
                <a:lnTo>
                  <a:pt x="107156" y="196454"/>
                </a:lnTo>
                <a:lnTo>
                  <a:pt x="116085" y="187524"/>
                </a:lnTo>
                <a:lnTo>
                  <a:pt x="133945" y="169665"/>
                </a:lnTo>
                <a:lnTo>
                  <a:pt x="142874" y="142875"/>
                </a:lnTo>
                <a:lnTo>
                  <a:pt x="151804" y="125016"/>
                </a:lnTo>
                <a:lnTo>
                  <a:pt x="151804" y="107157"/>
                </a:lnTo>
                <a:lnTo>
                  <a:pt x="151804" y="80368"/>
                </a:lnTo>
                <a:lnTo>
                  <a:pt x="142874" y="62508"/>
                </a:lnTo>
                <a:lnTo>
                  <a:pt x="133945" y="53579"/>
                </a:lnTo>
                <a:lnTo>
                  <a:pt x="116085" y="35719"/>
                </a:lnTo>
                <a:lnTo>
                  <a:pt x="98226" y="26790"/>
                </a:lnTo>
                <a:lnTo>
                  <a:pt x="80367" y="17860"/>
                </a:lnTo>
                <a:lnTo>
                  <a:pt x="62507" y="8930"/>
                </a:lnTo>
                <a:lnTo>
                  <a:pt x="5357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90"/>
                </a:lnTo>
                <a:lnTo>
                  <a:pt x="0" y="267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5786437" y="2973586"/>
            <a:ext cx="214314" cy="223243"/>
          </a:xfrm>
          <a:custGeom>
            <a:avLst/>
            <a:gdLst/>
            <a:ahLst/>
            <a:cxnLst/>
            <a:rect l="0" t="0" r="0" b="0"/>
            <a:pathLst>
              <a:path w="214314" h="223243">
                <a:moveTo>
                  <a:pt x="0" y="35718"/>
                </a:move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17859" y="160734"/>
                </a:lnTo>
                <a:lnTo>
                  <a:pt x="17859" y="178593"/>
                </a:lnTo>
                <a:lnTo>
                  <a:pt x="17859" y="187523"/>
                </a:lnTo>
                <a:lnTo>
                  <a:pt x="26789" y="196453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14312"/>
                </a:lnTo>
                <a:lnTo>
                  <a:pt x="26789" y="205383"/>
                </a:lnTo>
                <a:lnTo>
                  <a:pt x="26789" y="187523"/>
                </a:lnTo>
                <a:lnTo>
                  <a:pt x="35719" y="169664"/>
                </a:lnTo>
                <a:lnTo>
                  <a:pt x="35719" y="151804"/>
                </a:lnTo>
                <a:lnTo>
                  <a:pt x="35719" y="125015"/>
                </a:lnTo>
                <a:lnTo>
                  <a:pt x="35719" y="107156"/>
                </a:lnTo>
                <a:lnTo>
                  <a:pt x="35719" y="80367"/>
                </a:lnTo>
                <a:lnTo>
                  <a:pt x="35719" y="62508"/>
                </a:lnTo>
                <a:lnTo>
                  <a:pt x="35719" y="44648"/>
                </a:lnTo>
                <a:lnTo>
                  <a:pt x="35719" y="26789"/>
                </a:lnTo>
                <a:lnTo>
                  <a:pt x="44649" y="17859"/>
                </a:lnTo>
                <a:lnTo>
                  <a:pt x="44649" y="8929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80367" y="8929"/>
                </a:lnTo>
                <a:lnTo>
                  <a:pt x="89297" y="26789"/>
                </a:lnTo>
                <a:lnTo>
                  <a:pt x="98227" y="44648"/>
                </a:lnTo>
                <a:lnTo>
                  <a:pt x="98227" y="62508"/>
                </a:lnTo>
                <a:lnTo>
                  <a:pt x="98227" y="80367"/>
                </a:lnTo>
                <a:lnTo>
                  <a:pt x="107156" y="107156"/>
                </a:lnTo>
                <a:lnTo>
                  <a:pt x="107156" y="125015"/>
                </a:lnTo>
                <a:lnTo>
                  <a:pt x="107156" y="142875"/>
                </a:lnTo>
                <a:lnTo>
                  <a:pt x="107156" y="151804"/>
                </a:lnTo>
                <a:lnTo>
                  <a:pt x="116086" y="169664"/>
                </a:lnTo>
                <a:lnTo>
                  <a:pt x="116086" y="178593"/>
                </a:lnTo>
                <a:lnTo>
                  <a:pt x="116086" y="187523"/>
                </a:lnTo>
                <a:lnTo>
                  <a:pt x="116086" y="187523"/>
                </a:lnTo>
                <a:lnTo>
                  <a:pt x="116086" y="187523"/>
                </a:lnTo>
                <a:lnTo>
                  <a:pt x="116086" y="187523"/>
                </a:lnTo>
                <a:lnTo>
                  <a:pt x="116086" y="187523"/>
                </a:lnTo>
                <a:lnTo>
                  <a:pt x="116086" y="187523"/>
                </a:lnTo>
                <a:lnTo>
                  <a:pt x="116086" y="169664"/>
                </a:lnTo>
                <a:lnTo>
                  <a:pt x="116086" y="160734"/>
                </a:lnTo>
                <a:lnTo>
                  <a:pt x="116086" y="142875"/>
                </a:lnTo>
                <a:lnTo>
                  <a:pt x="125016" y="125015"/>
                </a:lnTo>
                <a:lnTo>
                  <a:pt x="125016" y="98226"/>
                </a:lnTo>
                <a:lnTo>
                  <a:pt x="125016" y="80367"/>
                </a:lnTo>
                <a:lnTo>
                  <a:pt x="133945" y="62508"/>
                </a:lnTo>
                <a:lnTo>
                  <a:pt x="133945" y="44648"/>
                </a:lnTo>
                <a:lnTo>
                  <a:pt x="142875" y="26789"/>
                </a:lnTo>
                <a:lnTo>
                  <a:pt x="142875" y="8929"/>
                </a:lnTo>
                <a:lnTo>
                  <a:pt x="151805" y="0"/>
                </a:lnTo>
                <a:lnTo>
                  <a:pt x="151805" y="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0"/>
                </a:lnTo>
                <a:lnTo>
                  <a:pt x="178594" y="8929"/>
                </a:lnTo>
                <a:lnTo>
                  <a:pt x="178594" y="26789"/>
                </a:lnTo>
                <a:lnTo>
                  <a:pt x="187524" y="44648"/>
                </a:lnTo>
                <a:lnTo>
                  <a:pt x="187524" y="62508"/>
                </a:lnTo>
                <a:lnTo>
                  <a:pt x="187524" y="89297"/>
                </a:lnTo>
                <a:lnTo>
                  <a:pt x="187524" y="107156"/>
                </a:lnTo>
                <a:lnTo>
                  <a:pt x="196453" y="133945"/>
                </a:lnTo>
                <a:lnTo>
                  <a:pt x="196453" y="151804"/>
                </a:lnTo>
                <a:lnTo>
                  <a:pt x="196453" y="169664"/>
                </a:lnTo>
                <a:lnTo>
                  <a:pt x="205383" y="187523"/>
                </a:lnTo>
                <a:lnTo>
                  <a:pt x="205383" y="205383"/>
                </a:lnTo>
                <a:lnTo>
                  <a:pt x="205383" y="214312"/>
                </a:lnTo>
                <a:lnTo>
                  <a:pt x="214313" y="223242"/>
                </a:lnTo>
                <a:lnTo>
                  <a:pt x="214313" y="223242"/>
                </a:lnTo>
                <a:lnTo>
                  <a:pt x="214313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6036468" y="2973586"/>
            <a:ext cx="151806" cy="196454"/>
          </a:xfrm>
          <a:custGeom>
            <a:avLst/>
            <a:gdLst/>
            <a:ahLst/>
            <a:cxnLst/>
            <a:rect l="0" t="0" r="0" b="0"/>
            <a:pathLst>
              <a:path w="151806" h="196454">
                <a:moveTo>
                  <a:pt x="107157" y="44648"/>
                </a:moveTo>
                <a:lnTo>
                  <a:pt x="98227" y="44648"/>
                </a:lnTo>
                <a:lnTo>
                  <a:pt x="98227" y="35718"/>
                </a:lnTo>
                <a:lnTo>
                  <a:pt x="89297" y="35718"/>
                </a:lnTo>
                <a:lnTo>
                  <a:pt x="80368" y="26789"/>
                </a:lnTo>
                <a:lnTo>
                  <a:pt x="71438" y="26789"/>
                </a:lnTo>
                <a:lnTo>
                  <a:pt x="62508" y="26789"/>
                </a:lnTo>
                <a:lnTo>
                  <a:pt x="53578" y="26789"/>
                </a:lnTo>
                <a:lnTo>
                  <a:pt x="44649" y="26789"/>
                </a:lnTo>
                <a:lnTo>
                  <a:pt x="26789" y="35718"/>
                </a:lnTo>
                <a:lnTo>
                  <a:pt x="17860" y="53578"/>
                </a:lnTo>
                <a:lnTo>
                  <a:pt x="8930" y="71437"/>
                </a:lnTo>
                <a:lnTo>
                  <a:pt x="0" y="8036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8930" y="160734"/>
                </a:lnTo>
                <a:lnTo>
                  <a:pt x="8930" y="169664"/>
                </a:lnTo>
                <a:lnTo>
                  <a:pt x="17860" y="187523"/>
                </a:lnTo>
                <a:lnTo>
                  <a:pt x="26789" y="187523"/>
                </a:lnTo>
                <a:lnTo>
                  <a:pt x="35719" y="196453"/>
                </a:lnTo>
                <a:lnTo>
                  <a:pt x="44649" y="196453"/>
                </a:lnTo>
                <a:lnTo>
                  <a:pt x="62508" y="187523"/>
                </a:lnTo>
                <a:lnTo>
                  <a:pt x="71438" y="187523"/>
                </a:lnTo>
                <a:lnTo>
                  <a:pt x="80368" y="178593"/>
                </a:lnTo>
                <a:lnTo>
                  <a:pt x="89297" y="169664"/>
                </a:lnTo>
                <a:lnTo>
                  <a:pt x="98227" y="151804"/>
                </a:lnTo>
                <a:lnTo>
                  <a:pt x="107157" y="133945"/>
                </a:lnTo>
                <a:lnTo>
                  <a:pt x="107157" y="116086"/>
                </a:lnTo>
                <a:lnTo>
                  <a:pt x="107157" y="89297"/>
                </a:lnTo>
                <a:lnTo>
                  <a:pt x="107157" y="71437"/>
                </a:lnTo>
                <a:lnTo>
                  <a:pt x="107157" y="53578"/>
                </a:lnTo>
                <a:lnTo>
                  <a:pt x="107157" y="35718"/>
                </a:lnTo>
                <a:lnTo>
                  <a:pt x="107157" y="26789"/>
                </a:lnTo>
                <a:lnTo>
                  <a:pt x="98227" y="17859"/>
                </a:lnTo>
                <a:lnTo>
                  <a:pt x="98227" y="8929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29"/>
                </a:lnTo>
                <a:lnTo>
                  <a:pt x="98227" y="17859"/>
                </a:lnTo>
                <a:lnTo>
                  <a:pt x="98227" y="35718"/>
                </a:lnTo>
                <a:lnTo>
                  <a:pt x="98227" y="53578"/>
                </a:lnTo>
                <a:lnTo>
                  <a:pt x="98227" y="62508"/>
                </a:lnTo>
                <a:lnTo>
                  <a:pt x="98227" y="80367"/>
                </a:lnTo>
                <a:lnTo>
                  <a:pt x="107157" y="98226"/>
                </a:lnTo>
                <a:lnTo>
                  <a:pt x="107157" y="116086"/>
                </a:lnTo>
                <a:lnTo>
                  <a:pt x="116086" y="133945"/>
                </a:lnTo>
                <a:lnTo>
                  <a:pt x="125016" y="151804"/>
                </a:lnTo>
                <a:lnTo>
                  <a:pt x="125016" y="160734"/>
                </a:lnTo>
                <a:lnTo>
                  <a:pt x="133946" y="169664"/>
                </a:lnTo>
                <a:lnTo>
                  <a:pt x="142875" y="187523"/>
                </a:lnTo>
                <a:lnTo>
                  <a:pt x="151805" y="187523"/>
                </a:lnTo>
                <a:lnTo>
                  <a:pt x="151805" y="196453"/>
                </a:lnTo>
                <a:lnTo>
                  <a:pt x="151805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6170414" y="2946797"/>
            <a:ext cx="142876" cy="250032"/>
          </a:xfrm>
          <a:custGeom>
            <a:avLst/>
            <a:gdLst/>
            <a:ahLst/>
            <a:cxnLst/>
            <a:rect l="0" t="0" r="0" b="0"/>
            <a:pathLst>
              <a:path w="142876" h="250032">
                <a:moveTo>
                  <a:pt x="98226" y="8929"/>
                </a:moveTo>
                <a:lnTo>
                  <a:pt x="98226" y="8929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29"/>
                </a:lnTo>
                <a:lnTo>
                  <a:pt x="17859" y="8929"/>
                </a:lnTo>
                <a:lnTo>
                  <a:pt x="8929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8929" y="71437"/>
                </a:lnTo>
                <a:lnTo>
                  <a:pt x="17859" y="80367"/>
                </a:lnTo>
                <a:lnTo>
                  <a:pt x="26789" y="98226"/>
                </a:lnTo>
                <a:lnTo>
                  <a:pt x="44648" y="107156"/>
                </a:lnTo>
                <a:lnTo>
                  <a:pt x="62507" y="125015"/>
                </a:lnTo>
                <a:lnTo>
                  <a:pt x="80367" y="142875"/>
                </a:lnTo>
                <a:lnTo>
                  <a:pt x="89297" y="151804"/>
                </a:lnTo>
                <a:lnTo>
                  <a:pt x="107156" y="169664"/>
                </a:lnTo>
                <a:lnTo>
                  <a:pt x="125015" y="187523"/>
                </a:lnTo>
                <a:lnTo>
                  <a:pt x="133945" y="196453"/>
                </a:lnTo>
                <a:lnTo>
                  <a:pt x="142875" y="214312"/>
                </a:lnTo>
                <a:lnTo>
                  <a:pt x="142875" y="223242"/>
                </a:lnTo>
                <a:lnTo>
                  <a:pt x="142875" y="232172"/>
                </a:lnTo>
                <a:lnTo>
                  <a:pt x="142875" y="232172"/>
                </a:lnTo>
                <a:lnTo>
                  <a:pt x="133945" y="241101"/>
                </a:lnTo>
                <a:lnTo>
                  <a:pt x="133945" y="241101"/>
                </a:lnTo>
                <a:lnTo>
                  <a:pt x="125015" y="241101"/>
                </a:lnTo>
                <a:lnTo>
                  <a:pt x="107156" y="250031"/>
                </a:lnTo>
                <a:lnTo>
                  <a:pt x="98226" y="250031"/>
                </a:lnTo>
                <a:lnTo>
                  <a:pt x="89297" y="250031"/>
                </a:lnTo>
                <a:lnTo>
                  <a:pt x="80367" y="241101"/>
                </a:lnTo>
                <a:lnTo>
                  <a:pt x="71437" y="241101"/>
                </a:lnTo>
                <a:lnTo>
                  <a:pt x="62507" y="241101"/>
                </a:lnTo>
                <a:lnTo>
                  <a:pt x="62507" y="241101"/>
                </a:lnTo>
                <a:lnTo>
                  <a:pt x="53578" y="241101"/>
                </a:lnTo>
                <a:lnTo>
                  <a:pt x="53578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6241851" y="2937867"/>
            <a:ext cx="160736" cy="250032"/>
          </a:xfrm>
          <a:custGeom>
            <a:avLst/>
            <a:gdLst/>
            <a:ahLst/>
            <a:cxnLst/>
            <a:rect l="0" t="0" r="0" b="0"/>
            <a:pathLst>
              <a:path w="160736" h="250032">
                <a:moveTo>
                  <a:pt x="116086" y="35719"/>
                </a:moveTo>
                <a:lnTo>
                  <a:pt x="116086" y="35719"/>
                </a:lnTo>
                <a:lnTo>
                  <a:pt x="116086" y="26789"/>
                </a:lnTo>
                <a:lnTo>
                  <a:pt x="107156" y="26789"/>
                </a:lnTo>
                <a:lnTo>
                  <a:pt x="98227" y="17859"/>
                </a:lnTo>
                <a:lnTo>
                  <a:pt x="98227" y="8930"/>
                </a:lnTo>
                <a:lnTo>
                  <a:pt x="89297" y="893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26789" y="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17860" y="62508"/>
                </a:lnTo>
                <a:lnTo>
                  <a:pt x="26789" y="71437"/>
                </a:lnTo>
                <a:lnTo>
                  <a:pt x="44649" y="89297"/>
                </a:lnTo>
                <a:lnTo>
                  <a:pt x="62508" y="107156"/>
                </a:lnTo>
                <a:lnTo>
                  <a:pt x="80367" y="125016"/>
                </a:lnTo>
                <a:lnTo>
                  <a:pt x="98227" y="142875"/>
                </a:lnTo>
                <a:lnTo>
                  <a:pt x="107156" y="151805"/>
                </a:lnTo>
                <a:lnTo>
                  <a:pt x="125016" y="169664"/>
                </a:lnTo>
                <a:lnTo>
                  <a:pt x="133945" y="187523"/>
                </a:lnTo>
                <a:lnTo>
                  <a:pt x="151805" y="196453"/>
                </a:lnTo>
                <a:lnTo>
                  <a:pt x="151805" y="205383"/>
                </a:lnTo>
                <a:lnTo>
                  <a:pt x="160735" y="214312"/>
                </a:lnTo>
                <a:lnTo>
                  <a:pt x="160735" y="223242"/>
                </a:lnTo>
                <a:lnTo>
                  <a:pt x="160735" y="232172"/>
                </a:lnTo>
                <a:lnTo>
                  <a:pt x="151805" y="232172"/>
                </a:lnTo>
                <a:lnTo>
                  <a:pt x="142875" y="241102"/>
                </a:lnTo>
                <a:lnTo>
                  <a:pt x="133945" y="241102"/>
                </a:lnTo>
                <a:lnTo>
                  <a:pt x="125016" y="250031"/>
                </a:lnTo>
                <a:lnTo>
                  <a:pt x="116086" y="250031"/>
                </a:lnTo>
                <a:lnTo>
                  <a:pt x="107156" y="250031"/>
                </a:lnTo>
                <a:lnTo>
                  <a:pt x="107156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6509741" y="2786063"/>
            <a:ext cx="116087" cy="437555"/>
          </a:xfrm>
          <a:custGeom>
            <a:avLst/>
            <a:gdLst/>
            <a:ahLst/>
            <a:cxnLst/>
            <a:rect l="0" t="0" r="0" b="0"/>
            <a:pathLst>
              <a:path w="116087" h="437555">
                <a:moveTo>
                  <a:pt x="98227" y="0"/>
                </a:moveTo>
                <a:lnTo>
                  <a:pt x="89297" y="0"/>
                </a:lnTo>
                <a:lnTo>
                  <a:pt x="89297" y="8929"/>
                </a:lnTo>
                <a:lnTo>
                  <a:pt x="80368" y="17859"/>
                </a:lnTo>
                <a:lnTo>
                  <a:pt x="71438" y="26788"/>
                </a:lnTo>
                <a:lnTo>
                  <a:pt x="62508" y="35718"/>
                </a:lnTo>
                <a:lnTo>
                  <a:pt x="53579" y="44648"/>
                </a:lnTo>
                <a:lnTo>
                  <a:pt x="44649" y="62507"/>
                </a:lnTo>
                <a:lnTo>
                  <a:pt x="35719" y="80366"/>
                </a:lnTo>
                <a:lnTo>
                  <a:pt x="26789" y="98226"/>
                </a:lnTo>
                <a:lnTo>
                  <a:pt x="17860" y="125015"/>
                </a:lnTo>
                <a:lnTo>
                  <a:pt x="8930" y="142874"/>
                </a:lnTo>
                <a:lnTo>
                  <a:pt x="8930" y="169663"/>
                </a:lnTo>
                <a:lnTo>
                  <a:pt x="0" y="187523"/>
                </a:lnTo>
                <a:lnTo>
                  <a:pt x="0" y="214312"/>
                </a:lnTo>
                <a:lnTo>
                  <a:pt x="0" y="241101"/>
                </a:lnTo>
                <a:lnTo>
                  <a:pt x="8930" y="258960"/>
                </a:lnTo>
                <a:lnTo>
                  <a:pt x="8930" y="285749"/>
                </a:lnTo>
                <a:lnTo>
                  <a:pt x="8930" y="303609"/>
                </a:lnTo>
                <a:lnTo>
                  <a:pt x="17860" y="321468"/>
                </a:lnTo>
                <a:lnTo>
                  <a:pt x="26789" y="339327"/>
                </a:lnTo>
                <a:lnTo>
                  <a:pt x="35719" y="357187"/>
                </a:lnTo>
                <a:lnTo>
                  <a:pt x="44649" y="375046"/>
                </a:lnTo>
                <a:lnTo>
                  <a:pt x="53579" y="392906"/>
                </a:lnTo>
                <a:lnTo>
                  <a:pt x="71438" y="401835"/>
                </a:lnTo>
                <a:lnTo>
                  <a:pt x="80368" y="410765"/>
                </a:lnTo>
                <a:lnTo>
                  <a:pt x="89297" y="428624"/>
                </a:lnTo>
                <a:lnTo>
                  <a:pt x="107157" y="428624"/>
                </a:lnTo>
                <a:lnTo>
                  <a:pt x="116086" y="437554"/>
                </a:lnTo>
                <a:lnTo>
                  <a:pt x="116086" y="437554"/>
                </a:lnTo>
                <a:lnTo>
                  <a:pt x="116086" y="4375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6634757" y="2928937"/>
            <a:ext cx="107157" cy="160736"/>
          </a:xfrm>
          <a:custGeom>
            <a:avLst/>
            <a:gdLst/>
            <a:ahLst/>
            <a:cxnLst/>
            <a:rect l="0" t="0" r="0" b="0"/>
            <a:pathLst>
              <a:path w="107157" h="160736">
                <a:moveTo>
                  <a:pt x="53578" y="8930"/>
                </a:move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26789" y="17860"/>
                </a:lnTo>
                <a:lnTo>
                  <a:pt x="17859" y="26789"/>
                </a:lnTo>
                <a:lnTo>
                  <a:pt x="17859" y="44649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8930" y="116086"/>
                </a:lnTo>
                <a:lnTo>
                  <a:pt x="8930" y="125016"/>
                </a:lnTo>
                <a:lnTo>
                  <a:pt x="17859" y="133946"/>
                </a:lnTo>
                <a:lnTo>
                  <a:pt x="26789" y="142875"/>
                </a:lnTo>
                <a:lnTo>
                  <a:pt x="35719" y="151805"/>
                </a:lnTo>
                <a:lnTo>
                  <a:pt x="44648" y="151805"/>
                </a:lnTo>
                <a:lnTo>
                  <a:pt x="53578" y="160735"/>
                </a:lnTo>
                <a:lnTo>
                  <a:pt x="62508" y="160735"/>
                </a:lnTo>
                <a:lnTo>
                  <a:pt x="71438" y="160735"/>
                </a:lnTo>
                <a:lnTo>
                  <a:pt x="80367" y="160735"/>
                </a:lnTo>
                <a:lnTo>
                  <a:pt x="89297" y="151805"/>
                </a:lnTo>
                <a:lnTo>
                  <a:pt x="98227" y="151805"/>
                </a:lnTo>
                <a:lnTo>
                  <a:pt x="98227" y="142875"/>
                </a:lnTo>
                <a:lnTo>
                  <a:pt x="107156" y="125016"/>
                </a:lnTo>
                <a:lnTo>
                  <a:pt x="107156" y="116086"/>
                </a:lnTo>
                <a:lnTo>
                  <a:pt x="107156" y="107157"/>
                </a:lnTo>
                <a:lnTo>
                  <a:pt x="107156" y="89297"/>
                </a:lnTo>
                <a:lnTo>
                  <a:pt x="107156" y="80367"/>
                </a:lnTo>
                <a:lnTo>
                  <a:pt x="98227" y="71438"/>
                </a:lnTo>
                <a:lnTo>
                  <a:pt x="98227" y="53578"/>
                </a:lnTo>
                <a:lnTo>
                  <a:pt x="89297" y="44649"/>
                </a:lnTo>
                <a:lnTo>
                  <a:pt x="80367" y="35719"/>
                </a:lnTo>
                <a:lnTo>
                  <a:pt x="71438" y="26789"/>
                </a:lnTo>
                <a:lnTo>
                  <a:pt x="71438" y="17860"/>
                </a:lnTo>
                <a:lnTo>
                  <a:pt x="62508" y="17860"/>
                </a:lnTo>
                <a:lnTo>
                  <a:pt x="53578" y="8930"/>
                </a:lnTo>
                <a:lnTo>
                  <a:pt x="44648" y="893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6795491" y="2911078"/>
            <a:ext cx="44650" cy="160735"/>
          </a:xfrm>
          <a:custGeom>
            <a:avLst/>
            <a:gdLst/>
            <a:ahLst/>
            <a:cxnLst/>
            <a:rect l="0" t="0" r="0" b="0"/>
            <a:pathLst>
              <a:path w="44650" h="160735">
                <a:moveTo>
                  <a:pt x="8930" y="80367"/>
                </a:moveTo>
                <a:lnTo>
                  <a:pt x="893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42875"/>
                </a:lnTo>
                <a:lnTo>
                  <a:pt x="8930" y="133945"/>
                </a:lnTo>
                <a:lnTo>
                  <a:pt x="8930" y="116086"/>
                </a:lnTo>
                <a:lnTo>
                  <a:pt x="8930" y="107156"/>
                </a:lnTo>
                <a:lnTo>
                  <a:pt x="8930" y="98226"/>
                </a:lnTo>
                <a:lnTo>
                  <a:pt x="0" y="80367"/>
                </a:lnTo>
                <a:lnTo>
                  <a:pt x="0" y="71437"/>
                </a:lnTo>
                <a:lnTo>
                  <a:pt x="0" y="62508"/>
                </a:lnTo>
                <a:lnTo>
                  <a:pt x="0" y="53578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6866929" y="2893219"/>
            <a:ext cx="107157" cy="330399"/>
          </a:xfrm>
          <a:custGeom>
            <a:avLst/>
            <a:gdLst/>
            <a:ahLst/>
            <a:cxnLst/>
            <a:rect l="0" t="0" r="0" b="0"/>
            <a:pathLst>
              <a:path w="107157" h="330399">
                <a:moveTo>
                  <a:pt x="80367" y="53578"/>
                </a:moveTo>
                <a:lnTo>
                  <a:pt x="80367" y="53578"/>
                </a:lnTo>
                <a:lnTo>
                  <a:pt x="71437" y="44648"/>
                </a:lnTo>
                <a:lnTo>
                  <a:pt x="71437" y="44648"/>
                </a:lnTo>
                <a:lnTo>
                  <a:pt x="62508" y="44648"/>
                </a:lnTo>
                <a:lnTo>
                  <a:pt x="62508" y="44648"/>
                </a:lnTo>
                <a:lnTo>
                  <a:pt x="53578" y="44648"/>
                </a:lnTo>
                <a:lnTo>
                  <a:pt x="44648" y="44648"/>
                </a:lnTo>
                <a:lnTo>
                  <a:pt x="35719" y="44648"/>
                </a:lnTo>
                <a:lnTo>
                  <a:pt x="35719" y="53578"/>
                </a:lnTo>
                <a:lnTo>
                  <a:pt x="26789" y="53578"/>
                </a:lnTo>
                <a:lnTo>
                  <a:pt x="17859" y="62507"/>
                </a:lnTo>
                <a:lnTo>
                  <a:pt x="17859" y="71437"/>
                </a:lnTo>
                <a:lnTo>
                  <a:pt x="8930" y="80367"/>
                </a:lnTo>
                <a:lnTo>
                  <a:pt x="8930" y="89296"/>
                </a:lnTo>
                <a:lnTo>
                  <a:pt x="8930" y="98226"/>
                </a:lnTo>
                <a:lnTo>
                  <a:pt x="0" y="107156"/>
                </a:lnTo>
                <a:lnTo>
                  <a:pt x="8930" y="116085"/>
                </a:lnTo>
                <a:lnTo>
                  <a:pt x="8930" y="125015"/>
                </a:lnTo>
                <a:lnTo>
                  <a:pt x="8930" y="133945"/>
                </a:lnTo>
                <a:lnTo>
                  <a:pt x="17859" y="142875"/>
                </a:lnTo>
                <a:lnTo>
                  <a:pt x="26789" y="151804"/>
                </a:lnTo>
                <a:lnTo>
                  <a:pt x="35719" y="151804"/>
                </a:lnTo>
                <a:lnTo>
                  <a:pt x="44648" y="160734"/>
                </a:lnTo>
                <a:lnTo>
                  <a:pt x="53578" y="160734"/>
                </a:lnTo>
                <a:lnTo>
                  <a:pt x="62508" y="160734"/>
                </a:lnTo>
                <a:lnTo>
                  <a:pt x="62508" y="160734"/>
                </a:lnTo>
                <a:lnTo>
                  <a:pt x="71437" y="160734"/>
                </a:lnTo>
                <a:lnTo>
                  <a:pt x="80367" y="151804"/>
                </a:lnTo>
                <a:lnTo>
                  <a:pt x="89297" y="142875"/>
                </a:lnTo>
                <a:lnTo>
                  <a:pt x="89297" y="133945"/>
                </a:lnTo>
                <a:lnTo>
                  <a:pt x="98226" y="125015"/>
                </a:lnTo>
                <a:lnTo>
                  <a:pt x="98226" y="116085"/>
                </a:lnTo>
                <a:lnTo>
                  <a:pt x="98226" y="107156"/>
                </a:lnTo>
                <a:lnTo>
                  <a:pt x="98226" y="89296"/>
                </a:lnTo>
                <a:lnTo>
                  <a:pt x="98226" y="80367"/>
                </a:lnTo>
                <a:lnTo>
                  <a:pt x="98226" y="71437"/>
                </a:lnTo>
                <a:lnTo>
                  <a:pt x="98226" y="53578"/>
                </a:lnTo>
                <a:lnTo>
                  <a:pt x="89297" y="44648"/>
                </a:lnTo>
                <a:lnTo>
                  <a:pt x="89297" y="35718"/>
                </a:lnTo>
                <a:lnTo>
                  <a:pt x="80367" y="26789"/>
                </a:lnTo>
                <a:lnTo>
                  <a:pt x="80367" y="17859"/>
                </a:lnTo>
                <a:lnTo>
                  <a:pt x="71437" y="8929"/>
                </a:lnTo>
                <a:lnTo>
                  <a:pt x="71437" y="8929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29"/>
                </a:lnTo>
                <a:lnTo>
                  <a:pt x="62508" y="17859"/>
                </a:lnTo>
                <a:lnTo>
                  <a:pt x="62508" y="26789"/>
                </a:lnTo>
                <a:lnTo>
                  <a:pt x="62508" y="44648"/>
                </a:lnTo>
                <a:lnTo>
                  <a:pt x="71437" y="53578"/>
                </a:lnTo>
                <a:lnTo>
                  <a:pt x="71437" y="71437"/>
                </a:lnTo>
                <a:lnTo>
                  <a:pt x="80367" y="89296"/>
                </a:lnTo>
                <a:lnTo>
                  <a:pt x="89297" y="107156"/>
                </a:lnTo>
                <a:lnTo>
                  <a:pt x="89297" y="125015"/>
                </a:lnTo>
                <a:lnTo>
                  <a:pt x="98226" y="142875"/>
                </a:lnTo>
                <a:lnTo>
                  <a:pt x="98226" y="160734"/>
                </a:lnTo>
                <a:lnTo>
                  <a:pt x="107156" y="187523"/>
                </a:lnTo>
                <a:lnTo>
                  <a:pt x="107156" y="205382"/>
                </a:lnTo>
                <a:lnTo>
                  <a:pt x="107156" y="223242"/>
                </a:lnTo>
                <a:lnTo>
                  <a:pt x="98226" y="241101"/>
                </a:lnTo>
                <a:lnTo>
                  <a:pt x="98226" y="258960"/>
                </a:lnTo>
                <a:lnTo>
                  <a:pt x="98226" y="276820"/>
                </a:lnTo>
                <a:lnTo>
                  <a:pt x="89297" y="294679"/>
                </a:lnTo>
                <a:lnTo>
                  <a:pt x="80367" y="303609"/>
                </a:lnTo>
                <a:lnTo>
                  <a:pt x="80367" y="312539"/>
                </a:lnTo>
                <a:lnTo>
                  <a:pt x="71437" y="321468"/>
                </a:lnTo>
                <a:lnTo>
                  <a:pt x="62508" y="330398"/>
                </a:lnTo>
                <a:lnTo>
                  <a:pt x="53578" y="330398"/>
                </a:lnTo>
                <a:lnTo>
                  <a:pt x="44648" y="330398"/>
                </a:lnTo>
                <a:lnTo>
                  <a:pt x="44648" y="330398"/>
                </a:lnTo>
                <a:lnTo>
                  <a:pt x="35719" y="330398"/>
                </a:lnTo>
                <a:lnTo>
                  <a:pt x="26789" y="330398"/>
                </a:lnTo>
                <a:lnTo>
                  <a:pt x="26789" y="321468"/>
                </a:lnTo>
                <a:lnTo>
                  <a:pt x="17859" y="312539"/>
                </a:lnTo>
                <a:lnTo>
                  <a:pt x="17859" y="303609"/>
                </a:lnTo>
                <a:lnTo>
                  <a:pt x="8930" y="294679"/>
                </a:lnTo>
                <a:lnTo>
                  <a:pt x="8930" y="285750"/>
                </a:lnTo>
                <a:lnTo>
                  <a:pt x="8930" y="276820"/>
                </a:lnTo>
                <a:lnTo>
                  <a:pt x="17859" y="267890"/>
                </a:lnTo>
                <a:lnTo>
                  <a:pt x="17859" y="250031"/>
                </a:lnTo>
                <a:lnTo>
                  <a:pt x="17859" y="241101"/>
                </a:lnTo>
                <a:lnTo>
                  <a:pt x="26789" y="232171"/>
                </a:lnTo>
                <a:lnTo>
                  <a:pt x="35719" y="223242"/>
                </a:lnTo>
                <a:lnTo>
                  <a:pt x="44648" y="214312"/>
                </a:lnTo>
                <a:lnTo>
                  <a:pt x="44648" y="205382"/>
                </a:lnTo>
                <a:lnTo>
                  <a:pt x="53578" y="196453"/>
                </a:lnTo>
                <a:lnTo>
                  <a:pt x="62508" y="196453"/>
                </a:lnTo>
                <a:lnTo>
                  <a:pt x="71437" y="187523"/>
                </a:lnTo>
                <a:lnTo>
                  <a:pt x="71437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7054452" y="303609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7152679" y="2866429"/>
            <a:ext cx="196454" cy="223244"/>
          </a:xfrm>
          <a:custGeom>
            <a:avLst/>
            <a:gdLst/>
            <a:ahLst/>
            <a:cxnLst/>
            <a:rect l="0" t="0" r="0" b="0"/>
            <a:pathLst>
              <a:path w="196454" h="223244">
                <a:moveTo>
                  <a:pt x="0" y="62508"/>
                </a:moveTo>
                <a:lnTo>
                  <a:pt x="0" y="71438"/>
                </a:lnTo>
                <a:lnTo>
                  <a:pt x="0" y="71438"/>
                </a:lnTo>
                <a:lnTo>
                  <a:pt x="0" y="80368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8930" y="169665"/>
                </a:lnTo>
                <a:lnTo>
                  <a:pt x="17859" y="187524"/>
                </a:lnTo>
                <a:lnTo>
                  <a:pt x="17859" y="196454"/>
                </a:lnTo>
                <a:lnTo>
                  <a:pt x="17859" y="205383"/>
                </a:lnTo>
                <a:lnTo>
                  <a:pt x="26789" y="214313"/>
                </a:lnTo>
                <a:lnTo>
                  <a:pt x="26789" y="223243"/>
                </a:lnTo>
                <a:lnTo>
                  <a:pt x="26789" y="223243"/>
                </a:lnTo>
                <a:lnTo>
                  <a:pt x="26789" y="223243"/>
                </a:lnTo>
                <a:lnTo>
                  <a:pt x="26789" y="223243"/>
                </a:lnTo>
                <a:lnTo>
                  <a:pt x="26789" y="223243"/>
                </a:lnTo>
                <a:lnTo>
                  <a:pt x="26789" y="223243"/>
                </a:lnTo>
                <a:lnTo>
                  <a:pt x="26789" y="223243"/>
                </a:lnTo>
                <a:lnTo>
                  <a:pt x="35719" y="214313"/>
                </a:lnTo>
                <a:lnTo>
                  <a:pt x="35719" y="205383"/>
                </a:lnTo>
                <a:lnTo>
                  <a:pt x="35719" y="187524"/>
                </a:lnTo>
                <a:lnTo>
                  <a:pt x="35719" y="178594"/>
                </a:lnTo>
                <a:lnTo>
                  <a:pt x="35719" y="160735"/>
                </a:lnTo>
                <a:lnTo>
                  <a:pt x="26789" y="151805"/>
                </a:lnTo>
                <a:lnTo>
                  <a:pt x="26789" y="133946"/>
                </a:lnTo>
                <a:lnTo>
                  <a:pt x="26789" y="125016"/>
                </a:lnTo>
                <a:lnTo>
                  <a:pt x="26789" y="107157"/>
                </a:lnTo>
                <a:lnTo>
                  <a:pt x="26789" y="98227"/>
                </a:lnTo>
                <a:lnTo>
                  <a:pt x="26789" y="89297"/>
                </a:lnTo>
                <a:lnTo>
                  <a:pt x="26789" y="80368"/>
                </a:lnTo>
                <a:lnTo>
                  <a:pt x="26789" y="71438"/>
                </a:lnTo>
                <a:lnTo>
                  <a:pt x="26789" y="62508"/>
                </a:lnTo>
                <a:lnTo>
                  <a:pt x="26789" y="53579"/>
                </a:lnTo>
                <a:lnTo>
                  <a:pt x="26789" y="44649"/>
                </a:lnTo>
                <a:lnTo>
                  <a:pt x="35719" y="35719"/>
                </a:lnTo>
                <a:lnTo>
                  <a:pt x="35719" y="35719"/>
                </a:lnTo>
                <a:lnTo>
                  <a:pt x="44648" y="35719"/>
                </a:lnTo>
                <a:lnTo>
                  <a:pt x="53578" y="26790"/>
                </a:lnTo>
                <a:lnTo>
                  <a:pt x="62508" y="35719"/>
                </a:lnTo>
                <a:lnTo>
                  <a:pt x="62508" y="35719"/>
                </a:lnTo>
                <a:lnTo>
                  <a:pt x="71437" y="35719"/>
                </a:lnTo>
                <a:lnTo>
                  <a:pt x="80367" y="44649"/>
                </a:lnTo>
                <a:lnTo>
                  <a:pt x="89297" y="53579"/>
                </a:lnTo>
                <a:lnTo>
                  <a:pt x="89297" y="62508"/>
                </a:lnTo>
                <a:lnTo>
                  <a:pt x="98226" y="80368"/>
                </a:lnTo>
                <a:lnTo>
                  <a:pt x="98226" y="89297"/>
                </a:lnTo>
                <a:lnTo>
                  <a:pt x="98226" y="98227"/>
                </a:lnTo>
                <a:lnTo>
                  <a:pt x="98226" y="116086"/>
                </a:lnTo>
                <a:lnTo>
                  <a:pt x="98226" y="125016"/>
                </a:lnTo>
                <a:lnTo>
                  <a:pt x="98226" y="133946"/>
                </a:lnTo>
                <a:lnTo>
                  <a:pt x="98226" y="151805"/>
                </a:lnTo>
                <a:lnTo>
                  <a:pt x="98226" y="160735"/>
                </a:lnTo>
                <a:lnTo>
                  <a:pt x="98226" y="169665"/>
                </a:lnTo>
                <a:lnTo>
                  <a:pt x="98226" y="169665"/>
                </a:lnTo>
                <a:lnTo>
                  <a:pt x="98226" y="178594"/>
                </a:lnTo>
                <a:lnTo>
                  <a:pt x="98226" y="178594"/>
                </a:lnTo>
                <a:lnTo>
                  <a:pt x="98226" y="178594"/>
                </a:lnTo>
                <a:lnTo>
                  <a:pt x="98226" y="187524"/>
                </a:lnTo>
                <a:lnTo>
                  <a:pt x="98226" y="178594"/>
                </a:lnTo>
                <a:lnTo>
                  <a:pt x="98226" y="178594"/>
                </a:lnTo>
                <a:lnTo>
                  <a:pt x="98226" y="169665"/>
                </a:lnTo>
                <a:lnTo>
                  <a:pt x="98226" y="169665"/>
                </a:lnTo>
                <a:lnTo>
                  <a:pt x="98226" y="160735"/>
                </a:lnTo>
                <a:lnTo>
                  <a:pt x="98226" y="151805"/>
                </a:lnTo>
                <a:lnTo>
                  <a:pt x="98226" y="133946"/>
                </a:lnTo>
                <a:lnTo>
                  <a:pt x="98226" y="125016"/>
                </a:lnTo>
                <a:lnTo>
                  <a:pt x="98226" y="116086"/>
                </a:lnTo>
                <a:lnTo>
                  <a:pt x="107156" y="98227"/>
                </a:lnTo>
                <a:lnTo>
                  <a:pt x="107156" y="89297"/>
                </a:lnTo>
                <a:lnTo>
                  <a:pt x="107156" y="71438"/>
                </a:lnTo>
                <a:lnTo>
                  <a:pt x="107156" y="62508"/>
                </a:lnTo>
                <a:lnTo>
                  <a:pt x="116086" y="53579"/>
                </a:lnTo>
                <a:lnTo>
                  <a:pt x="116086" y="35719"/>
                </a:lnTo>
                <a:lnTo>
                  <a:pt x="116086" y="26790"/>
                </a:lnTo>
                <a:lnTo>
                  <a:pt x="125016" y="17860"/>
                </a:lnTo>
                <a:lnTo>
                  <a:pt x="125016" y="8930"/>
                </a:lnTo>
                <a:lnTo>
                  <a:pt x="133945" y="893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42875" y="8930"/>
                </a:lnTo>
                <a:lnTo>
                  <a:pt x="151805" y="17860"/>
                </a:lnTo>
                <a:lnTo>
                  <a:pt x="151805" y="26790"/>
                </a:lnTo>
                <a:lnTo>
                  <a:pt x="151805" y="35719"/>
                </a:lnTo>
                <a:lnTo>
                  <a:pt x="160734" y="44649"/>
                </a:lnTo>
                <a:lnTo>
                  <a:pt x="160734" y="53579"/>
                </a:lnTo>
                <a:lnTo>
                  <a:pt x="169664" y="71438"/>
                </a:lnTo>
                <a:lnTo>
                  <a:pt x="169664" y="80368"/>
                </a:lnTo>
                <a:lnTo>
                  <a:pt x="169664" y="98227"/>
                </a:lnTo>
                <a:lnTo>
                  <a:pt x="169664" y="107157"/>
                </a:lnTo>
                <a:lnTo>
                  <a:pt x="178594" y="116086"/>
                </a:lnTo>
                <a:lnTo>
                  <a:pt x="178594" y="133946"/>
                </a:lnTo>
                <a:lnTo>
                  <a:pt x="178594" y="142875"/>
                </a:lnTo>
                <a:lnTo>
                  <a:pt x="187523" y="151805"/>
                </a:lnTo>
                <a:lnTo>
                  <a:pt x="187523" y="160735"/>
                </a:lnTo>
                <a:lnTo>
                  <a:pt x="196453" y="169665"/>
                </a:lnTo>
                <a:lnTo>
                  <a:pt x="196453" y="178594"/>
                </a:lnTo>
                <a:lnTo>
                  <a:pt x="196453" y="178594"/>
                </a:lnTo>
                <a:lnTo>
                  <a:pt x="196453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7384851" y="2893219"/>
            <a:ext cx="107157" cy="160735"/>
          </a:xfrm>
          <a:custGeom>
            <a:avLst/>
            <a:gdLst/>
            <a:ahLst/>
            <a:cxnLst/>
            <a:rect l="0" t="0" r="0" b="0"/>
            <a:pathLst>
              <a:path w="107157" h="160735">
                <a:moveTo>
                  <a:pt x="89297" y="26789"/>
                </a:moveTo>
                <a:lnTo>
                  <a:pt x="89297" y="26789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8929"/>
                </a:lnTo>
                <a:lnTo>
                  <a:pt x="80367" y="8929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17859" y="35718"/>
                </a:lnTo>
                <a:lnTo>
                  <a:pt x="8929" y="44648"/>
                </a:lnTo>
                <a:lnTo>
                  <a:pt x="8929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8929" y="107156"/>
                </a:lnTo>
                <a:lnTo>
                  <a:pt x="8929" y="116085"/>
                </a:lnTo>
                <a:lnTo>
                  <a:pt x="8929" y="125015"/>
                </a:lnTo>
                <a:lnTo>
                  <a:pt x="17859" y="133945"/>
                </a:lnTo>
                <a:lnTo>
                  <a:pt x="26789" y="142875"/>
                </a:lnTo>
                <a:lnTo>
                  <a:pt x="26789" y="142875"/>
                </a:lnTo>
                <a:lnTo>
                  <a:pt x="35719" y="151804"/>
                </a:lnTo>
                <a:lnTo>
                  <a:pt x="44648" y="151804"/>
                </a:lnTo>
                <a:lnTo>
                  <a:pt x="44648" y="160734"/>
                </a:lnTo>
                <a:lnTo>
                  <a:pt x="53578" y="160734"/>
                </a:lnTo>
                <a:lnTo>
                  <a:pt x="53578" y="160734"/>
                </a:lnTo>
                <a:lnTo>
                  <a:pt x="62508" y="151804"/>
                </a:lnTo>
                <a:lnTo>
                  <a:pt x="62508" y="151804"/>
                </a:lnTo>
                <a:lnTo>
                  <a:pt x="62508" y="142875"/>
                </a:lnTo>
                <a:lnTo>
                  <a:pt x="71437" y="133945"/>
                </a:lnTo>
                <a:lnTo>
                  <a:pt x="71437" y="125015"/>
                </a:lnTo>
                <a:lnTo>
                  <a:pt x="80367" y="116085"/>
                </a:lnTo>
                <a:lnTo>
                  <a:pt x="80367" y="107156"/>
                </a:lnTo>
                <a:lnTo>
                  <a:pt x="80367" y="98226"/>
                </a:lnTo>
                <a:lnTo>
                  <a:pt x="80367" y="80367"/>
                </a:lnTo>
                <a:lnTo>
                  <a:pt x="71437" y="71437"/>
                </a:lnTo>
                <a:lnTo>
                  <a:pt x="71437" y="62507"/>
                </a:lnTo>
                <a:lnTo>
                  <a:pt x="71437" y="53578"/>
                </a:lnTo>
                <a:lnTo>
                  <a:pt x="71437" y="44648"/>
                </a:lnTo>
                <a:lnTo>
                  <a:pt x="71437" y="35718"/>
                </a:lnTo>
                <a:lnTo>
                  <a:pt x="71437" y="2678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1785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44648"/>
                </a:lnTo>
                <a:lnTo>
                  <a:pt x="62508" y="53578"/>
                </a:lnTo>
                <a:lnTo>
                  <a:pt x="71437" y="71437"/>
                </a:lnTo>
                <a:lnTo>
                  <a:pt x="71437" y="80367"/>
                </a:lnTo>
                <a:lnTo>
                  <a:pt x="80367" y="89296"/>
                </a:lnTo>
                <a:lnTo>
                  <a:pt x="80367" y="98226"/>
                </a:lnTo>
                <a:lnTo>
                  <a:pt x="80367" y="116085"/>
                </a:lnTo>
                <a:lnTo>
                  <a:pt x="89297" y="125015"/>
                </a:lnTo>
                <a:lnTo>
                  <a:pt x="98226" y="133945"/>
                </a:lnTo>
                <a:lnTo>
                  <a:pt x="98226" y="142875"/>
                </a:lnTo>
                <a:lnTo>
                  <a:pt x="107156" y="151804"/>
                </a:lnTo>
                <a:lnTo>
                  <a:pt x="107156" y="151804"/>
                </a:lnTo>
                <a:lnTo>
                  <a:pt x="107156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7500937" y="2777133"/>
            <a:ext cx="62509" cy="276821"/>
          </a:xfrm>
          <a:custGeom>
            <a:avLst/>
            <a:gdLst/>
            <a:ahLst/>
            <a:cxnLst/>
            <a:rect l="0" t="0" r="0" b="0"/>
            <a:pathLst>
              <a:path w="62509" h="27682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44648"/>
                </a:lnTo>
                <a:lnTo>
                  <a:pt x="8929" y="62507"/>
                </a:lnTo>
                <a:lnTo>
                  <a:pt x="8929" y="71437"/>
                </a:lnTo>
                <a:lnTo>
                  <a:pt x="17859" y="89296"/>
                </a:lnTo>
                <a:lnTo>
                  <a:pt x="17859" y="116086"/>
                </a:lnTo>
                <a:lnTo>
                  <a:pt x="17859" y="125015"/>
                </a:lnTo>
                <a:lnTo>
                  <a:pt x="17859" y="142875"/>
                </a:lnTo>
                <a:lnTo>
                  <a:pt x="26789" y="160734"/>
                </a:lnTo>
                <a:lnTo>
                  <a:pt x="26789" y="178593"/>
                </a:lnTo>
                <a:lnTo>
                  <a:pt x="35718" y="196453"/>
                </a:lnTo>
                <a:lnTo>
                  <a:pt x="35718" y="214312"/>
                </a:lnTo>
                <a:lnTo>
                  <a:pt x="44648" y="223242"/>
                </a:lnTo>
                <a:lnTo>
                  <a:pt x="44648" y="241101"/>
                </a:lnTo>
                <a:lnTo>
                  <a:pt x="53578" y="250031"/>
                </a:lnTo>
                <a:lnTo>
                  <a:pt x="53578" y="258961"/>
                </a:lnTo>
                <a:lnTo>
                  <a:pt x="62508" y="276820"/>
                </a:lnTo>
                <a:lnTo>
                  <a:pt x="62508" y="276820"/>
                </a:lnTo>
                <a:lnTo>
                  <a:pt x="62508" y="276820"/>
                </a:lnTo>
                <a:lnTo>
                  <a:pt x="62508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7474148" y="2893219"/>
            <a:ext cx="107157" cy="26790"/>
          </a:xfrm>
          <a:custGeom>
            <a:avLst/>
            <a:gdLst/>
            <a:ahLst/>
            <a:cxnLst/>
            <a:rect l="0" t="0" r="0" b="0"/>
            <a:pathLst>
              <a:path w="107157" h="2679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53578" y="17859"/>
                </a:lnTo>
                <a:lnTo>
                  <a:pt x="62507" y="17859"/>
                </a:lnTo>
                <a:lnTo>
                  <a:pt x="71437" y="26789"/>
                </a:lnTo>
                <a:lnTo>
                  <a:pt x="89297" y="26789"/>
                </a:lnTo>
                <a:lnTo>
                  <a:pt x="98226" y="26789"/>
                </a:lnTo>
                <a:lnTo>
                  <a:pt x="107156" y="26789"/>
                </a:lnTo>
                <a:lnTo>
                  <a:pt x="107156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7599163" y="2884289"/>
            <a:ext cx="196454" cy="187524"/>
          </a:xfrm>
          <a:custGeom>
            <a:avLst/>
            <a:gdLst/>
            <a:ahLst/>
            <a:cxnLst/>
            <a:rect l="0" t="0" r="0" b="0"/>
            <a:pathLst>
              <a:path w="196454" h="187524">
                <a:moveTo>
                  <a:pt x="17860" y="71437"/>
                </a:moveTo>
                <a:lnTo>
                  <a:pt x="26789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44649" y="89297"/>
                </a:lnTo>
                <a:lnTo>
                  <a:pt x="53578" y="89297"/>
                </a:lnTo>
                <a:lnTo>
                  <a:pt x="53578" y="80367"/>
                </a:lnTo>
                <a:lnTo>
                  <a:pt x="62508" y="80367"/>
                </a:lnTo>
                <a:lnTo>
                  <a:pt x="62508" y="71437"/>
                </a:lnTo>
                <a:lnTo>
                  <a:pt x="71438" y="71437"/>
                </a:lnTo>
                <a:lnTo>
                  <a:pt x="80367" y="62508"/>
                </a:lnTo>
                <a:lnTo>
                  <a:pt x="80367" y="62508"/>
                </a:lnTo>
                <a:lnTo>
                  <a:pt x="80367" y="53578"/>
                </a:lnTo>
                <a:lnTo>
                  <a:pt x="89297" y="44648"/>
                </a:lnTo>
                <a:lnTo>
                  <a:pt x="89297" y="44648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17859"/>
                </a:lnTo>
                <a:lnTo>
                  <a:pt x="80367" y="8930"/>
                </a:lnTo>
                <a:lnTo>
                  <a:pt x="80367" y="893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17860" y="26789"/>
                </a:lnTo>
                <a:lnTo>
                  <a:pt x="1786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33945"/>
                </a:lnTo>
                <a:lnTo>
                  <a:pt x="17860" y="142875"/>
                </a:lnTo>
                <a:lnTo>
                  <a:pt x="17860" y="151805"/>
                </a:lnTo>
                <a:lnTo>
                  <a:pt x="26789" y="160734"/>
                </a:lnTo>
                <a:lnTo>
                  <a:pt x="35719" y="169664"/>
                </a:lnTo>
                <a:lnTo>
                  <a:pt x="44649" y="178594"/>
                </a:lnTo>
                <a:lnTo>
                  <a:pt x="53578" y="187523"/>
                </a:lnTo>
                <a:lnTo>
                  <a:pt x="62508" y="187523"/>
                </a:lnTo>
                <a:lnTo>
                  <a:pt x="62508" y="187523"/>
                </a:lnTo>
                <a:lnTo>
                  <a:pt x="71438" y="187523"/>
                </a:lnTo>
                <a:lnTo>
                  <a:pt x="80367" y="187523"/>
                </a:lnTo>
                <a:lnTo>
                  <a:pt x="89297" y="187523"/>
                </a:lnTo>
                <a:lnTo>
                  <a:pt x="89297" y="178594"/>
                </a:lnTo>
                <a:lnTo>
                  <a:pt x="98227" y="169664"/>
                </a:lnTo>
                <a:lnTo>
                  <a:pt x="98227" y="160734"/>
                </a:lnTo>
                <a:lnTo>
                  <a:pt x="107157" y="151805"/>
                </a:lnTo>
                <a:lnTo>
                  <a:pt x="107157" y="142875"/>
                </a:lnTo>
                <a:lnTo>
                  <a:pt x="107157" y="125015"/>
                </a:lnTo>
                <a:lnTo>
                  <a:pt x="116086" y="116086"/>
                </a:lnTo>
                <a:lnTo>
                  <a:pt x="116086" y="107156"/>
                </a:lnTo>
                <a:lnTo>
                  <a:pt x="116086" y="89297"/>
                </a:lnTo>
                <a:lnTo>
                  <a:pt x="116086" y="80367"/>
                </a:lnTo>
                <a:lnTo>
                  <a:pt x="116086" y="71437"/>
                </a:lnTo>
                <a:lnTo>
                  <a:pt x="116086" y="62508"/>
                </a:lnTo>
                <a:lnTo>
                  <a:pt x="116086" y="6250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16086" y="62508"/>
                </a:lnTo>
                <a:lnTo>
                  <a:pt x="116086" y="71437"/>
                </a:lnTo>
                <a:lnTo>
                  <a:pt x="116086" y="80367"/>
                </a:lnTo>
                <a:lnTo>
                  <a:pt x="116086" y="89297"/>
                </a:lnTo>
                <a:lnTo>
                  <a:pt x="116086" y="98226"/>
                </a:lnTo>
                <a:lnTo>
                  <a:pt x="116086" y="116086"/>
                </a:lnTo>
                <a:lnTo>
                  <a:pt x="116086" y="125015"/>
                </a:lnTo>
                <a:lnTo>
                  <a:pt x="116086" y="133945"/>
                </a:lnTo>
                <a:lnTo>
                  <a:pt x="116086" y="142875"/>
                </a:lnTo>
                <a:lnTo>
                  <a:pt x="116086" y="151805"/>
                </a:lnTo>
                <a:lnTo>
                  <a:pt x="116086" y="16073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78594"/>
                </a:lnTo>
                <a:lnTo>
                  <a:pt x="125016" y="178594"/>
                </a:lnTo>
                <a:lnTo>
                  <a:pt x="125016" y="169664"/>
                </a:lnTo>
                <a:lnTo>
                  <a:pt x="133946" y="169664"/>
                </a:lnTo>
                <a:lnTo>
                  <a:pt x="133946" y="160734"/>
                </a:lnTo>
                <a:lnTo>
                  <a:pt x="133946" y="160734"/>
                </a:lnTo>
                <a:lnTo>
                  <a:pt x="133946" y="142875"/>
                </a:lnTo>
                <a:lnTo>
                  <a:pt x="133946" y="133945"/>
                </a:lnTo>
                <a:lnTo>
                  <a:pt x="133946" y="125015"/>
                </a:lnTo>
                <a:lnTo>
                  <a:pt x="133946" y="116086"/>
                </a:lnTo>
                <a:lnTo>
                  <a:pt x="142875" y="98226"/>
                </a:lnTo>
                <a:lnTo>
                  <a:pt x="142875" y="89297"/>
                </a:lnTo>
                <a:lnTo>
                  <a:pt x="142875" y="71437"/>
                </a:lnTo>
                <a:lnTo>
                  <a:pt x="142875" y="62508"/>
                </a:lnTo>
                <a:lnTo>
                  <a:pt x="142875" y="53578"/>
                </a:lnTo>
                <a:lnTo>
                  <a:pt x="142875" y="44648"/>
                </a:lnTo>
                <a:lnTo>
                  <a:pt x="151805" y="35719"/>
                </a:lnTo>
                <a:lnTo>
                  <a:pt x="151805" y="26789"/>
                </a:lnTo>
                <a:lnTo>
                  <a:pt x="160735" y="17859"/>
                </a:lnTo>
                <a:lnTo>
                  <a:pt x="160735" y="17859"/>
                </a:lnTo>
                <a:lnTo>
                  <a:pt x="160735" y="8930"/>
                </a:lnTo>
                <a:lnTo>
                  <a:pt x="169664" y="8930"/>
                </a:lnTo>
                <a:lnTo>
                  <a:pt x="178594" y="8930"/>
                </a:lnTo>
                <a:lnTo>
                  <a:pt x="178594" y="8930"/>
                </a:lnTo>
                <a:lnTo>
                  <a:pt x="187524" y="8930"/>
                </a:lnTo>
                <a:lnTo>
                  <a:pt x="187524" y="8930"/>
                </a:lnTo>
                <a:lnTo>
                  <a:pt x="196453" y="8930"/>
                </a:lnTo>
                <a:lnTo>
                  <a:pt x="196453" y="8930"/>
                </a:lnTo>
                <a:lnTo>
                  <a:pt x="196453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7840265" y="2920008"/>
            <a:ext cx="17860" cy="116087"/>
          </a:xfrm>
          <a:custGeom>
            <a:avLst/>
            <a:gdLst/>
            <a:ahLst/>
            <a:cxnLst/>
            <a:rect l="0" t="0" r="0" b="0"/>
            <a:pathLst>
              <a:path w="17860" h="116087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8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80367"/>
                </a:lnTo>
                <a:lnTo>
                  <a:pt x="8930" y="89296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7813476" y="281285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7875984" y="2884289"/>
            <a:ext cx="107157" cy="125016"/>
          </a:xfrm>
          <a:custGeom>
            <a:avLst/>
            <a:gdLst/>
            <a:ahLst/>
            <a:cxnLst/>
            <a:rect l="0" t="0" r="0" b="0"/>
            <a:pathLst>
              <a:path w="107157" h="125016">
                <a:moveTo>
                  <a:pt x="89296" y="26789"/>
                </a:moveTo>
                <a:lnTo>
                  <a:pt x="89296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62507" y="8930"/>
                </a:lnTo>
                <a:lnTo>
                  <a:pt x="53578" y="17859"/>
                </a:lnTo>
                <a:lnTo>
                  <a:pt x="44648" y="17859"/>
                </a:lnTo>
                <a:lnTo>
                  <a:pt x="44648" y="26789"/>
                </a:lnTo>
                <a:lnTo>
                  <a:pt x="35718" y="26789"/>
                </a:lnTo>
                <a:lnTo>
                  <a:pt x="26789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8929" y="62508"/>
                </a:lnTo>
                <a:lnTo>
                  <a:pt x="8929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8929" y="116086"/>
                </a:lnTo>
                <a:lnTo>
                  <a:pt x="17859" y="116086"/>
                </a:lnTo>
                <a:lnTo>
                  <a:pt x="17859" y="125015"/>
                </a:lnTo>
                <a:lnTo>
                  <a:pt x="26789" y="125015"/>
                </a:lnTo>
                <a:lnTo>
                  <a:pt x="35718" y="125015"/>
                </a:lnTo>
                <a:lnTo>
                  <a:pt x="35718" y="125015"/>
                </a:lnTo>
                <a:lnTo>
                  <a:pt x="44648" y="125015"/>
                </a:lnTo>
                <a:lnTo>
                  <a:pt x="53578" y="125015"/>
                </a:lnTo>
                <a:lnTo>
                  <a:pt x="53578" y="125015"/>
                </a:lnTo>
                <a:lnTo>
                  <a:pt x="62507" y="116086"/>
                </a:lnTo>
                <a:lnTo>
                  <a:pt x="71437" y="107156"/>
                </a:lnTo>
                <a:lnTo>
                  <a:pt x="71437" y="98226"/>
                </a:lnTo>
                <a:lnTo>
                  <a:pt x="71437" y="89297"/>
                </a:lnTo>
                <a:lnTo>
                  <a:pt x="80367" y="80367"/>
                </a:lnTo>
                <a:lnTo>
                  <a:pt x="80367" y="71437"/>
                </a:lnTo>
                <a:lnTo>
                  <a:pt x="80367" y="62508"/>
                </a:lnTo>
                <a:lnTo>
                  <a:pt x="80367" y="53578"/>
                </a:lnTo>
                <a:lnTo>
                  <a:pt x="80367" y="44648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17859"/>
                </a:lnTo>
                <a:lnTo>
                  <a:pt x="71437" y="17859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17859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44648"/>
                </a:lnTo>
                <a:lnTo>
                  <a:pt x="80367" y="53578"/>
                </a:lnTo>
                <a:lnTo>
                  <a:pt x="89296" y="62508"/>
                </a:lnTo>
                <a:lnTo>
                  <a:pt x="89296" y="80367"/>
                </a:lnTo>
                <a:lnTo>
                  <a:pt x="98226" y="89297"/>
                </a:lnTo>
                <a:lnTo>
                  <a:pt x="98226" y="98226"/>
                </a:lnTo>
                <a:lnTo>
                  <a:pt x="98226" y="107156"/>
                </a:lnTo>
                <a:lnTo>
                  <a:pt x="107156" y="116086"/>
                </a:lnTo>
                <a:lnTo>
                  <a:pt x="107156" y="125015"/>
                </a:lnTo>
                <a:lnTo>
                  <a:pt x="107156" y="125015"/>
                </a:lnTo>
                <a:lnTo>
                  <a:pt x="107156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7992070" y="2750344"/>
            <a:ext cx="53579" cy="241102"/>
          </a:xfrm>
          <a:custGeom>
            <a:avLst/>
            <a:gdLst/>
            <a:ahLst/>
            <a:cxnLst/>
            <a:rect l="0" t="0" r="0" b="0"/>
            <a:pathLst>
              <a:path w="53579" h="24110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29" y="62507"/>
                </a:lnTo>
                <a:lnTo>
                  <a:pt x="8929" y="71437"/>
                </a:lnTo>
                <a:lnTo>
                  <a:pt x="8929" y="89296"/>
                </a:lnTo>
                <a:lnTo>
                  <a:pt x="17859" y="116085"/>
                </a:lnTo>
                <a:lnTo>
                  <a:pt x="26789" y="133945"/>
                </a:lnTo>
                <a:lnTo>
                  <a:pt x="26789" y="151804"/>
                </a:lnTo>
                <a:lnTo>
                  <a:pt x="35718" y="169664"/>
                </a:lnTo>
                <a:lnTo>
                  <a:pt x="35718" y="178593"/>
                </a:lnTo>
                <a:lnTo>
                  <a:pt x="44648" y="196453"/>
                </a:lnTo>
                <a:lnTo>
                  <a:pt x="44648" y="214312"/>
                </a:lnTo>
                <a:lnTo>
                  <a:pt x="53578" y="223242"/>
                </a:lnTo>
                <a:lnTo>
                  <a:pt x="53578" y="232171"/>
                </a:lnTo>
                <a:lnTo>
                  <a:pt x="53578" y="241101"/>
                </a:lnTo>
                <a:lnTo>
                  <a:pt x="53578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8045648" y="2669977"/>
            <a:ext cx="142876" cy="455414"/>
          </a:xfrm>
          <a:custGeom>
            <a:avLst/>
            <a:gdLst/>
            <a:ahLst/>
            <a:cxnLst/>
            <a:rect l="0" t="0" r="0" b="0"/>
            <a:pathLst>
              <a:path w="142876" h="455414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1785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35718"/>
                </a:lnTo>
                <a:lnTo>
                  <a:pt x="35718" y="35718"/>
                </a:lnTo>
                <a:lnTo>
                  <a:pt x="44648" y="44648"/>
                </a:lnTo>
                <a:lnTo>
                  <a:pt x="53578" y="44648"/>
                </a:lnTo>
                <a:lnTo>
                  <a:pt x="62507" y="53578"/>
                </a:lnTo>
                <a:lnTo>
                  <a:pt x="62507" y="62507"/>
                </a:lnTo>
                <a:lnTo>
                  <a:pt x="71437" y="71437"/>
                </a:lnTo>
                <a:lnTo>
                  <a:pt x="80367" y="80367"/>
                </a:lnTo>
                <a:lnTo>
                  <a:pt x="89297" y="98226"/>
                </a:lnTo>
                <a:lnTo>
                  <a:pt x="98226" y="107156"/>
                </a:lnTo>
                <a:lnTo>
                  <a:pt x="107156" y="125015"/>
                </a:lnTo>
                <a:lnTo>
                  <a:pt x="116086" y="133945"/>
                </a:lnTo>
                <a:lnTo>
                  <a:pt x="125015" y="151804"/>
                </a:lnTo>
                <a:lnTo>
                  <a:pt x="133945" y="169663"/>
                </a:lnTo>
                <a:lnTo>
                  <a:pt x="133945" y="187523"/>
                </a:lnTo>
                <a:lnTo>
                  <a:pt x="142875" y="214312"/>
                </a:lnTo>
                <a:lnTo>
                  <a:pt x="142875" y="232171"/>
                </a:lnTo>
                <a:lnTo>
                  <a:pt x="142875" y="250031"/>
                </a:lnTo>
                <a:lnTo>
                  <a:pt x="142875" y="267890"/>
                </a:lnTo>
                <a:lnTo>
                  <a:pt x="142875" y="285749"/>
                </a:lnTo>
                <a:lnTo>
                  <a:pt x="133945" y="303609"/>
                </a:lnTo>
                <a:lnTo>
                  <a:pt x="133945" y="321468"/>
                </a:lnTo>
                <a:lnTo>
                  <a:pt x="125015" y="339327"/>
                </a:lnTo>
                <a:lnTo>
                  <a:pt x="116086" y="357187"/>
                </a:lnTo>
                <a:lnTo>
                  <a:pt x="107156" y="366117"/>
                </a:lnTo>
                <a:lnTo>
                  <a:pt x="98226" y="383976"/>
                </a:lnTo>
                <a:lnTo>
                  <a:pt x="89297" y="392906"/>
                </a:lnTo>
                <a:lnTo>
                  <a:pt x="80367" y="410765"/>
                </a:lnTo>
                <a:lnTo>
                  <a:pt x="71437" y="419695"/>
                </a:lnTo>
                <a:lnTo>
                  <a:pt x="53578" y="428624"/>
                </a:lnTo>
                <a:lnTo>
                  <a:pt x="44648" y="437554"/>
                </a:lnTo>
                <a:lnTo>
                  <a:pt x="26789" y="446484"/>
                </a:lnTo>
                <a:lnTo>
                  <a:pt x="26789" y="455413"/>
                </a:lnTo>
                <a:lnTo>
                  <a:pt x="17859" y="455413"/>
                </a:lnTo>
                <a:lnTo>
                  <a:pt x="17859" y="4554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1473398" y="3571875"/>
            <a:ext cx="169665" cy="26790"/>
          </a:xfrm>
          <a:custGeom>
            <a:avLst/>
            <a:gdLst/>
            <a:ahLst/>
            <a:cxnLst/>
            <a:rect l="0" t="0" r="0" b="0"/>
            <a:pathLst>
              <a:path w="169665" h="26790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8929"/>
                </a:lnTo>
                <a:lnTo>
                  <a:pt x="44649" y="8929"/>
                </a:lnTo>
                <a:lnTo>
                  <a:pt x="53578" y="8929"/>
                </a:lnTo>
                <a:lnTo>
                  <a:pt x="71438" y="8929"/>
                </a:lnTo>
                <a:lnTo>
                  <a:pt x="89297" y="8929"/>
                </a:lnTo>
                <a:lnTo>
                  <a:pt x="107157" y="8929"/>
                </a:lnTo>
                <a:lnTo>
                  <a:pt x="133946" y="0"/>
                </a:lnTo>
                <a:lnTo>
                  <a:pt x="151805" y="0"/>
                </a:lnTo>
                <a:lnTo>
                  <a:pt x="160735" y="8929"/>
                </a:lnTo>
                <a:lnTo>
                  <a:pt x="169664" y="8929"/>
                </a:lnTo>
                <a:lnTo>
                  <a:pt x="169664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1741289" y="3491507"/>
            <a:ext cx="241102" cy="250033"/>
          </a:xfrm>
          <a:custGeom>
            <a:avLst/>
            <a:gdLst/>
            <a:ahLst/>
            <a:cxnLst/>
            <a:rect l="0" t="0" r="0" b="0"/>
            <a:pathLst>
              <a:path w="241102" h="250033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53579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98227"/>
                </a:lnTo>
                <a:lnTo>
                  <a:pt x="17859" y="116086"/>
                </a:lnTo>
                <a:lnTo>
                  <a:pt x="17859" y="133946"/>
                </a:lnTo>
                <a:lnTo>
                  <a:pt x="17859" y="151805"/>
                </a:lnTo>
                <a:lnTo>
                  <a:pt x="17859" y="169664"/>
                </a:lnTo>
                <a:lnTo>
                  <a:pt x="17859" y="187524"/>
                </a:lnTo>
                <a:lnTo>
                  <a:pt x="17859" y="196454"/>
                </a:lnTo>
                <a:lnTo>
                  <a:pt x="17859" y="214313"/>
                </a:lnTo>
                <a:lnTo>
                  <a:pt x="17859" y="223243"/>
                </a:lnTo>
                <a:lnTo>
                  <a:pt x="17859" y="232172"/>
                </a:lnTo>
                <a:lnTo>
                  <a:pt x="26789" y="241102"/>
                </a:lnTo>
                <a:lnTo>
                  <a:pt x="26789" y="250032"/>
                </a:lnTo>
                <a:lnTo>
                  <a:pt x="26789" y="250032"/>
                </a:lnTo>
                <a:lnTo>
                  <a:pt x="26789" y="250032"/>
                </a:lnTo>
                <a:lnTo>
                  <a:pt x="26789" y="241102"/>
                </a:lnTo>
                <a:lnTo>
                  <a:pt x="26789" y="232172"/>
                </a:lnTo>
                <a:lnTo>
                  <a:pt x="26789" y="223243"/>
                </a:lnTo>
                <a:lnTo>
                  <a:pt x="26789" y="205383"/>
                </a:lnTo>
                <a:lnTo>
                  <a:pt x="26789" y="187524"/>
                </a:lnTo>
                <a:lnTo>
                  <a:pt x="26789" y="160735"/>
                </a:lnTo>
                <a:lnTo>
                  <a:pt x="26789" y="142875"/>
                </a:lnTo>
                <a:lnTo>
                  <a:pt x="26789" y="116086"/>
                </a:lnTo>
                <a:lnTo>
                  <a:pt x="26789" y="98227"/>
                </a:lnTo>
                <a:lnTo>
                  <a:pt x="35719" y="71438"/>
                </a:lnTo>
                <a:lnTo>
                  <a:pt x="35719" y="53579"/>
                </a:lnTo>
                <a:lnTo>
                  <a:pt x="44648" y="35719"/>
                </a:lnTo>
                <a:lnTo>
                  <a:pt x="53578" y="26789"/>
                </a:lnTo>
                <a:lnTo>
                  <a:pt x="62508" y="17860"/>
                </a:lnTo>
                <a:lnTo>
                  <a:pt x="71437" y="17860"/>
                </a:lnTo>
                <a:lnTo>
                  <a:pt x="80367" y="17860"/>
                </a:lnTo>
                <a:lnTo>
                  <a:pt x="89297" y="17860"/>
                </a:lnTo>
                <a:lnTo>
                  <a:pt x="98226" y="35719"/>
                </a:lnTo>
                <a:lnTo>
                  <a:pt x="107156" y="44649"/>
                </a:lnTo>
                <a:lnTo>
                  <a:pt x="107156" y="62508"/>
                </a:lnTo>
                <a:lnTo>
                  <a:pt x="116086" y="80368"/>
                </a:lnTo>
                <a:lnTo>
                  <a:pt x="116086" y="98227"/>
                </a:lnTo>
                <a:lnTo>
                  <a:pt x="116086" y="116086"/>
                </a:lnTo>
                <a:lnTo>
                  <a:pt x="116086" y="125016"/>
                </a:lnTo>
                <a:lnTo>
                  <a:pt x="116086" y="142875"/>
                </a:lnTo>
                <a:lnTo>
                  <a:pt x="107156" y="151805"/>
                </a:lnTo>
                <a:lnTo>
                  <a:pt x="107156" y="160735"/>
                </a:lnTo>
                <a:lnTo>
                  <a:pt x="107156" y="169664"/>
                </a:lnTo>
                <a:lnTo>
                  <a:pt x="107156" y="169664"/>
                </a:lnTo>
                <a:lnTo>
                  <a:pt x="107156" y="169664"/>
                </a:lnTo>
                <a:lnTo>
                  <a:pt x="107156" y="169664"/>
                </a:lnTo>
                <a:lnTo>
                  <a:pt x="107156" y="169664"/>
                </a:lnTo>
                <a:lnTo>
                  <a:pt x="107156" y="160735"/>
                </a:lnTo>
                <a:lnTo>
                  <a:pt x="107156" y="151805"/>
                </a:lnTo>
                <a:lnTo>
                  <a:pt x="107156" y="133946"/>
                </a:lnTo>
                <a:lnTo>
                  <a:pt x="116086" y="116086"/>
                </a:lnTo>
                <a:lnTo>
                  <a:pt x="116086" y="98227"/>
                </a:lnTo>
                <a:lnTo>
                  <a:pt x="116086" y="80368"/>
                </a:lnTo>
                <a:lnTo>
                  <a:pt x="125015" y="62508"/>
                </a:lnTo>
                <a:lnTo>
                  <a:pt x="125015" y="44649"/>
                </a:lnTo>
                <a:lnTo>
                  <a:pt x="133945" y="26789"/>
                </a:lnTo>
                <a:lnTo>
                  <a:pt x="142875" y="17860"/>
                </a:lnTo>
                <a:lnTo>
                  <a:pt x="142875" y="8930"/>
                </a:lnTo>
                <a:lnTo>
                  <a:pt x="151805" y="0"/>
                </a:lnTo>
                <a:lnTo>
                  <a:pt x="151805" y="0"/>
                </a:lnTo>
                <a:lnTo>
                  <a:pt x="160734" y="8930"/>
                </a:lnTo>
                <a:lnTo>
                  <a:pt x="169664" y="17860"/>
                </a:lnTo>
                <a:lnTo>
                  <a:pt x="169664" y="26789"/>
                </a:lnTo>
                <a:lnTo>
                  <a:pt x="169664" y="44649"/>
                </a:lnTo>
                <a:lnTo>
                  <a:pt x="178594" y="62508"/>
                </a:lnTo>
                <a:lnTo>
                  <a:pt x="178594" y="80368"/>
                </a:lnTo>
                <a:lnTo>
                  <a:pt x="187523" y="107157"/>
                </a:lnTo>
                <a:lnTo>
                  <a:pt x="187523" y="125016"/>
                </a:lnTo>
                <a:lnTo>
                  <a:pt x="196453" y="142875"/>
                </a:lnTo>
                <a:lnTo>
                  <a:pt x="196453" y="160735"/>
                </a:lnTo>
                <a:lnTo>
                  <a:pt x="205383" y="178594"/>
                </a:lnTo>
                <a:lnTo>
                  <a:pt x="205383" y="187524"/>
                </a:lnTo>
                <a:lnTo>
                  <a:pt x="214312" y="196454"/>
                </a:lnTo>
                <a:lnTo>
                  <a:pt x="223242" y="205383"/>
                </a:lnTo>
                <a:lnTo>
                  <a:pt x="232172" y="214313"/>
                </a:lnTo>
                <a:lnTo>
                  <a:pt x="241101" y="214313"/>
                </a:lnTo>
                <a:lnTo>
                  <a:pt x="241101" y="214313"/>
                </a:lnTo>
                <a:lnTo>
                  <a:pt x="241101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2009179" y="3464718"/>
            <a:ext cx="116087" cy="214314"/>
          </a:xfrm>
          <a:custGeom>
            <a:avLst/>
            <a:gdLst/>
            <a:ahLst/>
            <a:cxnLst/>
            <a:rect l="0" t="0" r="0" b="0"/>
            <a:pathLst>
              <a:path w="116087" h="214314">
                <a:moveTo>
                  <a:pt x="8930" y="133946"/>
                </a:moveTo>
                <a:lnTo>
                  <a:pt x="8930" y="13394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17860" y="125016"/>
                </a:lnTo>
                <a:lnTo>
                  <a:pt x="26790" y="125016"/>
                </a:lnTo>
                <a:lnTo>
                  <a:pt x="44649" y="116086"/>
                </a:lnTo>
                <a:lnTo>
                  <a:pt x="53579" y="116086"/>
                </a:lnTo>
                <a:lnTo>
                  <a:pt x="62508" y="107157"/>
                </a:lnTo>
                <a:lnTo>
                  <a:pt x="80368" y="98227"/>
                </a:lnTo>
                <a:lnTo>
                  <a:pt x="89297" y="89297"/>
                </a:lnTo>
                <a:lnTo>
                  <a:pt x="98227" y="80368"/>
                </a:lnTo>
                <a:lnTo>
                  <a:pt x="107157" y="71438"/>
                </a:lnTo>
                <a:lnTo>
                  <a:pt x="116086" y="53578"/>
                </a:lnTo>
                <a:lnTo>
                  <a:pt x="116086" y="44649"/>
                </a:lnTo>
                <a:lnTo>
                  <a:pt x="116086" y="26789"/>
                </a:lnTo>
                <a:lnTo>
                  <a:pt x="116086" y="17860"/>
                </a:lnTo>
                <a:lnTo>
                  <a:pt x="107157" y="8930"/>
                </a:lnTo>
                <a:lnTo>
                  <a:pt x="98227" y="8930"/>
                </a:lnTo>
                <a:lnTo>
                  <a:pt x="89297" y="0"/>
                </a:lnTo>
                <a:lnTo>
                  <a:pt x="80368" y="0"/>
                </a:lnTo>
                <a:lnTo>
                  <a:pt x="62508" y="0"/>
                </a:lnTo>
                <a:lnTo>
                  <a:pt x="44649" y="8930"/>
                </a:lnTo>
                <a:lnTo>
                  <a:pt x="35719" y="17860"/>
                </a:lnTo>
                <a:lnTo>
                  <a:pt x="26790" y="26789"/>
                </a:lnTo>
                <a:lnTo>
                  <a:pt x="17860" y="44649"/>
                </a:lnTo>
                <a:lnTo>
                  <a:pt x="893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8930" y="142875"/>
                </a:lnTo>
                <a:lnTo>
                  <a:pt x="8930" y="151805"/>
                </a:lnTo>
                <a:lnTo>
                  <a:pt x="17860" y="169664"/>
                </a:lnTo>
                <a:lnTo>
                  <a:pt x="26790" y="178594"/>
                </a:lnTo>
                <a:lnTo>
                  <a:pt x="35719" y="196453"/>
                </a:lnTo>
                <a:lnTo>
                  <a:pt x="53579" y="205383"/>
                </a:lnTo>
                <a:lnTo>
                  <a:pt x="71438" y="205383"/>
                </a:lnTo>
                <a:lnTo>
                  <a:pt x="80368" y="214313"/>
                </a:lnTo>
                <a:lnTo>
                  <a:pt x="89297" y="214313"/>
                </a:lnTo>
                <a:lnTo>
                  <a:pt x="89297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2143125" y="3509367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98226" y="53578"/>
                </a:moveTo>
                <a:lnTo>
                  <a:pt x="98226" y="44648"/>
                </a:lnTo>
                <a:lnTo>
                  <a:pt x="89297" y="44648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8929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44648"/>
                </a:lnTo>
                <a:lnTo>
                  <a:pt x="8929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8929" y="142875"/>
                </a:lnTo>
                <a:lnTo>
                  <a:pt x="17859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8" y="142875"/>
                </a:lnTo>
                <a:lnTo>
                  <a:pt x="53578" y="133945"/>
                </a:lnTo>
                <a:lnTo>
                  <a:pt x="62508" y="125015"/>
                </a:lnTo>
                <a:lnTo>
                  <a:pt x="71437" y="116086"/>
                </a:lnTo>
                <a:lnTo>
                  <a:pt x="80367" y="107156"/>
                </a:lnTo>
                <a:lnTo>
                  <a:pt x="89297" y="89297"/>
                </a:lnTo>
                <a:lnTo>
                  <a:pt x="89297" y="80367"/>
                </a:lnTo>
                <a:lnTo>
                  <a:pt x="98226" y="62508"/>
                </a:lnTo>
                <a:lnTo>
                  <a:pt x="98226" y="44648"/>
                </a:lnTo>
                <a:lnTo>
                  <a:pt x="98226" y="35719"/>
                </a:lnTo>
                <a:lnTo>
                  <a:pt x="89297" y="26789"/>
                </a:lnTo>
                <a:lnTo>
                  <a:pt x="89297" y="17859"/>
                </a:lnTo>
                <a:lnTo>
                  <a:pt x="80367" y="17859"/>
                </a:lnTo>
                <a:lnTo>
                  <a:pt x="80367" y="8929"/>
                </a:lnTo>
                <a:lnTo>
                  <a:pt x="71437" y="17859"/>
                </a:lnTo>
                <a:lnTo>
                  <a:pt x="71437" y="17859"/>
                </a:lnTo>
                <a:lnTo>
                  <a:pt x="62508" y="26789"/>
                </a:lnTo>
                <a:lnTo>
                  <a:pt x="53578" y="35719"/>
                </a:lnTo>
                <a:lnTo>
                  <a:pt x="53578" y="53578"/>
                </a:lnTo>
                <a:lnTo>
                  <a:pt x="53578" y="62508"/>
                </a:lnTo>
                <a:lnTo>
                  <a:pt x="53578" y="80367"/>
                </a:lnTo>
                <a:lnTo>
                  <a:pt x="62508" y="89297"/>
                </a:lnTo>
                <a:lnTo>
                  <a:pt x="71437" y="107156"/>
                </a:lnTo>
                <a:lnTo>
                  <a:pt x="71437" y="116086"/>
                </a:lnTo>
                <a:lnTo>
                  <a:pt x="80367" y="125015"/>
                </a:lnTo>
                <a:lnTo>
                  <a:pt x="89297" y="133945"/>
                </a:lnTo>
                <a:lnTo>
                  <a:pt x="107156" y="133945"/>
                </a:lnTo>
                <a:lnTo>
                  <a:pt x="116086" y="133945"/>
                </a:lnTo>
                <a:lnTo>
                  <a:pt x="125015" y="142875"/>
                </a:lnTo>
                <a:lnTo>
                  <a:pt x="133945" y="142875"/>
                </a:lnTo>
                <a:lnTo>
                  <a:pt x="142875" y="142875"/>
                </a:lnTo>
                <a:lnTo>
                  <a:pt x="142875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2268140" y="3482578"/>
            <a:ext cx="116087" cy="178594"/>
          </a:xfrm>
          <a:custGeom>
            <a:avLst/>
            <a:gdLst/>
            <a:ahLst/>
            <a:cxnLst/>
            <a:rect l="0" t="0" r="0" b="0"/>
            <a:pathLst>
              <a:path w="116087" h="178594">
                <a:moveTo>
                  <a:pt x="107157" y="26789"/>
                </a:moveTo>
                <a:lnTo>
                  <a:pt x="107157" y="26789"/>
                </a:lnTo>
                <a:lnTo>
                  <a:pt x="107157" y="26789"/>
                </a:lnTo>
                <a:lnTo>
                  <a:pt x="98227" y="17859"/>
                </a:lnTo>
                <a:lnTo>
                  <a:pt x="98227" y="8929"/>
                </a:lnTo>
                <a:lnTo>
                  <a:pt x="89297" y="8929"/>
                </a:lnTo>
                <a:lnTo>
                  <a:pt x="89297" y="0"/>
                </a:lnTo>
                <a:lnTo>
                  <a:pt x="80368" y="0"/>
                </a:lnTo>
                <a:lnTo>
                  <a:pt x="71438" y="0"/>
                </a:lnTo>
                <a:lnTo>
                  <a:pt x="53579" y="0"/>
                </a:lnTo>
                <a:lnTo>
                  <a:pt x="44649" y="0"/>
                </a:lnTo>
                <a:lnTo>
                  <a:pt x="35719" y="0"/>
                </a:lnTo>
                <a:lnTo>
                  <a:pt x="17860" y="0"/>
                </a:ln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8"/>
                </a:lnTo>
                <a:lnTo>
                  <a:pt x="17860" y="44648"/>
                </a:lnTo>
                <a:lnTo>
                  <a:pt x="26789" y="62508"/>
                </a:lnTo>
                <a:lnTo>
                  <a:pt x="44649" y="71437"/>
                </a:lnTo>
                <a:lnTo>
                  <a:pt x="53579" y="89297"/>
                </a:lnTo>
                <a:lnTo>
                  <a:pt x="71438" y="98226"/>
                </a:lnTo>
                <a:lnTo>
                  <a:pt x="89297" y="116086"/>
                </a:lnTo>
                <a:lnTo>
                  <a:pt x="98227" y="125015"/>
                </a:lnTo>
                <a:lnTo>
                  <a:pt x="107157" y="133945"/>
                </a:lnTo>
                <a:lnTo>
                  <a:pt x="116086" y="142875"/>
                </a:lnTo>
                <a:lnTo>
                  <a:pt x="116086" y="151804"/>
                </a:lnTo>
                <a:lnTo>
                  <a:pt x="116086" y="160734"/>
                </a:lnTo>
                <a:lnTo>
                  <a:pt x="116086" y="169664"/>
                </a:lnTo>
                <a:lnTo>
                  <a:pt x="107157" y="178593"/>
                </a:lnTo>
                <a:lnTo>
                  <a:pt x="98227" y="178593"/>
                </a:lnTo>
                <a:lnTo>
                  <a:pt x="89297" y="178593"/>
                </a:lnTo>
                <a:lnTo>
                  <a:pt x="80368" y="178593"/>
                </a:lnTo>
                <a:lnTo>
                  <a:pt x="62508" y="178593"/>
                </a:lnTo>
                <a:lnTo>
                  <a:pt x="53579" y="178593"/>
                </a:lnTo>
                <a:lnTo>
                  <a:pt x="44649" y="178593"/>
                </a:lnTo>
                <a:lnTo>
                  <a:pt x="44649" y="178593"/>
                </a:lnTo>
                <a:lnTo>
                  <a:pt x="35719" y="169664"/>
                </a:lnTo>
                <a:lnTo>
                  <a:pt x="35719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2411015" y="3500437"/>
            <a:ext cx="151806" cy="160735"/>
          </a:xfrm>
          <a:custGeom>
            <a:avLst/>
            <a:gdLst/>
            <a:ahLst/>
            <a:cxnLst/>
            <a:rect l="0" t="0" r="0" b="0"/>
            <a:pathLst>
              <a:path w="151806" h="160735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33945"/>
                </a:lnTo>
                <a:lnTo>
                  <a:pt x="17860" y="142875"/>
                </a:lnTo>
                <a:lnTo>
                  <a:pt x="26789" y="142875"/>
                </a:lnTo>
                <a:lnTo>
                  <a:pt x="35719" y="151805"/>
                </a:lnTo>
                <a:lnTo>
                  <a:pt x="44649" y="160734"/>
                </a:lnTo>
                <a:lnTo>
                  <a:pt x="53579" y="160734"/>
                </a:lnTo>
                <a:lnTo>
                  <a:pt x="62508" y="160734"/>
                </a:lnTo>
                <a:lnTo>
                  <a:pt x="71438" y="151805"/>
                </a:lnTo>
                <a:lnTo>
                  <a:pt x="80368" y="151805"/>
                </a:lnTo>
                <a:lnTo>
                  <a:pt x="89298" y="142875"/>
                </a:lnTo>
                <a:lnTo>
                  <a:pt x="98227" y="125016"/>
                </a:lnTo>
                <a:lnTo>
                  <a:pt x="107157" y="116086"/>
                </a:lnTo>
                <a:lnTo>
                  <a:pt x="107157" y="98227"/>
                </a:lnTo>
                <a:lnTo>
                  <a:pt x="116087" y="80367"/>
                </a:lnTo>
                <a:lnTo>
                  <a:pt x="116087" y="62508"/>
                </a:lnTo>
                <a:lnTo>
                  <a:pt x="116087" y="53578"/>
                </a:lnTo>
                <a:lnTo>
                  <a:pt x="125016" y="35719"/>
                </a:lnTo>
                <a:lnTo>
                  <a:pt x="116087" y="26789"/>
                </a:lnTo>
                <a:lnTo>
                  <a:pt x="116087" y="26789"/>
                </a:lnTo>
                <a:lnTo>
                  <a:pt x="116087" y="17859"/>
                </a:lnTo>
                <a:lnTo>
                  <a:pt x="116087" y="17859"/>
                </a:lnTo>
                <a:lnTo>
                  <a:pt x="107157" y="17859"/>
                </a:lnTo>
                <a:lnTo>
                  <a:pt x="107157" y="26789"/>
                </a:lnTo>
                <a:lnTo>
                  <a:pt x="107157" y="35719"/>
                </a:lnTo>
                <a:lnTo>
                  <a:pt x="107157" y="53578"/>
                </a:lnTo>
                <a:lnTo>
                  <a:pt x="107157" y="62508"/>
                </a:lnTo>
                <a:lnTo>
                  <a:pt x="107157" y="80367"/>
                </a:lnTo>
                <a:lnTo>
                  <a:pt x="116087" y="98227"/>
                </a:lnTo>
                <a:lnTo>
                  <a:pt x="116087" y="107156"/>
                </a:lnTo>
                <a:lnTo>
                  <a:pt x="125016" y="116086"/>
                </a:lnTo>
                <a:lnTo>
                  <a:pt x="125016" y="133945"/>
                </a:lnTo>
                <a:lnTo>
                  <a:pt x="133946" y="142875"/>
                </a:lnTo>
                <a:lnTo>
                  <a:pt x="142876" y="151805"/>
                </a:lnTo>
                <a:lnTo>
                  <a:pt x="151805" y="151805"/>
                </a:lnTo>
                <a:lnTo>
                  <a:pt x="151805" y="160734"/>
                </a:lnTo>
                <a:lnTo>
                  <a:pt x="151805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2598539" y="3473648"/>
            <a:ext cx="196454" cy="187524"/>
          </a:xfrm>
          <a:custGeom>
            <a:avLst/>
            <a:gdLst/>
            <a:ahLst/>
            <a:cxnLst/>
            <a:rect l="0" t="0" r="0" b="0"/>
            <a:pathLst>
              <a:path w="196454" h="187524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51805"/>
                </a:lnTo>
                <a:lnTo>
                  <a:pt x="8930" y="160734"/>
                </a:lnTo>
                <a:lnTo>
                  <a:pt x="8930" y="16966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87523"/>
                </a:lnTo>
                <a:lnTo>
                  <a:pt x="17859" y="187523"/>
                </a:lnTo>
                <a:lnTo>
                  <a:pt x="17859" y="187523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69664"/>
                </a:lnTo>
                <a:lnTo>
                  <a:pt x="17859" y="151805"/>
                </a:lnTo>
                <a:lnTo>
                  <a:pt x="17859" y="142875"/>
                </a:lnTo>
                <a:lnTo>
                  <a:pt x="17859" y="125016"/>
                </a:lnTo>
                <a:lnTo>
                  <a:pt x="17859" y="107156"/>
                </a:lnTo>
                <a:lnTo>
                  <a:pt x="17859" y="89297"/>
                </a:lnTo>
                <a:lnTo>
                  <a:pt x="17859" y="80367"/>
                </a:lnTo>
                <a:lnTo>
                  <a:pt x="26789" y="71438"/>
                </a:lnTo>
                <a:lnTo>
                  <a:pt x="26789" y="62508"/>
                </a:lnTo>
                <a:lnTo>
                  <a:pt x="26789" y="53578"/>
                </a:lnTo>
                <a:lnTo>
                  <a:pt x="35719" y="44648"/>
                </a:lnTo>
                <a:lnTo>
                  <a:pt x="35719" y="44648"/>
                </a:lnTo>
                <a:lnTo>
                  <a:pt x="44649" y="35719"/>
                </a:lnTo>
                <a:lnTo>
                  <a:pt x="53578" y="35719"/>
                </a:lnTo>
                <a:lnTo>
                  <a:pt x="62508" y="35719"/>
                </a:lnTo>
                <a:lnTo>
                  <a:pt x="71438" y="35719"/>
                </a:lnTo>
                <a:lnTo>
                  <a:pt x="80367" y="35719"/>
                </a:lnTo>
                <a:lnTo>
                  <a:pt x="89297" y="44648"/>
                </a:lnTo>
                <a:lnTo>
                  <a:pt x="98227" y="44648"/>
                </a:lnTo>
                <a:lnTo>
                  <a:pt x="116086" y="53578"/>
                </a:lnTo>
                <a:lnTo>
                  <a:pt x="125016" y="53578"/>
                </a:lnTo>
                <a:lnTo>
                  <a:pt x="133945" y="53578"/>
                </a:lnTo>
                <a:lnTo>
                  <a:pt x="142875" y="53578"/>
                </a:lnTo>
                <a:lnTo>
                  <a:pt x="151805" y="62508"/>
                </a:lnTo>
                <a:lnTo>
                  <a:pt x="160734" y="53578"/>
                </a:lnTo>
                <a:lnTo>
                  <a:pt x="169664" y="53578"/>
                </a:lnTo>
                <a:lnTo>
                  <a:pt x="178594" y="53578"/>
                </a:lnTo>
                <a:lnTo>
                  <a:pt x="187524" y="44648"/>
                </a:lnTo>
                <a:lnTo>
                  <a:pt x="187524" y="44648"/>
                </a:lnTo>
                <a:lnTo>
                  <a:pt x="196453" y="35719"/>
                </a:lnTo>
                <a:lnTo>
                  <a:pt x="196453" y="26789"/>
                </a:lnTo>
                <a:lnTo>
                  <a:pt x="196453" y="17859"/>
                </a:lnTo>
                <a:lnTo>
                  <a:pt x="196453" y="8930"/>
                </a:lnTo>
                <a:lnTo>
                  <a:pt x="196453" y="8930"/>
                </a:lnTo>
                <a:lnTo>
                  <a:pt x="196453" y="0"/>
                </a:lnTo>
                <a:lnTo>
                  <a:pt x="187524" y="0"/>
                </a:lnTo>
                <a:lnTo>
                  <a:pt x="187524" y="0"/>
                </a:lnTo>
                <a:lnTo>
                  <a:pt x="178594" y="0"/>
                </a:lnTo>
                <a:lnTo>
                  <a:pt x="160734" y="0"/>
                </a:lnTo>
                <a:lnTo>
                  <a:pt x="151805" y="8930"/>
                </a:lnTo>
                <a:lnTo>
                  <a:pt x="142875" y="26789"/>
                </a:lnTo>
                <a:lnTo>
                  <a:pt x="125016" y="35719"/>
                </a:lnTo>
                <a:lnTo>
                  <a:pt x="116086" y="53578"/>
                </a:lnTo>
                <a:lnTo>
                  <a:pt x="107156" y="62508"/>
                </a:lnTo>
                <a:lnTo>
                  <a:pt x="107156" y="80367"/>
                </a:lnTo>
                <a:lnTo>
                  <a:pt x="98227" y="98227"/>
                </a:lnTo>
                <a:lnTo>
                  <a:pt x="98227" y="116086"/>
                </a:lnTo>
                <a:lnTo>
                  <a:pt x="107156" y="125016"/>
                </a:lnTo>
                <a:lnTo>
                  <a:pt x="107156" y="142875"/>
                </a:lnTo>
                <a:lnTo>
                  <a:pt x="116086" y="151805"/>
                </a:lnTo>
                <a:lnTo>
                  <a:pt x="125016" y="160734"/>
                </a:lnTo>
                <a:lnTo>
                  <a:pt x="133945" y="169664"/>
                </a:lnTo>
                <a:lnTo>
                  <a:pt x="142875" y="169664"/>
                </a:lnTo>
                <a:lnTo>
                  <a:pt x="160734" y="178594"/>
                </a:lnTo>
                <a:lnTo>
                  <a:pt x="178594" y="178594"/>
                </a:lnTo>
                <a:lnTo>
                  <a:pt x="196453" y="178594"/>
                </a:lnTo>
                <a:lnTo>
                  <a:pt x="196453" y="178594"/>
                </a:lnTo>
                <a:lnTo>
                  <a:pt x="196453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3116461" y="3402211"/>
            <a:ext cx="178594" cy="241102"/>
          </a:xfrm>
          <a:custGeom>
            <a:avLst/>
            <a:gdLst/>
            <a:ahLst/>
            <a:cxnLst/>
            <a:rect l="0" t="0" r="0" b="0"/>
            <a:pathLst>
              <a:path w="178594" h="241102">
                <a:moveTo>
                  <a:pt x="116086" y="89296"/>
                </a:moveTo>
                <a:lnTo>
                  <a:pt x="116086" y="89296"/>
                </a:lnTo>
                <a:lnTo>
                  <a:pt x="116086" y="80367"/>
                </a:lnTo>
                <a:lnTo>
                  <a:pt x="116086" y="80367"/>
                </a:lnTo>
                <a:lnTo>
                  <a:pt x="116086" y="71437"/>
                </a:lnTo>
                <a:lnTo>
                  <a:pt x="116086" y="62507"/>
                </a:lnTo>
                <a:lnTo>
                  <a:pt x="116086" y="53578"/>
                </a:lnTo>
                <a:lnTo>
                  <a:pt x="116086" y="53578"/>
                </a:lnTo>
                <a:lnTo>
                  <a:pt x="116086" y="44648"/>
                </a:lnTo>
                <a:lnTo>
                  <a:pt x="107156" y="35718"/>
                </a:lnTo>
                <a:lnTo>
                  <a:pt x="98226" y="35718"/>
                </a:lnTo>
                <a:lnTo>
                  <a:pt x="89297" y="35718"/>
                </a:lnTo>
                <a:lnTo>
                  <a:pt x="80367" y="44648"/>
                </a:lnTo>
                <a:lnTo>
                  <a:pt x="62508" y="53578"/>
                </a:lnTo>
                <a:lnTo>
                  <a:pt x="53578" y="62507"/>
                </a:lnTo>
                <a:lnTo>
                  <a:pt x="44648" y="71437"/>
                </a:lnTo>
                <a:lnTo>
                  <a:pt x="26789" y="89296"/>
                </a:lnTo>
                <a:lnTo>
                  <a:pt x="17859" y="107156"/>
                </a:lnTo>
                <a:lnTo>
                  <a:pt x="8929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8929" y="214312"/>
                </a:lnTo>
                <a:lnTo>
                  <a:pt x="17859" y="223242"/>
                </a:lnTo>
                <a:lnTo>
                  <a:pt x="26789" y="232171"/>
                </a:lnTo>
                <a:lnTo>
                  <a:pt x="44648" y="232171"/>
                </a:lnTo>
                <a:lnTo>
                  <a:pt x="53578" y="232171"/>
                </a:lnTo>
                <a:lnTo>
                  <a:pt x="71437" y="241101"/>
                </a:lnTo>
                <a:lnTo>
                  <a:pt x="89297" y="232171"/>
                </a:lnTo>
                <a:lnTo>
                  <a:pt x="107156" y="223242"/>
                </a:lnTo>
                <a:lnTo>
                  <a:pt x="125015" y="214312"/>
                </a:lnTo>
                <a:lnTo>
                  <a:pt x="142875" y="205382"/>
                </a:lnTo>
                <a:lnTo>
                  <a:pt x="160734" y="187523"/>
                </a:lnTo>
                <a:lnTo>
                  <a:pt x="169664" y="178593"/>
                </a:lnTo>
                <a:lnTo>
                  <a:pt x="178593" y="160734"/>
                </a:lnTo>
                <a:lnTo>
                  <a:pt x="178593" y="133945"/>
                </a:lnTo>
                <a:lnTo>
                  <a:pt x="178593" y="116085"/>
                </a:lnTo>
                <a:lnTo>
                  <a:pt x="178593" y="98226"/>
                </a:lnTo>
                <a:lnTo>
                  <a:pt x="169664" y="80367"/>
                </a:lnTo>
                <a:lnTo>
                  <a:pt x="160734" y="53578"/>
                </a:lnTo>
                <a:lnTo>
                  <a:pt x="151804" y="44648"/>
                </a:lnTo>
                <a:lnTo>
                  <a:pt x="133945" y="26789"/>
                </a:lnTo>
                <a:lnTo>
                  <a:pt x="125015" y="17859"/>
                </a:lnTo>
                <a:lnTo>
                  <a:pt x="107156" y="8929"/>
                </a:lnTo>
                <a:lnTo>
                  <a:pt x="89297" y="8929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29"/>
                </a:lnTo>
                <a:lnTo>
                  <a:pt x="44648" y="8929"/>
                </a:lnTo>
                <a:lnTo>
                  <a:pt x="44648" y="8929"/>
                </a:lnTo>
                <a:lnTo>
                  <a:pt x="44648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3330773" y="3562945"/>
            <a:ext cx="133946" cy="160735"/>
          </a:xfrm>
          <a:custGeom>
            <a:avLst/>
            <a:gdLst/>
            <a:ahLst/>
            <a:cxnLst/>
            <a:rect l="0" t="0" r="0" b="0"/>
            <a:pathLst>
              <a:path w="133946" h="160735">
                <a:moveTo>
                  <a:pt x="8930" y="53578"/>
                </a:moveTo>
                <a:lnTo>
                  <a:pt x="8930" y="53578"/>
                </a:lnTo>
                <a:lnTo>
                  <a:pt x="8930" y="53578"/>
                </a:lnTo>
                <a:lnTo>
                  <a:pt x="8930" y="44648"/>
                </a:lnTo>
                <a:lnTo>
                  <a:pt x="893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9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30"/>
                </a:lnTo>
                <a:lnTo>
                  <a:pt x="98227" y="17859"/>
                </a:lnTo>
                <a:lnTo>
                  <a:pt x="98227" y="26789"/>
                </a:lnTo>
                <a:lnTo>
                  <a:pt x="98227" y="35719"/>
                </a:lnTo>
                <a:lnTo>
                  <a:pt x="89297" y="44648"/>
                </a:lnTo>
                <a:lnTo>
                  <a:pt x="89297" y="53578"/>
                </a:lnTo>
                <a:lnTo>
                  <a:pt x="80367" y="71437"/>
                </a:lnTo>
                <a:lnTo>
                  <a:pt x="62508" y="80367"/>
                </a:lnTo>
                <a:lnTo>
                  <a:pt x="53578" y="89297"/>
                </a:lnTo>
                <a:lnTo>
                  <a:pt x="44648" y="107156"/>
                </a:lnTo>
                <a:lnTo>
                  <a:pt x="35719" y="116086"/>
                </a:lnTo>
                <a:lnTo>
                  <a:pt x="26789" y="125016"/>
                </a:lnTo>
                <a:lnTo>
                  <a:pt x="17859" y="133945"/>
                </a:lnTo>
                <a:lnTo>
                  <a:pt x="17859" y="133945"/>
                </a:lnTo>
                <a:lnTo>
                  <a:pt x="8930" y="142875"/>
                </a:lnTo>
                <a:lnTo>
                  <a:pt x="17859" y="151805"/>
                </a:lnTo>
                <a:lnTo>
                  <a:pt x="17859" y="151805"/>
                </a:lnTo>
                <a:lnTo>
                  <a:pt x="26789" y="160734"/>
                </a:lnTo>
                <a:lnTo>
                  <a:pt x="35719" y="160734"/>
                </a:lnTo>
                <a:lnTo>
                  <a:pt x="53578" y="160734"/>
                </a:lnTo>
                <a:lnTo>
                  <a:pt x="71438" y="160734"/>
                </a:lnTo>
                <a:lnTo>
                  <a:pt x="80367" y="160734"/>
                </a:lnTo>
                <a:lnTo>
                  <a:pt x="98227" y="160734"/>
                </a:lnTo>
                <a:lnTo>
                  <a:pt x="116086" y="160734"/>
                </a:lnTo>
                <a:lnTo>
                  <a:pt x="125016" y="160734"/>
                </a:lnTo>
                <a:lnTo>
                  <a:pt x="133945" y="160734"/>
                </a:lnTo>
                <a:lnTo>
                  <a:pt x="133945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3705820" y="3455789"/>
            <a:ext cx="160735" cy="151805"/>
          </a:xfrm>
          <a:custGeom>
            <a:avLst/>
            <a:gdLst/>
            <a:ahLst/>
            <a:cxnLst/>
            <a:rect l="0" t="0" r="0" b="0"/>
            <a:pathLst>
              <a:path w="160735" h="151805">
                <a:moveTo>
                  <a:pt x="125016" y="26789"/>
                </a:moveTo>
                <a:lnTo>
                  <a:pt x="125016" y="2678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07156" y="17859"/>
                </a:lnTo>
                <a:lnTo>
                  <a:pt x="98226" y="17859"/>
                </a:lnTo>
                <a:lnTo>
                  <a:pt x="98226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71437" y="26789"/>
                </a:lnTo>
                <a:lnTo>
                  <a:pt x="62508" y="26789"/>
                </a:lnTo>
                <a:lnTo>
                  <a:pt x="44648" y="35718"/>
                </a:lnTo>
                <a:lnTo>
                  <a:pt x="35719" y="53578"/>
                </a:lnTo>
                <a:lnTo>
                  <a:pt x="26789" y="62507"/>
                </a:lnTo>
                <a:lnTo>
                  <a:pt x="8930" y="71437"/>
                </a:lnTo>
                <a:lnTo>
                  <a:pt x="893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8930" y="142875"/>
                </a:lnTo>
                <a:lnTo>
                  <a:pt x="17859" y="151804"/>
                </a:lnTo>
                <a:lnTo>
                  <a:pt x="26789" y="151804"/>
                </a:lnTo>
                <a:lnTo>
                  <a:pt x="35719" y="151804"/>
                </a:lnTo>
                <a:lnTo>
                  <a:pt x="53578" y="142875"/>
                </a:lnTo>
                <a:lnTo>
                  <a:pt x="71437" y="142875"/>
                </a:lnTo>
                <a:lnTo>
                  <a:pt x="80367" y="133945"/>
                </a:lnTo>
                <a:lnTo>
                  <a:pt x="98226" y="125015"/>
                </a:lnTo>
                <a:lnTo>
                  <a:pt x="116086" y="107156"/>
                </a:lnTo>
                <a:lnTo>
                  <a:pt x="125016" y="98226"/>
                </a:lnTo>
                <a:lnTo>
                  <a:pt x="142875" y="89297"/>
                </a:lnTo>
                <a:lnTo>
                  <a:pt x="151805" y="80367"/>
                </a:lnTo>
                <a:lnTo>
                  <a:pt x="151805" y="71437"/>
                </a:lnTo>
                <a:lnTo>
                  <a:pt x="160734" y="53578"/>
                </a:lnTo>
                <a:lnTo>
                  <a:pt x="160734" y="44648"/>
                </a:lnTo>
                <a:lnTo>
                  <a:pt x="160734" y="35718"/>
                </a:lnTo>
                <a:lnTo>
                  <a:pt x="151805" y="17859"/>
                </a:lnTo>
                <a:lnTo>
                  <a:pt x="142875" y="8929"/>
                </a:lnTo>
                <a:lnTo>
                  <a:pt x="133945" y="8929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3911203" y="3455789"/>
            <a:ext cx="107157" cy="151805"/>
          </a:xfrm>
          <a:custGeom>
            <a:avLst/>
            <a:gdLst/>
            <a:ahLst/>
            <a:cxnLst/>
            <a:rect l="0" t="0" r="0" b="0"/>
            <a:pathLst>
              <a:path w="107157" h="15180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8929" y="62507"/>
                </a:lnTo>
                <a:lnTo>
                  <a:pt x="8929" y="80367"/>
                </a:lnTo>
                <a:lnTo>
                  <a:pt x="8929" y="89297"/>
                </a:lnTo>
                <a:lnTo>
                  <a:pt x="17859" y="98226"/>
                </a:lnTo>
                <a:lnTo>
                  <a:pt x="17859" y="116086"/>
                </a:lnTo>
                <a:lnTo>
                  <a:pt x="26789" y="125015"/>
                </a:lnTo>
                <a:lnTo>
                  <a:pt x="26789" y="133945"/>
                </a:lnTo>
                <a:lnTo>
                  <a:pt x="35718" y="142875"/>
                </a:lnTo>
                <a:lnTo>
                  <a:pt x="44648" y="151804"/>
                </a:lnTo>
                <a:lnTo>
                  <a:pt x="44648" y="151804"/>
                </a:lnTo>
                <a:lnTo>
                  <a:pt x="53578" y="151804"/>
                </a:lnTo>
                <a:lnTo>
                  <a:pt x="62508" y="151804"/>
                </a:lnTo>
                <a:lnTo>
                  <a:pt x="62508" y="151804"/>
                </a:lnTo>
                <a:lnTo>
                  <a:pt x="71437" y="151804"/>
                </a:lnTo>
                <a:lnTo>
                  <a:pt x="80367" y="142875"/>
                </a:lnTo>
                <a:lnTo>
                  <a:pt x="80367" y="133945"/>
                </a:lnTo>
                <a:lnTo>
                  <a:pt x="89297" y="125015"/>
                </a:lnTo>
                <a:lnTo>
                  <a:pt x="98226" y="107156"/>
                </a:lnTo>
                <a:lnTo>
                  <a:pt x="98226" y="89297"/>
                </a:lnTo>
                <a:lnTo>
                  <a:pt x="98226" y="80367"/>
                </a:lnTo>
                <a:lnTo>
                  <a:pt x="107156" y="62507"/>
                </a:lnTo>
                <a:lnTo>
                  <a:pt x="107156" y="53578"/>
                </a:lnTo>
                <a:lnTo>
                  <a:pt x="107156" y="44648"/>
                </a:lnTo>
                <a:lnTo>
                  <a:pt x="107156" y="35718"/>
                </a:lnTo>
                <a:lnTo>
                  <a:pt x="107156" y="26789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4045148" y="3429000"/>
            <a:ext cx="267892" cy="169665"/>
          </a:xfrm>
          <a:custGeom>
            <a:avLst/>
            <a:gdLst/>
            <a:ahLst/>
            <a:cxnLst/>
            <a:rect l="0" t="0" r="0" b="0"/>
            <a:pathLst>
              <a:path w="267892" h="169665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17859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35719" y="80367"/>
                </a:lnTo>
                <a:lnTo>
                  <a:pt x="4464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62508" y="62507"/>
                </a:lnTo>
                <a:lnTo>
                  <a:pt x="71438" y="53578"/>
                </a:lnTo>
                <a:lnTo>
                  <a:pt x="80367" y="53578"/>
                </a:lnTo>
                <a:lnTo>
                  <a:pt x="80367" y="44648"/>
                </a:lnTo>
                <a:lnTo>
                  <a:pt x="89297" y="35718"/>
                </a:lnTo>
                <a:lnTo>
                  <a:pt x="98227" y="26789"/>
                </a:lnTo>
                <a:lnTo>
                  <a:pt x="98227" y="26789"/>
                </a:lnTo>
                <a:lnTo>
                  <a:pt x="107156" y="17859"/>
                </a:lnTo>
                <a:lnTo>
                  <a:pt x="107156" y="8929"/>
                </a:lnTo>
                <a:lnTo>
                  <a:pt x="98227" y="8929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8" y="8929"/>
                </a:lnTo>
                <a:lnTo>
                  <a:pt x="44648" y="26789"/>
                </a:lnTo>
                <a:lnTo>
                  <a:pt x="35719" y="35718"/>
                </a:lnTo>
                <a:lnTo>
                  <a:pt x="35719" y="44648"/>
                </a:lnTo>
                <a:lnTo>
                  <a:pt x="26789" y="53578"/>
                </a:lnTo>
                <a:lnTo>
                  <a:pt x="26789" y="71437"/>
                </a:lnTo>
                <a:lnTo>
                  <a:pt x="26789" y="80367"/>
                </a:lnTo>
                <a:lnTo>
                  <a:pt x="26789" y="98226"/>
                </a:lnTo>
                <a:lnTo>
                  <a:pt x="26789" y="107156"/>
                </a:lnTo>
                <a:lnTo>
                  <a:pt x="35719" y="125015"/>
                </a:lnTo>
                <a:lnTo>
                  <a:pt x="35719" y="133945"/>
                </a:lnTo>
                <a:lnTo>
                  <a:pt x="44648" y="142875"/>
                </a:lnTo>
                <a:lnTo>
                  <a:pt x="53578" y="151804"/>
                </a:lnTo>
                <a:lnTo>
                  <a:pt x="62508" y="151804"/>
                </a:lnTo>
                <a:lnTo>
                  <a:pt x="71438" y="160734"/>
                </a:lnTo>
                <a:lnTo>
                  <a:pt x="80367" y="160734"/>
                </a:lnTo>
                <a:lnTo>
                  <a:pt x="89297" y="169664"/>
                </a:lnTo>
                <a:lnTo>
                  <a:pt x="107156" y="169664"/>
                </a:lnTo>
                <a:lnTo>
                  <a:pt x="116086" y="169664"/>
                </a:lnTo>
                <a:lnTo>
                  <a:pt x="125016" y="160734"/>
                </a:lnTo>
                <a:lnTo>
                  <a:pt x="133945" y="160734"/>
                </a:lnTo>
                <a:lnTo>
                  <a:pt x="142875" y="151804"/>
                </a:lnTo>
                <a:lnTo>
                  <a:pt x="151805" y="142875"/>
                </a:lnTo>
                <a:lnTo>
                  <a:pt x="160734" y="133945"/>
                </a:lnTo>
                <a:lnTo>
                  <a:pt x="160734" y="133945"/>
                </a:lnTo>
                <a:lnTo>
                  <a:pt x="169664" y="116086"/>
                </a:lnTo>
                <a:lnTo>
                  <a:pt x="169664" y="116086"/>
                </a:lnTo>
                <a:lnTo>
                  <a:pt x="169664" y="107156"/>
                </a:lnTo>
                <a:lnTo>
                  <a:pt x="169664" y="89296"/>
                </a:lnTo>
                <a:lnTo>
                  <a:pt x="169664" y="80367"/>
                </a:lnTo>
                <a:lnTo>
                  <a:pt x="169664" y="71437"/>
                </a:lnTo>
                <a:lnTo>
                  <a:pt x="169664" y="71437"/>
                </a:lnTo>
                <a:lnTo>
                  <a:pt x="160734" y="62507"/>
                </a:lnTo>
                <a:lnTo>
                  <a:pt x="160734" y="53578"/>
                </a:lnTo>
                <a:lnTo>
                  <a:pt x="160734" y="53578"/>
                </a:lnTo>
                <a:lnTo>
                  <a:pt x="160734" y="44648"/>
                </a:lnTo>
                <a:lnTo>
                  <a:pt x="160734" y="44648"/>
                </a:lnTo>
                <a:lnTo>
                  <a:pt x="160734" y="44648"/>
                </a:lnTo>
                <a:lnTo>
                  <a:pt x="160734" y="44648"/>
                </a:lnTo>
                <a:lnTo>
                  <a:pt x="160734" y="44648"/>
                </a:lnTo>
                <a:lnTo>
                  <a:pt x="160734" y="53578"/>
                </a:lnTo>
                <a:lnTo>
                  <a:pt x="160734" y="53578"/>
                </a:lnTo>
                <a:lnTo>
                  <a:pt x="160734" y="62507"/>
                </a:lnTo>
                <a:lnTo>
                  <a:pt x="160734" y="71437"/>
                </a:lnTo>
                <a:lnTo>
                  <a:pt x="160734" y="80367"/>
                </a:lnTo>
                <a:lnTo>
                  <a:pt x="160734" y="98226"/>
                </a:lnTo>
                <a:lnTo>
                  <a:pt x="169664" y="107156"/>
                </a:lnTo>
                <a:lnTo>
                  <a:pt x="169664" y="116086"/>
                </a:lnTo>
                <a:lnTo>
                  <a:pt x="169664" y="125015"/>
                </a:lnTo>
                <a:lnTo>
                  <a:pt x="178594" y="133945"/>
                </a:lnTo>
                <a:lnTo>
                  <a:pt x="178594" y="142875"/>
                </a:lnTo>
                <a:lnTo>
                  <a:pt x="178594" y="151804"/>
                </a:lnTo>
                <a:lnTo>
                  <a:pt x="178594" y="151804"/>
                </a:lnTo>
                <a:lnTo>
                  <a:pt x="187523" y="160734"/>
                </a:lnTo>
                <a:lnTo>
                  <a:pt x="187523" y="160734"/>
                </a:lnTo>
                <a:lnTo>
                  <a:pt x="187523" y="160734"/>
                </a:lnTo>
                <a:lnTo>
                  <a:pt x="187523" y="160734"/>
                </a:lnTo>
                <a:lnTo>
                  <a:pt x="187523" y="160734"/>
                </a:lnTo>
                <a:lnTo>
                  <a:pt x="187523" y="151804"/>
                </a:lnTo>
                <a:lnTo>
                  <a:pt x="187523" y="142875"/>
                </a:lnTo>
                <a:lnTo>
                  <a:pt x="187523" y="133945"/>
                </a:lnTo>
                <a:lnTo>
                  <a:pt x="187523" y="125015"/>
                </a:lnTo>
                <a:lnTo>
                  <a:pt x="187523" y="116086"/>
                </a:lnTo>
                <a:lnTo>
                  <a:pt x="187523" y="98226"/>
                </a:lnTo>
                <a:lnTo>
                  <a:pt x="187523" y="89296"/>
                </a:lnTo>
                <a:lnTo>
                  <a:pt x="187523" y="80367"/>
                </a:lnTo>
                <a:lnTo>
                  <a:pt x="196453" y="62507"/>
                </a:lnTo>
                <a:lnTo>
                  <a:pt x="196453" y="53578"/>
                </a:lnTo>
                <a:lnTo>
                  <a:pt x="196453" y="44648"/>
                </a:lnTo>
                <a:lnTo>
                  <a:pt x="205383" y="35718"/>
                </a:lnTo>
                <a:lnTo>
                  <a:pt x="205383" y="26789"/>
                </a:lnTo>
                <a:lnTo>
                  <a:pt x="214313" y="26789"/>
                </a:lnTo>
                <a:lnTo>
                  <a:pt x="223242" y="17859"/>
                </a:lnTo>
                <a:lnTo>
                  <a:pt x="232172" y="17859"/>
                </a:lnTo>
                <a:lnTo>
                  <a:pt x="241102" y="8929"/>
                </a:lnTo>
                <a:lnTo>
                  <a:pt x="250031" y="8929"/>
                </a:lnTo>
                <a:lnTo>
                  <a:pt x="258961" y="8929"/>
                </a:lnTo>
                <a:lnTo>
                  <a:pt x="258961" y="8929"/>
                </a:lnTo>
                <a:lnTo>
                  <a:pt x="267891" y="8929"/>
                </a:lnTo>
                <a:lnTo>
                  <a:pt x="267891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4554140" y="3393281"/>
            <a:ext cx="8931" cy="214313"/>
          </a:xfrm>
          <a:custGeom>
            <a:avLst/>
            <a:gdLst/>
            <a:ahLst/>
            <a:cxnLst/>
            <a:rect l="0" t="0" r="0" b="0"/>
            <a:pathLst>
              <a:path w="8931" h="21431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4464843" y="3482578"/>
            <a:ext cx="133947" cy="8930"/>
          </a:xfrm>
          <a:custGeom>
            <a:avLst/>
            <a:gdLst/>
            <a:ahLst/>
            <a:cxnLst/>
            <a:rect l="0" t="0" r="0" b="0"/>
            <a:pathLst>
              <a:path w="133947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8929"/>
                </a:lnTo>
                <a:lnTo>
                  <a:pt x="89297" y="8929"/>
                </a:lnTo>
                <a:lnTo>
                  <a:pt x="107157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4661296" y="3455789"/>
            <a:ext cx="8931" cy="116087"/>
          </a:xfrm>
          <a:custGeom>
            <a:avLst/>
            <a:gdLst/>
            <a:ahLst/>
            <a:cxnLst/>
            <a:rect l="0" t="0" r="0" b="0"/>
            <a:pathLst>
              <a:path w="8931" h="116087">
                <a:moveTo>
                  <a:pt x="0" y="0"/>
                </a:move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4679156" y="338435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4750593" y="3446859"/>
            <a:ext cx="223244" cy="169665"/>
          </a:xfrm>
          <a:custGeom>
            <a:avLst/>
            <a:gdLst/>
            <a:ahLst/>
            <a:cxnLst/>
            <a:rect l="0" t="0" r="0" b="0"/>
            <a:pathLst>
              <a:path w="223244" h="169665">
                <a:moveTo>
                  <a:pt x="8930" y="53578"/>
                </a:move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07156"/>
                </a:lnTo>
                <a:lnTo>
                  <a:pt x="8930" y="89297"/>
                </a:lnTo>
                <a:lnTo>
                  <a:pt x="17860" y="80367"/>
                </a:lnTo>
                <a:lnTo>
                  <a:pt x="17860" y="71437"/>
                </a:lnTo>
                <a:lnTo>
                  <a:pt x="17860" y="53578"/>
                </a:lnTo>
                <a:lnTo>
                  <a:pt x="26789" y="44648"/>
                </a:lnTo>
                <a:lnTo>
                  <a:pt x="26789" y="35719"/>
                </a:lnTo>
                <a:lnTo>
                  <a:pt x="26789" y="26789"/>
                </a:lnTo>
                <a:lnTo>
                  <a:pt x="35719" y="17859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30"/>
                </a:lnTo>
                <a:lnTo>
                  <a:pt x="80368" y="8930"/>
                </a:lnTo>
                <a:lnTo>
                  <a:pt x="89297" y="17859"/>
                </a:lnTo>
                <a:lnTo>
                  <a:pt x="89297" y="35719"/>
                </a:lnTo>
                <a:lnTo>
                  <a:pt x="98227" y="44648"/>
                </a:lnTo>
                <a:lnTo>
                  <a:pt x="98227" y="53578"/>
                </a:lnTo>
                <a:lnTo>
                  <a:pt x="98227" y="62508"/>
                </a:lnTo>
                <a:lnTo>
                  <a:pt x="98227" y="80367"/>
                </a:lnTo>
                <a:lnTo>
                  <a:pt x="98227" y="89297"/>
                </a:lnTo>
                <a:lnTo>
                  <a:pt x="98227" y="98227"/>
                </a:lnTo>
                <a:lnTo>
                  <a:pt x="98227" y="107156"/>
                </a:lnTo>
                <a:lnTo>
                  <a:pt x="89297" y="107156"/>
                </a:lnTo>
                <a:lnTo>
                  <a:pt x="89297" y="116086"/>
                </a:lnTo>
                <a:lnTo>
                  <a:pt x="89297" y="116086"/>
                </a:lnTo>
                <a:lnTo>
                  <a:pt x="89297" y="116086"/>
                </a:lnTo>
                <a:lnTo>
                  <a:pt x="89297" y="116086"/>
                </a:lnTo>
                <a:lnTo>
                  <a:pt x="89297" y="116086"/>
                </a:lnTo>
                <a:lnTo>
                  <a:pt x="89297" y="116086"/>
                </a:lnTo>
                <a:lnTo>
                  <a:pt x="89297" y="116086"/>
                </a:lnTo>
                <a:lnTo>
                  <a:pt x="89297" y="107156"/>
                </a:lnTo>
                <a:lnTo>
                  <a:pt x="89297" y="89297"/>
                </a:lnTo>
                <a:lnTo>
                  <a:pt x="98227" y="80367"/>
                </a:lnTo>
                <a:lnTo>
                  <a:pt x="98227" y="71437"/>
                </a:lnTo>
                <a:lnTo>
                  <a:pt x="98227" y="53578"/>
                </a:lnTo>
                <a:lnTo>
                  <a:pt x="107157" y="44648"/>
                </a:lnTo>
                <a:lnTo>
                  <a:pt x="116086" y="3571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25016" y="8930"/>
                </a:lnTo>
                <a:lnTo>
                  <a:pt x="125016" y="0"/>
                </a:lnTo>
                <a:lnTo>
                  <a:pt x="133946" y="0"/>
                </a:lnTo>
                <a:lnTo>
                  <a:pt x="142876" y="0"/>
                </a:lnTo>
                <a:lnTo>
                  <a:pt x="142876" y="0"/>
                </a:lnTo>
                <a:lnTo>
                  <a:pt x="151805" y="0"/>
                </a:lnTo>
                <a:lnTo>
                  <a:pt x="160735" y="8930"/>
                </a:lnTo>
                <a:lnTo>
                  <a:pt x="160735" y="17859"/>
                </a:lnTo>
                <a:lnTo>
                  <a:pt x="169665" y="26789"/>
                </a:lnTo>
                <a:lnTo>
                  <a:pt x="169665" y="35719"/>
                </a:lnTo>
                <a:lnTo>
                  <a:pt x="169665" y="44648"/>
                </a:lnTo>
                <a:lnTo>
                  <a:pt x="178595" y="62508"/>
                </a:lnTo>
                <a:lnTo>
                  <a:pt x="178595" y="80367"/>
                </a:lnTo>
                <a:lnTo>
                  <a:pt x="178595" y="89297"/>
                </a:lnTo>
                <a:lnTo>
                  <a:pt x="187524" y="107156"/>
                </a:lnTo>
                <a:lnTo>
                  <a:pt x="187524" y="116086"/>
                </a:lnTo>
                <a:lnTo>
                  <a:pt x="196454" y="133945"/>
                </a:lnTo>
                <a:lnTo>
                  <a:pt x="196454" y="142875"/>
                </a:lnTo>
                <a:lnTo>
                  <a:pt x="205384" y="151805"/>
                </a:lnTo>
                <a:lnTo>
                  <a:pt x="214313" y="160734"/>
                </a:lnTo>
                <a:lnTo>
                  <a:pt x="214313" y="160734"/>
                </a:lnTo>
                <a:lnTo>
                  <a:pt x="223243" y="169664"/>
                </a:lnTo>
                <a:lnTo>
                  <a:pt x="223243" y="169664"/>
                </a:lnTo>
                <a:lnTo>
                  <a:pt x="223243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4991695" y="3402211"/>
            <a:ext cx="142876" cy="160735"/>
          </a:xfrm>
          <a:custGeom>
            <a:avLst/>
            <a:gdLst/>
            <a:ahLst/>
            <a:cxnLst/>
            <a:rect l="0" t="0" r="0" b="0"/>
            <a:pathLst>
              <a:path w="142876" h="160735">
                <a:moveTo>
                  <a:pt x="0" y="98226"/>
                </a:move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17860" y="98226"/>
                </a:lnTo>
                <a:lnTo>
                  <a:pt x="17860" y="98226"/>
                </a:lnTo>
                <a:lnTo>
                  <a:pt x="26789" y="98226"/>
                </a:lnTo>
                <a:lnTo>
                  <a:pt x="26789" y="98226"/>
                </a:lnTo>
                <a:lnTo>
                  <a:pt x="35719" y="98226"/>
                </a:lnTo>
                <a:lnTo>
                  <a:pt x="44649" y="98226"/>
                </a:lnTo>
                <a:lnTo>
                  <a:pt x="53578" y="89296"/>
                </a:lnTo>
                <a:lnTo>
                  <a:pt x="62508" y="89296"/>
                </a:lnTo>
                <a:lnTo>
                  <a:pt x="71438" y="80367"/>
                </a:lnTo>
                <a:lnTo>
                  <a:pt x="80368" y="80367"/>
                </a:lnTo>
                <a:lnTo>
                  <a:pt x="80368" y="71437"/>
                </a:lnTo>
                <a:lnTo>
                  <a:pt x="89297" y="62507"/>
                </a:lnTo>
                <a:lnTo>
                  <a:pt x="98227" y="53578"/>
                </a:lnTo>
                <a:lnTo>
                  <a:pt x="98227" y="44648"/>
                </a:lnTo>
                <a:lnTo>
                  <a:pt x="107157" y="35718"/>
                </a:lnTo>
                <a:lnTo>
                  <a:pt x="107157" y="26789"/>
                </a:lnTo>
                <a:lnTo>
                  <a:pt x="107157" y="26789"/>
                </a:lnTo>
                <a:lnTo>
                  <a:pt x="107157" y="17859"/>
                </a:lnTo>
                <a:lnTo>
                  <a:pt x="107157" y="8929"/>
                </a:lnTo>
                <a:lnTo>
                  <a:pt x="98227" y="8929"/>
                </a:lnTo>
                <a:lnTo>
                  <a:pt x="9822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29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35718"/>
                </a:lnTo>
                <a:lnTo>
                  <a:pt x="26789" y="44648"/>
                </a:lnTo>
                <a:lnTo>
                  <a:pt x="26789" y="53578"/>
                </a:lnTo>
                <a:lnTo>
                  <a:pt x="17860" y="71437"/>
                </a:lnTo>
                <a:lnTo>
                  <a:pt x="26789" y="80367"/>
                </a:lnTo>
                <a:lnTo>
                  <a:pt x="26789" y="89296"/>
                </a:lnTo>
                <a:lnTo>
                  <a:pt x="35719" y="107156"/>
                </a:lnTo>
                <a:lnTo>
                  <a:pt x="44649" y="116085"/>
                </a:lnTo>
                <a:lnTo>
                  <a:pt x="53578" y="125015"/>
                </a:lnTo>
                <a:lnTo>
                  <a:pt x="62508" y="133945"/>
                </a:lnTo>
                <a:lnTo>
                  <a:pt x="71438" y="133945"/>
                </a:lnTo>
                <a:lnTo>
                  <a:pt x="89297" y="142875"/>
                </a:lnTo>
                <a:lnTo>
                  <a:pt x="98227" y="151804"/>
                </a:lnTo>
                <a:lnTo>
                  <a:pt x="116086" y="160734"/>
                </a:lnTo>
                <a:lnTo>
                  <a:pt x="133946" y="160734"/>
                </a:lnTo>
                <a:lnTo>
                  <a:pt x="142875" y="160734"/>
                </a:lnTo>
                <a:lnTo>
                  <a:pt x="142875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61950"/>
            <a:ext cx="4373133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96" y="838200"/>
            <a:ext cx="350592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71475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Pieces;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EcoRI</a:t>
            </a:r>
            <a:r>
              <a:rPr lang="en-US" dirty="0" smtClean="0">
                <a:solidFill>
                  <a:srgbClr val="FF0000"/>
                </a:solidFill>
              </a:rPr>
              <a:t> 70 and 30</a:t>
            </a:r>
          </a:p>
          <a:p>
            <a:r>
              <a:rPr lang="en-US" dirty="0" err="1" smtClean="0"/>
              <a:t>HaiIII</a:t>
            </a:r>
            <a:r>
              <a:rPr lang="en-US" dirty="0" smtClean="0"/>
              <a:t> 60 and 40</a:t>
            </a:r>
          </a:p>
          <a:p>
            <a:r>
              <a:rPr lang="en-US" dirty="0" smtClean="0"/>
              <a:t>Both 10,20,30,40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705600" y="699911"/>
            <a:ext cx="0" cy="4430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344" y="2038350"/>
            <a:ext cx="489656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2800350"/>
            <a:ext cx="533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114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61950"/>
            <a:ext cx="4373133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96" y="838200"/>
            <a:ext cx="350592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9422" y="379095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Pieces;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EcoRI</a:t>
            </a:r>
            <a:r>
              <a:rPr lang="en-US" dirty="0" smtClean="0">
                <a:solidFill>
                  <a:srgbClr val="FF0000"/>
                </a:solidFill>
              </a:rPr>
              <a:t> 70 and 30</a:t>
            </a:r>
          </a:p>
          <a:p>
            <a:r>
              <a:rPr lang="en-US" dirty="0" err="1" smtClean="0"/>
              <a:t>HaiIII</a:t>
            </a:r>
            <a:r>
              <a:rPr lang="en-US" dirty="0" smtClean="0"/>
              <a:t> 60 and 40</a:t>
            </a:r>
          </a:p>
          <a:p>
            <a:r>
              <a:rPr lang="en-US" dirty="0" smtClean="0"/>
              <a:t>Both 10,20,30,40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705600" y="699911"/>
            <a:ext cx="0" cy="4430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344" y="2038350"/>
            <a:ext cx="489656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334000" y="2123060"/>
            <a:ext cx="457200" cy="2200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404100" y="921455"/>
            <a:ext cx="368300" cy="3315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05600" y="33909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60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1253045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40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61950"/>
            <a:ext cx="4373133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96" y="838200"/>
            <a:ext cx="350592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56235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Pieces;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EcoRI</a:t>
            </a:r>
            <a:r>
              <a:rPr lang="en-US" dirty="0" smtClean="0">
                <a:solidFill>
                  <a:srgbClr val="FF0000"/>
                </a:solidFill>
              </a:rPr>
              <a:t> 70 and 30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HaiIII</a:t>
            </a:r>
            <a:r>
              <a:rPr lang="en-US" dirty="0" smtClean="0">
                <a:solidFill>
                  <a:srgbClr val="0070C0"/>
                </a:solidFill>
              </a:rPr>
              <a:t> 60 and 40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Both – 10,20,30,40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05600" y="699911"/>
            <a:ext cx="0" cy="4430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727950" y="2233854"/>
            <a:ext cx="489656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334000" y="2123060"/>
            <a:ext cx="457200" cy="2200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391400" y="966280"/>
            <a:ext cx="457200" cy="3534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86400" y="1143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2876550"/>
            <a:ext cx="457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72778" y="1812131"/>
            <a:ext cx="485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699911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31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20-07-PolymeraseChain-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0" y="1047750"/>
            <a:ext cx="291900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867686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wistatutor.com/content/biotic-community/lithosere-trends-sucessio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" y="285750"/>
            <a:ext cx="4009410" cy="287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54-06-PhytoplanktonProd-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32" y="1504950"/>
            <a:ext cx="485829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794742" y="3170039"/>
            <a:ext cx="223243" cy="241102"/>
          </a:xfrm>
          <a:custGeom>
            <a:avLst/>
            <a:gdLst/>
            <a:ahLst/>
            <a:cxnLst/>
            <a:rect l="0" t="0" r="0" b="0"/>
            <a:pathLst>
              <a:path w="223243" h="241102">
                <a:moveTo>
                  <a:pt x="223242" y="62508"/>
                </a:moveTo>
                <a:lnTo>
                  <a:pt x="214313" y="62508"/>
                </a:lnTo>
                <a:lnTo>
                  <a:pt x="214313" y="62508"/>
                </a:lnTo>
                <a:lnTo>
                  <a:pt x="214313" y="62508"/>
                </a:lnTo>
                <a:lnTo>
                  <a:pt x="214313" y="62508"/>
                </a:lnTo>
                <a:lnTo>
                  <a:pt x="214313" y="62508"/>
                </a:lnTo>
                <a:lnTo>
                  <a:pt x="214313" y="53578"/>
                </a:lnTo>
                <a:lnTo>
                  <a:pt x="214313" y="53578"/>
                </a:lnTo>
                <a:lnTo>
                  <a:pt x="214313" y="53578"/>
                </a:lnTo>
                <a:lnTo>
                  <a:pt x="214313" y="44648"/>
                </a:lnTo>
                <a:lnTo>
                  <a:pt x="205383" y="44648"/>
                </a:lnTo>
                <a:lnTo>
                  <a:pt x="205383" y="44648"/>
                </a:lnTo>
                <a:lnTo>
                  <a:pt x="205383" y="35719"/>
                </a:lnTo>
                <a:lnTo>
                  <a:pt x="196453" y="35719"/>
                </a:lnTo>
                <a:lnTo>
                  <a:pt x="187524" y="26789"/>
                </a:lnTo>
                <a:lnTo>
                  <a:pt x="187524" y="26789"/>
                </a:lnTo>
                <a:lnTo>
                  <a:pt x="178594" y="17859"/>
                </a:lnTo>
                <a:lnTo>
                  <a:pt x="169664" y="17859"/>
                </a:lnTo>
                <a:lnTo>
                  <a:pt x="160734" y="8930"/>
                </a:lnTo>
                <a:lnTo>
                  <a:pt x="151805" y="8930"/>
                </a:lnTo>
                <a:lnTo>
                  <a:pt x="142875" y="8930"/>
                </a:lnTo>
                <a:lnTo>
                  <a:pt x="125016" y="0"/>
                </a:lnTo>
                <a:lnTo>
                  <a:pt x="116086" y="8930"/>
                </a:lnTo>
                <a:lnTo>
                  <a:pt x="107156" y="8930"/>
                </a:lnTo>
                <a:lnTo>
                  <a:pt x="89297" y="8930"/>
                </a:lnTo>
                <a:lnTo>
                  <a:pt x="71438" y="17859"/>
                </a:lnTo>
                <a:lnTo>
                  <a:pt x="53578" y="17859"/>
                </a:lnTo>
                <a:lnTo>
                  <a:pt x="44649" y="26789"/>
                </a:lnTo>
                <a:lnTo>
                  <a:pt x="26789" y="26789"/>
                </a:lnTo>
                <a:lnTo>
                  <a:pt x="17860" y="35719"/>
                </a:lnTo>
                <a:lnTo>
                  <a:pt x="8930" y="35719"/>
                </a:lnTo>
                <a:lnTo>
                  <a:pt x="893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8930" y="71437"/>
                </a:lnTo>
                <a:lnTo>
                  <a:pt x="17860" y="80367"/>
                </a:lnTo>
                <a:lnTo>
                  <a:pt x="26789" y="89297"/>
                </a:lnTo>
                <a:lnTo>
                  <a:pt x="35719" y="98226"/>
                </a:lnTo>
                <a:lnTo>
                  <a:pt x="53578" y="98226"/>
                </a:lnTo>
                <a:lnTo>
                  <a:pt x="71438" y="107156"/>
                </a:lnTo>
                <a:lnTo>
                  <a:pt x="89297" y="116086"/>
                </a:lnTo>
                <a:lnTo>
                  <a:pt x="98227" y="125015"/>
                </a:lnTo>
                <a:lnTo>
                  <a:pt x="116086" y="125015"/>
                </a:lnTo>
                <a:lnTo>
                  <a:pt x="133945" y="133945"/>
                </a:lnTo>
                <a:lnTo>
                  <a:pt x="142875" y="142875"/>
                </a:lnTo>
                <a:lnTo>
                  <a:pt x="160734" y="151804"/>
                </a:lnTo>
                <a:lnTo>
                  <a:pt x="169664" y="160734"/>
                </a:lnTo>
                <a:lnTo>
                  <a:pt x="178594" y="169664"/>
                </a:lnTo>
                <a:lnTo>
                  <a:pt x="178594" y="178593"/>
                </a:lnTo>
                <a:lnTo>
                  <a:pt x="187524" y="187523"/>
                </a:lnTo>
                <a:lnTo>
                  <a:pt x="187524" y="187523"/>
                </a:lnTo>
                <a:lnTo>
                  <a:pt x="187524" y="196453"/>
                </a:lnTo>
                <a:lnTo>
                  <a:pt x="187524" y="205382"/>
                </a:lnTo>
                <a:lnTo>
                  <a:pt x="178594" y="205382"/>
                </a:lnTo>
                <a:lnTo>
                  <a:pt x="169664" y="214312"/>
                </a:lnTo>
                <a:lnTo>
                  <a:pt x="160734" y="223242"/>
                </a:lnTo>
                <a:lnTo>
                  <a:pt x="151805" y="223242"/>
                </a:lnTo>
                <a:lnTo>
                  <a:pt x="142875" y="232172"/>
                </a:lnTo>
                <a:lnTo>
                  <a:pt x="133945" y="232172"/>
                </a:lnTo>
                <a:lnTo>
                  <a:pt x="116086" y="232172"/>
                </a:lnTo>
                <a:lnTo>
                  <a:pt x="107156" y="241101"/>
                </a:lnTo>
                <a:lnTo>
                  <a:pt x="89297" y="241101"/>
                </a:lnTo>
                <a:lnTo>
                  <a:pt x="80367" y="241101"/>
                </a:lnTo>
                <a:lnTo>
                  <a:pt x="71438" y="241101"/>
                </a:lnTo>
                <a:lnTo>
                  <a:pt x="62508" y="241101"/>
                </a:lnTo>
                <a:lnTo>
                  <a:pt x="53578" y="241101"/>
                </a:lnTo>
                <a:lnTo>
                  <a:pt x="53578" y="241101"/>
                </a:lnTo>
                <a:lnTo>
                  <a:pt x="53578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17984" y="3241476"/>
            <a:ext cx="169665" cy="160736"/>
          </a:xfrm>
          <a:custGeom>
            <a:avLst/>
            <a:gdLst/>
            <a:ahLst/>
            <a:cxnLst/>
            <a:rect l="0" t="0" r="0" b="0"/>
            <a:pathLst>
              <a:path w="169665" h="160736">
                <a:moveTo>
                  <a:pt x="26789" y="17860"/>
                </a:moveTo>
                <a:lnTo>
                  <a:pt x="2678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17860" y="35719"/>
                </a:lnTo>
                <a:lnTo>
                  <a:pt x="1786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51805"/>
                </a:lnTo>
                <a:lnTo>
                  <a:pt x="17860" y="160735"/>
                </a:lnTo>
                <a:lnTo>
                  <a:pt x="17860" y="160735"/>
                </a:lnTo>
                <a:lnTo>
                  <a:pt x="26789" y="160735"/>
                </a:lnTo>
                <a:lnTo>
                  <a:pt x="35719" y="160735"/>
                </a:lnTo>
                <a:lnTo>
                  <a:pt x="44649" y="151805"/>
                </a:lnTo>
                <a:lnTo>
                  <a:pt x="53578" y="142875"/>
                </a:lnTo>
                <a:lnTo>
                  <a:pt x="62508" y="133945"/>
                </a:lnTo>
                <a:lnTo>
                  <a:pt x="71438" y="116086"/>
                </a:lnTo>
                <a:lnTo>
                  <a:pt x="80367" y="107156"/>
                </a:lnTo>
                <a:lnTo>
                  <a:pt x="89297" y="89297"/>
                </a:lnTo>
                <a:lnTo>
                  <a:pt x="98227" y="71438"/>
                </a:lnTo>
                <a:lnTo>
                  <a:pt x="98227" y="53578"/>
                </a:lnTo>
                <a:lnTo>
                  <a:pt x="107157" y="44649"/>
                </a:lnTo>
                <a:lnTo>
                  <a:pt x="107157" y="26789"/>
                </a:lnTo>
                <a:lnTo>
                  <a:pt x="107157" y="17860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7" y="8930"/>
                </a:lnTo>
                <a:lnTo>
                  <a:pt x="107157" y="8930"/>
                </a:lnTo>
                <a:lnTo>
                  <a:pt x="107157" y="26789"/>
                </a:lnTo>
                <a:lnTo>
                  <a:pt x="107157" y="35719"/>
                </a:lnTo>
                <a:lnTo>
                  <a:pt x="107157" y="53578"/>
                </a:lnTo>
                <a:lnTo>
                  <a:pt x="107157" y="62508"/>
                </a:lnTo>
                <a:lnTo>
                  <a:pt x="107157" y="80367"/>
                </a:lnTo>
                <a:lnTo>
                  <a:pt x="116086" y="89297"/>
                </a:lnTo>
                <a:lnTo>
                  <a:pt x="116086" y="98227"/>
                </a:lnTo>
                <a:lnTo>
                  <a:pt x="125016" y="107156"/>
                </a:lnTo>
                <a:lnTo>
                  <a:pt x="133946" y="116086"/>
                </a:lnTo>
                <a:lnTo>
                  <a:pt x="142875" y="125016"/>
                </a:lnTo>
                <a:lnTo>
                  <a:pt x="151805" y="133945"/>
                </a:lnTo>
                <a:lnTo>
                  <a:pt x="160735" y="133945"/>
                </a:lnTo>
                <a:lnTo>
                  <a:pt x="169664" y="133945"/>
                </a:lnTo>
                <a:lnTo>
                  <a:pt x="169664" y="133945"/>
                </a:lnTo>
                <a:lnTo>
                  <a:pt x="169664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223367" y="3223617"/>
            <a:ext cx="98228" cy="142876"/>
          </a:xfrm>
          <a:custGeom>
            <a:avLst/>
            <a:gdLst/>
            <a:ahLst/>
            <a:cxnLst/>
            <a:rect l="0" t="0" r="0" b="0"/>
            <a:pathLst>
              <a:path w="98228" h="142876">
                <a:moveTo>
                  <a:pt x="89297" y="44648"/>
                </a:moveTo>
                <a:lnTo>
                  <a:pt x="89297" y="44648"/>
                </a:lnTo>
                <a:lnTo>
                  <a:pt x="89297" y="44648"/>
                </a:lnTo>
                <a:lnTo>
                  <a:pt x="89297" y="44648"/>
                </a:lnTo>
                <a:lnTo>
                  <a:pt x="89297" y="44648"/>
                </a:lnTo>
                <a:lnTo>
                  <a:pt x="98227" y="44648"/>
                </a:lnTo>
                <a:lnTo>
                  <a:pt x="98227" y="44648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3571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35719" y="17859"/>
                </a:lnTo>
                <a:lnTo>
                  <a:pt x="26789" y="17859"/>
                </a:lnTo>
                <a:lnTo>
                  <a:pt x="17860" y="26789"/>
                </a:lnTo>
                <a:lnTo>
                  <a:pt x="17860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25015"/>
                </a:lnTo>
                <a:lnTo>
                  <a:pt x="8930" y="133945"/>
                </a:lnTo>
                <a:lnTo>
                  <a:pt x="17860" y="133945"/>
                </a:lnTo>
                <a:lnTo>
                  <a:pt x="35719" y="142875"/>
                </a:lnTo>
                <a:lnTo>
                  <a:pt x="44649" y="142875"/>
                </a:lnTo>
                <a:lnTo>
                  <a:pt x="62508" y="142875"/>
                </a:lnTo>
                <a:lnTo>
                  <a:pt x="80367" y="142875"/>
                </a:lnTo>
                <a:lnTo>
                  <a:pt x="89297" y="142875"/>
                </a:lnTo>
                <a:lnTo>
                  <a:pt x="98227" y="142875"/>
                </a:lnTo>
                <a:lnTo>
                  <a:pt x="98227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348383" y="3214687"/>
            <a:ext cx="116087" cy="151806"/>
          </a:xfrm>
          <a:custGeom>
            <a:avLst/>
            <a:gdLst/>
            <a:ahLst/>
            <a:cxnLst/>
            <a:rect l="0" t="0" r="0" b="0"/>
            <a:pathLst>
              <a:path w="116087" h="151806">
                <a:moveTo>
                  <a:pt x="107156" y="0"/>
                </a:move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8" y="17860"/>
                </a:lnTo>
                <a:lnTo>
                  <a:pt x="53578" y="26789"/>
                </a:lnTo>
                <a:lnTo>
                  <a:pt x="44648" y="35719"/>
                </a:lnTo>
                <a:lnTo>
                  <a:pt x="35719" y="44649"/>
                </a:lnTo>
                <a:lnTo>
                  <a:pt x="17859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17859" y="133945"/>
                </a:lnTo>
                <a:lnTo>
                  <a:pt x="26789" y="142875"/>
                </a:lnTo>
                <a:lnTo>
                  <a:pt x="35719" y="142875"/>
                </a:lnTo>
                <a:lnTo>
                  <a:pt x="53578" y="151805"/>
                </a:lnTo>
                <a:lnTo>
                  <a:pt x="62508" y="151805"/>
                </a:lnTo>
                <a:lnTo>
                  <a:pt x="80367" y="151805"/>
                </a:lnTo>
                <a:lnTo>
                  <a:pt x="98226" y="151805"/>
                </a:lnTo>
                <a:lnTo>
                  <a:pt x="107156" y="151805"/>
                </a:lnTo>
                <a:lnTo>
                  <a:pt x="116086" y="151805"/>
                </a:lnTo>
                <a:lnTo>
                  <a:pt x="11608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500187" y="3178969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8930" y="71437"/>
                </a:move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1786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44649" y="62507"/>
                </a:lnTo>
                <a:lnTo>
                  <a:pt x="53579" y="62507"/>
                </a:lnTo>
                <a:lnTo>
                  <a:pt x="62508" y="62507"/>
                </a:lnTo>
                <a:lnTo>
                  <a:pt x="71438" y="62507"/>
                </a:lnTo>
                <a:lnTo>
                  <a:pt x="80368" y="53578"/>
                </a:lnTo>
                <a:lnTo>
                  <a:pt x="89297" y="53578"/>
                </a:lnTo>
                <a:lnTo>
                  <a:pt x="98227" y="44648"/>
                </a:lnTo>
                <a:lnTo>
                  <a:pt x="107157" y="44648"/>
                </a:lnTo>
                <a:lnTo>
                  <a:pt x="107157" y="35718"/>
                </a:lnTo>
                <a:lnTo>
                  <a:pt x="116086" y="35718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8929"/>
                </a:lnTo>
                <a:lnTo>
                  <a:pt x="107157" y="8929"/>
                </a:ln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8929"/>
                </a:lnTo>
                <a:lnTo>
                  <a:pt x="62508" y="8929"/>
                </a:lnTo>
                <a:lnTo>
                  <a:pt x="53579" y="17859"/>
                </a:lnTo>
                <a:lnTo>
                  <a:pt x="44649" y="26789"/>
                </a:lnTo>
                <a:lnTo>
                  <a:pt x="35719" y="35718"/>
                </a:lnTo>
                <a:lnTo>
                  <a:pt x="26789" y="44648"/>
                </a:lnTo>
                <a:lnTo>
                  <a:pt x="17860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9296"/>
                </a:lnTo>
                <a:lnTo>
                  <a:pt x="0" y="98226"/>
                </a:lnTo>
                <a:lnTo>
                  <a:pt x="0" y="116085"/>
                </a:lnTo>
                <a:lnTo>
                  <a:pt x="0" y="125015"/>
                </a:lnTo>
                <a:lnTo>
                  <a:pt x="0" y="133945"/>
                </a:lnTo>
                <a:lnTo>
                  <a:pt x="8930" y="142874"/>
                </a:lnTo>
                <a:lnTo>
                  <a:pt x="8930" y="142874"/>
                </a:lnTo>
                <a:lnTo>
                  <a:pt x="17860" y="151804"/>
                </a:lnTo>
                <a:lnTo>
                  <a:pt x="26789" y="151804"/>
                </a:lnTo>
                <a:lnTo>
                  <a:pt x="44649" y="160734"/>
                </a:lnTo>
                <a:lnTo>
                  <a:pt x="53579" y="160734"/>
                </a:lnTo>
                <a:lnTo>
                  <a:pt x="62508" y="160734"/>
                </a:lnTo>
                <a:lnTo>
                  <a:pt x="80368" y="160734"/>
                </a:lnTo>
                <a:lnTo>
                  <a:pt x="98227" y="151804"/>
                </a:lnTo>
                <a:lnTo>
                  <a:pt x="116086" y="151804"/>
                </a:lnTo>
                <a:lnTo>
                  <a:pt x="116086" y="151804"/>
                </a:lnTo>
                <a:lnTo>
                  <a:pt x="116086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94867" y="3205758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69851" y="3187898"/>
            <a:ext cx="125017" cy="196454"/>
          </a:xfrm>
          <a:custGeom>
            <a:avLst/>
            <a:gdLst/>
            <a:ahLst/>
            <a:cxnLst/>
            <a:rect l="0" t="0" r="0" b="0"/>
            <a:pathLst>
              <a:path w="125017" h="196454">
                <a:moveTo>
                  <a:pt x="116086" y="0"/>
                </a:moveTo>
                <a:lnTo>
                  <a:pt x="116086" y="0"/>
                </a:lnTo>
                <a:lnTo>
                  <a:pt x="107157" y="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8930" y="71438"/>
                </a:lnTo>
                <a:lnTo>
                  <a:pt x="8930" y="80367"/>
                </a:lnTo>
                <a:lnTo>
                  <a:pt x="26789" y="89297"/>
                </a:lnTo>
                <a:lnTo>
                  <a:pt x="35719" y="98227"/>
                </a:lnTo>
                <a:lnTo>
                  <a:pt x="53578" y="107156"/>
                </a:lnTo>
                <a:lnTo>
                  <a:pt x="71438" y="107156"/>
                </a:lnTo>
                <a:lnTo>
                  <a:pt x="80368" y="116086"/>
                </a:lnTo>
                <a:lnTo>
                  <a:pt x="98227" y="125016"/>
                </a:lnTo>
                <a:lnTo>
                  <a:pt x="107157" y="133945"/>
                </a:lnTo>
                <a:lnTo>
                  <a:pt x="116086" y="142875"/>
                </a:lnTo>
                <a:lnTo>
                  <a:pt x="125016" y="151805"/>
                </a:lnTo>
                <a:lnTo>
                  <a:pt x="125016" y="151805"/>
                </a:lnTo>
                <a:lnTo>
                  <a:pt x="125016" y="160734"/>
                </a:lnTo>
                <a:lnTo>
                  <a:pt x="125016" y="16073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07157" y="178594"/>
                </a:lnTo>
                <a:lnTo>
                  <a:pt x="89297" y="178594"/>
                </a:lnTo>
                <a:lnTo>
                  <a:pt x="80368" y="187523"/>
                </a:lnTo>
                <a:lnTo>
                  <a:pt x="71438" y="187523"/>
                </a:lnTo>
                <a:lnTo>
                  <a:pt x="53578" y="187523"/>
                </a:lnTo>
                <a:lnTo>
                  <a:pt x="44649" y="187523"/>
                </a:lnTo>
                <a:lnTo>
                  <a:pt x="35719" y="187523"/>
                </a:lnTo>
                <a:lnTo>
                  <a:pt x="26789" y="187523"/>
                </a:lnTo>
                <a:lnTo>
                  <a:pt x="17860" y="187523"/>
                </a:lnTo>
                <a:lnTo>
                  <a:pt x="17860" y="196453"/>
                </a:lnTo>
                <a:lnTo>
                  <a:pt x="17860" y="196453"/>
                </a:lnTo>
                <a:lnTo>
                  <a:pt x="1786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812726" y="3170039"/>
            <a:ext cx="151806" cy="205383"/>
          </a:xfrm>
          <a:custGeom>
            <a:avLst/>
            <a:gdLst/>
            <a:ahLst/>
            <a:cxnLst/>
            <a:rect l="0" t="0" r="0" b="0"/>
            <a:pathLst>
              <a:path w="151806" h="205383">
                <a:moveTo>
                  <a:pt x="133946" y="8930"/>
                </a:moveTo>
                <a:lnTo>
                  <a:pt x="133946" y="8930"/>
                </a:lnTo>
                <a:lnTo>
                  <a:pt x="13394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80368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35719" y="17859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26789" y="62508"/>
                </a:lnTo>
                <a:lnTo>
                  <a:pt x="35719" y="71437"/>
                </a:lnTo>
                <a:lnTo>
                  <a:pt x="53578" y="80367"/>
                </a:lnTo>
                <a:lnTo>
                  <a:pt x="71438" y="89297"/>
                </a:lnTo>
                <a:lnTo>
                  <a:pt x="89297" y="98226"/>
                </a:lnTo>
                <a:lnTo>
                  <a:pt x="98227" y="107156"/>
                </a:lnTo>
                <a:lnTo>
                  <a:pt x="116086" y="116086"/>
                </a:lnTo>
                <a:lnTo>
                  <a:pt x="125016" y="125015"/>
                </a:lnTo>
                <a:lnTo>
                  <a:pt x="133946" y="125015"/>
                </a:lnTo>
                <a:lnTo>
                  <a:pt x="142875" y="133945"/>
                </a:lnTo>
                <a:lnTo>
                  <a:pt x="142875" y="142875"/>
                </a:lnTo>
                <a:lnTo>
                  <a:pt x="151805" y="151804"/>
                </a:lnTo>
                <a:lnTo>
                  <a:pt x="142875" y="160734"/>
                </a:lnTo>
                <a:lnTo>
                  <a:pt x="142875" y="169664"/>
                </a:lnTo>
                <a:lnTo>
                  <a:pt x="125016" y="178593"/>
                </a:lnTo>
                <a:lnTo>
                  <a:pt x="116086" y="178593"/>
                </a:lnTo>
                <a:lnTo>
                  <a:pt x="107157" y="187523"/>
                </a:lnTo>
                <a:lnTo>
                  <a:pt x="89297" y="187523"/>
                </a:lnTo>
                <a:lnTo>
                  <a:pt x="80368" y="196453"/>
                </a:lnTo>
                <a:lnTo>
                  <a:pt x="62508" y="196453"/>
                </a:lnTo>
                <a:lnTo>
                  <a:pt x="53578" y="196453"/>
                </a:lnTo>
                <a:lnTo>
                  <a:pt x="44649" y="205382"/>
                </a:lnTo>
                <a:lnTo>
                  <a:pt x="35719" y="205382"/>
                </a:lnTo>
                <a:lnTo>
                  <a:pt x="35719" y="205382"/>
                </a:lnTo>
                <a:lnTo>
                  <a:pt x="35719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053828" y="3214687"/>
            <a:ext cx="1" cy="133946"/>
          </a:xfrm>
          <a:custGeom>
            <a:avLst/>
            <a:gdLst/>
            <a:ahLst/>
            <a:cxnLst/>
            <a:rect l="0" t="0" r="0" b="0"/>
            <a:pathLst>
              <a:path w="1" h="13394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053828" y="312539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107406" y="3178969"/>
            <a:ext cx="169665" cy="151805"/>
          </a:xfrm>
          <a:custGeom>
            <a:avLst/>
            <a:gdLst/>
            <a:ahLst/>
            <a:cxnLst/>
            <a:rect l="0" t="0" r="0" b="0"/>
            <a:pathLst>
              <a:path w="169665" h="151805">
                <a:moveTo>
                  <a:pt x="80367" y="8929"/>
                </a:moveTo>
                <a:lnTo>
                  <a:pt x="71438" y="8929"/>
                </a:lnTo>
                <a:lnTo>
                  <a:pt x="71438" y="8929"/>
                </a:lnTo>
                <a:lnTo>
                  <a:pt x="62508" y="8929"/>
                </a:lnTo>
                <a:lnTo>
                  <a:pt x="62508" y="1785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9" y="35718"/>
                </a:lnTo>
                <a:lnTo>
                  <a:pt x="26789" y="53578"/>
                </a:lnTo>
                <a:lnTo>
                  <a:pt x="17859" y="62507"/>
                </a:lnTo>
                <a:lnTo>
                  <a:pt x="8930" y="80367"/>
                </a:lnTo>
                <a:lnTo>
                  <a:pt x="8930" y="89296"/>
                </a:lnTo>
                <a:lnTo>
                  <a:pt x="0" y="107156"/>
                </a:lnTo>
                <a:lnTo>
                  <a:pt x="0" y="116085"/>
                </a:lnTo>
                <a:lnTo>
                  <a:pt x="8930" y="125015"/>
                </a:lnTo>
                <a:lnTo>
                  <a:pt x="8930" y="133945"/>
                </a:lnTo>
                <a:lnTo>
                  <a:pt x="17859" y="142874"/>
                </a:lnTo>
                <a:lnTo>
                  <a:pt x="26789" y="151804"/>
                </a:lnTo>
                <a:lnTo>
                  <a:pt x="35719" y="151804"/>
                </a:lnTo>
                <a:lnTo>
                  <a:pt x="44648" y="151804"/>
                </a:lnTo>
                <a:lnTo>
                  <a:pt x="62508" y="151804"/>
                </a:lnTo>
                <a:lnTo>
                  <a:pt x="80367" y="151804"/>
                </a:lnTo>
                <a:lnTo>
                  <a:pt x="89297" y="151804"/>
                </a:lnTo>
                <a:lnTo>
                  <a:pt x="107156" y="142874"/>
                </a:lnTo>
                <a:lnTo>
                  <a:pt x="125016" y="133945"/>
                </a:lnTo>
                <a:lnTo>
                  <a:pt x="133945" y="125015"/>
                </a:lnTo>
                <a:lnTo>
                  <a:pt x="151805" y="116085"/>
                </a:lnTo>
                <a:lnTo>
                  <a:pt x="160734" y="107156"/>
                </a:lnTo>
                <a:lnTo>
                  <a:pt x="169664" y="98226"/>
                </a:lnTo>
                <a:lnTo>
                  <a:pt x="169664" y="80367"/>
                </a:lnTo>
                <a:lnTo>
                  <a:pt x="169664" y="71437"/>
                </a:lnTo>
                <a:lnTo>
                  <a:pt x="169664" y="62507"/>
                </a:lnTo>
                <a:lnTo>
                  <a:pt x="169664" y="44648"/>
                </a:lnTo>
                <a:lnTo>
                  <a:pt x="160734" y="35718"/>
                </a:lnTo>
                <a:lnTo>
                  <a:pt x="151805" y="26789"/>
                </a:lnTo>
                <a:lnTo>
                  <a:pt x="142875" y="17859"/>
                </a:lnTo>
                <a:lnTo>
                  <a:pt x="125016" y="17859"/>
                </a:lnTo>
                <a:lnTo>
                  <a:pt x="116086" y="8929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294929" y="3143250"/>
            <a:ext cx="205385" cy="187524"/>
          </a:xfrm>
          <a:custGeom>
            <a:avLst/>
            <a:gdLst/>
            <a:ahLst/>
            <a:cxnLst/>
            <a:rect l="0" t="0" r="0" b="0"/>
            <a:pathLst>
              <a:path w="205385" h="187524">
                <a:moveTo>
                  <a:pt x="35719" y="44648"/>
                </a:moveTo>
                <a:lnTo>
                  <a:pt x="35719" y="4464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62508"/>
                </a:lnTo>
                <a:lnTo>
                  <a:pt x="35719" y="62508"/>
                </a:lnTo>
                <a:lnTo>
                  <a:pt x="26790" y="71437"/>
                </a:lnTo>
                <a:lnTo>
                  <a:pt x="26790" y="89297"/>
                </a:lnTo>
                <a:lnTo>
                  <a:pt x="26790" y="98226"/>
                </a:lnTo>
                <a:lnTo>
                  <a:pt x="17860" y="107156"/>
                </a:lnTo>
                <a:lnTo>
                  <a:pt x="17860" y="116086"/>
                </a:lnTo>
                <a:lnTo>
                  <a:pt x="17860" y="125015"/>
                </a:lnTo>
                <a:lnTo>
                  <a:pt x="8930" y="142875"/>
                </a:lnTo>
                <a:lnTo>
                  <a:pt x="893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0" y="169664"/>
                </a:lnTo>
                <a:lnTo>
                  <a:pt x="0" y="178593"/>
                </a:lnTo>
                <a:lnTo>
                  <a:pt x="0" y="178593"/>
                </a:lnTo>
                <a:lnTo>
                  <a:pt x="0" y="178593"/>
                </a:lnTo>
                <a:lnTo>
                  <a:pt x="0" y="178593"/>
                </a:lnTo>
                <a:lnTo>
                  <a:pt x="0" y="178593"/>
                </a:lnTo>
                <a:lnTo>
                  <a:pt x="0" y="178593"/>
                </a:lnTo>
                <a:lnTo>
                  <a:pt x="0" y="178593"/>
                </a:lnTo>
                <a:lnTo>
                  <a:pt x="0" y="169664"/>
                </a:lnTo>
                <a:lnTo>
                  <a:pt x="0" y="160734"/>
                </a:lnTo>
                <a:lnTo>
                  <a:pt x="0" y="151804"/>
                </a:lnTo>
                <a:lnTo>
                  <a:pt x="0" y="142875"/>
                </a:lnTo>
                <a:lnTo>
                  <a:pt x="8930" y="133945"/>
                </a:lnTo>
                <a:lnTo>
                  <a:pt x="8930" y="125015"/>
                </a:lnTo>
                <a:lnTo>
                  <a:pt x="8930" y="107156"/>
                </a:lnTo>
                <a:lnTo>
                  <a:pt x="8930" y="98226"/>
                </a:lnTo>
                <a:lnTo>
                  <a:pt x="17860" y="89297"/>
                </a:lnTo>
                <a:lnTo>
                  <a:pt x="17860" y="71437"/>
                </a:lnTo>
                <a:lnTo>
                  <a:pt x="17860" y="62508"/>
                </a:lnTo>
                <a:lnTo>
                  <a:pt x="26790" y="53578"/>
                </a:lnTo>
                <a:lnTo>
                  <a:pt x="26790" y="35719"/>
                </a:lnTo>
                <a:lnTo>
                  <a:pt x="44649" y="26789"/>
                </a:lnTo>
                <a:lnTo>
                  <a:pt x="53579" y="17859"/>
                </a:lnTo>
                <a:lnTo>
                  <a:pt x="62508" y="17859"/>
                </a:lnTo>
                <a:lnTo>
                  <a:pt x="71438" y="8929"/>
                </a:lnTo>
                <a:lnTo>
                  <a:pt x="80368" y="8929"/>
                </a:lnTo>
                <a:lnTo>
                  <a:pt x="89297" y="0"/>
                </a:lnTo>
                <a:lnTo>
                  <a:pt x="107157" y="0"/>
                </a:lnTo>
                <a:lnTo>
                  <a:pt x="107157" y="8929"/>
                </a:lnTo>
                <a:lnTo>
                  <a:pt x="116086" y="8929"/>
                </a:lnTo>
                <a:lnTo>
                  <a:pt x="125016" y="17859"/>
                </a:lnTo>
                <a:lnTo>
                  <a:pt x="133946" y="17859"/>
                </a:lnTo>
                <a:lnTo>
                  <a:pt x="133946" y="26789"/>
                </a:lnTo>
                <a:lnTo>
                  <a:pt x="142875" y="35719"/>
                </a:lnTo>
                <a:lnTo>
                  <a:pt x="142875" y="44648"/>
                </a:lnTo>
                <a:lnTo>
                  <a:pt x="142875" y="62508"/>
                </a:lnTo>
                <a:lnTo>
                  <a:pt x="142875" y="71437"/>
                </a:lnTo>
                <a:lnTo>
                  <a:pt x="142875" y="89297"/>
                </a:lnTo>
                <a:lnTo>
                  <a:pt x="142875" y="98226"/>
                </a:lnTo>
                <a:lnTo>
                  <a:pt x="151805" y="107156"/>
                </a:lnTo>
                <a:lnTo>
                  <a:pt x="142875" y="125015"/>
                </a:lnTo>
                <a:lnTo>
                  <a:pt x="151805" y="133945"/>
                </a:lnTo>
                <a:lnTo>
                  <a:pt x="160735" y="142875"/>
                </a:lnTo>
                <a:lnTo>
                  <a:pt x="160735" y="160734"/>
                </a:lnTo>
                <a:lnTo>
                  <a:pt x="178594" y="169664"/>
                </a:lnTo>
                <a:lnTo>
                  <a:pt x="187524" y="178593"/>
                </a:lnTo>
                <a:lnTo>
                  <a:pt x="196454" y="178593"/>
                </a:lnTo>
                <a:lnTo>
                  <a:pt x="205384" y="187523"/>
                </a:lnTo>
                <a:lnTo>
                  <a:pt x="205384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AIRO~1.SAI\AppData\Local\Temp\53_UN03Summary_C3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3915"/>
            <a:ext cx="3105379" cy="260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CAIRO~1.SAI\AppData\Local\Temp\53_UN02Summary_C2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984" y="203454"/>
            <a:ext cx="3130675" cy="26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54-26-IncreasCarbonDiox-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54111"/>
            <a:ext cx="273164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6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526852" y="1223367"/>
            <a:ext cx="232172" cy="35720"/>
          </a:xfrm>
          <a:custGeom>
            <a:avLst/>
            <a:gdLst/>
            <a:ahLst/>
            <a:cxnLst/>
            <a:rect l="0" t="0" r="0" b="0"/>
            <a:pathLst>
              <a:path w="232172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44648" y="26789"/>
                </a:lnTo>
                <a:lnTo>
                  <a:pt x="62507" y="26789"/>
                </a:lnTo>
                <a:lnTo>
                  <a:pt x="80367" y="26789"/>
                </a:lnTo>
                <a:lnTo>
                  <a:pt x="98226" y="26789"/>
                </a:lnTo>
                <a:lnTo>
                  <a:pt x="116086" y="17860"/>
                </a:lnTo>
                <a:lnTo>
                  <a:pt x="133945" y="17860"/>
                </a:lnTo>
                <a:lnTo>
                  <a:pt x="142875" y="17860"/>
                </a:lnTo>
                <a:lnTo>
                  <a:pt x="160734" y="8930"/>
                </a:lnTo>
                <a:lnTo>
                  <a:pt x="178593" y="8930"/>
                </a:lnTo>
                <a:lnTo>
                  <a:pt x="196453" y="8930"/>
                </a:lnTo>
                <a:lnTo>
                  <a:pt x="214312" y="8930"/>
                </a:lnTo>
                <a:lnTo>
                  <a:pt x="223242" y="0"/>
                </a:lnTo>
                <a:lnTo>
                  <a:pt x="232171" y="0"/>
                </a:lnTo>
                <a:lnTo>
                  <a:pt x="23217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044773" y="1107281"/>
            <a:ext cx="8931" cy="348259"/>
          </a:xfrm>
          <a:custGeom>
            <a:avLst/>
            <a:gdLst/>
            <a:ahLst/>
            <a:cxnLst/>
            <a:rect l="0" t="0" r="0" b="0"/>
            <a:pathLst>
              <a:path w="8931" h="348259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4"/>
                </a:lnTo>
                <a:lnTo>
                  <a:pt x="0" y="214313"/>
                </a:lnTo>
                <a:lnTo>
                  <a:pt x="0" y="241102"/>
                </a:lnTo>
                <a:lnTo>
                  <a:pt x="0" y="258961"/>
                </a:lnTo>
                <a:lnTo>
                  <a:pt x="0" y="276821"/>
                </a:lnTo>
                <a:lnTo>
                  <a:pt x="0" y="294680"/>
                </a:lnTo>
                <a:lnTo>
                  <a:pt x="0" y="303610"/>
                </a:lnTo>
                <a:lnTo>
                  <a:pt x="0" y="321469"/>
                </a:lnTo>
                <a:lnTo>
                  <a:pt x="0" y="330399"/>
                </a:lnTo>
                <a:lnTo>
                  <a:pt x="8930" y="339328"/>
                </a:lnTo>
                <a:lnTo>
                  <a:pt x="8930" y="339328"/>
                </a:lnTo>
                <a:lnTo>
                  <a:pt x="8930" y="348258"/>
                </a:lnTo>
                <a:lnTo>
                  <a:pt x="8930" y="348258"/>
                </a:lnTo>
                <a:lnTo>
                  <a:pt x="8930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19758" y="1250156"/>
            <a:ext cx="205384" cy="35720"/>
          </a:xfrm>
          <a:custGeom>
            <a:avLst/>
            <a:gdLst/>
            <a:ahLst/>
            <a:cxnLst/>
            <a:rect l="0" t="0" r="0" b="0"/>
            <a:pathLst>
              <a:path w="205384" h="35720">
                <a:moveTo>
                  <a:pt x="8929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26789" y="35719"/>
                </a:lnTo>
                <a:lnTo>
                  <a:pt x="44648" y="26789"/>
                </a:lnTo>
                <a:lnTo>
                  <a:pt x="62508" y="26789"/>
                </a:lnTo>
                <a:lnTo>
                  <a:pt x="80367" y="17860"/>
                </a:lnTo>
                <a:lnTo>
                  <a:pt x="98226" y="17860"/>
                </a:lnTo>
                <a:lnTo>
                  <a:pt x="125015" y="17860"/>
                </a:lnTo>
                <a:lnTo>
                  <a:pt x="142875" y="8930"/>
                </a:lnTo>
                <a:lnTo>
                  <a:pt x="160734" y="8930"/>
                </a:lnTo>
                <a:lnTo>
                  <a:pt x="178593" y="8930"/>
                </a:lnTo>
                <a:lnTo>
                  <a:pt x="196453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187648" y="1187648"/>
            <a:ext cx="169666" cy="258962"/>
          </a:xfrm>
          <a:custGeom>
            <a:avLst/>
            <a:gdLst/>
            <a:ahLst/>
            <a:cxnLst/>
            <a:rect l="0" t="0" r="0" b="0"/>
            <a:pathLst>
              <a:path w="169666" h="258962">
                <a:moveTo>
                  <a:pt x="0" y="53579"/>
                </a:moveTo>
                <a:lnTo>
                  <a:pt x="0" y="5357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33946"/>
                </a:lnTo>
                <a:lnTo>
                  <a:pt x="8930" y="151805"/>
                </a:lnTo>
                <a:lnTo>
                  <a:pt x="8930" y="169665"/>
                </a:lnTo>
                <a:lnTo>
                  <a:pt x="17860" y="187524"/>
                </a:lnTo>
                <a:lnTo>
                  <a:pt x="17860" y="205383"/>
                </a:lnTo>
                <a:lnTo>
                  <a:pt x="17860" y="223243"/>
                </a:lnTo>
                <a:lnTo>
                  <a:pt x="26789" y="232172"/>
                </a:lnTo>
                <a:lnTo>
                  <a:pt x="26789" y="241102"/>
                </a:lnTo>
                <a:lnTo>
                  <a:pt x="26789" y="250032"/>
                </a:lnTo>
                <a:lnTo>
                  <a:pt x="26789" y="250032"/>
                </a:lnTo>
                <a:lnTo>
                  <a:pt x="35719" y="258961"/>
                </a:lnTo>
                <a:lnTo>
                  <a:pt x="35719" y="258961"/>
                </a:lnTo>
                <a:lnTo>
                  <a:pt x="35719" y="258961"/>
                </a:lnTo>
                <a:lnTo>
                  <a:pt x="35719" y="258961"/>
                </a:lnTo>
                <a:lnTo>
                  <a:pt x="35719" y="250032"/>
                </a:lnTo>
                <a:lnTo>
                  <a:pt x="35719" y="241102"/>
                </a:lnTo>
                <a:lnTo>
                  <a:pt x="35719" y="232172"/>
                </a:lnTo>
                <a:lnTo>
                  <a:pt x="35719" y="214313"/>
                </a:lnTo>
                <a:lnTo>
                  <a:pt x="35719" y="196454"/>
                </a:lnTo>
                <a:lnTo>
                  <a:pt x="35719" y="178594"/>
                </a:lnTo>
                <a:lnTo>
                  <a:pt x="35719" y="169665"/>
                </a:lnTo>
                <a:lnTo>
                  <a:pt x="35719" y="151805"/>
                </a:lnTo>
                <a:lnTo>
                  <a:pt x="35719" y="133946"/>
                </a:lnTo>
                <a:lnTo>
                  <a:pt x="35719" y="116086"/>
                </a:lnTo>
                <a:lnTo>
                  <a:pt x="35719" y="98227"/>
                </a:lnTo>
                <a:lnTo>
                  <a:pt x="35719" y="89297"/>
                </a:lnTo>
                <a:lnTo>
                  <a:pt x="35719" y="71438"/>
                </a:lnTo>
                <a:lnTo>
                  <a:pt x="35719" y="53579"/>
                </a:lnTo>
                <a:lnTo>
                  <a:pt x="44649" y="44649"/>
                </a:lnTo>
                <a:lnTo>
                  <a:pt x="53579" y="35719"/>
                </a:lnTo>
                <a:lnTo>
                  <a:pt x="62508" y="17860"/>
                </a:lnTo>
                <a:lnTo>
                  <a:pt x="71438" y="17860"/>
                </a:lnTo>
                <a:lnTo>
                  <a:pt x="80368" y="8930"/>
                </a:lnTo>
                <a:lnTo>
                  <a:pt x="98227" y="0"/>
                </a:lnTo>
                <a:lnTo>
                  <a:pt x="107157" y="0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0"/>
                </a:lnTo>
                <a:lnTo>
                  <a:pt x="151805" y="0"/>
                </a:lnTo>
                <a:lnTo>
                  <a:pt x="160735" y="0"/>
                </a:lnTo>
                <a:lnTo>
                  <a:pt x="169665" y="8930"/>
                </a:lnTo>
                <a:lnTo>
                  <a:pt x="169665" y="8930"/>
                </a:lnTo>
                <a:lnTo>
                  <a:pt x="169665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393031" y="1205508"/>
            <a:ext cx="205384" cy="250032"/>
          </a:xfrm>
          <a:custGeom>
            <a:avLst/>
            <a:gdLst/>
            <a:ahLst/>
            <a:cxnLst/>
            <a:rect l="0" t="0" r="0" b="0"/>
            <a:pathLst>
              <a:path w="205384" h="250032">
                <a:moveTo>
                  <a:pt x="107156" y="8929"/>
                </a:moveTo>
                <a:lnTo>
                  <a:pt x="107156" y="8929"/>
                </a:lnTo>
                <a:lnTo>
                  <a:pt x="107156" y="8929"/>
                </a:lnTo>
                <a:lnTo>
                  <a:pt x="98227" y="8929"/>
                </a:lnTo>
                <a:lnTo>
                  <a:pt x="89297" y="17859"/>
                </a:lnTo>
                <a:lnTo>
                  <a:pt x="89297" y="17859"/>
                </a:lnTo>
                <a:lnTo>
                  <a:pt x="80367" y="26789"/>
                </a:lnTo>
                <a:lnTo>
                  <a:pt x="62508" y="35719"/>
                </a:lnTo>
                <a:lnTo>
                  <a:pt x="53578" y="53578"/>
                </a:lnTo>
                <a:lnTo>
                  <a:pt x="44649" y="62508"/>
                </a:lnTo>
                <a:lnTo>
                  <a:pt x="26789" y="80367"/>
                </a:lnTo>
                <a:lnTo>
                  <a:pt x="1786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0" y="160734"/>
                </a:lnTo>
                <a:lnTo>
                  <a:pt x="0" y="169664"/>
                </a:lnTo>
                <a:lnTo>
                  <a:pt x="0" y="187523"/>
                </a:lnTo>
                <a:lnTo>
                  <a:pt x="8930" y="205383"/>
                </a:lnTo>
                <a:lnTo>
                  <a:pt x="8930" y="214312"/>
                </a:lnTo>
                <a:lnTo>
                  <a:pt x="17860" y="223242"/>
                </a:lnTo>
                <a:lnTo>
                  <a:pt x="26789" y="223242"/>
                </a:lnTo>
                <a:lnTo>
                  <a:pt x="35719" y="232172"/>
                </a:lnTo>
                <a:lnTo>
                  <a:pt x="44649" y="232172"/>
                </a:lnTo>
                <a:lnTo>
                  <a:pt x="62508" y="223242"/>
                </a:lnTo>
                <a:lnTo>
                  <a:pt x="71438" y="223242"/>
                </a:lnTo>
                <a:lnTo>
                  <a:pt x="80367" y="214312"/>
                </a:lnTo>
                <a:lnTo>
                  <a:pt x="98227" y="205383"/>
                </a:lnTo>
                <a:lnTo>
                  <a:pt x="107156" y="187523"/>
                </a:lnTo>
                <a:lnTo>
                  <a:pt x="116086" y="178594"/>
                </a:lnTo>
                <a:lnTo>
                  <a:pt x="125016" y="160734"/>
                </a:lnTo>
                <a:lnTo>
                  <a:pt x="133945" y="142875"/>
                </a:lnTo>
                <a:lnTo>
                  <a:pt x="133945" y="125015"/>
                </a:lnTo>
                <a:lnTo>
                  <a:pt x="142875" y="107156"/>
                </a:lnTo>
                <a:lnTo>
                  <a:pt x="142875" y="89297"/>
                </a:lnTo>
                <a:lnTo>
                  <a:pt x="142875" y="80367"/>
                </a:lnTo>
                <a:lnTo>
                  <a:pt x="142875" y="62508"/>
                </a:lnTo>
                <a:lnTo>
                  <a:pt x="142875" y="44648"/>
                </a:lnTo>
                <a:lnTo>
                  <a:pt x="142875" y="35719"/>
                </a:lnTo>
                <a:lnTo>
                  <a:pt x="133945" y="26789"/>
                </a:lnTo>
                <a:lnTo>
                  <a:pt x="133945" y="17859"/>
                </a:lnTo>
                <a:lnTo>
                  <a:pt x="133945" y="8929"/>
                </a:lnTo>
                <a:lnTo>
                  <a:pt x="133945" y="8929"/>
                </a:lnTo>
                <a:lnTo>
                  <a:pt x="133945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33945" y="8929"/>
                </a:lnTo>
                <a:lnTo>
                  <a:pt x="133945" y="17859"/>
                </a:lnTo>
                <a:lnTo>
                  <a:pt x="133945" y="35719"/>
                </a:lnTo>
                <a:lnTo>
                  <a:pt x="133945" y="53578"/>
                </a:lnTo>
                <a:lnTo>
                  <a:pt x="133945" y="71437"/>
                </a:lnTo>
                <a:lnTo>
                  <a:pt x="133945" y="89297"/>
                </a:lnTo>
                <a:lnTo>
                  <a:pt x="142875" y="107156"/>
                </a:lnTo>
                <a:lnTo>
                  <a:pt x="142875" y="125015"/>
                </a:lnTo>
                <a:lnTo>
                  <a:pt x="151805" y="142875"/>
                </a:lnTo>
                <a:lnTo>
                  <a:pt x="151805" y="160734"/>
                </a:lnTo>
                <a:lnTo>
                  <a:pt x="160735" y="178594"/>
                </a:lnTo>
                <a:lnTo>
                  <a:pt x="160735" y="187523"/>
                </a:lnTo>
                <a:lnTo>
                  <a:pt x="169664" y="205383"/>
                </a:lnTo>
                <a:lnTo>
                  <a:pt x="178594" y="214312"/>
                </a:lnTo>
                <a:lnTo>
                  <a:pt x="178594" y="223242"/>
                </a:lnTo>
                <a:lnTo>
                  <a:pt x="187524" y="232172"/>
                </a:lnTo>
                <a:lnTo>
                  <a:pt x="187524" y="241101"/>
                </a:lnTo>
                <a:lnTo>
                  <a:pt x="196453" y="241101"/>
                </a:lnTo>
                <a:lnTo>
                  <a:pt x="196453" y="250031"/>
                </a:lnTo>
                <a:lnTo>
                  <a:pt x="205383" y="250031"/>
                </a:lnTo>
                <a:lnTo>
                  <a:pt x="205383" y="250031"/>
                </a:lnTo>
                <a:lnTo>
                  <a:pt x="205383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60922" y="1205508"/>
            <a:ext cx="258962" cy="241102"/>
          </a:xfrm>
          <a:custGeom>
            <a:avLst/>
            <a:gdLst/>
            <a:ahLst/>
            <a:cxnLst/>
            <a:rect l="0" t="0" r="0" b="0"/>
            <a:pathLst>
              <a:path w="258962" h="241102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8929" y="116086"/>
                </a:lnTo>
                <a:lnTo>
                  <a:pt x="8929" y="133945"/>
                </a:lnTo>
                <a:lnTo>
                  <a:pt x="8929" y="151805"/>
                </a:lnTo>
                <a:lnTo>
                  <a:pt x="8929" y="169664"/>
                </a:lnTo>
                <a:lnTo>
                  <a:pt x="8929" y="187523"/>
                </a:lnTo>
                <a:lnTo>
                  <a:pt x="17859" y="205383"/>
                </a:lnTo>
                <a:lnTo>
                  <a:pt x="17859" y="214312"/>
                </a:lnTo>
                <a:lnTo>
                  <a:pt x="17859" y="223242"/>
                </a:lnTo>
                <a:lnTo>
                  <a:pt x="17859" y="232172"/>
                </a:lnTo>
                <a:lnTo>
                  <a:pt x="17859" y="241101"/>
                </a:lnTo>
                <a:lnTo>
                  <a:pt x="26789" y="241101"/>
                </a:lnTo>
                <a:lnTo>
                  <a:pt x="26789" y="241101"/>
                </a:lnTo>
                <a:lnTo>
                  <a:pt x="26789" y="241101"/>
                </a:lnTo>
                <a:lnTo>
                  <a:pt x="26789" y="241101"/>
                </a:lnTo>
                <a:lnTo>
                  <a:pt x="26789" y="232172"/>
                </a:lnTo>
                <a:lnTo>
                  <a:pt x="35718" y="223242"/>
                </a:lnTo>
                <a:lnTo>
                  <a:pt x="35718" y="214312"/>
                </a:lnTo>
                <a:lnTo>
                  <a:pt x="35718" y="196453"/>
                </a:lnTo>
                <a:lnTo>
                  <a:pt x="44648" y="178594"/>
                </a:lnTo>
                <a:lnTo>
                  <a:pt x="44648" y="169664"/>
                </a:lnTo>
                <a:lnTo>
                  <a:pt x="44648" y="151805"/>
                </a:lnTo>
                <a:lnTo>
                  <a:pt x="44648" y="133945"/>
                </a:lnTo>
                <a:lnTo>
                  <a:pt x="53578" y="116086"/>
                </a:lnTo>
                <a:lnTo>
                  <a:pt x="53578" y="98226"/>
                </a:lnTo>
                <a:lnTo>
                  <a:pt x="53578" y="80367"/>
                </a:lnTo>
                <a:lnTo>
                  <a:pt x="53578" y="71437"/>
                </a:lnTo>
                <a:lnTo>
                  <a:pt x="62507" y="53578"/>
                </a:lnTo>
                <a:lnTo>
                  <a:pt x="71437" y="35719"/>
                </a:lnTo>
                <a:lnTo>
                  <a:pt x="80367" y="26789"/>
                </a:lnTo>
                <a:lnTo>
                  <a:pt x="89297" y="17859"/>
                </a:lnTo>
                <a:lnTo>
                  <a:pt x="107156" y="8929"/>
                </a:lnTo>
                <a:lnTo>
                  <a:pt x="116086" y="0"/>
                </a:lnTo>
                <a:lnTo>
                  <a:pt x="125015" y="0"/>
                </a:lnTo>
                <a:lnTo>
                  <a:pt x="142875" y="0"/>
                </a:lnTo>
                <a:lnTo>
                  <a:pt x="151804" y="0"/>
                </a:lnTo>
                <a:lnTo>
                  <a:pt x="169664" y="8929"/>
                </a:lnTo>
                <a:lnTo>
                  <a:pt x="169664" y="17859"/>
                </a:lnTo>
                <a:lnTo>
                  <a:pt x="178593" y="35719"/>
                </a:lnTo>
                <a:lnTo>
                  <a:pt x="187523" y="44648"/>
                </a:lnTo>
                <a:lnTo>
                  <a:pt x="196453" y="62508"/>
                </a:lnTo>
                <a:lnTo>
                  <a:pt x="205382" y="80367"/>
                </a:lnTo>
                <a:lnTo>
                  <a:pt x="205382" y="98226"/>
                </a:lnTo>
                <a:lnTo>
                  <a:pt x="205382" y="116086"/>
                </a:lnTo>
                <a:lnTo>
                  <a:pt x="205382" y="133945"/>
                </a:lnTo>
                <a:lnTo>
                  <a:pt x="205382" y="151805"/>
                </a:lnTo>
                <a:lnTo>
                  <a:pt x="214312" y="169664"/>
                </a:lnTo>
                <a:lnTo>
                  <a:pt x="214312" y="178594"/>
                </a:lnTo>
                <a:lnTo>
                  <a:pt x="214312" y="196453"/>
                </a:lnTo>
                <a:lnTo>
                  <a:pt x="223242" y="205383"/>
                </a:lnTo>
                <a:lnTo>
                  <a:pt x="232172" y="214312"/>
                </a:lnTo>
                <a:lnTo>
                  <a:pt x="241101" y="223242"/>
                </a:lnTo>
                <a:lnTo>
                  <a:pt x="250031" y="232172"/>
                </a:lnTo>
                <a:lnTo>
                  <a:pt x="258961" y="241101"/>
                </a:lnTo>
                <a:lnTo>
                  <a:pt x="258961" y="241101"/>
                </a:lnTo>
                <a:lnTo>
                  <a:pt x="258961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955601" y="1205508"/>
            <a:ext cx="169665" cy="250032"/>
          </a:xfrm>
          <a:custGeom>
            <a:avLst/>
            <a:gdLst/>
            <a:ahLst/>
            <a:cxnLst/>
            <a:rect l="0" t="0" r="0" b="0"/>
            <a:pathLst>
              <a:path w="169665" h="250032">
                <a:moveTo>
                  <a:pt x="142875" y="17859"/>
                </a:moveTo>
                <a:lnTo>
                  <a:pt x="142875" y="17859"/>
                </a:lnTo>
                <a:lnTo>
                  <a:pt x="142875" y="17859"/>
                </a:lnTo>
                <a:lnTo>
                  <a:pt x="133946" y="17859"/>
                </a:lnTo>
                <a:lnTo>
                  <a:pt x="133946" y="8929"/>
                </a:lnTo>
                <a:lnTo>
                  <a:pt x="125016" y="8929"/>
                </a:lnTo>
                <a:lnTo>
                  <a:pt x="116086" y="0"/>
                </a:lnTo>
                <a:lnTo>
                  <a:pt x="98227" y="8929"/>
                </a:lnTo>
                <a:lnTo>
                  <a:pt x="89297" y="8929"/>
                </a:lnTo>
                <a:lnTo>
                  <a:pt x="71438" y="8929"/>
                </a:lnTo>
                <a:lnTo>
                  <a:pt x="62508" y="8929"/>
                </a:lnTo>
                <a:lnTo>
                  <a:pt x="44649" y="1785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7"/>
                </a:lnTo>
                <a:lnTo>
                  <a:pt x="17860" y="80367"/>
                </a:lnTo>
                <a:lnTo>
                  <a:pt x="35719" y="98226"/>
                </a:lnTo>
                <a:lnTo>
                  <a:pt x="44649" y="107156"/>
                </a:lnTo>
                <a:lnTo>
                  <a:pt x="62508" y="116086"/>
                </a:lnTo>
                <a:lnTo>
                  <a:pt x="89297" y="125015"/>
                </a:lnTo>
                <a:lnTo>
                  <a:pt x="98227" y="142875"/>
                </a:lnTo>
                <a:lnTo>
                  <a:pt x="116086" y="151805"/>
                </a:lnTo>
                <a:lnTo>
                  <a:pt x="133946" y="160734"/>
                </a:lnTo>
                <a:lnTo>
                  <a:pt x="142875" y="169664"/>
                </a:lnTo>
                <a:lnTo>
                  <a:pt x="160735" y="178594"/>
                </a:lnTo>
                <a:lnTo>
                  <a:pt x="160735" y="187523"/>
                </a:lnTo>
                <a:lnTo>
                  <a:pt x="169664" y="205383"/>
                </a:lnTo>
                <a:lnTo>
                  <a:pt x="160735" y="214312"/>
                </a:lnTo>
                <a:lnTo>
                  <a:pt x="160735" y="223242"/>
                </a:lnTo>
                <a:lnTo>
                  <a:pt x="160735" y="232172"/>
                </a:lnTo>
                <a:lnTo>
                  <a:pt x="151805" y="232172"/>
                </a:lnTo>
                <a:lnTo>
                  <a:pt x="142875" y="241101"/>
                </a:lnTo>
                <a:lnTo>
                  <a:pt x="125016" y="241101"/>
                </a:lnTo>
                <a:lnTo>
                  <a:pt x="107157" y="250031"/>
                </a:lnTo>
                <a:lnTo>
                  <a:pt x="89297" y="250031"/>
                </a:lnTo>
                <a:lnTo>
                  <a:pt x="80368" y="250031"/>
                </a:lnTo>
                <a:lnTo>
                  <a:pt x="71438" y="250031"/>
                </a:lnTo>
                <a:lnTo>
                  <a:pt x="62508" y="250031"/>
                </a:lnTo>
                <a:lnTo>
                  <a:pt x="53578" y="250031"/>
                </a:lnTo>
                <a:lnTo>
                  <a:pt x="53578" y="250031"/>
                </a:lnTo>
                <a:lnTo>
                  <a:pt x="53578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169914" y="1241227"/>
            <a:ext cx="160735" cy="205383"/>
          </a:xfrm>
          <a:custGeom>
            <a:avLst/>
            <a:gdLst/>
            <a:ahLst/>
            <a:cxnLst/>
            <a:rect l="0" t="0" r="0" b="0"/>
            <a:pathLst>
              <a:path w="160735" h="205383">
                <a:moveTo>
                  <a:pt x="98226" y="0"/>
                </a:move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29"/>
                </a:lnTo>
                <a:lnTo>
                  <a:pt x="62508" y="17859"/>
                </a:lnTo>
                <a:lnTo>
                  <a:pt x="53578" y="35718"/>
                </a:lnTo>
                <a:lnTo>
                  <a:pt x="35719" y="53578"/>
                </a:lnTo>
                <a:lnTo>
                  <a:pt x="26789" y="71437"/>
                </a:lnTo>
                <a:lnTo>
                  <a:pt x="17859" y="89296"/>
                </a:lnTo>
                <a:lnTo>
                  <a:pt x="893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69664"/>
                </a:lnTo>
                <a:lnTo>
                  <a:pt x="8930" y="187523"/>
                </a:lnTo>
                <a:lnTo>
                  <a:pt x="26789" y="196453"/>
                </a:lnTo>
                <a:lnTo>
                  <a:pt x="35719" y="205382"/>
                </a:lnTo>
                <a:lnTo>
                  <a:pt x="53578" y="205382"/>
                </a:lnTo>
                <a:lnTo>
                  <a:pt x="71437" y="205382"/>
                </a:lnTo>
                <a:lnTo>
                  <a:pt x="89297" y="205382"/>
                </a:lnTo>
                <a:lnTo>
                  <a:pt x="107156" y="205382"/>
                </a:lnTo>
                <a:lnTo>
                  <a:pt x="116086" y="205382"/>
                </a:lnTo>
                <a:lnTo>
                  <a:pt x="133945" y="196453"/>
                </a:lnTo>
                <a:lnTo>
                  <a:pt x="151805" y="196453"/>
                </a:lnTo>
                <a:lnTo>
                  <a:pt x="160734" y="187523"/>
                </a:lnTo>
                <a:lnTo>
                  <a:pt x="160734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357437" y="1232297"/>
            <a:ext cx="160736" cy="223243"/>
          </a:xfrm>
          <a:custGeom>
            <a:avLst/>
            <a:gdLst/>
            <a:ahLst/>
            <a:cxnLst/>
            <a:rect l="0" t="0" r="0" b="0"/>
            <a:pathLst>
              <a:path w="160736" h="223243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17860" y="116086"/>
                </a:lnTo>
                <a:lnTo>
                  <a:pt x="17860" y="133945"/>
                </a:lnTo>
                <a:lnTo>
                  <a:pt x="26789" y="151805"/>
                </a:lnTo>
                <a:lnTo>
                  <a:pt x="26789" y="160734"/>
                </a:lnTo>
                <a:lnTo>
                  <a:pt x="35719" y="178594"/>
                </a:lnTo>
                <a:lnTo>
                  <a:pt x="35719" y="187523"/>
                </a:lnTo>
                <a:lnTo>
                  <a:pt x="35719" y="205383"/>
                </a:lnTo>
                <a:lnTo>
                  <a:pt x="35719" y="214312"/>
                </a:lnTo>
                <a:lnTo>
                  <a:pt x="44649" y="214312"/>
                </a:lnTo>
                <a:lnTo>
                  <a:pt x="44649" y="223242"/>
                </a:lnTo>
                <a:lnTo>
                  <a:pt x="44649" y="223242"/>
                </a:lnTo>
                <a:lnTo>
                  <a:pt x="44649" y="223242"/>
                </a:lnTo>
                <a:lnTo>
                  <a:pt x="53578" y="223242"/>
                </a:lnTo>
                <a:lnTo>
                  <a:pt x="53578" y="214312"/>
                </a:lnTo>
                <a:lnTo>
                  <a:pt x="44649" y="205383"/>
                </a:lnTo>
                <a:lnTo>
                  <a:pt x="44649" y="196453"/>
                </a:lnTo>
                <a:lnTo>
                  <a:pt x="44649" y="187523"/>
                </a:lnTo>
                <a:lnTo>
                  <a:pt x="44649" y="169664"/>
                </a:lnTo>
                <a:lnTo>
                  <a:pt x="44649" y="151805"/>
                </a:lnTo>
                <a:lnTo>
                  <a:pt x="44649" y="133945"/>
                </a:lnTo>
                <a:lnTo>
                  <a:pt x="35719" y="116086"/>
                </a:lnTo>
                <a:lnTo>
                  <a:pt x="35719" y="98226"/>
                </a:lnTo>
                <a:lnTo>
                  <a:pt x="35719" y="80367"/>
                </a:lnTo>
                <a:lnTo>
                  <a:pt x="35719" y="71437"/>
                </a:lnTo>
                <a:lnTo>
                  <a:pt x="35719" y="53578"/>
                </a:lnTo>
                <a:lnTo>
                  <a:pt x="44649" y="44648"/>
                </a:lnTo>
                <a:lnTo>
                  <a:pt x="44649" y="35719"/>
                </a:lnTo>
                <a:lnTo>
                  <a:pt x="53578" y="26789"/>
                </a:lnTo>
                <a:lnTo>
                  <a:pt x="62508" y="17859"/>
                </a:lnTo>
                <a:lnTo>
                  <a:pt x="80367" y="8930"/>
                </a:lnTo>
                <a:lnTo>
                  <a:pt x="89297" y="8930"/>
                </a:lnTo>
                <a:lnTo>
                  <a:pt x="98227" y="0"/>
                </a:lnTo>
                <a:lnTo>
                  <a:pt x="107157" y="0"/>
                </a:lnTo>
                <a:lnTo>
                  <a:pt x="125016" y="0"/>
                </a:lnTo>
                <a:lnTo>
                  <a:pt x="133946" y="0"/>
                </a:lnTo>
                <a:lnTo>
                  <a:pt x="142876" y="0"/>
                </a:lnTo>
                <a:lnTo>
                  <a:pt x="151805" y="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589609" y="1268016"/>
            <a:ext cx="26790" cy="169665"/>
          </a:xfrm>
          <a:custGeom>
            <a:avLst/>
            <a:gdLst/>
            <a:ahLst/>
            <a:cxnLst/>
            <a:rect l="0" t="0" r="0" b="0"/>
            <a:pathLst>
              <a:path w="26790" h="169665">
                <a:moveTo>
                  <a:pt x="1786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51804"/>
                </a:lnTo>
                <a:lnTo>
                  <a:pt x="8930" y="151804"/>
                </a:lnTo>
                <a:lnTo>
                  <a:pt x="17860" y="16073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598539" y="115193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589609" y="112514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607469" y="1125141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732484" y="1169789"/>
            <a:ext cx="178595" cy="437556"/>
          </a:xfrm>
          <a:custGeom>
            <a:avLst/>
            <a:gdLst/>
            <a:ahLst/>
            <a:cxnLst/>
            <a:rect l="0" t="0" r="0" b="0"/>
            <a:pathLst>
              <a:path w="178595" h="437556">
                <a:moveTo>
                  <a:pt x="0" y="89297"/>
                </a:moveTo>
                <a:lnTo>
                  <a:pt x="0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17860" y="116086"/>
                </a:lnTo>
                <a:lnTo>
                  <a:pt x="17860" y="142875"/>
                </a:lnTo>
                <a:lnTo>
                  <a:pt x="26789" y="160734"/>
                </a:lnTo>
                <a:lnTo>
                  <a:pt x="35719" y="187524"/>
                </a:lnTo>
                <a:lnTo>
                  <a:pt x="35719" y="214313"/>
                </a:lnTo>
                <a:lnTo>
                  <a:pt x="35719" y="241102"/>
                </a:lnTo>
                <a:lnTo>
                  <a:pt x="44649" y="276820"/>
                </a:lnTo>
                <a:lnTo>
                  <a:pt x="44649" y="303609"/>
                </a:lnTo>
                <a:lnTo>
                  <a:pt x="44649" y="330398"/>
                </a:lnTo>
                <a:lnTo>
                  <a:pt x="44649" y="357187"/>
                </a:lnTo>
                <a:lnTo>
                  <a:pt x="53579" y="375047"/>
                </a:lnTo>
                <a:lnTo>
                  <a:pt x="53579" y="392906"/>
                </a:lnTo>
                <a:lnTo>
                  <a:pt x="53579" y="410766"/>
                </a:lnTo>
                <a:lnTo>
                  <a:pt x="53579" y="428625"/>
                </a:lnTo>
                <a:lnTo>
                  <a:pt x="53579" y="437555"/>
                </a:lnTo>
                <a:lnTo>
                  <a:pt x="62508" y="437555"/>
                </a:lnTo>
                <a:lnTo>
                  <a:pt x="62508" y="437555"/>
                </a:lnTo>
                <a:lnTo>
                  <a:pt x="62508" y="437555"/>
                </a:lnTo>
                <a:lnTo>
                  <a:pt x="62508" y="437555"/>
                </a:lnTo>
                <a:lnTo>
                  <a:pt x="62508" y="437555"/>
                </a:lnTo>
                <a:lnTo>
                  <a:pt x="62508" y="419695"/>
                </a:lnTo>
                <a:lnTo>
                  <a:pt x="62508" y="410766"/>
                </a:lnTo>
                <a:lnTo>
                  <a:pt x="53579" y="383977"/>
                </a:lnTo>
                <a:lnTo>
                  <a:pt x="53579" y="357187"/>
                </a:lnTo>
                <a:lnTo>
                  <a:pt x="44649" y="330398"/>
                </a:lnTo>
                <a:lnTo>
                  <a:pt x="44649" y="303609"/>
                </a:lnTo>
                <a:lnTo>
                  <a:pt x="35719" y="276820"/>
                </a:lnTo>
                <a:lnTo>
                  <a:pt x="35719" y="241102"/>
                </a:lnTo>
                <a:lnTo>
                  <a:pt x="26789" y="214313"/>
                </a:lnTo>
                <a:lnTo>
                  <a:pt x="26789" y="187524"/>
                </a:lnTo>
                <a:lnTo>
                  <a:pt x="26789" y="160734"/>
                </a:lnTo>
                <a:lnTo>
                  <a:pt x="26789" y="133945"/>
                </a:lnTo>
                <a:lnTo>
                  <a:pt x="26789" y="107156"/>
                </a:lnTo>
                <a:lnTo>
                  <a:pt x="35719" y="80367"/>
                </a:lnTo>
                <a:lnTo>
                  <a:pt x="44649" y="62508"/>
                </a:lnTo>
                <a:lnTo>
                  <a:pt x="53579" y="35719"/>
                </a:lnTo>
                <a:lnTo>
                  <a:pt x="62508" y="26789"/>
                </a:lnTo>
                <a:lnTo>
                  <a:pt x="80367" y="8930"/>
                </a:lnTo>
                <a:lnTo>
                  <a:pt x="98227" y="8930"/>
                </a:lnTo>
                <a:lnTo>
                  <a:pt x="107156" y="0"/>
                </a:lnTo>
                <a:lnTo>
                  <a:pt x="125016" y="0"/>
                </a:lnTo>
                <a:lnTo>
                  <a:pt x="142875" y="8930"/>
                </a:lnTo>
                <a:lnTo>
                  <a:pt x="151805" y="17859"/>
                </a:lnTo>
                <a:lnTo>
                  <a:pt x="160735" y="26789"/>
                </a:lnTo>
                <a:lnTo>
                  <a:pt x="169664" y="44648"/>
                </a:lnTo>
                <a:lnTo>
                  <a:pt x="178594" y="53578"/>
                </a:lnTo>
                <a:lnTo>
                  <a:pt x="178594" y="71438"/>
                </a:lnTo>
                <a:lnTo>
                  <a:pt x="178594" y="89297"/>
                </a:lnTo>
                <a:lnTo>
                  <a:pt x="169664" y="116086"/>
                </a:lnTo>
                <a:lnTo>
                  <a:pt x="169664" y="125016"/>
                </a:lnTo>
                <a:lnTo>
                  <a:pt x="151805" y="142875"/>
                </a:lnTo>
                <a:lnTo>
                  <a:pt x="133945" y="160734"/>
                </a:lnTo>
                <a:lnTo>
                  <a:pt x="125016" y="178594"/>
                </a:lnTo>
                <a:lnTo>
                  <a:pt x="107156" y="187524"/>
                </a:lnTo>
                <a:lnTo>
                  <a:pt x="89297" y="196453"/>
                </a:lnTo>
                <a:lnTo>
                  <a:pt x="71438" y="205383"/>
                </a:lnTo>
                <a:lnTo>
                  <a:pt x="62508" y="214313"/>
                </a:lnTo>
                <a:lnTo>
                  <a:pt x="53579" y="223242"/>
                </a:lnTo>
                <a:lnTo>
                  <a:pt x="53579" y="223242"/>
                </a:lnTo>
                <a:lnTo>
                  <a:pt x="53579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027164" y="1125141"/>
            <a:ext cx="26790" cy="339329"/>
          </a:xfrm>
          <a:custGeom>
            <a:avLst/>
            <a:gdLst/>
            <a:ahLst/>
            <a:cxnLst/>
            <a:rect l="0" t="0" r="0" b="0"/>
            <a:pathLst>
              <a:path w="26790" h="339329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0" y="53578"/>
                </a:lnTo>
                <a:lnTo>
                  <a:pt x="0" y="71437"/>
                </a:lnTo>
                <a:lnTo>
                  <a:pt x="0" y="107156"/>
                </a:lnTo>
                <a:lnTo>
                  <a:pt x="0" y="142875"/>
                </a:lnTo>
                <a:lnTo>
                  <a:pt x="8930" y="169664"/>
                </a:lnTo>
                <a:lnTo>
                  <a:pt x="8930" y="205382"/>
                </a:lnTo>
                <a:lnTo>
                  <a:pt x="8930" y="232172"/>
                </a:lnTo>
                <a:lnTo>
                  <a:pt x="17859" y="258961"/>
                </a:lnTo>
                <a:lnTo>
                  <a:pt x="17859" y="285750"/>
                </a:lnTo>
                <a:lnTo>
                  <a:pt x="17859" y="303609"/>
                </a:lnTo>
                <a:lnTo>
                  <a:pt x="17859" y="321468"/>
                </a:lnTo>
                <a:lnTo>
                  <a:pt x="26789" y="330398"/>
                </a:lnTo>
                <a:lnTo>
                  <a:pt x="26789" y="339328"/>
                </a:lnTo>
                <a:lnTo>
                  <a:pt x="26789" y="339328"/>
                </a:lnTo>
                <a:lnTo>
                  <a:pt x="26789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964656" y="1241227"/>
            <a:ext cx="267892" cy="169665"/>
          </a:xfrm>
          <a:custGeom>
            <a:avLst/>
            <a:gdLst/>
            <a:ahLst/>
            <a:cxnLst/>
            <a:rect l="0" t="0" r="0" b="0"/>
            <a:pathLst>
              <a:path w="267892" h="169665">
                <a:moveTo>
                  <a:pt x="0" y="71437"/>
                </a:moveTo>
                <a:lnTo>
                  <a:pt x="0" y="71437"/>
                </a:lnTo>
                <a:lnTo>
                  <a:pt x="8930" y="62507"/>
                </a:lnTo>
                <a:lnTo>
                  <a:pt x="8930" y="62507"/>
                </a:lnTo>
                <a:lnTo>
                  <a:pt x="26789" y="53578"/>
                </a:lnTo>
                <a:lnTo>
                  <a:pt x="44648" y="53578"/>
                </a:lnTo>
                <a:lnTo>
                  <a:pt x="62508" y="44648"/>
                </a:lnTo>
                <a:lnTo>
                  <a:pt x="89297" y="35718"/>
                </a:lnTo>
                <a:lnTo>
                  <a:pt x="116086" y="26789"/>
                </a:lnTo>
                <a:lnTo>
                  <a:pt x="142875" y="26789"/>
                </a:lnTo>
                <a:lnTo>
                  <a:pt x="160734" y="17859"/>
                </a:lnTo>
                <a:lnTo>
                  <a:pt x="187523" y="17859"/>
                </a:lnTo>
                <a:lnTo>
                  <a:pt x="205383" y="8929"/>
                </a:lnTo>
                <a:lnTo>
                  <a:pt x="214313" y="8929"/>
                </a:lnTo>
                <a:lnTo>
                  <a:pt x="232172" y="0"/>
                </a:lnTo>
                <a:lnTo>
                  <a:pt x="241102" y="0"/>
                </a:lnTo>
                <a:lnTo>
                  <a:pt x="250031" y="0"/>
                </a:lnTo>
                <a:lnTo>
                  <a:pt x="250031" y="0"/>
                </a:lnTo>
                <a:lnTo>
                  <a:pt x="258961" y="8929"/>
                </a:lnTo>
                <a:lnTo>
                  <a:pt x="258961" y="17859"/>
                </a:lnTo>
                <a:lnTo>
                  <a:pt x="258961" y="26789"/>
                </a:lnTo>
                <a:lnTo>
                  <a:pt x="258961" y="44648"/>
                </a:lnTo>
                <a:lnTo>
                  <a:pt x="258961" y="71437"/>
                </a:lnTo>
                <a:lnTo>
                  <a:pt x="258961" y="89296"/>
                </a:lnTo>
                <a:lnTo>
                  <a:pt x="258961" y="107156"/>
                </a:lnTo>
                <a:lnTo>
                  <a:pt x="258961" y="125015"/>
                </a:lnTo>
                <a:lnTo>
                  <a:pt x="258961" y="142875"/>
                </a:lnTo>
                <a:lnTo>
                  <a:pt x="258961" y="151804"/>
                </a:lnTo>
                <a:lnTo>
                  <a:pt x="258961" y="160734"/>
                </a:lnTo>
                <a:lnTo>
                  <a:pt x="267891" y="169664"/>
                </a:lnTo>
                <a:lnTo>
                  <a:pt x="267891" y="169664"/>
                </a:lnTo>
                <a:lnTo>
                  <a:pt x="267891" y="169664"/>
                </a:lnTo>
                <a:lnTo>
                  <a:pt x="267891" y="169664"/>
                </a:lnTo>
                <a:lnTo>
                  <a:pt x="267891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205758" y="11430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339703" y="1205508"/>
            <a:ext cx="455415" cy="267891"/>
          </a:xfrm>
          <a:custGeom>
            <a:avLst/>
            <a:gdLst/>
            <a:ahLst/>
            <a:cxnLst/>
            <a:rect l="0" t="0" r="0" b="0"/>
            <a:pathLst>
              <a:path w="455415" h="267891">
                <a:moveTo>
                  <a:pt x="8929" y="44648"/>
                </a:moveTo>
                <a:lnTo>
                  <a:pt x="8929" y="44648"/>
                </a:lnTo>
                <a:lnTo>
                  <a:pt x="8929" y="53578"/>
                </a:lnTo>
                <a:lnTo>
                  <a:pt x="8929" y="80367"/>
                </a:lnTo>
                <a:lnTo>
                  <a:pt x="0" y="98226"/>
                </a:lnTo>
                <a:lnTo>
                  <a:pt x="0" y="125015"/>
                </a:lnTo>
                <a:lnTo>
                  <a:pt x="0" y="151805"/>
                </a:lnTo>
                <a:lnTo>
                  <a:pt x="0" y="169664"/>
                </a:lnTo>
                <a:lnTo>
                  <a:pt x="8929" y="187523"/>
                </a:lnTo>
                <a:lnTo>
                  <a:pt x="8929" y="196453"/>
                </a:lnTo>
                <a:lnTo>
                  <a:pt x="26789" y="205383"/>
                </a:lnTo>
                <a:lnTo>
                  <a:pt x="35718" y="205383"/>
                </a:lnTo>
                <a:lnTo>
                  <a:pt x="44648" y="205383"/>
                </a:lnTo>
                <a:lnTo>
                  <a:pt x="62508" y="205383"/>
                </a:lnTo>
                <a:lnTo>
                  <a:pt x="71437" y="196453"/>
                </a:lnTo>
                <a:lnTo>
                  <a:pt x="89297" y="187523"/>
                </a:lnTo>
                <a:lnTo>
                  <a:pt x="98226" y="178594"/>
                </a:lnTo>
                <a:lnTo>
                  <a:pt x="107156" y="160734"/>
                </a:lnTo>
                <a:lnTo>
                  <a:pt x="116086" y="142875"/>
                </a:lnTo>
                <a:lnTo>
                  <a:pt x="125015" y="116086"/>
                </a:lnTo>
                <a:lnTo>
                  <a:pt x="125015" y="98226"/>
                </a:lnTo>
                <a:lnTo>
                  <a:pt x="125015" y="80367"/>
                </a:lnTo>
                <a:lnTo>
                  <a:pt x="125015" y="62508"/>
                </a:lnTo>
                <a:lnTo>
                  <a:pt x="116086" y="44648"/>
                </a:lnTo>
                <a:lnTo>
                  <a:pt x="107156" y="26789"/>
                </a:lnTo>
                <a:lnTo>
                  <a:pt x="89297" y="17859"/>
                </a:lnTo>
                <a:lnTo>
                  <a:pt x="71437" y="17859"/>
                </a:lnTo>
                <a:lnTo>
                  <a:pt x="53578" y="8929"/>
                </a:lnTo>
                <a:lnTo>
                  <a:pt x="44648" y="8929"/>
                </a:lnTo>
                <a:lnTo>
                  <a:pt x="26789" y="8929"/>
                </a:lnTo>
                <a:lnTo>
                  <a:pt x="1785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80367" y="0"/>
                </a:lnTo>
                <a:lnTo>
                  <a:pt x="107156" y="0"/>
                </a:lnTo>
                <a:lnTo>
                  <a:pt x="125015" y="0"/>
                </a:lnTo>
                <a:lnTo>
                  <a:pt x="142875" y="8929"/>
                </a:lnTo>
                <a:lnTo>
                  <a:pt x="160734" y="26789"/>
                </a:lnTo>
                <a:lnTo>
                  <a:pt x="178593" y="44648"/>
                </a:lnTo>
                <a:lnTo>
                  <a:pt x="196453" y="62508"/>
                </a:lnTo>
                <a:lnTo>
                  <a:pt x="205383" y="80367"/>
                </a:lnTo>
                <a:lnTo>
                  <a:pt x="214312" y="98226"/>
                </a:lnTo>
                <a:lnTo>
                  <a:pt x="223242" y="125015"/>
                </a:lnTo>
                <a:lnTo>
                  <a:pt x="223242" y="142875"/>
                </a:lnTo>
                <a:lnTo>
                  <a:pt x="223242" y="160734"/>
                </a:lnTo>
                <a:lnTo>
                  <a:pt x="223242" y="178594"/>
                </a:lnTo>
                <a:lnTo>
                  <a:pt x="214312" y="187523"/>
                </a:lnTo>
                <a:lnTo>
                  <a:pt x="214312" y="196453"/>
                </a:lnTo>
                <a:lnTo>
                  <a:pt x="214312" y="205383"/>
                </a:lnTo>
                <a:lnTo>
                  <a:pt x="205383" y="205383"/>
                </a:lnTo>
                <a:lnTo>
                  <a:pt x="205383" y="214312"/>
                </a:lnTo>
                <a:lnTo>
                  <a:pt x="205383" y="205383"/>
                </a:lnTo>
                <a:lnTo>
                  <a:pt x="205383" y="205383"/>
                </a:lnTo>
                <a:lnTo>
                  <a:pt x="205383" y="196453"/>
                </a:lnTo>
                <a:lnTo>
                  <a:pt x="214312" y="187523"/>
                </a:lnTo>
                <a:lnTo>
                  <a:pt x="214312" y="169664"/>
                </a:lnTo>
                <a:lnTo>
                  <a:pt x="223242" y="151805"/>
                </a:lnTo>
                <a:lnTo>
                  <a:pt x="232172" y="133945"/>
                </a:lnTo>
                <a:lnTo>
                  <a:pt x="241101" y="107156"/>
                </a:lnTo>
                <a:lnTo>
                  <a:pt x="250031" y="89297"/>
                </a:lnTo>
                <a:lnTo>
                  <a:pt x="258961" y="71437"/>
                </a:lnTo>
                <a:lnTo>
                  <a:pt x="267890" y="44648"/>
                </a:lnTo>
                <a:lnTo>
                  <a:pt x="285750" y="26789"/>
                </a:lnTo>
                <a:lnTo>
                  <a:pt x="294679" y="17859"/>
                </a:lnTo>
                <a:lnTo>
                  <a:pt x="312539" y="8929"/>
                </a:lnTo>
                <a:lnTo>
                  <a:pt x="321468" y="0"/>
                </a:lnTo>
                <a:lnTo>
                  <a:pt x="339328" y="8929"/>
                </a:lnTo>
                <a:lnTo>
                  <a:pt x="348258" y="8929"/>
                </a:lnTo>
                <a:lnTo>
                  <a:pt x="357187" y="26789"/>
                </a:lnTo>
                <a:lnTo>
                  <a:pt x="366117" y="35719"/>
                </a:lnTo>
                <a:lnTo>
                  <a:pt x="366117" y="62508"/>
                </a:lnTo>
                <a:lnTo>
                  <a:pt x="366117" y="80367"/>
                </a:lnTo>
                <a:lnTo>
                  <a:pt x="366117" y="107156"/>
                </a:lnTo>
                <a:lnTo>
                  <a:pt x="366117" y="133945"/>
                </a:lnTo>
                <a:lnTo>
                  <a:pt x="366117" y="151805"/>
                </a:lnTo>
                <a:lnTo>
                  <a:pt x="366117" y="169664"/>
                </a:lnTo>
                <a:lnTo>
                  <a:pt x="366117" y="187523"/>
                </a:lnTo>
                <a:lnTo>
                  <a:pt x="375047" y="205383"/>
                </a:lnTo>
                <a:lnTo>
                  <a:pt x="375047" y="214312"/>
                </a:lnTo>
                <a:lnTo>
                  <a:pt x="383976" y="232172"/>
                </a:lnTo>
                <a:lnTo>
                  <a:pt x="401836" y="241101"/>
                </a:lnTo>
                <a:lnTo>
                  <a:pt x="410765" y="250031"/>
                </a:lnTo>
                <a:lnTo>
                  <a:pt x="428625" y="258961"/>
                </a:lnTo>
                <a:lnTo>
                  <a:pt x="446484" y="267890"/>
                </a:lnTo>
                <a:lnTo>
                  <a:pt x="455414" y="267890"/>
                </a:lnTo>
                <a:lnTo>
                  <a:pt x="455414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089796" y="1268016"/>
            <a:ext cx="133947" cy="1"/>
          </a:xfrm>
          <a:custGeom>
            <a:avLst/>
            <a:gdLst/>
            <a:ahLst/>
            <a:cxnLst/>
            <a:rect l="0" t="0" r="0" b="0"/>
            <a:pathLst>
              <a:path w="133947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26790" y="0"/>
                </a:lnTo>
                <a:lnTo>
                  <a:pt x="44649" y="0"/>
                </a:lnTo>
                <a:lnTo>
                  <a:pt x="53579" y="0"/>
                </a:lnTo>
                <a:lnTo>
                  <a:pt x="71438" y="0"/>
                </a:lnTo>
                <a:lnTo>
                  <a:pt x="89297" y="0"/>
                </a:lnTo>
                <a:lnTo>
                  <a:pt x="107157" y="0"/>
                </a:lnTo>
                <a:lnTo>
                  <a:pt x="125016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446984" y="1178719"/>
            <a:ext cx="142876" cy="258962"/>
          </a:xfrm>
          <a:custGeom>
            <a:avLst/>
            <a:gdLst/>
            <a:ahLst/>
            <a:cxnLst/>
            <a:rect l="0" t="0" r="0" b="0"/>
            <a:pathLst>
              <a:path w="142876" h="258962">
                <a:moveTo>
                  <a:pt x="0" y="71437"/>
                </a:move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33945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196453"/>
                </a:lnTo>
                <a:lnTo>
                  <a:pt x="17859" y="214312"/>
                </a:lnTo>
                <a:lnTo>
                  <a:pt x="17859" y="223242"/>
                </a:lnTo>
                <a:lnTo>
                  <a:pt x="17859" y="232172"/>
                </a:lnTo>
                <a:lnTo>
                  <a:pt x="17859" y="241101"/>
                </a:lnTo>
                <a:lnTo>
                  <a:pt x="17859" y="250031"/>
                </a:lnTo>
                <a:lnTo>
                  <a:pt x="26789" y="250031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50031"/>
                </a:lnTo>
                <a:lnTo>
                  <a:pt x="26789" y="241101"/>
                </a:lnTo>
                <a:lnTo>
                  <a:pt x="17859" y="232172"/>
                </a:lnTo>
                <a:lnTo>
                  <a:pt x="17859" y="223242"/>
                </a:lnTo>
                <a:lnTo>
                  <a:pt x="17859" y="205383"/>
                </a:lnTo>
                <a:lnTo>
                  <a:pt x="17859" y="187523"/>
                </a:lnTo>
                <a:lnTo>
                  <a:pt x="17859" y="160734"/>
                </a:lnTo>
                <a:lnTo>
                  <a:pt x="17859" y="142875"/>
                </a:lnTo>
                <a:lnTo>
                  <a:pt x="17859" y="116086"/>
                </a:lnTo>
                <a:lnTo>
                  <a:pt x="26789" y="89297"/>
                </a:lnTo>
                <a:lnTo>
                  <a:pt x="26789" y="71437"/>
                </a:lnTo>
                <a:lnTo>
                  <a:pt x="35719" y="44648"/>
                </a:lnTo>
                <a:lnTo>
                  <a:pt x="35719" y="26789"/>
                </a:lnTo>
                <a:lnTo>
                  <a:pt x="44648" y="17859"/>
                </a:lnTo>
                <a:lnTo>
                  <a:pt x="53578" y="8929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8929"/>
                </a:lnTo>
                <a:lnTo>
                  <a:pt x="107156" y="26789"/>
                </a:lnTo>
                <a:lnTo>
                  <a:pt x="116086" y="44648"/>
                </a:lnTo>
                <a:lnTo>
                  <a:pt x="125016" y="35718"/>
                </a:lnTo>
                <a:lnTo>
                  <a:pt x="125016" y="53578"/>
                </a:lnTo>
                <a:lnTo>
                  <a:pt x="133945" y="80367"/>
                </a:lnTo>
                <a:lnTo>
                  <a:pt x="133945" y="107156"/>
                </a:lnTo>
                <a:lnTo>
                  <a:pt x="133945" y="125015"/>
                </a:lnTo>
                <a:lnTo>
                  <a:pt x="125016" y="142875"/>
                </a:lnTo>
                <a:lnTo>
                  <a:pt x="125016" y="169664"/>
                </a:lnTo>
                <a:lnTo>
                  <a:pt x="125016" y="187523"/>
                </a:lnTo>
                <a:lnTo>
                  <a:pt x="125016" y="205383"/>
                </a:lnTo>
                <a:lnTo>
                  <a:pt x="125016" y="214312"/>
                </a:lnTo>
                <a:lnTo>
                  <a:pt x="125016" y="232172"/>
                </a:lnTo>
                <a:lnTo>
                  <a:pt x="125016" y="241101"/>
                </a:lnTo>
                <a:lnTo>
                  <a:pt x="125016" y="250031"/>
                </a:lnTo>
                <a:lnTo>
                  <a:pt x="133945" y="250031"/>
                </a:lnTo>
                <a:lnTo>
                  <a:pt x="142875" y="258961"/>
                </a:lnTo>
                <a:lnTo>
                  <a:pt x="142875" y="258961"/>
                </a:lnTo>
                <a:lnTo>
                  <a:pt x="142875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670226" y="1178719"/>
            <a:ext cx="169665" cy="232173"/>
          </a:xfrm>
          <a:custGeom>
            <a:avLst/>
            <a:gdLst/>
            <a:ahLst/>
            <a:cxnLst/>
            <a:rect l="0" t="0" r="0" b="0"/>
            <a:pathLst>
              <a:path w="169665" h="232173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98226"/>
                </a:lnTo>
                <a:lnTo>
                  <a:pt x="17860" y="125015"/>
                </a:lnTo>
                <a:lnTo>
                  <a:pt x="17860" y="142875"/>
                </a:lnTo>
                <a:lnTo>
                  <a:pt x="17860" y="169664"/>
                </a:lnTo>
                <a:lnTo>
                  <a:pt x="17860" y="187523"/>
                </a:lnTo>
                <a:lnTo>
                  <a:pt x="26789" y="196453"/>
                </a:lnTo>
                <a:lnTo>
                  <a:pt x="26789" y="214312"/>
                </a:lnTo>
                <a:lnTo>
                  <a:pt x="35719" y="223242"/>
                </a:lnTo>
                <a:lnTo>
                  <a:pt x="35719" y="223242"/>
                </a:lnTo>
                <a:lnTo>
                  <a:pt x="44649" y="232172"/>
                </a:lnTo>
                <a:lnTo>
                  <a:pt x="53578" y="232172"/>
                </a:lnTo>
                <a:lnTo>
                  <a:pt x="62508" y="223242"/>
                </a:lnTo>
                <a:lnTo>
                  <a:pt x="71438" y="223242"/>
                </a:lnTo>
                <a:lnTo>
                  <a:pt x="80367" y="214312"/>
                </a:lnTo>
                <a:lnTo>
                  <a:pt x="89297" y="196453"/>
                </a:lnTo>
                <a:lnTo>
                  <a:pt x="98227" y="178594"/>
                </a:lnTo>
                <a:lnTo>
                  <a:pt x="107156" y="160734"/>
                </a:lnTo>
                <a:lnTo>
                  <a:pt x="107156" y="133945"/>
                </a:lnTo>
                <a:lnTo>
                  <a:pt x="116086" y="116086"/>
                </a:lnTo>
                <a:lnTo>
                  <a:pt x="116086" y="89297"/>
                </a:lnTo>
                <a:lnTo>
                  <a:pt x="125016" y="71437"/>
                </a:lnTo>
                <a:lnTo>
                  <a:pt x="125016" y="53578"/>
                </a:lnTo>
                <a:lnTo>
                  <a:pt x="125016" y="35718"/>
                </a:lnTo>
                <a:lnTo>
                  <a:pt x="116086" y="17859"/>
                </a:lnTo>
                <a:lnTo>
                  <a:pt x="116086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17859"/>
                </a:lnTo>
                <a:lnTo>
                  <a:pt x="116086" y="26789"/>
                </a:lnTo>
                <a:lnTo>
                  <a:pt x="116086" y="53578"/>
                </a:lnTo>
                <a:lnTo>
                  <a:pt x="116086" y="80367"/>
                </a:lnTo>
                <a:lnTo>
                  <a:pt x="125016" y="98226"/>
                </a:lnTo>
                <a:lnTo>
                  <a:pt x="125016" y="125015"/>
                </a:lnTo>
                <a:lnTo>
                  <a:pt x="125016" y="142875"/>
                </a:lnTo>
                <a:lnTo>
                  <a:pt x="133945" y="160734"/>
                </a:lnTo>
                <a:lnTo>
                  <a:pt x="133945" y="178594"/>
                </a:lnTo>
                <a:lnTo>
                  <a:pt x="142875" y="196453"/>
                </a:lnTo>
                <a:lnTo>
                  <a:pt x="151805" y="205383"/>
                </a:lnTo>
                <a:lnTo>
                  <a:pt x="151805" y="214312"/>
                </a:lnTo>
                <a:lnTo>
                  <a:pt x="160735" y="223242"/>
                </a:lnTo>
                <a:lnTo>
                  <a:pt x="169664" y="223242"/>
                </a:lnTo>
                <a:lnTo>
                  <a:pt x="169664" y="223242"/>
                </a:lnTo>
                <a:lnTo>
                  <a:pt x="169664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875609" y="1178719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71438" y="0"/>
                </a:moveTo>
                <a:lnTo>
                  <a:pt x="71438" y="0"/>
                </a:lnTo>
                <a:lnTo>
                  <a:pt x="62508" y="0"/>
                </a:lnTo>
                <a:lnTo>
                  <a:pt x="53579" y="8929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44648"/>
                </a:lnTo>
                <a:lnTo>
                  <a:pt x="17860" y="62508"/>
                </a:lnTo>
                <a:lnTo>
                  <a:pt x="8930" y="89297"/>
                </a:lnTo>
                <a:lnTo>
                  <a:pt x="8930" y="107156"/>
                </a:lnTo>
                <a:lnTo>
                  <a:pt x="0" y="133945"/>
                </a:lnTo>
                <a:lnTo>
                  <a:pt x="0" y="151804"/>
                </a:lnTo>
                <a:lnTo>
                  <a:pt x="8930" y="169664"/>
                </a:lnTo>
                <a:lnTo>
                  <a:pt x="8930" y="187523"/>
                </a:lnTo>
                <a:lnTo>
                  <a:pt x="17860" y="196453"/>
                </a:lnTo>
                <a:lnTo>
                  <a:pt x="26789" y="205383"/>
                </a:lnTo>
                <a:lnTo>
                  <a:pt x="35719" y="214312"/>
                </a:lnTo>
                <a:lnTo>
                  <a:pt x="44649" y="223242"/>
                </a:lnTo>
                <a:lnTo>
                  <a:pt x="62508" y="223242"/>
                </a:lnTo>
                <a:lnTo>
                  <a:pt x="80368" y="223242"/>
                </a:lnTo>
                <a:lnTo>
                  <a:pt x="89297" y="223242"/>
                </a:lnTo>
                <a:lnTo>
                  <a:pt x="107157" y="223242"/>
                </a:lnTo>
                <a:lnTo>
                  <a:pt x="116086" y="214312"/>
                </a:lnTo>
                <a:lnTo>
                  <a:pt x="116086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063133" y="1107281"/>
            <a:ext cx="17860" cy="285751"/>
          </a:xfrm>
          <a:custGeom>
            <a:avLst/>
            <a:gdLst/>
            <a:ahLst/>
            <a:cxnLst/>
            <a:rect l="0" t="0" r="0" b="0"/>
            <a:pathLst>
              <a:path w="17860" h="28575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8930" y="178594"/>
                </a:lnTo>
                <a:lnTo>
                  <a:pt x="8930" y="196453"/>
                </a:lnTo>
                <a:lnTo>
                  <a:pt x="8930" y="223242"/>
                </a:lnTo>
                <a:lnTo>
                  <a:pt x="17859" y="232172"/>
                </a:lnTo>
                <a:lnTo>
                  <a:pt x="17859" y="250032"/>
                </a:lnTo>
                <a:lnTo>
                  <a:pt x="17859" y="267891"/>
                </a:lnTo>
                <a:lnTo>
                  <a:pt x="17859" y="285750"/>
                </a:lnTo>
                <a:lnTo>
                  <a:pt x="17859" y="285750"/>
                </a:lnTo>
                <a:lnTo>
                  <a:pt x="17859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134570" y="1178719"/>
            <a:ext cx="133947" cy="214313"/>
          </a:xfrm>
          <a:custGeom>
            <a:avLst/>
            <a:gdLst/>
            <a:ahLst/>
            <a:cxnLst/>
            <a:rect l="0" t="0" r="0" b="0"/>
            <a:pathLst>
              <a:path w="133947" h="214313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17860" y="107156"/>
                </a:lnTo>
                <a:lnTo>
                  <a:pt x="26789" y="107156"/>
                </a:lnTo>
                <a:lnTo>
                  <a:pt x="44649" y="107156"/>
                </a:lnTo>
                <a:lnTo>
                  <a:pt x="62508" y="98226"/>
                </a:lnTo>
                <a:lnTo>
                  <a:pt x="80368" y="89297"/>
                </a:lnTo>
                <a:lnTo>
                  <a:pt x="89297" y="80367"/>
                </a:lnTo>
                <a:lnTo>
                  <a:pt x="107157" y="71437"/>
                </a:lnTo>
                <a:lnTo>
                  <a:pt x="116086" y="53578"/>
                </a:lnTo>
                <a:lnTo>
                  <a:pt x="125016" y="44648"/>
                </a:lnTo>
                <a:lnTo>
                  <a:pt x="133946" y="35718"/>
                </a:lnTo>
                <a:lnTo>
                  <a:pt x="133946" y="26789"/>
                </a:lnTo>
                <a:lnTo>
                  <a:pt x="133946" y="17859"/>
                </a:lnTo>
                <a:lnTo>
                  <a:pt x="133946" y="8929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7" y="0"/>
                </a:lnTo>
                <a:lnTo>
                  <a:pt x="89297" y="0"/>
                </a:lnTo>
                <a:lnTo>
                  <a:pt x="80368" y="8929"/>
                </a:lnTo>
                <a:lnTo>
                  <a:pt x="62508" y="26789"/>
                </a:lnTo>
                <a:lnTo>
                  <a:pt x="44649" y="35718"/>
                </a:lnTo>
                <a:lnTo>
                  <a:pt x="35719" y="53578"/>
                </a:lnTo>
                <a:lnTo>
                  <a:pt x="26789" y="80367"/>
                </a:lnTo>
                <a:lnTo>
                  <a:pt x="26789" y="98226"/>
                </a:lnTo>
                <a:lnTo>
                  <a:pt x="17860" y="116086"/>
                </a:lnTo>
                <a:lnTo>
                  <a:pt x="17860" y="133945"/>
                </a:lnTo>
                <a:lnTo>
                  <a:pt x="17860" y="151804"/>
                </a:lnTo>
                <a:lnTo>
                  <a:pt x="26789" y="160734"/>
                </a:lnTo>
                <a:lnTo>
                  <a:pt x="26789" y="178594"/>
                </a:lnTo>
                <a:lnTo>
                  <a:pt x="35719" y="187523"/>
                </a:lnTo>
                <a:lnTo>
                  <a:pt x="44649" y="196453"/>
                </a:lnTo>
                <a:lnTo>
                  <a:pt x="62508" y="205383"/>
                </a:lnTo>
                <a:lnTo>
                  <a:pt x="80368" y="214312"/>
                </a:lnTo>
                <a:lnTo>
                  <a:pt x="89297" y="214312"/>
                </a:lnTo>
                <a:lnTo>
                  <a:pt x="107157" y="214312"/>
                </a:lnTo>
                <a:lnTo>
                  <a:pt x="133946" y="205383"/>
                </a:lnTo>
                <a:lnTo>
                  <a:pt x="133946" y="205383"/>
                </a:lnTo>
                <a:lnTo>
                  <a:pt x="133946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357813" y="1196578"/>
            <a:ext cx="205383" cy="223243"/>
          </a:xfrm>
          <a:custGeom>
            <a:avLst/>
            <a:gdLst/>
            <a:ahLst/>
            <a:cxnLst/>
            <a:rect l="0" t="0" r="0" b="0"/>
            <a:pathLst>
              <a:path w="205383" h="223243">
                <a:moveTo>
                  <a:pt x="892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26789"/>
                </a:lnTo>
                <a:lnTo>
                  <a:pt x="8929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51805"/>
                </a:lnTo>
                <a:lnTo>
                  <a:pt x="8929" y="169664"/>
                </a:lnTo>
                <a:lnTo>
                  <a:pt x="8929" y="178594"/>
                </a:lnTo>
                <a:lnTo>
                  <a:pt x="17859" y="187524"/>
                </a:lnTo>
                <a:lnTo>
                  <a:pt x="17859" y="196453"/>
                </a:lnTo>
                <a:lnTo>
                  <a:pt x="26789" y="205383"/>
                </a:lnTo>
                <a:lnTo>
                  <a:pt x="35718" y="205383"/>
                </a:lnTo>
                <a:lnTo>
                  <a:pt x="44648" y="205383"/>
                </a:lnTo>
                <a:lnTo>
                  <a:pt x="53578" y="205383"/>
                </a:lnTo>
                <a:lnTo>
                  <a:pt x="71437" y="196453"/>
                </a:lnTo>
                <a:lnTo>
                  <a:pt x="80367" y="187524"/>
                </a:lnTo>
                <a:lnTo>
                  <a:pt x="89296" y="169664"/>
                </a:lnTo>
                <a:lnTo>
                  <a:pt x="98226" y="151805"/>
                </a:lnTo>
                <a:lnTo>
                  <a:pt x="107156" y="133945"/>
                </a:lnTo>
                <a:lnTo>
                  <a:pt x="116085" y="116086"/>
                </a:lnTo>
                <a:lnTo>
                  <a:pt x="125015" y="98227"/>
                </a:lnTo>
                <a:lnTo>
                  <a:pt x="125015" y="80367"/>
                </a:lnTo>
                <a:lnTo>
                  <a:pt x="125015" y="62508"/>
                </a:lnTo>
                <a:lnTo>
                  <a:pt x="125015" y="35719"/>
                </a:lnTo>
                <a:lnTo>
                  <a:pt x="125015" y="26789"/>
                </a:lnTo>
                <a:lnTo>
                  <a:pt x="125015" y="8930"/>
                </a:lnTo>
                <a:lnTo>
                  <a:pt x="125015" y="893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8930"/>
                </a:lnTo>
                <a:lnTo>
                  <a:pt x="116085" y="17859"/>
                </a:lnTo>
                <a:lnTo>
                  <a:pt x="125015" y="35719"/>
                </a:lnTo>
                <a:lnTo>
                  <a:pt x="116085" y="53578"/>
                </a:lnTo>
                <a:lnTo>
                  <a:pt x="125015" y="71438"/>
                </a:lnTo>
                <a:lnTo>
                  <a:pt x="125015" y="98227"/>
                </a:lnTo>
                <a:lnTo>
                  <a:pt x="133945" y="116086"/>
                </a:lnTo>
                <a:lnTo>
                  <a:pt x="133945" y="133945"/>
                </a:lnTo>
                <a:lnTo>
                  <a:pt x="142875" y="151805"/>
                </a:lnTo>
                <a:lnTo>
                  <a:pt x="151804" y="169664"/>
                </a:lnTo>
                <a:lnTo>
                  <a:pt x="160734" y="187524"/>
                </a:lnTo>
                <a:lnTo>
                  <a:pt x="169664" y="196453"/>
                </a:lnTo>
                <a:lnTo>
                  <a:pt x="178593" y="205383"/>
                </a:lnTo>
                <a:lnTo>
                  <a:pt x="187523" y="214313"/>
                </a:lnTo>
                <a:lnTo>
                  <a:pt x="187523" y="223242"/>
                </a:lnTo>
                <a:lnTo>
                  <a:pt x="196453" y="223242"/>
                </a:lnTo>
                <a:lnTo>
                  <a:pt x="205382" y="223242"/>
                </a:lnTo>
                <a:lnTo>
                  <a:pt x="205382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598914" y="1169789"/>
            <a:ext cx="116087" cy="232173"/>
          </a:xfrm>
          <a:custGeom>
            <a:avLst/>
            <a:gdLst/>
            <a:ahLst/>
            <a:cxnLst/>
            <a:rect l="0" t="0" r="0" b="0"/>
            <a:pathLst>
              <a:path w="116087" h="232173">
                <a:moveTo>
                  <a:pt x="107156" y="0"/>
                </a:move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71437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8929" y="71438"/>
                </a:lnTo>
                <a:lnTo>
                  <a:pt x="17859" y="89297"/>
                </a:lnTo>
                <a:lnTo>
                  <a:pt x="26789" y="107156"/>
                </a:lnTo>
                <a:lnTo>
                  <a:pt x="44648" y="125016"/>
                </a:lnTo>
                <a:lnTo>
                  <a:pt x="62507" y="142875"/>
                </a:lnTo>
                <a:lnTo>
                  <a:pt x="71437" y="151805"/>
                </a:lnTo>
                <a:lnTo>
                  <a:pt x="89297" y="169664"/>
                </a:lnTo>
                <a:lnTo>
                  <a:pt x="98226" y="178594"/>
                </a:lnTo>
                <a:lnTo>
                  <a:pt x="107156" y="187524"/>
                </a:lnTo>
                <a:lnTo>
                  <a:pt x="116086" y="196453"/>
                </a:lnTo>
                <a:lnTo>
                  <a:pt x="116086" y="205383"/>
                </a:lnTo>
                <a:lnTo>
                  <a:pt x="116086" y="214313"/>
                </a:lnTo>
                <a:lnTo>
                  <a:pt x="116086" y="214313"/>
                </a:lnTo>
                <a:lnTo>
                  <a:pt x="107156" y="223242"/>
                </a:lnTo>
                <a:lnTo>
                  <a:pt x="98226" y="223242"/>
                </a:lnTo>
                <a:lnTo>
                  <a:pt x="80367" y="223242"/>
                </a:lnTo>
                <a:lnTo>
                  <a:pt x="62507" y="232172"/>
                </a:lnTo>
                <a:lnTo>
                  <a:pt x="53578" y="232172"/>
                </a:lnTo>
                <a:lnTo>
                  <a:pt x="44648" y="232172"/>
                </a:lnTo>
                <a:lnTo>
                  <a:pt x="44648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60797" y="1848445"/>
            <a:ext cx="125016" cy="8931"/>
          </a:xfrm>
          <a:custGeom>
            <a:avLst/>
            <a:gdLst/>
            <a:ahLst/>
            <a:cxnLst/>
            <a:rect l="0" t="0" r="0" b="0"/>
            <a:pathLst>
              <a:path w="125016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7" y="0"/>
                </a:lnTo>
                <a:lnTo>
                  <a:pt x="98226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044773" y="1830586"/>
            <a:ext cx="35720" cy="258962"/>
          </a:xfrm>
          <a:custGeom>
            <a:avLst/>
            <a:gdLst/>
            <a:ahLst/>
            <a:cxnLst/>
            <a:rect l="0" t="0" r="0" b="0"/>
            <a:pathLst>
              <a:path w="35720" h="258962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62508"/>
                </a:lnTo>
                <a:lnTo>
                  <a:pt x="0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17860" y="169664"/>
                </a:lnTo>
                <a:lnTo>
                  <a:pt x="17860" y="187523"/>
                </a:lnTo>
                <a:lnTo>
                  <a:pt x="26789" y="205383"/>
                </a:lnTo>
                <a:lnTo>
                  <a:pt x="26789" y="223242"/>
                </a:lnTo>
                <a:lnTo>
                  <a:pt x="26789" y="232172"/>
                </a:lnTo>
                <a:lnTo>
                  <a:pt x="35719" y="250031"/>
                </a:lnTo>
                <a:lnTo>
                  <a:pt x="35719" y="258961"/>
                </a:lnTo>
                <a:lnTo>
                  <a:pt x="35719" y="258961"/>
                </a:lnTo>
                <a:lnTo>
                  <a:pt x="35719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035844" y="1714500"/>
            <a:ext cx="196454" cy="223243"/>
          </a:xfrm>
          <a:custGeom>
            <a:avLst/>
            <a:gdLst/>
            <a:ahLst/>
            <a:cxnLst/>
            <a:rect l="0" t="0" r="0" b="0"/>
            <a:pathLst>
              <a:path w="196454" h="223243">
                <a:moveTo>
                  <a:pt x="8929" y="107156"/>
                </a:moveTo>
                <a:lnTo>
                  <a:pt x="0" y="107156"/>
                </a:lnTo>
                <a:lnTo>
                  <a:pt x="0" y="98226"/>
                </a:lnTo>
                <a:lnTo>
                  <a:pt x="0" y="89297"/>
                </a:lnTo>
                <a:lnTo>
                  <a:pt x="0" y="80367"/>
                </a:lnTo>
                <a:lnTo>
                  <a:pt x="0" y="71437"/>
                </a:lnTo>
                <a:lnTo>
                  <a:pt x="8929" y="62508"/>
                </a:lnTo>
                <a:lnTo>
                  <a:pt x="17859" y="53578"/>
                </a:lnTo>
                <a:lnTo>
                  <a:pt x="35718" y="35719"/>
                </a:lnTo>
                <a:lnTo>
                  <a:pt x="53578" y="26789"/>
                </a:lnTo>
                <a:lnTo>
                  <a:pt x="62507" y="17859"/>
                </a:lnTo>
                <a:lnTo>
                  <a:pt x="89297" y="8929"/>
                </a:lnTo>
                <a:lnTo>
                  <a:pt x="98226" y="0"/>
                </a:lnTo>
                <a:lnTo>
                  <a:pt x="116086" y="0"/>
                </a:lnTo>
                <a:lnTo>
                  <a:pt x="133945" y="8929"/>
                </a:lnTo>
                <a:lnTo>
                  <a:pt x="151804" y="17859"/>
                </a:lnTo>
                <a:lnTo>
                  <a:pt x="160734" y="35719"/>
                </a:lnTo>
                <a:lnTo>
                  <a:pt x="178593" y="44648"/>
                </a:lnTo>
                <a:lnTo>
                  <a:pt x="187523" y="71437"/>
                </a:lnTo>
                <a:lnTo>
                  <a:pt x="187523" y="89297"/>
                </a:lnTo>
                <a:lnTo>
                  <a:pt x="196453" y="107156"/>
                </a:lnTo>
                <a:lnTo>
                  <a:pt x="187523" y="125015"/>
                </a:lnTo>
                <a:lnTo>
                  <a:pt x="178593" y="142875"/>
                </a:lnTo>
                <a:lnTo>
                  <a:pt x="169664" y="160734"/>
                </a:lnTo>
                <a:lnTo>
                  <a:pt x="151804" y="178594"/>
                </a:lnTo>
                <a:lnTo>
                  <a:pt x="133945" y="196453"/>
                </a:lnTo>
                <a:lnTo>
                  <a:pt x="116086" y="205383"/>
                </a:lnTo>
                <a:lnTo>
                  <a:pt x="107156" y="214312"/>
                </a:lnTo>
                <a:lnTo>
                  <a:pt x="89297" y="223242"/>
                </a:lnTo>
                <a:lnTo>
                  <a:pt x="89297" y="223242"/>
                </a:lnTo>
                <a:lnTo>
                  <a:pt x="89297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285875" y="1723429"/>
            <a:ext cx="98228" cy="223244"/>
          </a:xfrm>
          <a:custGeom>
            <a:avLst/>
            <a:gdLst/>
            <a:ahLst/>
            <a:cxnLst/>
            <a:rect l="0" t="0" r="0" b="0"/>
            <a:pathLst>
              <a:path w="98228" h="223244">
                <a:moveTo>
                  <a:pt x="0" y="71438"/>
                </a:moveTo>
                <a:lnTo>
                  <a:pt x="0" y="80368"/>
                </a:lnTo>
                <a:lnTo>
                  <a:pt x="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17859" y="178594"/>
                </a:lnTo>
                <a:lnTo>
                  <a:pt x="17859" y="196454"/>
                </a:lnTo>
                <a:lnTo>
                  <a:pt x="17859" y="205383"/>
                </a:lnTo>
                <a:lnTo>
                  <a:pt x="17859" y="214313"/>
                </a:lnTo>
                <a:lnTo>
                  <a:pt x="17859" y="214313"/>
                </a:lnTo>
                <a:lnTo>
                  <a:pt x="17859" y="223243"/>
                </a:lnTo>
                <a:lnTo>
                  <a:pt x="17859" y="223243"/>
                </a:lnTo>
                <a:lnTo>
                  <a:pt x="17859" y="214313"/>
                </a:lnTo>
                <a:lnTo>
                  <a:pt x="17859" y="205383"/>
                </a:lnTo>
                <a:lnTo>
                  <a:pt x="17859" y="196454"/>
                </a:lnTo>
                <a:lnTo>
                  <a:pt x="17859" y="178594"/>
                </a:lnTo>
                <a:lnTo>
                  <a:pt x="8930" y="160735"/>
                </a:lnTo>
                <a:lnTo>
                  <a:pt x="8930" y="142875"/>
                </a:lnTo>
                <a:lnTo>
                  <a:pt x="8930" y="125016"/>
                </a:lnTo>
                <a:lnTo>
                  <a:pt x="8930" y="107157"/>
                </a:lnTo>
                <a:lnTo>
                  <a:pt x="17859" y="89297"/>
                </a:lnTo>
                <a:lnTo>
                  <a:pt x="17859" y="71438"/>
                </a:lnTo>
                <a:lnTo>
                  <a:pt x="26789" y="53579"/>
                </a:lnTo>
                <a:lnTo>
                  <a:pt x="35719" y="44649"/>
                </a:lnTo>
                <a:lnTo>
                  <a:pt x="44648" y="35719"/>
                </a:lnTo>
                <a:lnTo>
                  <a:pt x="62508" y="26790"/>
                </a:lnTo>
                <a:lnTo>
                  <a:pt x="71438" y="17860"/>
                </a:lnTo>
                <a:lnTo>
                  <a:pt x="80367" y="8930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446609" y="1759148"/>
            <a:ext cx="133947" cy="160736"/>
          </a:xfrm>
          <a:custGeom>
            <a:avLst/>
            <a:gdLst/>
            <a:ahLst/>
            <a:cxnLst/>
            <a:rect l="0" t="0" r="0" b="0"/>
            <a:pathLst>
              <a:path w="133947" h="160736">
                <a:moveTo>
                  <a:pt x="26789" y="8930"/>
                </a:moveTo>
                <a:lnTo>
                  <a:pt x="2678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17860" y="35719"/>
                </a:lnTo>
                <a:lnTo>
                  <a:pt x="17860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6"/>
                </a:lnTo>
                <a:lnTo>
                  <a:pt x="8930" y="142875"/>
                </a:lnTo>
                <a:lnTo>
                  <a:pt x="17860" y="151805"/>
                </a:lnTo>
                <a:lnTo>
                  <a:pt x="26789" y="160735"/>
                </a:lnTo>
                <a:lnTo>
                  <a:pt x="35719" y="160735"/>
                </a:lnTo>
                <a:lnTo>
                  <a:pt x="53578" y="160735"/>
                </a:lnTo>
                <a:lnTo>
                  <a:pt x="62508" y="160735"/>
                </a:lnTo>
                <a:lnTo>
                  <a:pt x="80367" y="151805"/>
                </a:lnTo>
                <a:lnTo>
                  <a:pt x="89297" y="142875"/>
                </a:lnTo>
                <a:lnTo>
                  <a:pt x="107157" y="125016"/>
                </a:lnTo>
                <a:lnTo>
                  <a:pt x="116086" y="116086"/>
                </a:lnTo>
                <a:lnTo>
                  <a:pt x="125016" y="98227"/>
                </a:lnTo>
                <a:lnTo>
                  <a:pt x="133946" y="80367"/>
                </a:lnTo>
                <a:lnTo>
                  <a:pt x="133946" y="62508"/>
                </a:lnTo>
                <a:lnTo>
                  <a:pt x="133946" y="44649"/>
                </a:lnTo>
                <a:lnTo>
                  <a:pt x="125016" y="26789"/>
                </a:lnTo>
                <a:lnTo>
                  <a:pt x="116086" y="17860"/>
                </a:lnTo>
                <a:lnTo>
                  <a:pt x="107157" y="8930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1786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589484" y="1759148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107156" y="17860"/>
                </a:moveTo>
                <a:lnTo>
                  <a:pt x="107156" y="17860"/>
                </a:lnTo>
                <a:lnTo>
                  <a:pt x="107156" y="17860"/>
                </a:lnTo>
                <a:lnTo>
                  <a:pt x="98227" y="17860"/>
                </a:lnTo>
                <a:lnTo>
                  <a:pt x="98227" y="8930"/>
                </a:lnTo>
                <a:lnTo>
                  <a:pt x="98227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53578" y="8930"/>
                </a:lnTo>
                <a:lnTo>
                  <a:pt x="44649" y="8930"/>
                </a:lnTo>
                <a:lnTo>
                  <a:pt x="35719" y="26789"/>
                </a:lnTo>
                <a:lnTo>
                  <a:pt x="1786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33946"/>
                </a:lnTo>
                <a:lnTo>
                  <a:pt x="17860" y="142875"/>
                </a:lnTo>
                <a:lnTo>
                  <a:pt x="26789" y="151805"/>
                </a:lnTo>
                <a:lnTo>
                  <a:pt x="35719" y="160735"/>
                </a:lnTo>
                <a:lnTo>
                  <a:pt x="44649" y="169664"/>
                </a:lnTo>
                <a:lnTo>
                  <a:pt x="62508" y="169664"/>
                </a:lnTo>
                <a:lnTo>
                  <a:pt x="71438" y="169664"/>
                </a:lnTo>
                <a:lnTo>
                  <a:pt x="89297" y="169664"/>
                </a:lnTo>
                <a:lnTo>
                  <a:pt x="98227" y="169664"/>
                </a:lnTo>
                <a:lnTo>
                  <a:pt x="98227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750219" y="1741289"/>
            <a:ext cx="98227" cy="196454"/>
          </a:xfrm>
          <a:custGeom>
            <a:avLst/>
            <a:gdLst/>
            <a:ahLst/>
            <a:cxnLst/>
            <a:rect l="0" t="0" r="0" b="0"/>
            <a:pathLst>
              <a:path w="98227" h="196454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17859" y="98226"/>
                </a:lnTo>
                <a:lnTo>
                  <a:pt x="26789" y="98226"/>
                </a:lnTo>
                <a:lnTo>
                  <a:pt x="35718" y="89297"/>
                </a:lnTo>
                <a:lnTo>
                  <a:pt x="44648" y="80367"/>
                </a:lnTo>
                <a:lnTo>
                  <a:pt x="62507" y="71437"/>
                </a:lnTo>
                <a:lnTo>
                  <a:pt x="71437" y="62508"/>
                </a:lnTo>
                <a:lnTo>
                  <a:pt x="80367" y="53578"/>
                </a:lnTo>
                <a:lnTo>
                  <a:pt x="89296" y="44648"/>
                </a:lnTo>
                <a:lnTo>
                  <a:pt x="98226" y="26789"/>
                </a:lnTo>
                <a:lnTo>
                  <a:pt x="98226" y="17859"/>
                </a:lnTo>
                <a:lnTo>
                  <a:pt x="98226" y="8930"/>
                </a:ln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71437" y="8930"/>
                </a:lnTo>
                <a:lnTo>
                  <a:pt x="53578" y="26789"/>
                </a:lnTo>
                <a:lnTo>
                  <a:pt x="44648" y="35719"/>
                </a:lnTo>
                <a:lnTo>
                  <a:pt x="35718" y="53578"/>
                </a:lnTo>
                <a:lnTo>
                  <a:pt x="17859" y="80367"/>
                </a:lnTo>
                <a:lnTo>
                  <a:pt x="8929" y="98226"/>
                </a:lnTo>
                <a:lnTo>
                  <a:pt x="8929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8929" y="160734"/>
                </a:lnTo>
                <a:lnTo>
                  <a:pt x="8929" y="169664"/>
                </a:lnTo>
                <a:lnTo>
                  <a:pt x="17859" y="178594"/>
                </a:lnTo>
                <a:lnTo>
                  <a:pt x="35718" y="187523"/>
                </a:lnTo>
                <a:lnTo>
                  <a:pt x="44648" y="187523"/>
                </a:lnTo>
                <a:lnTo>
                  <a:pt x="62507" y="196453"/>
                </a:lnTo>
                <a:lnTo>
                  <a:pt x="80367" y="196453"/>
                </a:lnTo>
                <a:lnTo>
                  <a:pt x="89296" y="196453"/>
                </a:lnTo>
                <a:lnTo>
                  <a:pt x="89296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910953" y="1741289"/>
            <a:ext cx="133946" cy="205384"/>
          </a:xfrm>
          <a:custGeom>
            <a:avLst/>
            <a:gdLst/>
            <a:ahLst/>
            <a:cxnLst/>
            <a:rect l="0" t="0" r="0" b="0"/>
            <a:pathLst>
              <a:path w="133946" h="205384">
                <a:moveTo>
                  <a:pt x="89297" y="8930"/>
                </a:move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0"/>
                </a:lnTo>
                <a:lnTo>
                  <a:pt x="44648" y="0"/>
                </a:lnTo>
                <a:lnTo>
                  <a:pt x="26789" y="0"/>
                </a:lnTo>
                <a:lnTo>
                  <a:pt x="17859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8"/>
                </a:lnTo>
                <a:lnTo>
                  <a:pt x="26789" y="62508"/>
                </a:lnTo>
                <a:lnTo>
                  <a:pt x="44648" y="71437"/>
                </a:lnTo>
                <a:lnTo>
                  <a:pt x="62508" y="89297"/>
                </a:lnTo>
                <a:lnTo>
                  <a:pt x="80367" y="107156"/>
                </a:lnTo>
                <a:lnTo>
                  <a:pt x="98226" y="116086"/>
                </a:lnTo>
                <a:lnTo>
                  <a:pt x="107156" y="133945"/>
                </a:lnTo>
                <a:lnTo>
                  <a:pt x="125016" y="142875"/>
                </a:lnTo>
                <a:lnTo>
                  <a:pt x="125016" y="160734"/>
                </a:lnTo>
                <a:lnTo>
                  <a:pt x="133945" y="169664"/>
                </a:lnTo>
                <a:lnTo>
                  <a:pt x="133945" y="178594"/>
                </a:lnTo>
                <a:lnTo>
                  <a:pt x="125016" y="187523"/>
                </a:lnTo>
                <a:lnTo>
                  <a:pt x="116086" y="196453"/>
                </a:lnTo>
                <a:lnTo>
                  <a:pt x="107156" y="196453"/>
                </a:lnTo>
                <a:lnTo>
                  <a:pt x="89297" y="205383"/>
                </a:lnTo>
                <a:lnTo>
                  <a:pt x="80367" y="205383"/>
                </a:lnTo>
                <a:lnTo>
                  <a:pt x="62508" y="205383"/>
                </a:lnTo>
                <a:lnTo>
                  <a:pt x="44648" y="196453"/>
                </a:lnTo>
                <a:lnTo>
                  <a:pt x="35719" y="196453"/>
                </a:lnTo>
                <a:lnTo>
                  <a:pt x="35719" y="196453"/>
                </a:lnTo>
                <a:lnTo>
                  <a:pt x="35719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071687" y="1741289"/>
            <a:ext cx="125017" cy="214313"/>
          </a:xfrm>
          <a:custGeom>
            <a:avLst/>
            <a:gdLst/>
            <a:ahLst/>
            <a:cxnLst/>
            <a:rect l="0" t="0" r="0" b="0"/>
            <a:pathLst>
              <a:path w="125017" h="214313">
                <a:moveTo>
                  <a:pt x="71438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17860" y="71437"/>
                </a:lnTo>
                <a:lnTo>
                  <a:pt x="35719" y="89297"/>
                </a:lnTo>
                <a:lnTo>
                  <a:pt x="53578" y="107156"/>
                </a:lnTo>
                <a:lnTo>
                  <a:pt x="71438" y="125015"/>
                </a:lnTo>
                <a:lnTo>
                  <a:pt x="89297" y="142875"/>
                </a:lnTo>
                <a:lnTo>
                  <a:pt x="107157" y="160734"/>
                </a:lnTo>
                <a:lnTo>
                  <a:pt x="116086" y="169664"/>
                </a:lnTo>
                <a:lnTo>
                  <a:pt x="125016" y="187523"/>
                </a:lnTo>
                <a:lnTo>
                  <a:pt x="125016" y="196453"/>
                </a:lnTo>
                <a:lnTo>
                  <a:pt x="125016" y="205383"/>
                </a:lnTo>
                <a:lnTo>
                  <a:pt x="125016" y="205383"/>
                </a:lnTo>
                <a:lnTo>
                  <a:pt x="116086" y="214312"/>
                </a:lnTo>
                <a:lnTo>
                  <a:pt x="107157" y="214312"/>
                </a:lnTo>
                <a:lnTo>
                  <a:pt x="98227" y="214312"/>
                </a:lnTo>
                <a:lnTo>
                  <a:pt x="89297" y="205383"/>
                </a:lnTo>
                <a:lnTo>
                  <a:pt x="80367" y="205383"/>
                </a:lnTo>
                <a:lnTo>
                  <a:pt x="71438" y="196453"/>
                </a:lnTo>
                <a:lnTo>
                  <a:pt x="62508" y="196453"/>
                </a:lnTo>
                <a:lnTo>
                  <a:pt x="62508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259211" y="1777008"/>
            <a:ext cx="17860" cy="151805"/>
          </a:xfrm>
          <a:custGeom>
            <a:avLst/>
            <a:gdLst/>
            <a:ahLst/>
            <a:cxnLst/>
            <a:rect l="0" t="0" r="0" b="0"/>
            <a:pathLst>
              <a:path w="17860" h="151805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53578"/>
                </a:lnTo>
                <a:lnTo>
                  <a:pt x="8929" y="71437"/>
                </a:lnTo>
                <a:lnTo>
                  <a:pt x="8929" y="98226"/>
                </a:lnTo>
                <a:lnTo>
                  <a:pt x="8929" y="107156"/>
                </a:lnTo>
                <a:lnTo>
                  <a:pt x="17859" y="125015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51804"/>
                </a:lnTo>
                <a:lnTo>
                  <a:pt x="8929" y="151804"/>
                </a:lnTo>
                <a:lnTo>
                  <a:pt x="8929" y="151804"/>
                </a:lnTo>
                <a:lnTo>
                  <a:pt x="8929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250281" y="166985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366367" y="1741289"/>
            <a:ext cx="214314" cy="241102"/>
          </a:xfrm>
          <a:custGeom>
            <a:avLst/>
            <a:gdLst/>
            <a:ahLst/>
            <a:cxnLst/>
            <a:rect l="0" t="0" r="0" b="0"/>
            <a:pathLst>
              <a:path w="214314" h="241102">
                <a:moveTo>
                  <a:pt x="0" y="53578"/>
                </a:move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0734"/>
                </a:lnTo>
                <a:lnTo>
                  <a:pt x="17859" y="187523"/>
                </a:lnTo>
                <a:lnTo>
                  <a:pt x="17859" y="205383"/>
                </a:lnTo>
                <a:lnTo>
                  <a:pt x="17859" y="223242"/>
                </a:lnTo>
                <a:lnTo>
                  <a:pt x="26789" y="232172"/>
                </a:lnTo>
                <a:lnTo>
                  <a:pt x="26789" y="241101"/>
                </a:lnTo>
                <a:lnTo>
                  <a:pt x="26789" y="241101"/>
                </a:lnTo>
                <a:lnTo>
                  <a:pt x="26789" y="241101"/>
                </a:lnTo>
                <a:lnTo>
                  <a:pt x="26789" y="241101"/>
                </a:lnTo>
                <a:lnTo>
                  <a:pt x="26789" y="241101"/>
                </a:lnTo>
                <a:lnTo>
                  <a:pt x="26789" y="232172"/>
                </a:lnTo>
                <a:lnTo>
                  <a:pt x="26789" y="214312"/>
                </a:lnTo>
                <a:lnTo>
                  <a:pt x="26789" y="196453"/>
                </a:lnTo>
                <a:lnTo>
                  <a:pt x="17859" y="169664"/>
                </a:lnTo>
                <a:lnTo>
                  <a:pt x="17859" y="142875"/>
                </a:lnTo>
                <a:lnTo>
                  <a:pt x="17859" y="116086"/>
                </a:lnTo>
                <a:lnTo>
                  <a:pt x="26789" y="98226"/>
                </a:lnTo>
                <a:lnTo>
                  <a:pt x="26789" y="71437"/>
                </a:lnTo>
                <a:lnTo>
                  <a:pt x="44648" y="53578"/>
                </a:lnTo>
                <a:lnTo>
                  <a:pt x="53578" y="35719"/>
                </a:lnTo>
                <a:lnTo>
                  <a:pt x="62508" y="26789"/>
                </a:lnTo>
                <a:lnTo>
                  <a:pt x="80367" y="8930"/>
                </a:lnTo>
                <a:lnTo>
                  <a:pt x="89297" y="0"/>
                </a:lnTo>
                <a:lnTo>
                  <a:pt x="107156" y="0"/>
                </a:lnTo>
                <a:lnTo>
                  <a:pt x="125016" y="0"/>
                </a:lnTo>
                <a:lnTo>
                  <a:pt x="133946" y="0"/>
                </a:lnTo>
                <a:lnTo>
                  <a:pt x="151805" y="8930"/>
                </a:lnTo>
                <a:lnTo>
                  <a:pt x="160735" y="26789"/>
                </a:lnTo>
                <a:lnTo>
                  <a:pt x="178594" y="35719"/>
                </a:lnTo>
                <a:lnTo>
                  <a:pt x="178594" y="53578"/>
                </a:lnTo>
                <a:lnTo>
                  <a:pt x="187524" y="80367"/>
                </a:lnTo>
                <a:lnTo>
                  <a:pt x="187524" y="98226"/>
                </a:lnTo>
                <a:lnTo>
                  <a:pt x="178594" y="125015"/>
                </a:lnTo>
                <a:lnTo>
                  <a:pt x="178594" y="142875"/>
                </a:lnTo>
                <a:lnTo>
                  <a:pt x="178594" y="160734"/>
                </a:lnTo>
                <a:lnTo>
                  <a:pt x="178594" y="169664"/>
                </a:lnTo>
                <a:lnTo>
                  <a:pt x="178594" y="187523"/>
                </a:lnTo>
                <a:lnTo>
                  <a:pt x="178594" y="196453"/>
                </a:lnTo>
                <a:lnTo>
                  <a:pt x="187524" y="214312"/>
                </a:lnTo>
                <a:lnTo>
                  <a:pt x="187524" y="223242"/>
                </a:lnTo>
                <a:lnTo>
                  <a:pt x="196453" y="223242"/>
                </a:lnTo>
                <a:lnTo>
                  <a:pt x="205383" y="232172"/>
                </a:lnTo>
                <a:lnTo>
                  <a:pt x="214313" y="232172"/>
                </a:lnTo>
                <a:lnTo>
                  <a:pt x="214313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661047" y="1759148"/>
            <a:ext cx="160735" cy="437556"/>
          </a:xfrm>
          <a:custGeom>
            <a:avLst/>
            <a:gdLst/>
            <a:ahLst/>
            <a:cxnLst/>
            <a:rect l="0" t="0" r="0" b="0"/>
            <a:pathLst>
              <a:path w="160735" h="437556">
                <a:moveTo>
                  <a:pt x="98226" y="0"/>
                </a:moveTo>
                <a:lnTo>
                  <a:pt x="98226" y="0"/>
                </a:lnTo>
                <a:lnTo>
                  <a:pt x="89297" y="8930"/>
                </a:lnTo>
                <a:lnTo>
                  <a:pt x="80367" y="8930"/>
                </a:lnTo>
                <a:lnTo>
                  <a:pt x="62508" y="17860"/>
                </a:lnTo>
                <a:lnTo>
                  <a:pt x="44648" y="26789"/>
                </a:lnTo>
                <a:lnTo>
                  <a:pt x="35719" y="35719"/>
                </a:lnTo>
                <a:lnTo>
                  <a:pt x="26789" y="44649"/>
                </a:lnTo>
                <a:lnTo>
                  <a:pt x="17859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17859" y="116086"/>
                </a:lnTo>
                <a:lnTo>
                  <a:pt x="17859" y="125016"/>
                </a:lnTo>
                <a:lnTo>
                  <a:pt x="26789" y="133946"/>
                </a:lnTo>
                <a:lnTo>
                  <a:pt x="44648" y="142875"/>
                </a:lnTo>
                <a:lnTo>
                  <a:pt x="53578" y="142875"/>
                </a:lnTo>
                <a:lnTo>
                  <a:pt x="71437" y="142875"/>
                </a:lnTo>
                <a:lnTo>
                  <a:pt x="80367" y="142875"/>
                </a:lnTo>
                <a:lnTo>
                  <a:pt x="98226" y="133946"/>
                </a:lnTo>
                <a:lnTo>
                  <a:pt x="107156" y="133946"/>
                </a:lnTo>
                <a:lnTo>
                  <a:pt x="125016" y="116086"/>
                </a:lnTo>
                <a:lnTo>
                  <a:pt x="133945" y="107156"/>
                </a:lnTo>
                <a:lnTo>
                  <a:pt x="142875" y="89297"/>
                </a:lnTo>
                <a:lnTo>
                  <a:pt x="151804" y="80367"/>
                </a:lnTo>
                <a:lnTo>
                  <a:pt x="160734" y="62508"/>
                </a:lnTo>
                <a:lnTo>
                  <a:pt x="160734" y="44649"/>
                </a:lnTo>
                <a:lnTo>
                  <a:pt x="160734" y="35719"/>
                </a:lnTo>
                <a:lnTo>
                  <a:pt x="160734" y="26789"/>
                </a:lnTo>
                <a:lnTo>
                  <a:pt x="160734" y="17860"/>
                </a:lnTo>
                <a:lnTo>
                  <a:pt x="151804" y="8930"/>
                </a:lnTo>
                <a:lnTo>
                  <a:pt x="151804" y="8930"/>
                </a:lnTo>
                <a:lnTo>
                  <a:pt x="151804" y="8930"/>
                </a:lnTo>
                <a:lnTo>
                  <a:pt x="142875" y="17860"/>
                </a:lnTo>
                <a:lnTo>
                  <a:pt x="142875" y="26789"/>
                </a:lnTo>
                <a:lnTo>
                  <a:pt x="133945" y="35719"/>
                </a:lnTo>
                <a:lnTo>
                  <a:pt x="133945" y="62508"/>
                </a:lnTo>
                <a:lnTo>
                  <a:pt x="133945" y="80367"/>
                </a:lnTo>
                <a:lnTo>
                  <a:pt x="133945" y="116086"/>
                </a:lnTo>
                <a:lnTo>
                  <a:pt x="133945" y="142875"/>
                </a:lnTo>
                <a:lnTo>
                  <a:pt x="133945" y="178594"/>
                </a:lnTo>
                <a:lnTo>
                  <a:pt x="133945" y="214313"/>
                </a:lnTo>
                <a:lnTo>
                  <a:pt x="133945" y="241102"/>
                </a:lnTo>
                <a:lnTo>
                  <a:pt x="133945" y="276821"/>
                </a:lnTo>
                <a:lnTo>
                  <a:pt x="133945" y="303610"/>
                </a:lnTo>
                <a:lnTo>
                  <a:pt x="125016" y="330399"/>
                </a:lnTo>
                <a:lnTo>
                  <a:pt x="125016" y="357188"/>
                </a:lnTo>
                <a:lnTo>
                  <a:pt x="116086" y="383977"/>
                </a:lnTo>
                <a:lnTo>
                  <a:pt x="107156" y="401836"/>
                </a:lnTo>
                <a:lnTo>
                  <a:pt x="89297" y="410766"/>
                </a:lnTo>
                <a:lnTo>
                  <a:pt x="80367" y="428625"/>
                </a:lnTo>
                <a:lnTo>
                  <a:pt x="71437" y="437555"/>
                </a:lnTo>
                <a:lnTo>
                  <a:pt x="53578" y="437555"/>
                </a:lnTo>
                <a:lnTo>
                  <a:pt x="44648" y="437555"/>
                </a:lnTo>
                <a:lnTo>
                  <a:pt x="35719" y="428625"/>
                </a:lnTo>
                <a:lnTo>
                  <a:pt x="17859" y="419696"/>
                </a:lnTo>
                <a:lnTo>
                  <a:pt x="8930" y="401836"/>
                </a:lnTo>
                <a:lnTo>
                  <a:pt x="8930" y="392906"/>
                </a:lnTo>
                <a:lnTo>
                  <a:pt x="0" y="375047"/>
                </a:lnTo>
                <a:lnTo>
                  <a:pt x="8930" y="357188"/>
                </a:lnTo>
                <a:lnTo>
                  <a:pt x="8930" y="330399"/>
                </a:lnTo>
                <a:lnTo>
                  <a:pt x="17859" y="303610"/>
                </a:lnTo>
                <a:lnTo>
                  <a:pt x="26789" y="276821"/>
                </a:lnTo>
                <a:lnTo>
                  <a:pt x="44648" y="258961"/>
                </a:lnTo>
                <a:lnTo>
                  <a:pt x="62508" y="241102"/>
                </a:lnTo>
                <a:lnTo>
                  <a:pt x="80367" y="214313"/>
                </a:lnTo>
                <a:lnTo>
                  <a:pt x="107156" y="196453"/>
                </a:lnTo>
                <a:lnTo>
                  <a:pt x="125016" y="178594"/>
                </a:lnTo>
                <a:lnTo>
                  <a:pt x="142875" y="169664"/>
                </a:lnTo>
                <a:lnTo>
                  <a:pt x="151804" y="160735"/>
                </a:lnTo>
                <a:lnTo>
                  <a:pt x="151804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027164" y="1812726"/>
            <a:ext cx="62509" cy="1"/>
          </a:xfrm>
          <a:custGeom>
            <a:avLst/>
            <a:gdLst/>
            <a:ahLst/>
            <a:cxnLst/>
            <a:rect l="0" t="0" r="0" b="0"/>
            <a:pathLst>
              <a:path w="62509" h="1">
                <a:moveTo>
                  <a:pt x="0" y="0"/>
                </a:move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259336" y="1723429"/>
            <a:ext cx="151805" cy="232173"/>
          </a:xfrm>
          <a:custGeom>
            <a:avLst/>
            <a:gdLst/>
            <a:ahLst/>
            <a:cxnLst/>
            <a:rect l="0" t="0" r="0" b="0"/>
            <a:pathLst>
              <a:path w="151805" h="232173">
                <a:moveTo>
                  <a:pt x="125015" y="0"/>
                </a:moveTo>
                <a:lnTo>
                  <a:pt x="116085" y="0"/>
                </a:lnTo>
                <a:lnTo>
                  <a:pt x="116085" y="0"/>
                </a:lnTo>
                <a:lnTo>
                  <a:pt x="98226" y="0"/>
                </a:lnTo>
                <a:lnTo>
                  <a:pt x="89296" y="0"/>
                </a:lnTo>
                <a:lnTo>
                  <a:pt x="71437" y="0"/>
                </a:lnTo>
                <a:lnTo>
                  <a:pt x="5357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8929" y="17860"/>
                </a:lnTo>
                <a:lnTo>
                  <a:pt x="0" y="17860"/>
                </a:lnTo>
                <a:lnTo>
                  <a:pt x="0" y="26790"/>
                </a:lnTo>
                <a:lnTo>
                  <a:pt x="0" y="35719"/>
                </a:lnTo>
                <a:lnTo>
                  <a:pt x="8929" y="44649"/>
                </a:lnTo>
                <a:lnTo>
                  <a:pt x="17859" y="62508"/>
                </a:lnTo>
                <a:lnTo>
                  <a:pt x="26789" y="71438"/>
                </a:lnTo>
                <a:lnTo>
                  <a:pt x="44648" y="89297"/>
                </a:lnTo>
                <a:lnTo>
                  <a:pt x="62507" y="107157"/>
                </a:lnTo>
                <a:lnTo>
                  <a:pt x="80367" y="125016"/>
                </a:lnTo>
                <a:lnTo>
                  <a:pt x="98226" y="142875"/>
                </a:lnTo>
                <a:lnTo>
                  <a:pt x="116085" y="151805"/>
                </a:lnTo>
                <a:lnTo>
                  <a:pt x="133945" y="169665"/>
                </a:lnTo>
                <a:lnTo>
                  <a:pt x="142875" y="178594"/>
                </a:lnTo>
                <a:lnTo>
                  <a:pt x="151804" y="196454"/>
                </a:lnTo>
                <a:lnTo>
                  <a:pt x="151804" y="205383"/>
                </a:lnTo>
                <a:lnTo>
                  <a:pt x="142875" y="214313"/>
                </a:lnTo>
                <a:lnTo>
                  <a:pt x="142875" y="223243"/>
                </a:lnTo>
                <a:lnTo>
                  <a:pt x="133945" y="223243"/>
                </a:lnTo>
                <a:lnTo>
                  <a:pt x="116085" y="232172"/>
                </a:lnTo>
                <a:lnTo>
                  <a:pt x="107156" y="232172"/>
                </a:lnTo>
                <a:lnTo>
                  <a:pt x="98226" y="232172"/>
                </a:lnTo>
                <a:lnTo>
                  <a:pt x="89296" y="232172"/>
                </a:lnTo>
                <a:lnTo>
                  <a:pt x="89296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455789" y="1759148"/>
            <a:ext cx="35719" cy="285751"/>
          </a:xfrm>
          <a:custGeom>
            <a:avLst/>
            <a:gdLst/>
            <a:ahLst/>
            <a:cxnLst/>
            <a:rect l="0" t="0" r="0" b="0"/>
            <a:pathLst>
              <a:path w="35719" h="285751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8929" y="62508"/>
                </a:lnTo>
                <a:lnTo>
                  <a:pt x="17859" y="80367"/>
                </a:lnTo>
                <a:lnTo>
                  <a:pt x="17859" y="116086"/>
                </a:lnTo>
                <a:lnTo>
                  <a:pt x="26789" y="142875"/>
                </a:lnTo>
                <a:lnTo>
                  <a:pt x="26789" y="169664"/>
                </a:lnTo>
                <a:lnTo>
                  <a:pt x="35718" y="187524"/>
                </a:lnTo>
                <a:lnTo>
                  <a:pt x="35718" y="214313"/>
                </a:lnTo>
                <a:lnTo>
                  <a:pt x="35718" y="232172"/>
                </a:lnTo>
                <a:lnTo>
                  <a:pt x="35718" y="250031"/>
                </a:lnTo>
                <a:lnTo>
                  <a:pt x="35718" y="258961"/>
                </a:lnTo>
                <a:lnTo>
                  <a:pt x="35718" y="267891"/>
                </a:lnTo>
                <a:lnTo>
                  <a:pt x="35718" y="276821"/>
                </a:lnTo>
                <a:lnTo>
                  <a:pt x="35718" y="285750"/>
                </a:lnTo>
                <a:lnTo>
                  <a:pt x="35718" y="285750"/>
                </a:lnTo>
                <a:lnTo>
                  <a:pt x="35718" y="285750"/>
                </a:lnTo>
                <a:lnTo>
                  <a:pt x="35718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473648" y="1687711"/>
            <a:ext cx="151806" cy="205384"/>
          </a:xfrm>
          <a:custGeom>
            <a:avLst/>
            <a:gdLst/>
            <a:ahLst/>
            <a:cxnLst/>
            <a:rect l="0" t="0" r="0" b="0"/>
            <a:pathLst>
              <a:path w="151806" h="205384">
                <a:moveTo>
                  <a:pt x="8930" y="89297"/>
                </a:moveTo>
                <a:lnTo>
                  <a:pt x="8930" y="80367"/>
                </a:lnTo>
                <a:lnTo>
                  <a:pt x="8930" y="80367"/>
                </a:lnTo>
                <a:lnTo>
                  <a:pt x="0" y="71437"/>
                </a:lnTo>
                <a:lnTo>
                  <a:pt x="0" y="62508"/>
                </a:lnTo>
                <a:lnTo>
                  <a:pt x="0" y="53578"/>
                </a:lnTo>
                <a:lnTo>
                  <a:pt x="8930" y="35718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9" y="8929"/>
                </a:lnTo>
                <a:lnTo>
                  <a:pt x="53578" y="0"/>
                </a:lnTo>
                <a:lnTo>
                  <a:pt x="71438" y="0"/>
                </a:lnTo>
                <a:lnTo>
                  <a:pt x="80367" y="0"/>
                </a:lnTo>
                <a:lnTo>
                  <a:pt x="98227" y="0"/>
                </a:lnTo>
                <a:lnTo>
                  <a:pt x="107156" y="8929"/>
                </a:lnTo>
                <a:lnTo>
                  <a:pt x="125016" y="26789"/>
                </a:lnTo>
                <a:lnTo>
                  <a:pt x="133945" y="35718"/>
                </a:lnTo>
                <a:lnTo>
                  <a:pt x="142875" y="53578"/>
                </a:lnTo>
                <a:lnTo>
                  <a:pt x="151805" y="71437"/>
                </a:lnTo>
                <a:lnTo>
                  <a:pt x="151805" y="89297"/>
                </a:lnTo>
                <a:lnTo>
                  <a:pt x="151805" y="107156"/>
                </a:lnTo>
                <a:lnTo>
                  <a:pt x="151805" y="125015"/>
                </a:lnTo>
                <a:lnTo>
                  <a:pt x="142875" y="142875"/>
                </a:lnTo>
                <a:lnTo>
                  <a:pt x="125016" y="160734"/>
                </a:lnTo>
                <a:lnTo>
                  <a:pt x="116086" y="169664"/>
                </a:lnTo>
                <a:lnTo>
                  <a:pt x="98227" y="187523"/>
                </a:lnTo>
                <a:lnTo>
                  <a:pt x="80367" y="187523"/>
                </a:lnTo>
                <a:lnTo>
                  <a:pt x="71438" y="196453"/>
                </a:lnTo>
                <a:lnTo>
                  <a:pt x="53578" y="205383"/>
                </a:lnTo>
                <a:lnTo>
                  <a:pt x="53578" y="205383"/>
                </a:lnTo>
                <a:lnTo>
                  <a:pt x="53578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241476" y="1946672"/>
            <a:ext cx="98228" cy="8930"/>
          </a:xfrm>
          <a:custGeom>
            <a:avLst/>
            <a:gdLst/>
            <a:ahLst/>
            <a:cxnLst/>
            <a:rect l="0" t="0" r="0" b="0"/>
            <a:pathLst>
              <a:path w="98228" h="8930">
                <a:moveTo>
                  <a:pt x="0" y="8929"/>
                </a:move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705820" y="1643062"/>
            <a:ext cx="17860" cy="294681"/>
          </a:xfrm>
          <a:custGeom>
            <a:avLst/>
            <a:gdLst/>
            <a:ahLst/>
            <a:cxnLst/>
            <a:rect l="0" t="0" r="0" b="0"/>
            <a:pathLst>
              <a:path w="17860" h="29468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8930" y="214313"/>
                </a:lnTo>
                <a:lnTo>
                  <a:pt x="8930" y="232172"/>
                </a:lnTo>
                <a:lnTo>
                  <a:pt x="17859" y="250032"/>
                </a:lnTo>
                <a:lnTo>
                  <a:pt x="17859" y="258961"/>
                </a:lnTo>
                <a:lnTo>
                  <a:pt x="17859" y="276821"/>
                </a:lnTo>
                <a:lnTo>
                  <a:pt x="17859" y="285750"/>
                </a:lnTo>
                <a:lnTo>
                  <a:pt x="17859" y="285750"/>
                </a:lnTo>
                <a:lnTo>
                  <a:pt x="17859" y="294680"/>
                </a:lnTo>
                <a:lnTo>
                  <a:pt x="17859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795117" y="1759148"/>
            <a:ext cx="35720" cy="169665"/>
          </a:xfrm>
          <a:custGeom>
            <a:avLst/>
            <a:gdLst/>
            <a:ahLst/>
            <a:cxnLst/>
            <a:rect l="0" t="0" r="0" b="0"/>
            <a:pathLst>
              <a:path w="35720" h="16966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89297"/>
                </a:lnTo>
                <a:lnTo>
                  <a:pt x="17859" y="107156"/>
                </a:lnTo>
                <a:lnTo>
                  <a:pt x="17859" y="133946"/>
                </a:lnTo>
                <a:lnTo>
                  <a:pt x="26789" y="142875"/>
                </a:lnTo>
                <a:lnTo>
                  <a:pt x="26789" y="160735"/>
                </a:lnTo>
                <a:lnTo>
                  <a:pt x="35719" y="169664"/>
                </a:lnTo>
                <a:lnTo>
                  <a:pt x="35719" y="169664"/>
                </a:lnTo>
                <a:lnTo>
                  <a:pt x="35719" y="169664"/>
                </a:lnTo>
                <a:lnTo>
                  <a:pt x="35719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3821906" y="1660922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3902273" y="1705570"/>
            <a:ext cx="142876" cy="214314"/>
          </a:xfrm>
          <a:custGeom>
            <a:avLst/>
            <a:gdLst/>
            <a:ahLst/>
            <a:cxnLst/>
            <a:rect l="0" t="0" r="0" b="0"/>
            <a:pathLst>
              <a:path w="142876" h="214314">
                <a:moveTo>
                  <a:pt x="107156" y="0"/>
                </a:move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0"/>
                </a:lnTo>
                <a:lnTo>
                  <a:pt x="62508" y="8930"/>
                </a:lnTo>
                <a:lnTo>
                  <a:pt x="44648" y="17859"/>
                </a:lnTo>
                <a:lnTo>
                  <a:pt x="35719" y="35719"/>
                </a:lnTo>
                <a:lnTo>
                  <a:pt x="17859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51805"/>
                </a:lnTo>
                <a:lnTo>
                  <a:pt x="17859" y="169664"/>
                </a:lnTo>
                <a:lnTo>
                  <a:pt x="26789" y="178594"/>
                </a:lnTo>
                <a:lnTo>
                  <a:pt x="35719" y="196453"/>
                </a:lnTo>
                <a:lnTo>
                  <a:pt x="53578" y="205383"/>
                </a:lnTo>
                <a:lnTo>
                  <a:pt x="71438" y="214313"/>
                </a:lnTo>
                <a:lnTo>
                  <a:pt x="89297" y="214313"/>
                </a:lnTo>
                <a:lnTo>
                  <a:pt x="107156" y="214313"/>
                </a:lnTo>
                <a:lnTo>
                  <a:pt x="125016" y="214313"/>
                </a:lnTo>
                <a:lnTo>
                  <a:pt x="133945" y="214313"/>
                </a:lnTo>
                <a:lnTo>
                  <a:pt x="142875" y="214313"/>
                </a:lnTo>
                <a:lnTo>
                  <a:pt x="142875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107656" y="1714500"/>
            <a:ext cx="178595" cy="223243"/>
          </a:xfrm>
          <a:custGeom>
            <a:avLst/>
            <a:gdLst/>
            <a:ahLst/>
            <a:cxnLst/>
            <a:rect l="0" t="0" r="0" b="0"/>
            <a:pathLst>
              <a:path w="178595" h="223243">
                <a:moveTo>
                  <a:pt x="0" y="71437"/>
                </a:move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8" y="89297"/>
                </a:lnTo>
                <a:lnTo>
                  <a:pt x="62508" y="89297"/>
                </a:lnTo>
                <a:lnTo>
                  <a:pt x="71437" y="89297"/>
                </a:lnTo>
                <a:lnTo>
                  <a:pt x="80367" y="89297"/>
                </a:lnTo>
                <a:lnTo>
                  <a:pt x="89297" y="80367"/>
                </a:lnTo>
                <a:lnTo>
                  <a:pt x="107156" y="80367"/>
                </a:lnTo>
                <a:lnTo>
                  <a:pt x="116086" y="71437"/>
                </a:lnTo>
                <a:lnTo>
                  <a:pt x="125015" y="62508"/>
                </a:lnTo>
                <a:lnTo>
                  <a:pt x="125015" y="53578"/>
                </a:lnTo>
                <a:lnTo>
                  <a:pt x="133945" y="44648"/>
                </a:lnTo>
                <a:lnTo>
                  <a:pt x="133945" y="35719"/>
                </a:lnTo>
                <a:lnTo>
                  <a:pt x="142875" y="26789"/>
                </a:lnTo>
                <a:lnTo>
                  <a:pt x="142875" y="17859"/>
                </a:lnTo>
                <a:lnTo>
                  <a:pt x="133945" y="8929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71437" y="8929"/>
                </a:lnTo>
                <a:lnTo>
                  <a:pt x="62508" y="26789"/>
                </a:lnTo>
                <a:lnTo>
                  <a:pt x="44648" y="35719"/>
                </a:lnTo>
                <a:lnTo>
                  <a:pt x="35719" y="53578"/>
                </a:lnTo>
                <a:lnTo>
                  <a:pt x="26789" y="71437"/>
                </a:lnTo>
                <a:lnTo>
                  <a:pt x="17859" y="89297"/>
                </a:lnTo>
                <a:lnTo>
                  <a:pt x="17859" y="107156"/>
                </a:lnTo>
                <a:lnTo>
                  <a:pt x="17859" y="125015"/>
                </a:lnTo>
                <a:lnTo>
                  <a:pt x="17859" y="142875"/>
                </a:lnTo>
                <a:lnTo>
                  <a:pt x="26789" y="160734"/>
                </a:lnTo>
                <a:lnTo>
                  <a:pt x="35719" y="169664"/>
                </a:lnTo>
                <a:lnTo>
                  <a:pt x="44648" y="187523"/>
                </a:lnTo>
                <a:lnTo>
                  <a:pt x="53578" y="196453"/>
                </a:lnTo>
                <a:lnTo>
                  <a:pt x="71437" y="205383"/>
                </a:lnTo>
                <a:lnTo>
                  <a:pt x="80367" y="214312"/>
                </a:lnTo>
                <a:lnTo>
                  <a:pt x="98226" y="214312"/>
                </a:lnTo>
                <a:lnTo>
                  <a:pt x="116086" y="223242"/>
                </a:lnTo>
                <a:lnTo>
                  <a:pt x="133945" y="223242"/>
                </a:lnTo>
                <a:lnTo>
                  <a:pt x="151805" y="214312"/>
                </a:lnTo>
                <a:lnTo>
                  <a:pt x="178594" y="214312"/>
                </a:lnTo>
                <a:lnTo>
                  <a:pt x="178594" y="214312"/>
                </a:lnTo>
                <a:lnTo>
                  <a:pt x="178594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536281" y="1741289"/>
            <a:ext cx="8931" cy="142876"/>
          </a:xfrm>
          <a:custGeom>
            <a:avLst/>
            <a:gdLst/>
            <a:ahLst/>
            <a:cxnLst/>
            <a:rect l="0" t="0" r="0" b="0"/>
            <a:pathLst>
              <a:path w="8931" h="142876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33945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473773" y="1785937"/>
            <a:ext cx="160735" cy="26790"/>
          </a:xfrm>
          <a:custGeom>
            <a:avLst/>
            <a:gdLst/>
            <a:ahLst/>
            <a:cxnLst/>
            <a:rect l="0" t="0" r="0" b="0"/>
            <a:pathLst>
              <a:path w="160735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17860"/>
                </a:lnTo>
                <a:lnTo>
                  <a:pt x="35719" y="17860"/>
                </a:lnTo>
                <a:lnTo>
                  <a:pt x="44648" y="17860"/>
                </a:lnTo>
                <a:lnTo>
                  <a:pt x="62508" y="26789"/>
                </a:lnTo>
                <a:lnTo>
                  <a:pt x="80367" y="26789"/>
                </a:lnTo>
                <a:lnTo>
                  <a:pt x="89297" y="26789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8930"/>
                </a:lnTo>
                <a:lnTo>
                  <a:pt x="142875" y="8930"/>
                </a:lnTo>
                <a:lnTo>
                  <a:pt x="151805" y="8930"/>
                </a:lnTo>
                <a:lnTo>
                  <a:pt x="160734" y="8930"/>
                </a:lnTo>
                <a:lnTo>
                  <a:pt x="160734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866679" y="1705570"/>
            <a:ext cx="142877" cy="223243"/>
          </a:xfrm>
          <a:custGeom>
            <a:avLst/>
            <a:gdLst/>
            <a:ahLst/>
            <a:cxnLst/>
            <a:rect l="0" t="0" r="0" b="0"/>
            <a:pathLst>
              <a:path w="142877" h="223243">
                <a:moveTo>
                  <a:pt x="133946" y="80367"/>
                </a:moveTo>
                <a:lnTo>
                  <a:pt x="133946" y="71438"/>
                </a:lnTo>
                <a:lnTo>
                  <a:pt x="133946" y="71438"/>
                </a:lnTo>
                <a:lnTo>
                  <a:pt x="133946" y="71438"/>
                </a:lnTo>
                <a:lnTo>
                  <a:pt x="133946" y="71438"/>
                </a:lnTo>
                <a:lnTo>
                  <a:pt x="133946" y="71438"/>
                </a:lnTo>
                <a:lnTo>
                  <a:pt x="133946" y="71438"/>
                </a:lnTo>
                <a:lnTo>
                  <a:pt x="133946" y="71438"/>
                </a:lnTo>
                <a:lnTo>
                  <a:pt x="133946" y="71438"/>
                </a:lnTo>
                <a:lnTo>
                  <a:pt x="142876" y="62508"/>
                </a:lnTo>
                <a:lnTo>
                  <a:pt x="142876" y="62508"/>
                </a:lnTo>
                <a:lnTo>
                  <a:pt x="142876" y="53578"/>
                </a:lnTo>
                <a:lnTo>
                  <a:pt x="142876" y="44649"/>
                </a:lnTo>
                <a:lnTo>
                  <a:pt x="142876" y="35719"/>
                </a:lnTo>
                <a:lnTo>
                  <a:pt x="133946" y="26789"/>
                </a:lnTo>
                <a:lnTo>
                  <a:pt x="125016" y="17859"/>
                </a:lnTo>
                <a:lnTo>
                  <a:pt x="125016" y="8930"/>
                </a:lnTo>
                <a:lnTo>
                  <a:pt x="116087" y="0"/>
                </a:lnTo>
                <a:lnTo>
                  <a:pt x="107157" y="0"/>
                </a:lnTo>
                <a:lnTo>
                  <a:pt x="89298" y="0"/>
                </a:lnTo>
                <a:lnTo>
                  <a:pt x="80368" y="8930"/>
                </a:lnTo>
                <a:lnTo>
                  <a:pt x="62509" y="17859"/>
                </a:lnTo>
                <a:lnTo>
                  <a:pt x="44649" y="35719"/>
                </a:lnTo>
                <a:lnTo>
                  <a:pt x="35719" y="53578"/>
                </a:lnTo>
                <a:lnTo>
                  <a:pt x="17860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8930" y="205383"/>
                </a:lnTo>
                <a:lnTo>
                  <a:pt x="17860" y="214313"/>
                </a:lnTo>
                <a:lnTo>
                  <a:pt x="26790" y="223242"/>
                </a:lnTo>
                <a:lnTo>
                  <a:pt x="44649" y="223242"/>
                </a:lnTo>
                <a:lnTo>
                  <a:pt x="62509" y="223242"/>
                </a:lnTo>
                <a:lnTo>
                  <a:pt x="71438" y="223242"/>
                </a:lnTo>
                <a:lnTo>
                  <a:pt x="89298" y="223242"/>
                </a:lnTo>
                <a:lnTo>
                  <a:pt x="98227" y="214313"/>
                </a:lnTo>
                <a:lnTo>
                  <a:pt x="98227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5045273" y="1723429"/>
            <a:ext cx="178595" cy="187525"/>
          </a:xfrm>
          <a:custGeom>
            <a:avLst/>
            <a:gdLst/>
            <a:ahLst/>
            <a:cxnLst/>
            <a:rect l="0" t="0" r="0" b="0"/>
            <a:pathLst>
              <a:path w="178595" h="187525">
                <a:moveTo>
                  <a:pt x="71438" y="17860"/>
                </a:moveTo>
                <a:lnTo>
                  <a:pt x="71438" y="17860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17860"/>
                </a:lnTo>
                <a:lnTo>
                  <a:pt x="62508" y="8930"/>
                </a:lnTo>
                <a:lnTo>
                  <a:pt x="62508" y="8930"/>
                </a:lnTo>
                <a:lnTo>
                  <a:pt x="53579" y="8930"/>
                </a:lnTo>
                <a:lnTo>
                  <a:pt x="44649" y="17860"/>
                </a:lnTo>
                <a:lnTo>
                  <a:pt x="35719" y="17860"/>
                </a:lnTo>
                <a:lnTo>
                  <a:pt x="26790" y="35719"/>
                </a:lnTo>
                <a:lnTo>
                  <a:pt x="17860" y="53579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8930" y="151805"/>
                </a:lnTo>
                <a:lnTo>
                  <a:pt x="17860" y="160735"/>
                </a:lnTo>
                <a:lnTo>
                  <a:pt x="17860" y="178594"/>
                </a:lnTo>
                <a:lnTo>
                  <a:pt x="26790" y="178594"/>
                </a:lnTo>
                <a:lnTo>
                  <a:pt x="44649" y="187524"/>
                </a:lnTo>
                <a:lnTo>
                  <a:pt x="53579" y="187524"/>
                </a:lnTo>
                <a:lnTo>
                  <a:pt x="62508" y="187524"/>
                </a:lnTo>
                <a:lnTo>
                  <a:pt x="71438" y="178594"/>
                </a:lnTo>
                <a:lnTo>
                  <a:pt x="80368" y="178594"/>
                </a:lnTo>
                <a:lnTo>
                  <a:pt x="89297" y="160735"/>
                </a:lnTo>
                <a:lnTo>
                  <a:pt x="98227" y="151805"/>
                </a:lnTo>
                <a:lnTo>
                  <a:pt x="107157" y="133946"/>
                </a:lnTo>
                <a:lnTo>
                  <a:pt x="116086" y="116086"/>
                </a:lnTo>
                <a:lnTo>
                  <a:pt x="116086" y="89297"/>
                </a:lnTo>
                <a:lnTo>
                  <a:pt x="116086" y="71438"/>
                </a:lnTo>
                <a:lnTo>
                  <a:pt x="116086" y="53579"/>
                </a:lnTo>
                <a:lnTo>
                  <a:pt x="116086" y="35719"/>
                </a:lnTo>
                <a:lnTo>
                  <a:pt x="116086" y="26790"/>
                </a:lnTo>
                <a:lnTo>
                  <a:pt x="116086" y="17860"/>
                </a:lnTo>
                <a:lnTo>
                  <a:pt x="116086" y="893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8930"/>
                </a:lnTo>
                <a:lnTo>
                  <a:pt x="107157" y="17860"/>
                </a:lnTo>
                <a:lnTo>
                  <a:pt x="107157" y="26790"/>
                </a:lnTo>
                <a:lnTo>
                  <a:pt x="107157" y="44649"/>
                </a:lnTo>
                <a:lnTo>
                  <a:pt x="107157" y="62508"/>
                </a:lnTo>
                <a:lnTo>
                  <a:pt x="107157" y="80368"/>
                </a:lnTo>
                <a:lnTo>
                  <a:pt x="107157" y="98227"/>
                </a:lnTo>
                <a:lnTo>
                  <a:pt x="116086" y="116086"/>
                </a:lnTo>
                <a:lnTo>
                  <a:pt x="125016" y="125016"/>
                </a:lnTo>
                <a:lnTo>
                  <a:pt x="133946" y="142875"/>
                </a:lnTo>
                <a:lnTo>
                  <a:pt x="142875" y="160735"/>
                </a:lnTo>
                <a:lnTo>
                  <a:pt x="151805" y="169665"/>
                </a:lnTo>
                <a:lnTo>
                  <a:pt x="160735" y="178594"/>
                </a:lnTo>
                <a:lnTo>
                  <a:pt x="169665" y="187524"/>
                </a:lnTo>
                <a:lnTo>
                  <a:pt x="178594" y="187524"/>
                </a:lnTo>
                <a:lnTo>
                  <a:pt x="178594" y="187524"/>
                </a:lnTo>
                <a:lnTo>
                  <a:pt x="178594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259586" y="1696640"/>
            <a:ext cx="125017" cy="348259"/>
          </a:xfrm>
          <a:custGeom>
            <a:avLst/>
            <a:gdLst/>
            <a:ahLst/>
            <a:cxnLst/>
            <a:rect l="0" t="0" r="0" b="0"/>
            <a:pathLst>
              <a:path w="125017" h="348259">
                <a:moveTo>
                  <a:pt x="8930" y="71438"/>
                </a:move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60735"/>
                </a:lnTo>
                <a:lnTo>
                  <a:pt x="0" y="187524"/>
                </a:lnTo>
                <a:lnTo>
                  <a:pt x="0" y="214313"/>
                </a:lnTo>
                <a:lnTo>
                  <a:pt x="8930" y="232172"/>
                </a:lnTo>
                <a:lnTo>
                  <a:pt x="8930" y="258961"/>
                </a:lnTo>
                <a:lnTo>
                  <a:pt x="8930" y="276821"/>
                </a:lnTo>
                <a:lnTo>
                  <a:pt x="8930" y="294680"/>
                </a:lnTo>
                <a:lnTo>
                  <a:pt x="8930" y="312539"/>
                </a:lnTo>
                <a:lnTo>
                  <a:pt x="8930" y="321469"/>
                </a:lnTo>
                <a:lnTo>
                  <a:pt x="8930" y="330399"/>
                </a:lnTo>
                <a:lnTo>
                  <a:pt x="8930" y="339329"/>
                </a:lnTo>
                <a:lnTo>
                  <a:pt x="8930" y="339329"/>
                </a:lnTo>
                <a:lnTo>
                  <a:pt x="17859" y="348258"/>
                </a:lnTo>
                <a:lnTo>
                  <a:pt x="17859" y="348258"/>
                </a:lnTo>
                <a:lnTo>
                  <a:pt x="17859" y="339329"/>
                </a:lnTo>
                <a:lnTo>
                  <a:pt x="17859" y="339329"/>
                </a:lnTo>
                <a:lnTo>
                  <a:pt x="17859" y="330399"/>
                </a:lnTo>
                <a:lnTo>
                  <a:pt x="26789" y="312539"/>
                </a:lnTo>
                <a:lnTo>
                  <a:pt x="26789" y="294680"/>
                </a:lnTo>
                <a:lnTo>
                  <a:pt x="26789" y="267891"/>
                </a:lnTo>
                <a:lnTo>
                  <a:pt x="26789" y="241102"/>
                </a:lnTo>
                <a:lnTo>
                  <a:pt x="26789" y="214313"/>
                </a:lnTo>
                <a:lnTo>
                  <a:pt x="26789" y="187524"/>
                </a:lnTo>
                <a:lnTo>
                  <a:pt x="17859" y="160735"/>
                </a:lnTo>
                <a:lnTo>
                  <a:pt x="17859" y="133946"/>
                </a:lnTo>
                <a:lnTo>
                  <a:pt x="17859" y="116086"/>
                </a:lnTo>
                <a:lnTo>
                  <a:pt x="17859" y="89297"/>
                </a:lnTo>
                <a:lnTo>
                  <a:pt x="17859" y="71438"/>
                </a:lnTo>
                <a:lnTo>
                  <a:pt x="17859" y="53579"/>
                </a:lnTo>
                <a:lnTo>
                  <a:pt x="26789" y="44649"/>
                </a:lnTo>
                <a:lnTo>
                  <a:pt x="35719" y="26789"/>
                </a:lnTo>
                <a:lnTo>
                  <a:pt x="44648" y="17860"/>
                </a:lnTo>
                <a:lnTo>
                  <a:pt x="53578" y="8930"/>
                </a:lnTo>
                <a:lnTo>
                  <a:pt x="71437" y="0"/>
                </a:lnTo>
                <a:lnTo>
                  <a:pt x="80367" y="0"/>
                </a:lnTo>
                <a:lnTo>
                  <a:pt x="89297" y="8930"/>
                </a:lnTo>
                <a:lnTo>
                  <a:pt x="98227" y="17860"/>
                </a:lnTo>
                <a:lnTo>
                  <a:pt x="107156" y="26789"/>
                </a:lnTo>
                <a:lnTo>
                  <a:pt x="116086" y="35719"/>
                </a:lnTo>
                <a:lnTo>
                  <a:pt x="116086" y="53579"/>
                </a:lnTo>
                <a:lnTo>
                  <a:pt x="125016" y="62508"/>
                </a:lnTo>
                <a:lnTo>
                  <a:pt x="125016" y="80368"/>
                </a:lnTo>
                <a:lnTo>
                  <a:pt x="125016" y="98227"/>
                </a:lnTo>
                <a:lnTo>
                  <a:pt x="125016" y="116086"/>
                </a:lnTo>
                <a:lnTo>
                  <a:pt x="116086" y="133946"/>
                </a:lnTo>
                <a:lnTo>
                  <a:pt x="107156" y="151805"/>
                </a:lnTo>
                <a:lnTo>
                  <a:pt x="98227" y="169664"/>
                </a:lnTo>
                <a:lnTo>
                  <a:pt x="89297" y="178594"/>
                </a:lnTo>
                <a:lnTo>
                  <a:pt x="80367" y="196454"/>
                </a:lnTo>
                <a:lnTo>
                  <a:pt x="71437" y="205383"/>
                </a:lnTo>
                <a:lnTo>
                  <a:pt x="62508" y="205383"/>
                </a:lnTo>
                <a:lnTo>
                  <a:pt x="53578" y="205383"/>
                </a:lnTo>
                <a:lnTo>
                  <a:pt x="53578" y="214313"/>
                </a:lnTo>
                <a:lnTo>
                  <a:pt x="53578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5581054" y="1723429"/>
            <a:ext cx="8931" cy="125017"/>
          </a:xfrm>
          <a:custGeom>
            <a:avLst/>
            <a:gdLst/>
            <a:ahLst/>
            <a:cxnLst/>
            <a:rect l="0" t="0" r="0" b="0"/>
            <a:pathLst>
              <a:path w="8931" h="125017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17860"/>
                </a:lnTo>
                <a:lnTo>
                  <a:pt x="0" y="26790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8"/>
                </a:lnTo>
                <a:lnTo>
                  <a:pt x="8930" y="89297"/>
                </a:lnTo>
                <a:lnTo>
                  <a:pt x="8930" y="107157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536406" y="1750219"/>
            <a:ext cx="98227" cy="26790"/>
          </a:xfrm>
          <a:custGeom>
            <a:avLst/>
            <a:gdLst/>
            <a:ahLst/>
            <a:cxnLst/>
            <a:rect l="0" t="0" r="0" b="0"/>
            <a:pathLst>
              <a:path w="98227" h="26790">
                <a:moveTo>
                  <a:pt x="8930" y="26789"/>
                </a:move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26789" y="17859"/>
                </a:lnTo>
                <a:lnTo>
                  <a:pt x="35719" y="17859"/>
                </a:lnTo>
                <a:lnTo>
                  <a:pt x="53578" y="17859"/>
                </a:lnTo>
                <a:lnTo>
                  <a:pt x="71437" y="8929"/>
                </a:lnTo>
                <a:lnTo>
                  <a:pt x="89297" y="8929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804296" y="1643062"/>
            <a:ext cx="8931" cy="267892"/>
          </a:xfrm>
          <a:custGeom>
            <a:avLst/>
            <a:gdLst/>
            <a:ahLst/>
            <a:cxnLst/>
            <a:rect l="0" t="0" r="0" b="0"/>
            <a:pathLst>
              <a:path w="8931" h="267892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8930" y="214313"/>
                </a:lnTo>
                <a:lnTo>
                  <a:pt x="8930" y="232172"/>
                </a:lnTo>
                <a:lnTo>
                  <a:pt x="8930" y="241102"/>
                </a:lnTo>
                <a:lnTo>
                  <a:pt x="8930" y="258961"/>
                </a:lnTo>
                <a:lnTo>
                  <a:pt x="8930" y="258961"/>
                </a:lnTo>
                <a:lnTo>
                  <a:pt x="8930" y="267891"/>
                </a:lnTo>
                <a:lnTo>
                  <a:pt x="8930" y="267891"/>
                </a:lnTo>
                <a:lnTo>
                  <a:pt x="8930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5750718" y="1732359"/>
            <a:ext cx="125017" cy="35720"/>
          </a:xfrm>
          <a:custGeom>
            <a:avLst/>
            <a:gdLst/>
            <a:ahLst/>
            <a:cxnLst/>
            <a:rect l="0" t="0" r="0" b="0"/>
            <a:pathLst>
              <a:path w="125017" h="35720">
                <a:moveTo>
                  <a:pt x="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1786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98227" y="893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5902523" y="1705570"/>
            <a:ext cx="151806" cy="205384"/>
          </a:xfrm>
          <a:custGeom>
            <a:avLst/>
            <a:gdLst/>
            <a:ahLst/>
            <a:cxnLst/>
            <a:rect l="0" t="0" r="0" b="0"/>
            <a:pathLst>
              <a:path w="151806" h="205384">
                <a:moveTo>
                  <a:pt x="8929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53578" y="17859"/>
                </a:lnTo>
                <a:lnTo>
                  <a:pt x="35719" y="35719"/>
                </a:lnTo>
                <a:lnTo>
                  <a:pt x="26789" y="44649"/>
                </a:lnTo>
                <a:lnTo>
                  <a:pt x="17859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69664"/>
                </a:lnTo>
                <a:lnTo>
                  <a:pt x="17859" y="169664"/>
                </a:lnTo>
                <a:lnTo>
                  <a:pt x="26789" y="178594"/>
                </a:lnTo>
                <a:lnTo>
                  <a:pt x="26789" y="178594"/>
                </a:lnTo>
                <a:lnTo>
                  <a:pt x="35719" y="178594"/>
                </a:lnTo>
                <a:lnTo>
                  <a:pt x="44648" y="169664"/>
                </a:lnTo>
                <a:lnTo>
                  <a:pt x="53578" y="160734"/>
                </a:lnTo>
                <a:lnTo>
                  <a:pt x="62508" y="151805"/>
                </a:lnTo>
                <a:lnTo>
                  <a:pt x="80367" y="133945"/>
                </a:lnTo>
                <a:lnTo>
                  <a:pt x="80367" y="116086"/>
                </a:lnTo>
                <a:lnTo>
                  <a:pt x="89297" y="89297"/>
                </a:lnTo>
                <a:lnTo>
                  <a:pt x="98227" y="71438"/>
                </a:lnTo>
                <a:lnTo>
                  <a:pt x="98227" y="62508"/>
                </a:lnTo>
                <a:lnTo>
                  <a:pt x="107156" y="44649"/>
                </a:lnTo>
                <a:lnTo>
                  <a:pt x="107156" y="35719"/>
                </a:lnTo>
                <a:lnTo>
                  <a:pt x="107156" y="26789"/>
                </a:lnTo>
                <a:lnTo>
                  <a:pt x="107156" y="1785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26789"/>
                </a:lnTo>
                <a:lnTo>
                  <a:pt x="98227" y="35719"/>
                </a:lnTo>
                <a:lnTo>
                  <a:pt x="98227" y="44649"/>
                </a:lnTo>
                <a:lnTo>
                  <a:pt x="98227" y="62508"/>
                </a:lnTo>
                <a:lnTo>
                  <a:pt x="98227" y="89297"/>
                </a:lnTo>
                <a:lnTo>
                  <a:pt x="107156" y="107156"/>
                </a:lnTo>
                <a:lnTo>
                  <a:pt x="107156" y="133945"/>
                </a:lnTo>
                <a:lnTo>
                  <a:pt x="116086" y="151805"/>
                </a:lnTo>
                <a:lnTo>
                  <a:pt x="125016" y="169664"/>
                </a:lnTo>
                <a:lnTo>
                  <a:pt x="125016" y="187524"/>
                </a:lnTo>
                <a:lnTo>
                  <a:pt x="133945" y="196453"/>
                </a:lnTo>
                <a:lnTo>
                  <a:pt x="142875" y="205383"/>
                </a:lnTo>
                <a:lnTo>
                  <a:pt x="151805" y="205383"/>
                </a:lnTo>
                <a:lnTo>
                  <a:pt x="151805" y="205383"/>
                </a:lnTo>
                <a:lnTo>
                  <a:pt x="151805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6116836" y="1741289"/>
            <a:ext cx="17860" cy="125016"/>
          </a:xfrm>
          <a:custGeom>
            <a:avLst/>
            <a:gdLst/>
            <a:ahLst/>
            <a:cxnLst/>
            <a:rect l="0" t="0" r="0" b="0"/>
            <a:pathLst>
              <a:path w="17860" h="1250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29" y="98226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25015"/>
                </a:lnTo>
                <a:lnTo>
                  <a:pt x="17859" y="125015"/>
                </a:lnTo>
                <a:lnTo>
                  <a:pt x="17859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098976" y="159841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6215062" y="1625203"/>
            <a:ext cx="35720" cy="312540"/>
          </a:xfrm>
          <a:custGeom>
            <a:avLst/>
            <a:gdLst/>
            <a:ahLst/>
            <a:cxnLst/>
            <a:rect l="0" t="0" r="0" b="0"/>
            <a:pathLst>
              <a:path w="35720" h="31254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8930" y="98226"/>
                </a:lnTo>
                <a:lnTo>
                  <a:pt x="8930" y="133945"/>
                </a:lnTo>
                <a:lnTo>
                  <a:pt x="17859" y="160734"/>
                </a:lnTo>
                <a:lnTo>
                  <a:pt x="17859" y="187523"/>
                </a:lnTo>
                <a:lnTo>
                  <a:pt x="17859" y="214312"/>
                </a:lnTo>
                <a:lnTo>
                  <a:pt x="26789" y="232172"/>
                </a:lnTo>
                <a:lnTo>
                  <a:pt x="26789" y="250031"/>
                </a:lnTo>
                <a:lnTo>
                  <a:pt x="26789" y="276820"/>
                </a:lnTo>
                <a:lnTo>
                  <a:pt x="35719" y="285750"/>
                </a:lnTo>
                <a:lnTo>
                  <a:pt x="35719" y="303609"/>
                </a:lnTo>
                <a:lnTo>
                  <a:pt x="35719" y="312539"/>
                </a:lnTo>
                <a:lnTo>
                  <a:pt x="35719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723305" y="2384226"/>
            <a:ext cx="116087" cy="8931"/>
          </a:xfrm>
          <a:custGeom>
            <a:avLst/>
            <a:gdLst/>
            <a:ahLst/>
            <a:cxnLst/>
            <a:rect l="0" t="0" r="0" b="0"/>
            <a:pathLst>
              <a:path w="116087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1785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62507" y="8930"/>
                </a:lnTo>
                <a:lnTo>
                  <a:pt x="89297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053703" y="2286000"/>
            <a:ext cx="8931" cy="348259"/>
          </a:xfrm>
          <a:custGeom>
            <a:avLst/>
            <a:gdLst/>
            <a:ahLst/>
            <a:cxnLst/>
            <a:rect l="0" t="0" r="0" b="0"/>
            <a:pathLst>
              <a:path w="8931" h="34825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44648"/>
                </a:lnTo>
                <a:lnTo>
                  <a:pt x="8930" y="71437"/>
                </a:lnTo>
                <a:lnTo>
                  <a:pt x="0" y="98226"/>
                </a:lnTo>
                <a:lnTo>
                  <a:pt x="0" y="133945"/>
                </a:lnTo>
                <a:lnTo>
                  <a:pt x="0" y="169664"/>
                </a:lnTo>
                <a:lnTo>
                  <a:pt x="0" y="205383"/>
                </a:lnTo>
                <a:lnTo>
                  <a:pt x="0" y="232172"/>
                </a:lnTo>
                <a:lnTo>
                  <a:pt x="0" y="258961"/>
                </a:lnTo>
                <a:lnTo>
                  <a:pt x="0" y="285750"/>
                </a:lnTo>
                <a:lnTo>
                  <a:pt x="0" y="303609"/>
                </a:lnTo>
                <a:lnTo>
                  <a:pt x="0" y="321469"/>
                </a:lnTo>
                <a:lnTo>
                  <a:pt x="0" y="330398"/>
                </a:lnTo>
                <a:lnTo>
                  <a:pt x="0" y="339328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964406" y="2357437"/>
            <a:ext cx="357189" cy="241103"/>
          </a:xfrm>
          <a:custGeom>
            <a:avLst/>
            <a:gdLst/>
            <a:ahLst/>
            <a:cxnLst/>
            <a:rect l="0" t="0" r="0" b="0"/>
            <a:pathLst>
              <a:path w="357189" h="241103">
                <a:moveTo>
                  <a:pt x="0" y="98227"/>
                </a:move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8930" y="98227"/>
                </a:lnTo>
                <a:lnTo>
                  <a:pt x="26789" y="89297"/>
                </a:lnTo>
                <a:lnTo>
                  <a:pt x="35719" y="80367"/>
                </a:lnTo>
                <a:lnTo>
                  <a:pt x="53578" y="80367"/>
                </a:lnTo>
                <a:lnTo>
                  <a:pt x="71438" y="71438"/>
                </a:lnTo>
                <a:lnTo>
                  <a:pt x="89297" y="71438"/>
                </a:lnTo>
                <a:lnTo>
                  <a:pt x="107156" y="62508"/>
                </a:lnTo>
                <a:lnTo>
                  <a:pt x="125016" y="62508"/>
                </a:lnTo>
                <a:lnTo>
                  <a:pt x="142875" y="53578"/>
                </a:lnTo>
                <a:lnTo>
                  <a:pt x="160735" y="44649"/>
                </a:lnTo>
                <a:lnTo>
                  <a:pt x="178594" y="35719"/>
                </a:lnTo>
                <a:lnTo>
                  <a:pt x="187524" y="35719"/>
                </a:lnTo>
                <a:lnTo>
                  <a:pt x="205383" y="26789"/>
                </a:lnTo>
                <a:lnTo>
                  <a:pt x="214313" y="26789"/>
                </a:lnTo>
                <a:lnTo>
                  <a:pt x="214313" y="26789"/>
                </a:lnTo>
                <a:lnTo>
                  <a:pt x="223242" y="35719"/>
                </a:lnTo>
                <a:lnTo>
                  <a:pt x="223242" y="44649"/>
                </a:lnTo>
                <a:lnTo>
                  <a:pt x="232172" y="62508"/>
                </a:lnTo>
                <a:lnTo>
                  <a:pt x="223242" y="89297"/>
                </a:lnTo>
                <a:lnTo>
                  <a:pt x="223242" y="107157"/>
                </a:lnTo>
                <a:lnTo>
                  <a:pt x="223242" y="133946"/>
                </a:lnTo>
                <a:lnTo>
                  <a:pt x="223242" y="151805"/>
                </a:lnTo>
                <a:lnTo>
                  <a:pt x="223242" y="178594"/>
                </a:lnTo>
                <a:lnTo>
                  <a:pt x="223242" y="187524"/>
                </a:lnTo>
                <a:lnTo>
                  <a:pt x="214313" y="205383"/>
                </a:lnTo>
                <a:lnTo>
                  <a:pt x="214313" y="214313"/>
                </a:lnTo>
                <a:lnTo>
                  <a:pt x="214313" y="223243"/>
                </a:lnTo>
                <a:lnTo>
                  <a:pt x="214313" y="232172"/>
                </a:lnTo>
                <a:lnTo>
                  <a:pt x="223242" y="232172"/>
                </a:lnTo>
                <a:lnTo>
                  <a:pt x="223242" y="241102"/>
                </a:lnTo>
                <a:lnTo>
                  <a:pt x="223242" y="232172"/>
                </a:lnTo>
                <a:lnTo>
                  <a:pt x="223242" y="232172"/>
                </a:lnTo>
                <a:lnTo>
                  <a:pt x="223242" y="223243"/>
                </a:lnTo>
                <a:lnTo>
                  <a:pt x="232172" y="214313"/>
                </a:lnTo>
                <a:lnTo>
                  <a:pt x="232172" y="196454"/>
                </a:lnTo>
                <a:lnTo>
                  <a:pt x="232172" y="178594"/>
                </a:lnTo>
                <a:lnTo>
                  <a:pt x="232172" y="151805"/>
                </a:lnTo>
                <a:lnTo>
                  <a:pt x="241102" y="133946"/>
                </a:lnTo>
                <a:lnTo>
                  <a:pt x="241102" y="107157"/>
                </a:lnTo>
                <a:lnTo>
                  <a:pt x="241102" y="89297"/>
                </a:lnTo>
                <a:lnTo>
                  <a:pt x="250031" y="71438"/>
                </a:lnTo>
                <a:lnTo>
                  <a:pt x="258961" y="53578"/>
                </a:lnTo>
                <a:lnTo>
                  <a:pt x="258961" y="35719"/>
                </a:lnTo>
                <a:lnTo>
                  <a:pt x="267891" y="26789"/>
                </a:lnTo>
                <a:lnTo>
                  <a:pt x="276821" y="17860"/>
                </a:lnTo>
                <a:lnTo>
                  <a:pt x="285750" y="8930"/>
                </a:lnTo>
                <a:lnTo>
                  <a:pt x="294680" y="8930"/>
                </a:lnTo>
                <a:lnTo>
                  <a:pt x="303610" y="0"/>
                </a:lnTo>
                <a:lnTo>
                  <a:pt x="312539" y="0"/>
                </a:lnTo>
                <a:lnTo>
                  <a:pt x="321469" y="8930"/>
                </a:lnTo>
                <a:lnTo>
                  <a:pt x="339328" y="8930"/>
                </a:lnTo>
                <a:lnTo>
                  <a:pt x="348258" y="8930"/>
                </a:lnTo>
                <a:lnTo>
                  <a:pt x="357188" y="17860"/>
                </a:lnTo>
                <a:lnTo>
                  <a:pt x="357188" y="17860"/>
                </a:lnTo>
                <a:lnTo>
                  <a:pt x="357188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1339453" y="2384226"/>
            <a:ext cx="410767" cy="267892"/>
          </a:xfrm>
          <a:custGeom>
            <a:avLst/>
            <a:gdLst/>
            <a:ahLst/>
            <a:cxnLst/>
            <a:rect l="0" t="0" r="0" b="0"/>
            <a:pathLst>
              <a:path w="410767" h="267892">
                <a:moveTo>
                  <a:pt x="98227" y="8930"/>
                </a:moveTo>
                <a:lnTo>
                  <a:pt x="98227" y="0"/>
                </a:lnTo>
                <a:lnTo>
                  <a:pt x="98227" y="8930"/>
                </a:lnTo>
                <a:lnTo>
                  <a:pt x="89297" y="8930"/>
                </a:lnTo>
                <a:lnTo>
                  <a:pt x="80367" y="17860"/>
                </a:lnTo>
                <a:lnTo>
                  <a:pt x="71438" y="26789"/>
                </a:lnTo>
                <a:lnTo>
                  <a:pt x="53578" y="35719"/>
                </a:lnTo>
                <a:lnTo>
                  <a:pt x="44649" y="53578"/>
                </a:lnTo>
                <a:lnTo>
                  <a:pt x="26789" y="80368"/>
                </a:lnTo>
                <a:lnTo>
                  <a:pt x="17860" y="98227"/>
                </a:lnTo>
                <a:lnTo>
                  <a:pt x="8930" y="125016"/>
                </a:lnTo>
                <a:lnTo>
                  <a:pt x="0" y="142876"/>
                </a:lnTo>
                <a:lnTo>
                  <a:pt x="0" y="160735"/>
                </a:lnTo>
                <a:lnTo>
                  <a:pt x="0" y="187524"/>
                </a:lnTo>
                <a:lnTo>
                  <a:pt x="0" y="196454"/>
                </a:lnTo>
                <a:lnTo>
                  <a:pt x="8930" y="205383"/>
                </a:lnTo>
                <a:lnTo>
                  <a:pt x="17860" y="214313"/>
                </a:lnTo>
                <a:lnTo>
                  <a:pt x="26789" y="214313"/>
                </a:lnTo>
                <a:lnTo>
                  <a:pt x="35719" y="223243"/>
                </a:lnTo>
                <a:lnTo>
                  <a:pt x="44649" y="214313"/>
                </a:lnTo>
                <a:lnTo>
                  <a:pt x="53578" y="214313"/>
                </a:lnTo>
                <a:lnTo>
                  <a:pt x="62508" y="205383"/>
                </a:lnTo>
                <a:lnTo>
                  <a:pt x="80367" y="187524"/>
                </a:lnTo>
                <a:lnTo>
                  <a:pt x="89297" y="169665"/>
                </a:lnTo>
                <a:lnTo>
                  <a:pt x="98227" y="151805"/>
                </a:lnTo>
                <a:lnTo>
                  <a:pt x="107156" y="133946"/>
                </a:lnTo>
                <a:lnTo>
                  <a:pt x="116086" y="107157"/>
                </a:lnTo>
                <a:lnTo>
                  <a:pt x="116086" y="80368"/>
                </a:lnTo>
                <a:lnTo>
                  <a:pt x="116086" y="62508"/>
                </a:lnTo>
                <a:lnTo>
                  <a:pt x="125016" y="44649"/>
                </a:lnTo>
                <a:lnTo>
                  <a:pt x="125016" y="26789"/>
                </a:lnTo>
                <a:lnTo>
                  <a:pt x="116086" y="1786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16086" y="26789"/>
                </a:lnTo>
                <a:lnTo>
                  <a:pt x="116086" y="44649"/>
                </a:lnTo>
                <a:lnTo>
                  <a:pt x="116086" y="62508"/>
                </a:lnTo>
                <a:lnTo>
                  <a:pt x="116086" y="80368"/>
                </a:lnTo>
                <a:lnTo>
                  <a:pt x="116086" y="107157"/>
                </a:lnTo>
                <a:lnTo>
                  <a:pt x="125016" y="133946"/>
                </a:lnTo>
                <a:lnTo>
                  <a:pt x="125016" y="160735"/>
                </a:lnTo>
                <a:lnTo>
                  <a:pt x="133945" y="178594"/>
                </a:lnTo>
                <a:lnTo>
                  <a:pt x="133945" y="187524"/>
                </a:lnTo>
                <a:lnTo>
                  <a:pt x="133945" y="205383"/>
                </a:lnTo>
                <a:lnTo>
                  <a:pt x="142875" y="214313"/>
                </a:lnTo>
                <a:lnTo>
                  <a:pt x="142875" y="223243"/>
                </a:lnTo>
                <a:lnTo>
                  <a:pt x="151805" y="223243"/>
                </a:lnTo>
                <a:lnTo>
                  <a:pt x="151805" y="223243"/>
                </a:lnTo>
                <a:lnTo>
                  <a:pt x="151805" y="223243"/>
                </a:lnTo>
                <a:lnTo>
                  <a:pt x="151805" y="214313"/>
                </a:lnTo>
                <a:lnTo>
                  <a:pt x="160734" y="205383"/>
                </a:lnTo>
                <a:lnTo>
                  <a:pt x="160734" y="196454"/>
                </a:lnTo>
                <a:lnTo>
                  <a:pt x="169664" y="178594"/>
                </a:lnTo>
                <a:lnTo>
                  <a:pt x="178594" y="151805"/>
                </a:lnTo>
                <a:lnTo>
                  <a:pt x="178594" y="133946"/>
                </a:lnTo>
                <a:lnTo>
                  <a:pt x="187523" y="107157"/>
                </a:lnTo>
                <a:lnTo>
                  <a:pt x="187523" y="80368"/>
                </a:lnTo>
                <a:lnTo>
                  <a:pt x="196453" y="62508"/>
                </a:lnTo>
                <a:lnTo>
                  <a:pt x="196453" y="44649"/>
                </a:lnTo>
                <a:lnTo>
                  <a:pt x="205383" y="26789"/>
                </a:lnTo>
                <a:lnTo>
                  <a:pt x="214313" y="17860"/>
                </a:lnTo>
                <a:lnTo>
                  <a:pt x="214313" y="8930"/>
                </a:lnTo>
                <a:lnTo>
                  <a:pt x="223242" y="8930"/>
                </a:lnTo>
                <a:lnTo>
                  <a:pt x="223242" y="17860"/>
                </a:lnTo>
                <a:lnTo>
                  <a:pt x="223242" y="26789"/>
                </a:lnTo>
                <a:lnTo>
                  <a:pt x="232172" y="44649"/>
                </a:lnTo>
                <a:lnTo>
                  <a:pt x="232172" y="71438"/>
                </a:lnTo>
                <a:lnTo>
                  <a:pt x="232172" y="98227"/>
                </a:lnTo>
                <a:lnTo>
                  <a:pt x="232172" y="125016"/>
                </a:lnTo>
                <a:lnTo>
                  <a:pt x="232172" y="142876"/>
                </a:lnTo>
                <a:lnTo>
                  <a:pt x="232172" y="169665"/>
                </a:lnTo>
                <a:lnTo>
                  <a:pt x="232172" y="187524"/>
                </a:lnTo>
                <a:lnTo>
                  <a:pt x="232172" y="205383"/>
                </a:lnTo>
                <a:lnTo>
                  <a:pt x="232172" y="214313"/>
                </a:lnTo>
                <a:lnTo>
                  <a:pt x="232172" y="223243"/>
                </a:lnTo>
                <a:lnTo>
                  <a:pt x="232172" y="223243"/>
                </a:lnTo>
                <a:lnTo>
                  <a:pt x="232172" y="232172"/>
                </a:lnTo>
                <a:lnTo>
                  <a:pt x="232172" y="232172"/>
                </a:lnTo>
                <a:lnTo>
                  <a:pt x="232172" y="223243"/>
                </a:lnTo>
                <a:lnTo>
                  <a:pt x="232172" y="214313"/>
                </a:lnTo>
                <a:lnTo>
                  <a:pt x="232172" y="205383"/>
                </a:lnTo>
                <a:lnTo>
                  <a:pt x="241102" y="187524"/>
                </a:lnTo>
                <a:lnTo>
                  <a:pt x="241102" y="169665"/>
                </a:lnTo>
                <a:lnTo>
                  <a:pt x="241102" y="142876"/>
                </a:lnTo>
                <a:lnTo>
                  <a:pt x="250031" y="116087"/>
                </a:lnTo>
                <a:lnTo>
                  <a:pt x="250031" y="89297"/>
                </a:lnTo>
                <a:lnTo>
                  <a:pt x="258961" y="62508"/>
                </a:lnTo>
                <a:lnTo>
                  <a:pt x="276820" y="35719"/>
                </a:lnTo>
                <a:lnTo>
                  <a:pt x="285750" y="26789"/>
                </a:lnTo>
                <a:lnTo>
                  <a:pt x="294680" y="8930"/>
                </a:lnTo>
                <a:lnTo>
                  <a:pt x="303609" y="0"/>
                </a:lnTo>
                <a:lnTo>
                  <a:pt x="321469" y="0"/>
                </a:lnTo>
                <a:lnTo>
                  <a:pt x="330398" y="8930"/>
                </a:lnTo>
                <a:lnTo>
                  <a:pt x="339328" y="17860"/>
                </a:lnTo>
                <a:lnTo>
                  <a:pt x="348258" y="35719"/>
                </a:lnTo>
                <a:lnTo>
                  <a:pt x="357187" y="62508"/>
                </a:lnTo>
                <a:lnTo>
                  <a:pt x="357187" y="80368"/>
                </a:lnTo>
                <a:lnTo>
                  <a:pt x="366117" y="107157"/>
                </a:lnTo>
                <a:lnTo>
                  <a:pt x="366117" y="133946"/>
                </a:lnTo>
                <a:lnTo>
                  <a:pt x="366117" y="160735"/>
                </a:lnTo>
                <a:lnTo>
                  <a:pt x="375047" y="178594"/>
                </a:lnTo>
                <a:lnTo>
                  <a:pt x="375047" y="196454"/>
                </a:lnTo>
                <a:lnTo>
                  <a:pt x="375047" y="214313"/>
                </a:lnTo>
                <a:lnTo>
                  <a:pt x="383976" y="232172"/>
                </a:lnTo>
                <a:lnTo>
                  <a:pt x="383976" y="241102"/>
                </a:lnTo>
                <a:lnTo>
                  <a:pt x="392906" y="258962"/>
                </a:lnTo>
                <a:lnTo>
                  <a:pt x="401836" y="267891"/>
                </a:lnTo>
                <a:lnTo>
                  <a:pt x="401836" y="267891"/>
                </a:lnTo>
                <a:lnTo>
                  <a:pt x="410766" y="267891"/>
                </a:lnTo>
                <a:lnTo>
                  <a:pt x="410766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1759148" y="2375297"/>
            <a:ext cx="169665" cy="250032"/>
          </a:xfrm>
          <a:custGeom>
            <a:avLst/>
            <a:gdLst/>
            <a:ahLst/>
            <a:cxnLst/>
            <a:rect l="0" t="0" r="0" b="0"/>
            <a:pathLst>
              <a:path w="169665" h="250032">
                <a:moveTo>
                  <a:pt x="125016" y="35718"/>
                </a:moveTo>
                <a:lnTo>
                  <a:pt x="125016" y="26789"/>
                </a:lnTo>
                <a:lnTo>
                  <a:pt x="125016" y="26789"/>
                </a:lnTo>
                <a:lnTo>
                  <a:pt x="116086" y="17859"/>
                </a:lnTo>
                <a:lnTo>
                  <a:pt x="107156" y="8929"/>
                </a:lnTo>
                <a:lnTo>
                  <a:pt x="98227" y="8929"/>
                </a:lnTo>
                <a:lnTo>
                  <a:pt x="89297" y="8929"/>
                </a:lnTo>
                <a:lnTo>
                  <a:pt x="80367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29"/>
                </a:lnTo>
                <a:lnTo>
                  <a:pt x="26789" y="8929"/>
                </a:lnTo>
                <a:lnTo>
                  <a:pt x="1786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8930" y="53578"/>
                </a:lnTo>
                <a:lnTo>
                  <a:pt x="26789" y="62507"/>
                </a:lnTo>
                <a:lnTo>
                  <a:pt x="35719" y="80367"/>
                </a:lnTo>
                <a:lnTo>
                  <a:pt x="62508" y="89297"/>
                </a:lnTo>
                <a:lnTo>
                  <a:pt x="80367" y="107156"/>
                </a:lnTo>
                <a:lnTo>
                  <a:pt x="98227" y="125016"/>
                </a:lnTo>
                <a:lnTo>
                  <a:pt x="125016" y="142875"/>
                </a:lnTo>
                <a:lnTo>
                  <a:pt x="142875" y="160734"/>
                </a:lnTo>
                <a:lnTo>
                  <a:pt x="151805" y="178594"/>
                </a:lnTo>
                <a:lnTo>
                  <a:pt x="169664" y="187523"/>
                </a:lnTo>
                <a:lnTo>
                  <a:pt x="169664" y="196453"/>
                </a:lnTo>
                <a:lnTo>
                  <a:pt x="169664" y="205383"/>
                </a:lnTo>
                <a:lnTo>
                  <a:pt x="169664" y="214312"/>
                </a:lnTo>
                <a:lnTo>
                  <a:pt x="169664" y="223242"/>
                </a:lnTo>
                <a:lnTo>
                  <a:pt x="160735" y="232172"/>
                </a:lnTo>
                <a:lnTo>
                  <a:pt x="151805" y="232172"/>
                </a:lnTo>
                <a:lnTo>
                  <a:pt x="133946" y="241101"/>
                </a:lnTo>
                <a:lnTo>
                  <a:pt x="125016" y="241101"/>
                </a:lnTo>
                <a:lnTo>
                  <a:pt x="107156" y="250031"/>
                </a:lnTo>
                <a:lnTo>
                  <a:pt x="98227" y="250031"/>
                </a:lnTo>
                <a:lnTo>
                  <a:pt x="89297" y="250031"/>
                </a:lnTo>
                <a:lnTo>
                  <a:pt x="80367" y="250031"/>
                </a:lnTo>
                <a:lnTo>
                  <a:pt x="71438" y="250031"/>
                </a:lnTo>
                <a:lnTo>
                  <a:pt x="71438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1982390" y="2312789"/>
            <a:ext cx="35720" cy="303610"/>
          </a:xfrm>
          <a:custGeom>
            <a:avLst/>
            <a:gdLst/>
            <a:ahLst/>
            <a:cxnLst/>
            <a:rect l="0" t="0" r="0" b="0"/>
            <a:pathLst>
              <a:path w="35720" h="30361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98226"/>
                </a:lnTo>
                <a:lnTo>
                  <a:pt x="17860" y="125015"/>
                </a:lnTo>
                <a:lnTo>
                  <a:pt x="17860" y="151805"/>
                </a:lnTo>
                <a:lnTo>
                  <a:pt x="17860" y="178594"/>
                </a:lnTo>
                <a:lnTo>
                  <a:pt x="17860" y="205383"/>
                </a:lnTo>
                <a:lnTo>
                  <a:pt x="17860" y="232172"/>
                </a:lnTo>
                <a:lnTo>
                  <a:pt x="17860" y="250031"/>
                </a:lnTo>
                <a:lnTo>
                  <a:pt x="17860" y="267891"/>
                </a:lnTo>
                <a:lnTo>
                  <a:pt x="26789" y="276820"/>
                </a:lnTo>
                <a:lnTo>
                  <a:pt x="26789" y="294680"/>
                </a:lnTo>
                <a:lnTo>
                  <a:pt x="26789" y="294680"/>
                </a:lnTo>
                <a:lnTo>
                  <a:pt x="35719" y="303609"/>
                </a:lnTo>
                <a:lnTo>
                  <a:pt x="35719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2071687" y="2411015"/>
            <a:ext cx="187525" cy="223244"/>
          </a:xfrm>
          <a:custGeom>
            <a:avLst/>
            <a:gdLst/>
            <a:ahLst/>
            <a:cxnLst/>
            <a:rect l="0" t="0" r="0" b="0"/>
            <a:pathLst>
              <a:path w="187525" h="223244">
                <a:moveTo>
                  <a:pt x="98227" y="8930"/>
                </a:moveTo>
                <a:lnTo>
                  <a:pt x="9822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44649" y="8930"/>
                </a:lnTo>
                <a:lnTo>
                  <a:pt x="35719" y="26789"/>
                </a:lnTo>
                <a:lnTo>
                  <a:pt x="26789" y="44649"/>
                </a:lnTo>
                <a:lnTo>
                  <a:pt x="17860" y="62508"/>
                </a:lnTo>
                <a:lnTo>
                  <a:pt x="8930" y="89298"/>
                </a:lnTo>
                <a:lnTo>
                  <a:pt x="8930" y="107157"/>
                </a:lnTo>
                <a:lnTo>
                  <a:pt x="0" y="125016"/>
                </a:lnTo>
                <a:lnTo>
                  <a:pt x="0" y="142876"/>
                </a:lnTo>
                <a:lnTo>
                  <a:pt x="0" y="160735"/>
                </a:lnTo>
                <a:lnTo>
                  <a:pt x="8930" y="169665"/>
                </a:lnTo>
                <a:lnTo>
                  <a:pt x="8930" y="187524"/>
                </a:lnTo>
                <a:lnTo>
                  <a:pt x="17860" y="187524"/>
                </a:lnTo>
                <a:lnTo>
                  <a:pt x="35719" y="196454"/>
                </a:lnTo>
                <a:lnTo>
                  <a:pt x="44649" y="196454"/>
                </a:lnTo>
                <a:lnTo>
                  <a:pt x="53578" y="196454"/>
                </a:lnTo>
                <a:lnTo>
                  <a:pt x="62508" y="187524"/>
                </a:lnTo>
                <a:lnTo>
                  <a:pt x="80367" y="178594"/>
                </a:lnTo>
                <a:lnTo>
                  <a:pt x="89297" y="169665"/>
                </a:lnTo>
                <a:lnTo>
                  <a:pt x="107157" y="151805"/>
                </a:lnTo>
                <a:lnTo>
                  <a:pt x="116086" y="133946"/>
                </a:lnTo>
                <a:lnTo>
                  <a:pt x="125016" y="107157"/>
                </a:lnTo>
                <a:lnTo>
                  <a:pt x="133946" y="89298"/>
                </a:lnTo>
                <a:lnTo>
                  <a:pt x="133946" y="62508"/>
                </a:lnTo>
                <a:lnTo>
                  <a:pt x="133946" y="44649"/>
                </a:lnTo>
                <a:lnTo>
                  <a:pt x="133946" y="26789"/>
                </a:lnTo>
                <a:lnTo>
                  <a:pt x="133946" y="17860"/>
                </a:lnTo>
                <a:lnTo>
                  <a:pt x="133946" y="0"/>
                </a:lnTo>
                <a:lnTo>
                  <a:pt x="13394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25016" y="17860"/>
                </a:lnTo>
                <a:lnTo>
                  <a:pt x="125016" y="35719"/>
                </a:lnTo>
                <a:lnTo>
                  <a:pt x="125016" y="53579"/>
                </a:lnTo>
                <a:lnTo>
                  <a:pt x="125016" y="80368"/>
                </a:lnTo>
                <a:lnTo>
                  <a:pt x="125016" y="98227"/>
                </a:lnTo>
                <a:lnTo>
                  <a:pt x="133946" y="116087"/>
                </a:lnTo>
                <a:lnTo>
                  <a:pt x="133946" y="142876"/>
                </a:lnTo>
                <a:lnTo>
                  <a:pt x="133946" y="160735"/>
                </a:lnTo>
                <a:lnTo>
                  <a:pt x="142875" y="169665"/>
                </a:lnTo>
                <a:lnTo>
                  <a:pt x="142875" y="187524"/>
                </a:lnTo>
                <a:lnTo>
                  <a:pt x="151805" y="196454"/>
                </a:lnTo>
                <a:lnTo>
                  <a:pt x="160735" y="205383"/>
                </a:lnTo>
                <a:lnTo>
                  <a:pt x="169664" y="214313"/>
                </a:lnTo>
                <a:lnTo>
                  <a:pt x="178594" y="214313"/>
                </a:lnTo>
                <a:lnTo>
                  <a:pt x="187524" y="223243"/>
                </a:lnTo>
                <a:lnTo>
                  <a:pt x="187524" y="223243"/>
                </a:lnTo>
                <a:lnTo>
                  <a:pt x="187524" y="2232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2348508" y="2321719"/>
            <a:ext cx="53579" cy="285751"/>
          </a:xfrm>
          <a:custGeom>
            <a:avLst/>
            <a:gdLst/>
            <a:ahLst/>
            <a:cxnLst/>
            <a:rect l="0" t="0" r="0" b="0"/>
            <a:pathLst>
              <a:path w="53579" h="28575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0" y="17859"/>
                </a:lnTo>
                <a:lnTo>
                  <a:pt x="0" y="35718"/>
                </a:lnTo>
                <a:lnTo>
                  <a:pt x="8929" y="62507"/>
                </a:lnTo>
                <a:lnTo>
                  <a:pt x="8929" y="89296"/>
                </a:lnTo>
                <a:lnTo>
                  <a:pt x="8929" y="116085"/>
                </a:lnTo>
                <a:lnTo>
                  <a:pt x="17859" y="142875"/>
                </a:lnTo>
                <a:lnTo>
                  <a:pt x="17859" y="169664"/>
                </a:lnTo>
                <a:lnTo>
                  <a:pt x="26789" y="196453"/>
                </a:lnTo>
                <a:lnTo>
                  <a:pt x="26789" y="223242"/>
                </a:lnTo>
                <a:lnTo>
                  <a:pt x="35718" y="241101"/>
                </a:lnTo>
                <a:lnTo>
                  <a:pt x="35718" y="258961"/>
                </a:lnTo>
                <a:lnTo>
                  <a:pt x="35718" y="267890"/>
                </a:lnTo>
                <a:lnTo>
                  <a:pt x="44648" y="276820"/>
                </a:lnTo>
                <a:lnTo>
                  <a:pt x="44648" y="285750"/>
                </a:lnTo>
                <a:lnTo>
                  <a:pt x="44648" y="285750"/>
                </a:lnTo>
                <a:lnTo>
                  <a:pt x="44648" y="285750"/>
                </a:lnTo>
                <a:lnTo>
                  <a:pt x="53578" y="285750"/>
                </a:lnTo>
                <a:lnTo>
                  <a:pt x="53578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2286000" y="2402086"/>
            <a:ext cx="241103" cy="187524"/>
          </a:xfrm>
          <a:custGeom>
            <a:avLst/>
            <a:gdLst/>
            <a:ahLst/>
            <a:cxnLst/>
            <a:rect l="0" t="0" r="0" b="0"/>
            <a:pathLst>
              <a:path w="241103" h="187524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9" y="17859"/>
                </a:lnTo>
                <a:lnTo>
                  <a:pt x="53578" y="17859"/>
                </a:lnTo>
                <a:lnTo>
                  <a:pt x="80367" y="17859"/>
                </a:lnTo>
                <a:lnTo>
                  <a:pt x="98226" y="8929"/>
                </a:lnTo>
                <a:lnTo>
                  <a:pt x="125015" y="8929"/>
                </a:lnTo>
                <a:lnTo>
                  <a:pt x="142875" y="8929"/>
                </a:lnTo>
                <a:lnTo>
                  <a:pt x="160734" y="8929"/>
                </a:lnTo>
                <a:lnTo>
                  <a:pt x="178594" y="0"/>
                </a:lnTo>
                <a:lnTo>
                  <a:pt x="196453" y="0"/>
                </a:lnTo>
                <a:lnTo>
                  <a:pt x="214313" y="0"/>
                </a:lnTo>
                <a:lnTo>
                  <a:pt x="223242" y="8929"/>
                </a:lnTo>
                <a:lnTo>
                  <a:pt x="223242" y="17859"/>
                </a:lnTo>
                <a:lnTo>
                  <a:pt x="232172" y="26789"/>
                </a:lnTo>
                <a:lnTo>
                  <a:pt x="232172" y="44648"/>
                </a:lnTo>
                <a:lnTo>
                  <a:pt x="241102" y="62508"/>
                </a:lnTo>
                <a:lnTo>
                  <a:pt x="232172" y="89297"/>
                </a:lnTo>
                <a:lnTo>
                  <a:pt x="232172" y="107156"/>
                </a:lnTo>
                <a:lnTo>
                  <a:pt x="232172" y="125016"/>
                </a:lnTo>
                <a:lnTo>
                  <a:pt x="232172" y="142875"/>
                </a:lnTo>
                <a:lnTo>
                  <a:pt x="232172" y="160734"/>
                </a:lnTo>
                <a:lnTo>
                  <a:pt x="232172" y="169664"/>
                </a:lnTo>
                <a:lnTo>
                  <a:pt x="232172" y="178594"/>
                </a:lnTo>
                <a:lnTo>
                  <a:pt x="232172" y="178594"/>
                </a:lnTo>
                <a:lnTo>
                  <a:pt x="232172" y="187523"/>
                </a:lnTo>
                <a:lnTo>
                  <a:pt x="241102" y="187523"/>
                </a:lnTo>
                <a:lnTo>
                  <a:pt x="241102" y="187523"/>
                </a:lnTo>
                <a:lnTo>
                  <a:pt x="241102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2500313" y="233064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571750" y="2402086"/>
            <a:ext cx="455415" cy="267892"/>
          </a:xfrm>
          <a:custGeom>
            <a:avLst/>
            <a:gdLst/>
            <a:ahLst/>
            <a:cxnLst/>
            <a:rect l="0" t="0" r="0" b="0"/>
            <a:pathLst>
              <a:path w="455415" h="267892">
                <a:moveTo>
                  <a:pt x="35719" y="8929"/>
                </a:move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17859" y="62508"/>
                </a:lnTo>
                <a:lnTo>
                  <a:pt x="893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42875"/>
                </a:lnTo>
                <a:lnTo>
                  <a:pt x="17859" y="151805"/>
                </a:lnTo>
                <a:lnTo>
                  <a:pt x="26789" y="160734"/>
                </a:lnTo>
                <a:lnTo>
                  <a:pt x="35719" y="169664"/>
                </a:lnTo>
                <a:lnTo>
                  <a:pt x="53578" y="169664"/>
                </a:lnTo>
                <a:lnTo>
                  <a:pt x="71438" y="169664"/>
                </a:lnTo>
                <a:lnTo>
                  <a:pt x="89297" y="169664"/>
                </a:lnTo>
                <a:lnTo>
                  <a:pt x="107156" y="160734"/>
                </a:lnTo>
                <a:lnTo>
                  <a:pt x="116086" y="151805"/>
                </a:lnTo>
                <a:lnTo>
                  <a:pt x="133945" y="142875"/>
                </a:lnTo>
                <a:lnTo>
                  <a:pt x="142875" y="125016"/>
                </a:lnTo>
                <a:lnTo>
                  <a:pt x="151805" y="107156"/>
                </a:lnTo>
                <a:lnTo>
                  <a:pt x="160734" y="89297"/>
                </a:lnTo>
                <a:lnTo>
                  <a:pt x="160734" y="62508"/>
                </a:lnTo>
                <a:lnTo>
                  <a:pt x="160734" y="44648"/>
                </a:lnTo>
                <a:lnTo>
                  <a:pt x="142875" y="26789"/>
                </a:lnTo>
                <a:lnTo>
                  <a:pt x="133945" y="17859"/>
                </a:lnTo>
                <a:lnTo>
                  <a:pt x="116086" y="8929"/>
                </a:lnTo>
                <a:lnTo>
                  <a:pt x="98227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8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71438" y="8929"/>
                </a:lnTo>
                <a:lnTo>
                  <a:pt x="89297" y="8929"/>
                </a:lnTo>
                <a:lnTo>
                  <a:pt x="107156" y="8929"/>
                </a:lnTo>
                <a:lnTo>
                  <a:pt x="133945" y="8929"/>
                </a:lnTo>
                <a:lnTo>
                  <a:pt x="151805" y="8929"/>
                </a:lnTo>
                <a:lnTo>
                  <a:pt x="178594" y="17859"/>
                </a:lnTo>
                <a:lnTo>
                  <a:pt x="196453" y="26789"/>
                </a:lnTo>
                <a:lnTo>
                  <a:pt x="214313" y="35718"/>
                </a:lnTo>
                <a:lnTo>
                  <a:pt x="232172" y="53578"/>
                </a:lnTo>
                <a:lnTo>
                  <a:pt x="241101" y="71437"/>
                </a:lnTo>
                <a:lnTo>
                  <a:pt x="250031" y="89297"/>
                </a:lnTo>
                <a:lnTo>
                  <a:pt x="250031" y="116086"/>
                </a:lnTo>
                <a:lnTo>
                  <a:pt x="250031" y="133945"/>
                </a:lnTo>
                <a:lnTo>
                  <a:pt x="250031" y="142875"/>
                </a:lnTo>
                <a:lnTo>
                  <a:pt x="250031" y="151805"/>
                </a:lnTo>
                <a:lnTo>
                  <a:pt x="250031" y="160734"/>
                </a:lnTo>
                <a:lnTo>
                  <a:pt x="241101" y="169664"/>
                </a:lnTo>
                <a:lnTo>
                  <a:pt x="241101" y="169664"/>
                </a:lnTo>
                <a:lnTo>
                  <a:pt x="241101" y="169664"/>
                </a:lnTo>
                <a:lnTo>
                  <a:pt x="232172" y="169664"/>
                </a:lnTo>
                <a:lnTo>
                  <a:pt x="232172" y="169664"/>
                </a:lnTo>
                <a:lnTo>
                  <a:pt x="241101" y="160734"/>
                </a:lnTo>
                <a:lnTo>
                  <a:pt x="241101" y="151805"/>
                </a:lnTo>
                <a:lnTo>
                  <a:pt x="241101" y="133945"/>
                </a:lnTo>
                <a:lnTo>
                  <a:pt x="250031" y="116086"/>
                </a:lnTo>
                <a:lnTo>
                  <a:pt x="258961" y="89297"/>
                </a:lnTo>
                <a:lnTo>
                  <a:pt x="267890" y="62508"/>
                </a:lnTo>
                <a:lnTo>
                  <a:pt x="285750" y="44648"/>
                </a:lnTo>
                <a:lnTo>
                  <a:pt x="294679" y="26789"/>
                </a:lnTo>
                <a:lnTo>
                  <a:pt x="312539" y="8929"/>
                </a:lnTo>
                <a:lnTo>
                  <a:pt x="321469" y="0"/>
                </a:lnTo>
                <a:lnTo>
                  <a:pt x="339328" y="0"/>
                </a:lnTo>
                <a:lnTo>
                  <a:pt x="348258" y="8929"/>
                </a:lnTo>
                <a:lnTo>
                  <a:pt x="357187" y="17859"/>
                </a:lnTo>
                <a:lnTo>
                  <a:pt x="366117" y="26789"/>
                </a:lnTo>
                <a:lnTo>
                  <a:pt x="375047" y="44648"/>
                </a:lnTo>
                <a:lnTo>
                  <a:pt x="383976" y="71437"/>
                </a:lnTo>
                <a:lnTo>
                  <a:pt x="383976" y="98227"/>
                </a:lnTo>
                <a:lnTo>
                  <a:pt x="392906" y="125016"/>
                </a:lnTo>
                <a:lnTo>
                  <a:pt x="392906" y="151805"/>
                </a:lnTo>
                <a:lnTo>
                  <a:pt x="392906" y="169664"/>
                </a:lnTo>
                <a:lnTo>
                  <a:pt x="401836" y="187523"/>
                </a:lnTo>
                <a:lnTo>
                  <a:pt x="410765" y="205383"/>
                </a:lnTo>
                <a:lnTo>
                  <a:pt x="410765" y="223242"/>
                </a:lnTo>
                <a:lnTo>
                  <a:pt x="419695" y="241102"/>
                </a:lnTo>
                <a:lnTo>
                  <a:pt x="428625" y="250031"/>
                </a:lnTo>
                <a:lnTo>
                  <a:pt x="437554" y="258961"/>
                </a:lnTo>
                <a:lnTo>
                  <a:pt x="446484" y="267891"/>
                </a:lnTo>
                <a:lnTo>
                  <a:pt x="455414" y="267891"/>
                </a:lnTo>
                <a:lnTo>
                  <a:pt x="455414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3125390" y="2464594"/>
            <a:ext cx="71439" cy="1"/>
          </a:xfrm>
          <a:custGeom>
            <a:avLst/>
            <a:gdLst/>
            <a:ahLst/>
            <a:cxnLst/>
            <a:rect l="0" t="0" r="0" b="0"/>
            <a:pathLst>
              <a:path w="7143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53579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500437" y="2384226"/>
            <a:ext cx="169665" cy="241103"/>
          </a:xfrm>
          <a:custGeom>
            <a:avLst/>
            <a:gdLst/>
            <a:ahLst/>
            <a:cxnLst/>
            <a:rect l="0" t="0" r="0" b="0"/>
            <a:pathLst>
              <a:path w="169665" h="241103">
                <a:moveTo>
                  <a:pt x="107156" y="71438"/>
                </a:moveTo>
                <a:lnTo>
                  <a:pt x="107156" y="71438"/>
                </a:lnTo>
                <a:lnTo>
                  <a:pt x="107156" y="71438"/>
                </a:lnTo>
                <a:lnTo>
                  <a:pt x="107156" y="71438"/>
                </a:lnTo>
                <a:lnTo>
                  <a:pt x="107156" y="62508"/>
                </a:lnTo>
                <a:lnTo>
                  <a:pt x="107156" y="53578"/>
                </a:lnTo>
                <a:lnTo>
                  <a:pt x="107156" y="4464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17860"/>
                </a:lnTo>
                <a:lnTo>
                  <a:pt x="11608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8930"/>
                </a:lnTo>
                <a:lnTo>
                  <a:pt x="71438" y="26789"/>
                </a:lnTo>
                <a:lnTo>
                  <a:pt x="44649" y="44649"/>
                </a:lnTo>
                <a:lnTo>
                  <a:pt x="35719" y="62508"/>
                </a:lnTo>
                <a:lnTo>
                  <a:pt x="17859" y="80368"/>
                </a:lnTo>
                <a:lnTo>
                  <a:pt x="8930" y="107157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5"/>
                </a:lnTo>
                <a:lnTo>
                  <a:pt x="0" y="187524"/>
                </a:lnTo>
                <a:lnTo>
                  <a:pt x="8930" y="205383"/>
                </a:lnTo>
                <a:lnTo>
                  <a:pt x="26789" y="214313"/>
                </a:lnTo>
                <a:lnTo>
                  <a:pt x="35719" y="223243"/>
                </a:lnTo>
                <a:lnTo>
                  <a:pt x="53578" y="232172"/>
                </a:lnTo>
                <a:lnTo>
                  <a:pt x="71438" y="241102"/>
                </a:lnTo>
                <a:lnTo>
                  <a:pt x="89297" y="241102"/>
                </a:lnTo>
                <a:lnTo>
                  <a:pt x="107156" y="241102"/>
                </a:lnTo>
                <a:lnTo>
                  <a:pt x="125016" y="241102"/>
                </a:lnTo>
                <a:lnTo>
                  <a:pt x="142875" y="232172"/>
                </a:lnTo>
                <a:lnTo>
                  <a:pt x="169664" y="223243"/>
                </a:lnTo>
                <a:lnTo>
                  <a:pt x="169664" y="223243"/>
                </a:lnTo>
                <a:lnTo>
                  <a:pt x="169664" y="2232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3687961" y="2411015"/>
            <a:ext cx="89297" cy="205384"/>
          </a:xfrm>
          <a:custGeom>
            <a:avLst/>
            <a:gdLst/>
            <a:ahLst/>
            <a:cxnLst/>
            <a:rect l="0" t="0" r="0" b="0"/>
            <a:pathLst>
              <a:path w="89297" h="20538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71438"/>
                </a:lnTo>
                <a:lnTo>
                  <a:pt x="17859" y="98227"/>
                </a:lnTo>
                <a:lnTo>
                  <a:pt x="17859" y="116087"/>
                </a:lnTo>
                <a:lnTo>
                  <a:pt x="26789" y="133946"/>
                </a:lnTo>
                <a:lnTo>
                  <a:pt x="26789" y="160735"/>
                </a:lnTo>
                <a:lnTo>
                  <a:pt x="35718" y="169665"/>
                </a:lnTo>
                <a:lnTo>
                  <a:pt x="44648" y="178594"/>
                </a:lnTo>
                <a:lnTo>
                  <a:pt x="53578" y="187524"/>
                </a:lnTo>
                <a:lnTo>
                  <a:pt x="62507" y="196454"/>
                </a:lnTo>
                <a:lnTo>
                  <a:pt x="71437" y="205383"/>
                </a:lnTo>
                <a:lnTo>
                  <a:pt x="71437" y="205383"/>
                </a:lnTo>
                <a:lnTo>
                  <a:pt x="80367" y="205383"/>
                </a:lnTo>
                <a:lnTo>
                  <a:pt x="89296" y="205383"/>
                </a:lnTo>
                <a:lnTo>
                  <a:pt x="89296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3804046" y="2384226"/>
            <a:ext cx="35720" cy="455415"/>
          </a:xfrm>
          <a:custGeom>
            <a:avLst/>
            <a:gdLst/>
            <a:ahLst/>
            <a:cxnLst/>
            <a:rect l="0" t="0" r="0" b="0"/>
            <a:pathLst>
              <a:path w="35720" h="455415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90" y="17860"/>
                </a:lnTo>
                <a:lnTo>
                  <a:pt x="26790" y="35719"/>
                </a:lnTo>
                <a:lnTo>
                  <a:pt x="26790" y="62508"/>
                </a:lnTo>
                <a:lnTo>
                  <a:pt x="17860" y="89297"/>
                </a:lnTo>
                <a:lnTo>
                  <a:pt x="17860" y="125016"/>
                </a:lnTo>
                <a:lnTo>
                  <a:pt x="8930" y="160735"/>
                </a:lnTo>
                <a:lnTo>
                  <a:pt x="8930" y="196454"/>
                </a:lnTo>
                <a:lnTo>
                  <a:pt x="8930" y="232172"/>
                </a:lnTo>
                <a:lnTo>
                  <a:pt x="8930" y="267891"/>
                </a:lnTo>
                <a:lnTo>
                  <a:pt x="8930" y="294680"/>
                </a:lnTo>
                <a:lnTo>
                  <a:pt x="0" y="330399"/>
                </a:lnTo>
                <a:lnTo>
                  <a:pt x="0" y="357188"/>
                </a:lnTo>
                <a:lnTo>
                  <a:pt x="0" y="383977"/>
                </a:lnTo>
                <a:lnTo>
                  <a:pt x="0" y="401837"/>
                </a:lnTo>
                <a:lnTo>
                  <a:pt x="0" y="428625"/>
                </a:lnTo>
                <a:lnTo>
                  <a:pt x="0" y="437555"/>
                </a:lnTo>
                <a:lnTo>
                  <a:pt x="0" y="455414"/>
                </a:lnTo>
                <a:lnTo>
                  <a:pt x="0" y="455414"/>
                </a:lnTo>
                <a:lnTo>
                  <a:pt x="0" y="45541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3946921" y="2303859"/>
            <a:ext cx="8931" cy="348259"/>
          </a:xfrm>
          <a:custGeom>
            <a:avLst/>
            <a:gdLst/>
            <a:ahLst/>
            <a:cxnLst/>
            <a:rect l="0" t="0" r="0" b="0"/>
            <a:pathLst>
              <a:path w="8931" h="34825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8930" y="107156"/>
                </a:lnTo>
                <a:lnTo>
                  <a:pt x="8930" y="142875"/>
                </a:lnTo>
                <a:lnTo>
                  <a:pt x="8930" y="178594"/>
                </a:lnTo>
                <a:lnTo>
                  <a:pt x="8930" y="214313"/>
                </a:lnTo>
                <a:lnTo>
                  <a:pt x="8930" y="241102"/>
                </a:lnTo>
                <a:lnTo>
                  <a:pt x="8930" y="267891"/>
                </a:lnTo>
                <a:lnTo>
                  <a:pt x="8930" y="294680"/>
                </a:lnTo>
                <a:lnTo>
                  <a:pt x="8930" y="312539"/>
                </a:lnTo>
                <a:lnTo>
                  <a:pt x="0" y="330399"/>
                </a:lnTo>
                <a:lnTo>
                  <a:pt x="0" y="339329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875484" y="2402086"/>
            <a:ext cx="285751" cy="178595"/>
          </a:xfrm>
          <a:custGeom>
            <a:avLst/>
            <a:gdLst/>
            <a:ahLst/>
            <a:cxnLst/>
            <a:rect l="0" t="0" r="0" b="0"/>
            <a:pathLst>
              <a:path w="285751" h="178595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44648" y="44648"/>
                </a:lnTo>
                <a:lnTo>
                  <a:pt x="53578" y="44648"/>
                </a:lnTo>
                <a:lnTo>
                  <a:pt x="71437" y="35718"/>
                </a:lnTo>
                <a:lnTo>
                  <a:pt x="98227" y="35718"/>
                </a:lnTo>
                <a:lnTo>
                  <a:pt x="116086" y="26789"/>
                </a:lnTo>
                <a:lnTo>
                  <a:pt x="133945" y="17859"/>
                </a:lnTo>
                <a:lnTo>
                  <a:pt x="151805" y="8929"/>
                </a:lnTo>
                <a:lnTo>
                  <a:pt x="169664" y="8929"/>
                </a:lnTo>
                <a:lnTo>
                  <a:pt x="178594" y="0"/>
                </a:lnTo>
                <a:lnTo>
                  <a:pt x="187523" y="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8929"/>
                </a:lnTo>
                <a:lnTo>
                  <a:pt x="187523" y="17859"/>
                </a:lnTo>
                <a:lnTo>
                  <a:pt x="178594" y="35718"/>
                </a:lnTo>
                <a:lnTo>
                  <a:pt x="169664" y="53578"/>
                </a:lnTo>
                <a:lnTo>
                  <a:pt x="160734" y="71437"/>
                </a:lnTo>
                <a:lnTo>
                  <a:pt x="151805" y="89297"/>
                </a:lnTo>
                <a:lnTo>
                  <a:pt x="151805" y="107156"/>
                </a:lnTo>
                <a:lnTo>
                  <a:pt x="142875" y="125016"/>
                </a:lnTo>
                <a:lnTo>
                  <a:pt x="151805" y="142875"/>
                </a:lnTo>
                <a:lnTo>
                  <a:pt x="151805" y="160734"/>
                </a:lnTo>
                <a:lnTo>
                  <a:pt x="160734" y="169664"/>
                </a:lnTo>
                <a:lnTo>
                  <a:pt x="169664" y="169664"/>
                </a:lnTo>
                <a:lnTo>
                  <a:pt x="178594" y="178594"/>
                </a:lnTo>
                <a:lnTo>
                  <a:pt x="196453" y="178594"/>
                </a:lnTo>
                <a:lnTo>
                  <a:pt x="205383" y="178594"/>
                </a:lnTo>
                <a:lnTo>
                  <a:pt x="223242" y="169664"/>
                </a:lnTo>
                <a:lnTo>
                  <a:pt x="241102" y="169664"/>
                </a:lnTo>
                <a:lnTo>
                  <a:pt x="250031" y="151805"/>
                </a:lnTo>
                <a:lnTo>
                  <a:pt x="267891" y="142875"/>
                </a:lnTo>
                <a:lnTo>
                  <a:pt x="276820" y="116086"/>
                </a:lnTo>
                <a:lnTo>
                  <a:pt x="285750" y="98227"/>
                </a:lnTo>
                <a:lnTo>
                  <a:pt x="285750" y="80367"/>
                </a:lnTo>
                <a:lnTo>
                  <a:pt x="285750" y="62508"/>
                </a:lnTo>
                <a:lnTo>
                  <a:pt x="285750" y="44648"/>
                </a:lnTo>
                <a:lnTo>
                  <a:pt x="276820" y="26789"/>
                </a:lnTo>
                <a:lnTo>
                  <a:pt x="258961" y="17859"/>
                </a:lnTo>
                <a:lnTo>
                  <a:pt x="241102" y="8929"/>
                </a:lnTo>
                <a:lnTo>
                  <a:pt x="223242" y="0"/>
                </a:lnTo>
                <a:lnTo>
                  <a:pt x="214312" y="0"/>
                </a:lnTo>
                <a:lnTo>
                  <a:pt x="196453" y="0"/>
                </a:lnTo>
                <a:lnTo>
                  <a:pt x="187523" y="0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223742" y="2446734"/>
            <a:ext cx="35720" cy="294681"/>
          </a:xfrm>
          <a:custGeom>
            <a:avLst/>
            <a:gdLst/>
            <a:ahLst/>
            <a:cxnLst/>
            <a:rect l="0" t="0" r="0" b="0"/>
            <a:pathLst>
              <a:path w="35720" h="294681">
                <a:moveTo>
                  <a:pt x="17859" y="0"/>
                </a:moveTo>
                <a:lnTo>
                  <a:pt x="8929" y="0"/>
                </a:lnTo>
                <a:lnTo>
                  <a:pt x="8929" y="17860"/>
                </a:lnTo>
                <a:lnTo>
                  <a:pt x="8929" y="35719"/>
                </a:lnTo>
                <a:lnTo>
                  <a:pt x="8929" y="62508"/>
                </a:lnTo>
                <a:lnTo>
                  <a:pt x="0" y="89297"/>
                </a:lnTo>
                <a:lnTo>
                  <a:pt x="0" y="125016"/>
                </a:lnTo>
                <a:lnTo>
                  <a:pt x="8929" y="151805"/>
                </a:lnTo>
                <a:lnTo>
                  <a:pt x="8929" y="178594"/>
                </a:lnTo>
                <a:lnTo>
                  <a:pt x="17859" y="205383"/>
                </a:lnTo>
                <a:lnTo>
                  <a:pt x="17859" y="232172"/>
                </a:lnTo>
                <a:lnTo>
                  <a:pt x="26789" y="250032"/>
                </a:lnTo>
                <a:lnTo>
                  <a:pt x="26789" y="267891"/>
                </a:lnTo>
                <a:lnTo>
                  <a:pt x="26789" y="276821"/>
                </a:lnTo>
                <a:lnTo>
                  <a:pt x="35719" y="285750"/>
                </a:lnTo>
                <a:lnTo>
                  <a:pt x="35719" y="294680"/>
                </a:lnTo>
                <a:lnTo>
                  <a:pt x="35719" y="294680"/>
                </a:lnTo>
                <a:lnTo>
                  <a:pt x="35719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179093" y="2348508"/>
            <a:ext cx="160736" cy="214313"/>
          </a:xfrm>
          <a:custGeom>
            <a:avLst/>
            <a:gdLst/>
            <a:ahLst/>
            <a:cxnLst/>
            <a:rect l="0" t="0" r="0" b="0"/>
            <a:pathLst>
              <a:path w="160736" h="214313">
                <a:moveTo>
                  <a:pt x="0" y="71437"/>
                </a:moveTo>
                <a:lnTo>
                  <a:pt x="0" y="71437"/>
                </a:lnTo>
                <a:lnTo>
                  <a:pt x="0" y="62507"/>
                </a:lnTo>
                <a:lnTo>
                  <a:pt x="0" y="53578"/>
                </a:lnTo>
                <a:lnTo>
                  <a:pt x="8930" y="44648"/>
                </a:lnTo>
                <a:lnTo>
                  <a:pt x="17860" y="35718"/>
                </a:lnTo>
                <a:lnTo>
                  <a:pt x="26789" y="17859"/>
                </a:lnTo>
                <a:lnTo>
                  <a:pt x="44649" y="8929"/>
                </a:lnTo>
                <a:lnTo>
                  <a:pt x="62508" y="8929"/>
                </a:lnTo>
                <a:lnTo>
                  <a:pt x="80368" y="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8929"/>
                </a:lnTo>
                <a:lnTo>
                  <a:pt x="142875" y="17859"/>
                </a:lnTo>
                <a:lnTo>
                  <a:pt x="151805" y="35718"/>
                </a:lnTo>
                <a:lnTo>
                  <a:pt x="151805" y="44648"/>
                </a:lnTo>
                <a:lnTo>
                  <a:pt x="160735" y="62507"/>
                </a:lnTo>
                <a:lnTo>
                  <a:pt x="160735" y="89296"/>
                </a:lnTo>
                <a:lnTo>
                  <a:pt x="160735" y="107156"/>
                </a:lnTo>
                <a:lnTo>
                  <a:pt x="151805" y="125015"/>
                </a:lnTo>
                <a:lnTo>
                  <a:pt x="142875" y="142875"/>
                </a:lnTo>
                <a:lnTo>
                  <a:pt x="125016" y="151805"/>
                </a:lnTo>
                <a:lnTo>
                  <a:pt x="116086" y="169664"/>
                </a:lnTo>
                <a:lnTo>
                  <a:pt x="98227" y="178594"/>
                </a:lnTo>
                <a:lnTo>
                  <a:pt x="89297" y="196453"/>
                </a:lnTo>
                <a:lnTo>
                  <a:pt x="71438" y="205383"/>
                </a:lnTo>
                <a:lnTo>
                  <a:pt x="62508" y="205383"/>
                </a:lnTo>
                <a:lnTo>
                  <a:pt x="53578" y="214312"/>
                </a:lnTo>
                <a:lnTo>
                  <a:pt x="53578" y="214312"/>
                </a:lnTo>
                <a:lnTo>
                  <a:pt x="53578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4393406" y="2339578"/>
            <a:ext cx="17860" cy="241103"/>
          </a:xfrm>
          <a:custGeom>
            <a:avLst/>
            <a:gdLst/>
            <a:ahLst/>
            <a:cxnLst/>
            <a:rect l="0" t="0" r="0" b="0"/>
            <a:pathLst>
              <a:path w="17860" h="241103">
                <a:moveTo>
                  <a:pt x="17859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5"/>
                </a:lnTo>
                <a:lnTo>
                  <a:pt x="0" y="178594"/>
                </a:lnTo>
                <a:lnTo>
                  <a:pt x="0" y="205383"/>
                </a:lnTo>
                <a:lnTo>
                  <a:pt x="0" y="214313"/>
                </a:lnTo>
                <a:lnTo>
                  <a:pt x="8930" y="232172"/>
                </a:lnTo>
                <a:lnTo>
                  <a:pt x="8930" y="241102"/>
                </a:lnTo>
                <a:lnTo>
                  <a:pt x="8930" y="241102"/>
                </a:lnTo>
                <a:lnTo>
                  <a:pt x="8930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4446984" y="2411015"/>
            <a:ext cx="178595" cy="178595"/>
          </a:xfrm>
          <a:custGeom>
            <a:avLst/>
            <a:gdLst/>
            <a:ahLst/>
            <a:cxnLst/>
            <a:rect l="0" t="0" r="0" b="0"/>
            <a:pathLst>
              <a:path w="178595" h="178595">
                <a:moveTo>
                  <a:pt x="98227" y="8930"/>
                </a:moveTo>
                <a:lnTo>
                  <a:pt x="98227" y="8930"/>
                </a:lnTo>
                <a:lnTo>
                  <a:pt x="89297" y="8930"/>
                </a:lnTo>
                <a:lnTo>
                  <a:pt x="80367" y="8930"/>
                </a:lnTo>
                <a:lnTo>
                  <a:pt x="71437" y="17860"/>
                </a:lnTo>
                <a:lnTo>
                  <a:pt x="53578" y="26789"/>
                </a:lnTo>
                <a:lnTo>
                  <a:pt x="35719" y="35719"/>
                </a:lnTo>
                <a:lnTo>
                  <a:pt x="26789" y="53579"/>
                </a:lnTo>
                <a:lnTo>
                  <a:pt x="8930" y="71438"/>
                </a:lnTo>
                <a:lnTo>
                  <a:pt x="0" y="89298"/>
                </a:lnTo>
                <a:lnTo>
                  <a:pt x="0" y="107157"/>
                </a:lnTo>
                <a:lnTo>
                  <a:pt x="0" y="116087"/>
                </a:lnTo>
                <a:lnTo>
                  <a:pt x="0" y="133946"/>
                </a:lnTo>
                <a:lnTo>
                  <a:pt x="0" y="142876"/>
                </a:lnTo>
                <a:lnTo>
                  <a:pt x="8930" y="151805"/>
                </a:lnTo>
                <a:lnTo>
                  <a:pt x="17859" y="160735"/>
                </a:lnTo>
                <a:lnTo>
                  <a:pt x="26789" y="160735"/>
                </a:lnTo>
                <a:lnTo>
                  <a:pt x="35719" y="160735"/>
                </a:lnTo>
                <a:lnTo>
                  <a:pt x="44648" y="160735"/>
                </a:lnTo>
                <a:lnTo>
                  <a:pt x="53578" y="160735"/>
                </a:lnTo>
                <a:lnTo>
                  <a:pt x="62508" y="160735"/>
                </a:lnTo>
                <a:lnTo>
                  <a:pt x="71437" y="151805"/>
                </a:lnTo>
                <a:lnTo>
                  <a:pt x="89297" y="133946"/>
                </a:lnTo>
                <a:lnTo>
                  <a:pt x="98227" y="125016"/>
                </a:lnTo>
                <a:lnTo>
                  <a:pt x="107156" y="107157"/>
                </a:lnTo>
                <a:lnTo>
                  <a:pt x="107156" y="89298"/>
                </a:lnTo>
                <a:lnTo>
                  <a:pt x="116086" y="71438"/>
                </a:lnTo>
                <a:lnTo>
                  <a:pt x="116086" y="5357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17860"/>
                </a:lnTo>
                <a:lnTo>
                  <a:pt x="107156" y="35719"/>
                </a:lnTo>
                <a:lnTo>
                  <a:pt x="107156" y="53579"/>
                </a:lnTo>
                <a:lnTo>
                  <a:pt x="107156" y="71438"/>
                </a:lnTo>
                <a:lnTo>
                  <a:pt x="116086" y="89298"/>
                </a:lnTo>
                <a:lnTo>
                  <a:pt x="116086" y="107157"/>
                </a:lnTo>
                <a:lnTo>
                  <a:pt x="125016" y="116087"/>
                </a:lnTo>
                <a:lnTo>
                  <a:pt x="133945" y="133946"/>
                </a:lnTo>
                <a:lnTo>
                  <a:pt x="142875" y="142876"/>
                </a:lnTo>
                <a:lnTo>
                  <a:pt x="151805" y="160735"/>
                </a:lnTo>
                <a:lnTo>
                  <a:pt x="160734" y="169665"/>
                </a:lnTo>
                <a:lnTo>
                  <a:pt x="169664" y="169665"/>
                </a:lnTo>
                <a:lnTo>
                  <a:pt x="178594" y="178594"/>
                </a:lnTo>
                <a:lnTo>
                  <a:pt x="178594" y="178594"/>
                </a:lnTo>
                <a:lnTo>
                  <a:pt x="178594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4607718" y="2375297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116086" y="8929"/>
                </a:moveTo>
                <a:lnTo>
                  <a:pt x="116086" y="8929"/>
                </a:lnTo>
                <a:lnTo>
                  <a:pt x="107157" y="0"/>
                </a:lnTo>
                <a:lnTo>
                  <a:pt x="98227" y="0"/>
                </a:lnTo>
                <a:lnTo>
                  <a:pt x="80368" y="0"/>
                </a:lnTo>
                <a:lnTo>
                  <a:pt x="62508" y="0"/>
                </a:lnTo>
                <a:lnTo>
                  <a:pt x="53578" y="8929"/>
                </a:lnTo>
                <a:lnTo>
                  <a:pt x="35719" y="8929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8"/>
                </a:lnTo>
                <a:lnTo>
                  <a:pt x="0" y="53578"/>
                </a:lnTo>
                <a:lnTo>
                  <a:pt x="8930" y="62507"/>
                </a:lnTo>
                <a:lnTo>
                  <a:pt x="17860" y="71437"/>
                </a:lnTo>
                <a:lnTo>
                  <a:pt x="26789" y="89297"/>
                </a:lnTo>
                <a:lnTo>
                  <a:pt x="44649" y="107156"/>
                </a:lnTo>
                <a:lnTo>
                  <a:pt x="53578" y="125016"/>
                </a:lnTo>
                <a:lnTo>
                  <a:pt x="71438" y="142875"/>
                </a:lnTo>
                <a:lnTo>
                  <a:pt x="80368" y="151805"/>
                </a:lnTo>
                <a:lnTo>
                  <a:pt x="89297" y="169664"/>
                </a:lnTo>
                <a:lnTo>
                  <a:pt x="98227" y="178594"/>
                </a:lnTo>
                <a:lnTo>
                  <a:pt x="107157" y="187523"/>
                </a:lnTo>
                <a:lnTo>
                  <a:pt x="107157" y="196453"/>
                </a:lnTo>
                <a:lnTo>
                  <a:pt x="98227" y="205383"/>
                </a:lnTo>
                <a:lnTo>
                  <a:pt x="98227" y="214312"/>
                </a:lnTo>
                <a:lnTo>
                  <a:pt x="89297" y="214312"/>
                </a:lnTo>
                <a:lnTo>
                  <a:pt x="80368" y="223242"/>
                </a:lnTo>
                <a:lnTo>
                  <a:pt x="62508" y="223242"/>
                </a:lnTo>
                <a:lnTo>
                  <a:pt x="53578" y="223242"/>
                </a:lnTo>
                <a:lnTo>
                  <a:pt x="44649" y="223242"/>
                </a:lnTo>
                <a:lnTo>
                  <a:pt x="44649" y="223242"/>
                </a:lnTo>
                <a:lnTo>
                  <a:pt x="44649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4795242" y="2419945"/>
            <a:ext cx="26790" cy="178595"/>
          </a:xfrm>
          <a:custGeom>
            <a:avLst/>
            <a:gdLst/>
            <a:ahLst/>
            <a:cxnLst/>
            <a:rect l="0" t="0" r="0" b="0"/>
            <a:pathLst>
              <a:path w="26790" h="178595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98227"/>
                </a:lnTo>
                <a:lnTo>
                  <a:pt x="8929" y="116086"/>
                </a:lnTo>
                <a:lnTo>
                  <a:pt x="8929" y="133946"/>
                </a:lnTo>
                <a:lnTo>
                  <a:pt x="8929" y="151805"/>
                </a:lnTo>
                <a:lnTo>
                  <a:pt x="17859" y="160735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69664"/>
                </a:lnTo>
                <a:lnTo>
                  <a:pt x="17859" y="160735"/>
                </a:lnTo>
                <a:lnTo>
                  <a:pt x="26789" y="142875"/>
                </a:lnTo>
                <a:lnTo>
                  <a:pt x="26789" y="133946"/>
                </a:lnTo>
                <a:lnTo>
                  <a:pt x="26789" y="116086"/>
                </a:lnTo>
                <a:lnTo>
                  <a:pt x="26789" y="98227"/>
                </a:lnTo>
                <a:lnTo>
                  <a:pt x="26789" y="89297"/>
                </a:lnTo>
                <a:lnTo>
                  <a:pt x="26789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4866679" y="2393156"/>
            <a:ext cx="80369" cy="196454"/>
          </a:xfrm>
          <a:custGeom>
            <a:avLst/>
            <a:gdLst/>
            <a:ahLst/>
            <a:cxnLst/>
            <a:rect l="0" t="0" r="0" b="0"/>
            <a:pathLst>
              <a:path w="80369" h="196454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26790" y="17859"/>
                </a:lnTo>
                <a:lnTo>
                  <a:pt x="35719" y="26789"/>
                </a:lnTo>
                <a:lnTo>
                  <a:pt x="35719" y="44648"/>
                </a:lnTo>
                <a:lnTo>
                  <a:pt x="44649" y="62508"/>
                </a:lnTo>
                <a:lnTo>
                  <a:pt x="44649" y="80367"/>
                </a:lnTo>
                <a:lnTo>
                  <a:pt x="44649" y="98227"/>
                </a:lnTo>
                <a:lnTo>
                  <a:pt x="44649" y="125016"/>
                </a:lnTo>
                <a:lnTo>
                  <a:pt x="53579" y="142875"/>
                </a:lnTo>
                <a:lnTo>
                  <a:pt x="53579" y="160735"/>
                </a:lnTo>
                <a:lnTo>
                  <a:pt x="53579" y="178594"/>
                </a:lnTo>
                <a:lnTo>
                  <a:pt x="53579" y="187524"/>
                </a:lnTo>
                <a:lnTo>
                  <a:pt x="53579" y="187524"/>
                </a:lnTo>
                <a:lnTo>
                  <a:pt x="53579" y="196453"/>
                </a:lnTo>
                <a:lnTo>
                  <a:pt x="53579" y="196453"/>
                </a:lnTo>
                <a:lnTo>
                  <a:pt x="53579" y="196453"/>
                </a:lnTo>
                <a:lnTo>
                  <a:pt x="53579" y="196453"/>
                </a:lnTo>
                <a:lnTo>
                  <a:pt x="53579" y="196453"/>
                </a:lnTo>
                <a:lnTo>
                  <a:pt x="53579" y="196453"/>
                </a:lnTo>
                <a:lnTo>
                  <a:pt x="53579" y="187524"/>
                </a:lnTo>
                <a:lnTo>
                  <a:pt x="53579" y="178594"/>
                </a:lnTo>
                <a:lnTo>
                  <a:pt x="62509" y="169664"/>
                </a:lnTo>
                <a:lnTo>
                  <a:pt x="62509" y="151805"/>
                </a:lnTo>
                <a:lnTo>
                  <a:pt x="71438" y="133946"/>
                </a:lnTo>
                <a:lnTo>
                  <a:pt x="71438" y="116086"/>
                </a:lnTo>
                <a:lnTo>
                  <a:pt x="80368" y="98227"/>
                </a:lnTo>
                <a:lnTo>
                  <a:pt x="80368" y="89297"/>
                </a:lnTo>
                <a:lnTo>
                  <a:pt x="80368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4991695" y="2393156"/>
            <a:ext cx="107158" cy="241103"/>
          </a:xfrm>
          <a:custGeom>
            <a:avLst/>
            <a:gdLst/>
            <a:ahLst/>
            <a:cxnLst/>
            <a:rect l="0" t="0" r="0" b="0"/>
            <a:pathLst>
              <a:path w="107158" h="241103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44649" y="8930"/>
                </a:lnTo>
                <a:lnTo>
                  <a:pt x="53578" y="26789"/>
                </a:lnTo>
                <a:lnTo>
                  <a:pt x="62508" y="44648"/>
                </a:lnTo>
                <a:lnTo>
                  <a:pt x="62508" y="71438"/>
                </a:lnTo>
                <a:lnTo>
                  <a:pt x="71438" y="89297"/>
                </a:lnTo>
                <a:lnTo>
                  <a:pt x="71438" y="107157"/>
                </a:lnTo>
                <a:lnTo>
                  <a:pt x="71438" y="133946"/>
                </a:lnTo>
                <a:lnTo>
                  <a:pt x="71438" y="151805"/>
                </a:lnTo>
                <a:lnTo>
                  <a:pt x="71438" y="160735"/>
                </a:lnTo>
                <a:lnTo>
                  <a:pt x="62508" y="178594"/>
                </a:lnTo>
                <a:lnTo>
                  <a:pt x="62508" y="187524"/>
                </a:lnTo>
                <a:lnTo>
                  <a:pt x="62508" y="196453"/>
                </a:lnTo>
                <a:lnTo>
                  <a:pt x="71438" y="214313"/>
                </a:lnTo>
                <a:lnTo>
                  <a:pt x="80368" y="223242"/>
                </a:lnTo>
                <a:lnTo>
                  <a:pt x="89297" y="232172"/>
                </a:lnTo>
                <a:lnTo>
                  <a:pt x="98227" y="241102"/>
                </a:lnTo>
                <a:lnTo>
                  <a:pt x="107157" y="241102"/>
                </a:lnTo>
                <a:lnTo>
                  <a:pt x="107157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4938117" y="2384226"/>
            <a:ext cx="62509" cy="98228"/>
          </a:xfrm>
          <a:custGeom>
            <a:avLst/>
            <a:gdLst/>
            <a:ahLst/>
            <a:cxnLst/>
            <a:rect l="0" t="0" r="0" b="0"/>
            <a:pathLst>
              <a:path w="62509" h="98228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30"/>
                </a:lnTo>
                <a:lnTo>
                  <a:pt x="35719" y="17860"/>
                </a:lnTo>
                <a:lnTo>
                  <a:pt x="35719" y="26789"/>
                </a:lnTo>
                <a:lnTo>
                  <a:pt x="26789" y="35719"/>
                </a:lnTo>
                <a:lnTo>
                  <a:pt x="26789" y="44649"/>
                </a:lnTo>
                <a:lnTo>
                  <a:pt x="17860" y="53578"/>
                </a:lnTo>
                <a:lnTo>
                  <a:pt x="1786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4786312" y="2384226"/>
            <a:ext cx="71439" cy="71439"/>
          </a:xfrm>
          <a:custGeom>
            <a:avLst/>
            <a:gdLst/>
            <a:ahLst/>
            <a:cxnLst/>
            <a:rect l="0" t="0" r="0" b="0"/>
            <a:pathLst>
              <a:path w="71439" h="71439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5277445" y="2446734"/>
            <a:ext cx="8931" cy="107158"/>
          </a:xfrm>
          <a:custGeom>
            <a:avLst/>
            <a:gdLst/>
            <a:ahLst/>
            <a:cxnLst/>
            <a:rect l="0" t="0" r="0" b="0"/>
            <a:pathLst>
              <a:path w="8931" h="107158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53579"/>
                </a:lnTo>
                <a:lnTo>
                  <a:pt x="0" y="71438"/>
                </a:lnTo>
                <a:lnTo>
                  <a:pt x="893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5214938" y="2482453"/>
            <a:ext cx="89297" cy="8931"/>
          </a:xfrm>
          <a:custGeom>
            <a:avLst/>
            <a:gdLst/>
            <a:ahLst/>
            <a:cxnLst/>
            <a:rect l="0" t="0" r="0" b="0"/>
            <a:pathLst>
              <a:path w="89297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5438180" y="2384226"/>
            <a:ext cx="160735" cy="232173"/>
          </a:xfrm>
          <a:custGeom>
            <a:avLst/>
            <a:gdLst/>
            <a:ahLst/>
            <a:cxnLst/>
            <a:rect l="0" t="0" r="0" b="0"/>
            <a:pathLst>
              <a:path w="160735" h="232173">
                <a:moveTo>
                  <a:pt x="0" y="71438"/>
                </a:moveTo>
                <a:lnTo>
                  <a:pt x="0" y="80368"/>
                </a:lnTo>
                <a:lnTo>
                  <a:pt x="8929" y="80368"/>
                </a:lnTo>
                <a:lnTo>
                  <a:pt x="8929" y="98227"/>
                </a:lnTo>
                <a:lnTo>
                  <a:pt x="8929" y="107157"/>
                </a:lnTo>
                <a:lnTo>
                  <a:pt x="17859" y="133946"/>
                </a:lnTo>
                <a:lnTo>
                  <a:pt x="17859" y="151805"/>
                </a:lnTo>
                <a:lnTo>
                  <a:pt x="17859" y="169665"/>
                </a:lnTo>
                <a:lnTo>
                  <a:pt x="17859" y="187524"/>
                </a:lnTo>
                <a:lnTo>
                  <a:pt x="17859" y="196454"/>
                </a:lnTo>
                <a:lnTo>
                  <a:pt x="26789" y="214313"/>
                </a:lnTo>
                <a:lnTo>
                  <a:pt x="26789" y="214313"/>
                </a:lnTo>
                <a:lnTo>
                  <a:pt x="26789" y="223243"/>
                </a:lnTo>
                <a:lnTo>
                  <a:pt x="26789" y="232172"/>
                </a:lnTo>
                <a:lnTo>
                  <a:pt x="26789" y="232172"/>
                </a:lnTo>
                <a:lnTo>
                  <a:pt x="26789" y="232172"/>
                </a:lnTo>
                <a:lnTo>
                  <a:pt x="26789" y="232172"/>
                </a:lnTo>
                <a:lnTo>
                  <a:pt x="26789" y="232172"/>
                </a:lnTo>
                <a:lnTo>
                  <a:pt x="26789" y="232172"/>
                </a:lnTo>
                <a:lnTo>
                  <a:pt x="26789" y="223243"/>
                </a:lnTo>
                <a:lnTo>
                  <a:pt x="26789" y="214313"/>
                </a:lnTo>
                <a:lnTo>
                  <a:pt x="26789" y="205383"/>
                </a:lnTo>
                <a:lnTo>
                  <a:pt x="26789" y="187524"/>
                </a:lnTo>
                <a:lnTo>
                  <a:pt x="26789" y="160735"/>
                </a:lnTo>
                <a:lnTo>
                  <a:pt x="26789" y="142876"/>
                </a:lnTo>
                <a:lnTo>
                  <a:pt x="26789" y="125016"/>
                </a:lnTo>
                <a:lnTo>
                  <a:pt x="26789" y="107157"/>
                </a:lnTo>
                <a:lnTo>
                  <a:pt x="26789" y="89297"/>
                </a:lnTo>
                <a:lnTo>
                  <a:pt x="26789" y="71438"/>
                </a:lnTo>
                <a:lnTo>
                  <a:pt x="26789" y="53578"/>
                </a:lnTo>
                <a:lnTo>
                  <a:pt x="26789" y="44649"/>
                </a:lnTo>
                <a:lnTo>
                  <a:pt x="26789" y="35719"/>
                </a:lnTo>
                <a:lnTo>
                  <a:pt x="35718" y="26789"/>
                </a:lnTo>
                <a:lnTo>
                  <a:pt x="35718" y="17860"/>
                </a:lnTo>
                <a:lnTo>
                  <a:pt x="44648" y="893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116086" y="0"/>
                </a:lnTo>
                <a:lnTo>
                  <a:pt x="125015" y="0"/>
                </a:lnTo>
                <a:lnTo>
                  <a:pt x="133945" y="8930"/>
                </a:lnTo>
                <a:lnTo>
                  <a:pt x="142874" y="8930"/>
                </a:lnTo>
                <a:lnTo>
                  <a:pt x="151804" y="17860"/>
                </a:lnTo>
                <a:lnTo>
                  <a:pt x="160734" y="26789"/>
                </a:lnTo>
                <a:lnTo>
                  <a:pt x="160734" y="26789"/>
                </a:lnTo>
                <a:lnTo>
                  <a:pt x="160734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652492" y="2428875"/>
            <a:ext cx="17860" cy="151806"/>
          </a:xfrm>
          <a:custGeom>
            <a:avLst/>
            <a:gdLst/>
            <a:ahLst/>
            <a:cxnLst/>
            <a:rect l="0" t="0" r="0" b="0"/>
            <a:pathLst>
              <a:path w="17860" h="151806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71438"/>
                </a:lnTo>
                <a:lnTo>
                  <a:pt x="8929" y="89297"/>
                </a:lnTo>
                <a:lnTo>
                  <a:pt x="8929" y="107156"/>
                </a:lnTo>
                <a:lnTo>
                  <a:pt x="17859" y="116086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5652492" y="2330648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5715000" y="2312789"/>
            <a:ext cx="196454" cy="312540"/>
          </a:xfrm>
          <a:custGeom>
            <a:avLst/>
            <a:gdLst/>
            <a:ahLst/>
            <a:cxnLst/>
            <a:rect l="0" t="0" r="0" b="0"/>
            <a:pathLst>
              <a:path w="196454" h="31254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29" y="71437"/>
                </a:lnTo>
                <a:lnTo>
                  <a:pt x="8929" y="98226"/>
                </a:lnTo>
                <a:lnTo>
                  <a:pt x="8929" y="116086"/>
                </a:lnTo>
                <a:lnTo>
                  <a:pt x="17859" y="142875"/>
                </a:lnTo>
                <a:lnTo>
                  <a:pt x="17859" y="169664"/>
                </a:lnTo>
                <a:lnTo>
                  <a:pt x="17859" y="187524"/>
                </a:lnTo>
                <a:lnTo>
                  <a:pt x="17859" y="214313"/>
                </a:lnTo>
                <a:lnTo>
                  <a:pt x="17859" y="232172"/>
                </a:lnTo>
                <a:lnTo>
                  <a:pt x="26789" y="241102"/>
                </a:lnTo>
                <a:lnTo>
                  <a:pt x="26789" y="258961"/>
                </a:lnTo>
                <a:lnTo>
                  <a:pt x="26789" y="267891"/>
                </a:lnTo>
                <a:lnTo>
                  <a:pt x="26789" y="276820"/>
                </a:lnTo>
                <a:lnTo>
                  <a:pt x="26789" y="276820"/>
                </a:lnTo>
                <a:lnTo>
                  <a:pt x="26789" y="285750"/>
                </a:lnTo>
                <a:lnTo>
                  <a:pt x="26789" y="285750"/>
                </a:lnTo>
                <a:lnTo>
                  <a:pt x="35718" y="285750"/>
                </a:lnTo>
                <a:lnTo>
                  <a:pt x="35718" y="285750"/>
                </a:lnTo>
                <a:lnTo>
                  <a:pt x="35718" y="285750"/>
                </a:lnTo>
                <a:lnTo>
                  <a:pt x="35718" y="285750"/>
                </a:lnTo>
                <a:lnTo>
                  <a:pt x="35718" y="276820"/>
                </a:lnTo>
                <a:lnTo>
                  <a:pt x="35718" y="267891"/>
                </a:lnTo>
                <a:lnTo>
                  <a:pt x="35718" y="258961"/>
                </a:lnTo>
                <a:lnTo>
                  <a:pt x="44648" y="241102"/>
                </a:lnTo>
                <a:lnTo>
                  <a:pt x="53578" y="232172"/>
                </a:lnTo>
                <a:lnTo>
                  <a:pt x="53578" y="214313"/>
                </a:lnTo>
                <a:lnTo>
                  <a:pt x="53578" y="196453"/>
                </a:lnTo>
                <a:lnTo>
                  <a:pt x="53578" y="178594"/>
                </a:lnTo>
                <a:lnTo>
                  <a:pt x="53578" y="160734"/>
                </a:lnTo>
                <a:lnTo>
                  <a:pt x="53578" y="142875"/>
                </a:lnTo>
                <a:lnTo>
                  <a:pt x="62507" y="125015"/>
                </a:lnTo>
                <a:lnTo>
                  <a:pt x="62507" y="116086"/>
                </a:lnTo>
                <a:lnTo>
                  <a:pt x="71437" y="107156"/>
                </a:lnTo>
                <a:lnTo>
                  <a:pt x="71437" y="98226"/>
                </a:lnTo>
                <a:lnTo>
                  <a:pt x="80367" y="89297"/>
                </a:lnTo>
                <a:lnTo>
                  <a:pt x="98226" y="89297"/>
                </a:lnTo>
                <a:lnTo>
                  <a:pt x="107156" y="89297"/>
                </a:lnTo>
                <a:lnTo>
                  <a:pt x="116086" y="98226"/>
                </a:lnTo>
                <a:lnTo>
                  <a:pt x="133945" y="107156"/>
                </a:lnTo>
                <a:lnTo>
                  <a:pt x="142875" y="116086"/>
                </a:lnTo>
                <a:lnTo>
                  <a:pt x="151804" y="133945"/>
                </a:lnTo>
                <a:lnTo>
                  <a:pt x="169664" y="142875"/>
                </a:lnTo>
                <a:lnTo>
                  <a:pt x="178593" y="169664"/>
                </a:lnTo>
                <a:lnTo>
                  <a:pt x="187523" y="187524"/>
                </a:lnTo>
                <a:lnTo>
                  <a:pt x="187523" y="205383"/>
                </a:lnTo>
                <a:lnTo>
                  <a:pt x="196453" y="223242"/>
                </a:lnTo>
                <a:lnTo>
                  <a:pt x="196453" y="241102"/>
                </a:lnTo>
                <a:lnTo>
                  <a:pt x="187523" y="258961"/>
                </a:lnTo>
                <a:lnTo>
                  <a:pt x="187523" y="267891"/>
                </a:lnTo>
                <a:lnTo>
                  <a:pt x="187523" y="285750"/>
                </a:lnTo>
                <a:lnTo>
                  <a:pt x="178593" y="294680"/>
                </a:lnTo>
                <a:lnTo>
                  <a:pt x="160734" y="303609"/>
                </a:lnTo>
                <a:lnTo>
                  <a:pt x="151804" y="312539"/>
                </a:lnTo>
                <a:lnTo>
                  <a:pt x="142875" y="312539"/>
                </a:lnTo>
                <a:lnTo>
                  <a:pt x="125015" y="312539"/>
                </a:lnTo>
                <a:lnTo>
                  <a:pt x="116086" y="312539"/>
                </a:lnTo>
                <a:lnTo>
                  <a:pt x="98226" y="312539"/>
                </a:lnTo>
                <a:lnTo>
                  <a:pt x="89296" y="312539"/>
                </a:lnTo>
                <a:lnTo>
                  <a:pt x="80367" y="303609"/>
                </a:lnTo>
                <a:lnTo>
                  <a:pt x="71437" y="303609"/>
                </a:lnTo>
                <a:lnTo>
                  <a:pt x="71437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5973961" y="2428875"/>
            <a:ext cx="133946" cy="187524"/>
          </a:xfrm>
          <a:custGeom>
            <a:avLst/>
            <a:gdLst/>
            <a:ahLst/>
            <a:cxnLst/>
            <a:rect l="0" t="0" r="0" b="0"/>
            <a:pathLst>
              <a:path w="133946" h="187524">
                <a:moveTo>
                  <a:pt x="53578" y="8929"/>
                </a:moveTo>
                <a:lnTo>
                  <a:pt x="5357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26789"/>
                </a:lnTo>
                <a:lnTo>
                  <a:pt x="35718" y="35719"/>
                </a:lnTo>
                <a:lnTo>
                  <a:pt x="26789" y="53578"/>
                </a:lnTo>
                <a:lnTo>
                  <a:pt x="17859" y="71438"/>
                </a:lnTo>
                <a:lnTo>
                  <a:pt x="17859" y="89297"/>
                </a:lnTo>
                <a:lnTo>
                  <a:pt x="8929" y="107156"/>
                </a:lnTo>
                <a:lnTo>
                  <a:pt x="8929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8929" y="160734"/>
                </a:lnTo>
                <a:lnTo>
                  <a:pt x="8929" y="169664"/>
                </a:lnTo>
                <a:lnTo>
                  <a:pt x="17859" y="178594"/>
                </a:lnTo>
                <a:lnTo>
                  <a:pt x="26789" y="187523"/>
                </a:lnTo>
                <a:lnTo>
                  <a:pt x="35718" y="187523"/>
                </a:lnTo>
                <a:lnTo>
                  <a:pt x="53578" y="187523"/>
                </a:lnTo>
                <a:lnTo>
                  <a:pt x="62507" y="187523"/>
                </a:lnTo>
                <a:lnTo>
                  <a:pt x="71437" y="187523"/>
                </a:lnTo>
                <a:lnTo>
                  <a:pt x="80367" y="178594"/>
                </a:lnTo>
                <a:lnTo>
                  <a:pt x="98226" y="169664"/>
                </a:lnTo>
                <a:lnTo>
                  <a:pt x="107156" y="151805"/>
                </a:lnTo>
                <a:lnTo>
                  <a:pt x="116085" y="142875"/>
                </a:lnTo>
                <a:lnTo>
                  <a:pt x="125015" y="125016"/>
                </a:lnTo>
                <a:lnTo>
                  <a:pt x="125015" y="107156"/>
                </a:lnTo>
                <a:lnTo>
                  <a:pt x="133945" y="89297"/>
                </a:lnTo>
                <a:lnTo>
                  <a:pt x="133945" y="62508"/>
                </a:lnTo>
                <a:lnTo>
                  <a:pt x="125015" y="53578"/>
                </a:lnTo>
                <a:lnTo>
                  <a:pt x="125015" y="35719"/>
                </a:lnTo>
                <a:lnTo>
                  <a:pt x="116085" y="26789"/>
                </a:lnTo>
                <a:lnTo>
                  <a:pt x="98226" y="17859"/>
                </a:lnTo>
                <a:lnTo>
                  <a:pt x="89296" y="8929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6107906" y="2384226"/>
            <a:ext cx="125016" cy="232173"/>
          </a:xfrm>
          <a:custGeom>
            <a:avLst/>
            <a:gdLst/>
            <a:ahLst/>
            <a:cxnLst/>
            <a:rect l="0" t="0" r="0" b="0"/>
            <a:pathLst>
              <a:path w="125016" h="232173">
                <a:moveTo>
                  <a:pt x="107156" y="17860"/>
                </a:moveTo>
                <a:lnTo>
                  <a:pt x="107156" y="17860"/>
                </a:lnTo>
                <a:lnTo>
                  <a:pt x="107156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44648" y="0"/>
                </a:lnTo>
                <a:lnTo>
                  <a:pt x="35719" y="8930"/>
                </a:lnTo>
                <a:lnTo>
                  <a:pt x="17859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8"/>
                </a:lnTo>
                <a:lnTo>
                  <a:pt x="17859" y="89297"/>
                </a:lnTo>
                <a:lnTo>
                  <a:pt x="35719" y="98227"/>
                </a:lnTo>
                <a:lnTo>
                  <a:pt x="53578" y="116087"/>
                </a:lnTo>
                <a:lnTo>
                  <a:pt x="71437" y="133946"/>
                </a:lnTo>
                <a:lnTo>
                  <a:pt x="80367" y="142876"/>
                </a:lnTo>
                <a:lnTo>
                  <a:pt x="98226" y="160735"/>
                </a:lnTo>
                <a:lnTo>
                  <a:pt x="107156" y="169665"/>
                </a:lnTo>
                <a:lnTo>
                  <a:pt x="116086" y="187524"/>
                </a:lnTo>
                <a:lnTo>
                  <a:pt x="116086" y="187524"/>
                </a:lnTo>
                <a:lnTo>
                  <a:pt x="125015" y="205383"/>
                </a:lnTo>
                <a:lnTo>
                  <a:pt x="116086" y="214313"/>
                </a:lnTo>
                <a:lnTo>
                  <a:pt x="116086" y="214313"/>
                </a:lnTo>
                <a:lnTo>
                  <a:pt x="107156" y="223243"/>
                </a:lnTo>
                <a:lnTo>
                  <a:pt x="98226" y="232172"/>
                </a:lnTo>
                <a:lnTo>
                  <a:pt x="89297" y="232172"/>
                </a:lnTo>
                <a:lnTo>
                  <a:pt x="80367" y="232172"/>
                </a:lnTo>
                <a:lnTo>
                  <a:pt x="62508" y="232172"/>
                </a:lnTo>
                <a:lnTo>
                  <a:pt x="53578" y="232172"/>
                </a:lnTo>
                <a:lnTo>
                  <a:pt x="44648" y="232172"/>
                </a:lnTo>
                <a:lnTo>
                  <a:pt x="35719" y="223243"/>
                </a:lnTo>
                <a:lnTo>
                  <a:pt x="35719" y="223243"/>
                </a:lnTo>
                <a:lnTo>
                  <a:pt x="35719" y="2232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6250781" y="2384226"/>
            <a:ext cx="589360" cy="232173"/>
          </a:xfrm>
          <a:custGeom>
            <a:avLst/>
            <a:gdLst/>
            <a:ahLst/>
            <a:cxnLst/>
            <a:rect l="0" t="0" r="0" b="0"/>
            <a:pathLst>
              <a:path w="589360" h="232173">
                <a:moveTo>
                  <a:pt x="26789" y="53578"/>
                </a:moveTo>
                <a:lnTo>
                  <a:pt x="26789" y="53578"/>
                </a:lnTo>
                <a:lnTo>
                  <a:pt x="26789" y="53578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17859" y="44649"/>
                </a:lnTo>
                <a:lnTo>
                  <a:pt x="17859" y="53578"/>
                </a:lnTo>
                <a:lnTo>
                  <a:pt x="17859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7"/>
                </a:lnTo>
                <a:lnTo>
                  <a:pt x="0" y="125016"/>
                </a:lnTo>
                <a:lnTo>
                  <a:pt x="8930" y="133946"/>
                </a:lnTo>
                <a:lnTo>
                  <a:pt x="8930" y="151805"/>
                </a:lnTo>
                <a:lnTo>
                  <a:pt x="17859" y="169665"/>
                </a:lnTo>
                <a:lnTo>
                  <a:pt x="17859" y="178594"/>
                </a:lnTo>
                <a:lnTo>
                  <a:pt x="26789" y="187524"/>
                </a:lnTo>
                <a:lnTo>
                  <a:pt x="26789" y="196454"/>
                </a:lnTo>
                <a:lnTo>
                  <a:pt x="35719" y="196454"/>
                </a:lnTo>
                <a:lnTo>
                  <a:pt x="44648" y="205383"/>
                </a:lnTo>
                <a:lnTo>
                  <a:pt x="53578" y="205383"/>
                </a:lnTo>
                <a:lnTo>
                  <a:pt x="62508" y="205383"/>
                </a:lnTo>
                <a:lnTo>
                  <a:pt x="71437" y="196454"/>
                </a:lnTo>
                <a:lnTo>
                  <a:pt x="71437" y="196454"/>
                </a:lnTo>
                <a:lnTo>
                  <a:pt x="80367" y="187524"/>
                </a:lnTo>
                <a:lnTo>
                  <a:pt x="98226" y="169665"/>
                </a:lnTo>
                <a:lnTo>
                  <a:pt x="98226" y="151805"/>
                </a:lnTo>
                <a:lnTo>
                  <a:pt x="107156" y="133946"/>
                </a:lnTo>
                <a:lnTo>
                  <a:pt x="107156" y="116087"/>
                </a:lnTo>
                <a:lnTo>
                  <a:pt x="107156" y="98227"/>
                </a:lnTo>
                <a:lnTo>
                  <a:pt x="107156" y="80368"/>
                </a:lnTo>
                <a:lnTo>
                  <a:pt x="107156" y="62508"/>
                </a:lnTo>
                <a:lnTo>
                  <a:pt x="98226" y="44649"/>
                </a:lnTo>
                <a:lnTo>
                  <a:pt x="89297" y="26789"/>
                </a:lnTo>
                <a:lnTo>
                  <a:pt x="80367" y="17860"/>
                </a:lnTo>
                <a:lnTo>
                  <a:pt x="71437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35719" y="17860"/>
                </a:lnTo>
                <a:lnTo>
                  <a:pt x="44648" y="26789"/>
                </a:lnTo>
                <a:lnTo>
                  <a:pt x="53578" y="26789"/>
                </a:lnTo>
                <a:lnTo>
                  <a:pt x="62508" y="35719"/>
                </a:lnTo>
                <a:lnTo>
                  <a:pt x="80367" y="35719"/>
                </a:lnTo>
                <a:lnTo>
                  <a:pt x="89297" y="44649"/>
                </a:lnTo>
                <a:lnTo>
                  <a:pt x="107156" y="44649"/>
                </a:lnTo>
                <a:lnTo>
                  <a:pt x="125015" y="53578"/>
                </a:lnTo>
                <a:lnTo>
                  <a:pt x="142875" y="53578"/>
                </a:lnTo>
                <a:lnTo>
                  <a:pt x="151805" y="53578"/>
                </a:lnTo>
                <a:lnTo>
                  <a:pt x="169664" y="62508"/>
                </a:lnTo>
                <a:lnTo>
                  <a:pt x="178594" y="71438"/>
                </a:lnTo>
                <a:lnTo>
                  <a:pt x="196453" y="80368"/>
                </a:lnTo>
                <a:lnTo>
                  <a:pt x="196453" y="89297"/>
                </a:lnTo>
                <a:lnTo>
                  <a:pt x="205383" y="98227"/>
                </a:lnTo>
                <a:lnTo>
                  <a:pt x="205383" y="116087"/>
                </a:lnTo>
                <a:lnTo>
                  <a:pt x="205383" y="133946"/>
                </a:lnTo>
                <a:lnTo>
                  <a:pt x="205383" y="142876"/>
                </a:lnTo>
                <a:lnTo>
                  <a:pt x="205383" y="160735"/>
                </a:lnTo>
                <a:lnTo>
                  <a:pt x="205383" y="169665"/>
                </a:lnTo>
                <a:lnTo>
                  <a:pt x="205383" y="178594"/>
                </a:lnTo>
                <a:lnTo>
                  <a:pt x="196453" y="187524"/>
                </a:lnTo>
                <a:lnTo>
                  <a:pt x="196453" y="187524"/>
                </a:lnTo>
                <a:lnTo>
                  <a:pt x="196453" y="187524"/>
                </a:lnTo>
                <a:lnTo>
                  <a:pt x="196453" y="187524"/>
                </a:lnTo>
                <a:lnTo>
                  <a:pt x="196453" y="187524"/>
                </a:lnTo>
                <a:lnTo>
                  <a:pt x="196453" y="187524"/>
                </a:lnTo>
                <a:lnTo>
                  <a:pt x="205383" y="178594"/>
                </a:lnTo>
                <a:lnTo>
                  <a:pt x="205383" y="169665"/>
                </a:lnTo>
                <a:lnTo>
                  <a:pt x="205383" y="160735"/>
                </a:lnTo>
                <a:lnTo>
                  <a:pt x="205383" y="142876"/>
                </a:lnTo>
                <a:lnTo>
                  <a:pt x="205383" y="125016"/>
                </a:lnTo>
                <a:lnTo>
                  <a:pt x="214312" y="107157"/>
                </a:lnTo>
                <a:lnTo>
                  <a:pt x="214312" y="89297"/>
                </a:lnTo>
                <a:lnTo>
                  <a:pt x="214312" y="71438"/>
                </a:lnTo>
                <a:lnTo>
                  <a:pt x="223242" y="53578"/>
                </a:lnTo>
                <a:lnTo>
                  <a:pt x="223242" y="44649"/>
                </a:lnTo>
                <a:lnTo>
                  <a:pt x="232172" y="26789"/>
                </a:lnTo>
                <a:lnTo>
                  <a:pt x="232172" y="26789"/>
                </a:lnTo>
                <a:lnTo>
                  <a:pt x="241101" y="17860"/>
                </a:lnTo>
                <a:lnTo>
                  <a:pt x="241101" y="17860"/>
                </a:lnTo>
                <a:lnTo>
                  <a:pt x="250031" y="17860"/>
                </a:lnTo>
                <a:lnTo>
                  <a:pt x="250031" y="26789"/>
                </a:lnTo>
                <a:lnTo>
                  <a:pt x="250031" y="35719"/>
                </a:lnTo>
                <a:lnTo>
                  <a:pt x="258960" y="44649"/>
                </a:lnTo>
                <a:lnTo>
                  <a:pt x="258960" y="53578"/>
                </a:lnTo>
                <a:lnTo>
                  <a:pt x="258960" y="71438"/>
                </a:lnTo>
                <a:lnTo>
                  <a:pt x="258960" y="89297"/>
                </a:lnTo>
                <a:lnTo>
                  <a:pt x="267890" y="107157"/>
                </a:lnTo>
                <a:lnTo>
                  <a:pt x="258960" y="125016"/>
                </a:lnTo>
                <a:lnTo>
                  <a:pt x="258960" y="133946"/>
                </a:lnTo>
                <a:lnTo>
                  <a:pt x="267890" y="142876"/>
                </a:lnTo>
                <a:lnTo>
                  <a:pt x="267890" y="151805"/>
                </a:lnTo>
                <a:lnTo>
                  <a:pt x="267890" y="160735"/>
                </a:lnTo>
                <a:lnTo>
                  <a:pt x="267890" y="160735"/>
                </a:lnTo>
                <a:lnTo>
                  <a:pt x="267890" y="160735"/>
                </a:lnTo>
                <a:lnTo>
                  <a:pt x="267890" y="169665"/>
                </a:lnTo>
                <a:lnTo>
                  <a:pt x="267890" y="169665"/>
                </a:lnTo>
                <a:lnTo>
                  <a:pt x="267890" y="160735"/>
                </a:lnTo>
                <a:lnTo>
                  <a:pt x="267890" y="160735"/>
                </a:lnTo>
                <a:lnTo>
                  <a:pt x="267890" y="151805"/>
                </a:lnTo>
                <a:lnTo>
                  <a:pt x="267890" y="133946"/>
                </a:lnTo>
                <a:lnTo>
                  <a:pt x="267890" y="125016"/>
                </a:lnTo>
                <a:lnTo>
                  <a:pt x="276820" y="107157"/>
                </a:lnTo>
                <a:lnTo>
                  <a:pt x="276820" y="89297"/>
                </a:lnTo>
                <a:lnTo>
                  <a:pt x="285749" y="71438"/>
                </a:lnTo>
                <a:lnTo>
                  <a:pt x="294679" y="53578"/>
                </a:lnTo>
                <a:lnTo>
                  <a:pt x="303609" y="35719"/>
                </a:lnTo>
                <a:lnTo>
                  <a:pt x="312539" y="26789"/>
                </a:lnTo>
                <a:lnTo>
                  <a:pt x="321468" y="8930"/>
                </a:lnTo>
                <a:lnTo>
                  <a:pt x="321468" y="0"/>
                </a:lnTo>
                <a:lnTo>
                  <a:pt x="330398" y="0"/>
                </a:lnTo>
                <a:lnTo>
                  <a:pt x="339328" y="0"/>
                </a:lnTo>
                <a:lnTo>
                  <a:pt x="348257" y="0"/>
                </a:lnTo>
                <a:lnTo>
                  <a:pt x="348257" y="0"/>
                </a:lnTo>
                <a:lnTo>
                  <a:pt x="357187" y="8930"/>
                </a:lnTo>
                <a:lnTo>
                  <a:pt x="357187" y="26789"/>
                </a:lnTo>
                <a:lnTo>
                  <a:pt x="357187" y="44649"/>
                </a:lnTo>
                <a:lnTo>
                  <a:pt x="357187" y="53578"/>
                </a:lnTo>
                <a:lnTo>
                  <a:pt x="366117" y="80368"/>
                </a:lnTo>
                <a:lnTo>
                  <a:pt x="366117" y="98227"/>
                </a:lnTo>
                <a:lnTo>
                  <a:pt x="366117" y="116087"/>
                </a:lnTo>
                <a:lnTo>
                  <a:pt x="366117" y="133946"/>
                </a:lnTo>
                <a:lnTo>
                  <a:pt x="375046" y="151805"/>
                </a:lnTo>
                <a:lnTo>
                  <a:pt x="375046" y="160735"/>
                </a:lnTo>
                <a:lnTo>
                  <a:pt x="383976" y="178594"/>
                </a:lnTo>
                <a:lnTo>
                  <a:pt x="392906" y="187524"/>
                </a:lnTo>
                <a:lnTo>
                  <a:pt x="401835" y="196454"/>
                </a:lnTo>
                <a:lnTo>
                  <a:pt x="410765" y="196454"/>
                </a:lnTo>
                <a:lnTo>
                  <a:pt x="428624" y="205383"/>
                </a:lnTo>
                <a:lnTo>
                  <a:pt x="437554" y="205383"/>
                </a:lnTo>
                <a:lnTo>
                  <a:pt x="455414" y="205383"/>
                </a:lnTo>
                <a:lnTo>
                  <a:pt x="473273" y="196454"/>
                </a:lnTo>
                <a:lnTo>
                  <a:pt x="491132" y="187524"/>
                </a:lnTo>
                <a:lnTo>
                  <a:pt x="508992" y="178594"/>
                </a:lnTo>
                <a:lnTo>
                  <a:pt x="526851" y="169665"/>
                </a:lnTo>
                <a:lnTo>
                  <a:pt x="544710" y="151805"/>
                </a:lnTo>
                <a:lnTo>
                  <a:pt x="562570" y="133946"/>
                </a:lnTo>
                <a:lnTo>
                  <a:pt x="571499" y="125016"/>
                </a:lnTo>
                <a:lnTo>
                  <a:pt x="580429" y="107157"/>
                </a:lnTo>
                <a:lnTo>
                  <a:pt x="589359" y="89297"/>
                </a:lnTo>
                <a:lnTo>
                  <a:pt x="589359" y="71438"/>
                </a:lnTo>
                <a:lnTo>
                  <a:pt x="589359" y="53578"/>
                </a:lnTo>
                <a:lnTo>
                  <a:pt x="589359" y="44649"/>
                </a:lnTo>
                <a:lnTo>
                  <a:pt x="580429" y="35719"/>
                </a:lnTo>
                <a:lnTo>
                  <a:pt x="580429" y="26789"/>
                </a:lnTo>
                <a:lnTo>
                  <a:pt x="562570" y="26789"/>
                </a:lnTo>
                <a:lnTo>
                  <a:pt x="553640" y="17860"/>
                </a:lnTo>
                <a:lnTo>
                  <a:pt x="544710" y="26789"/>
                </a:lnTo>
                <a:lnTo>
                  <a:pt x="535781" y="26789"/>
                </a:lnTo>
                <a:lnTo>
                  <a:pt x="517921" y="35719"/>
                </a:lnTo>
                <a:lnTo>
                  <a:pt x="508992" y="44649"/>
                </a:lnTo>
                <a:lnTo>
                  <a:pt x="500062" y="62508"/>
                </a:lnTo>
                <a:lnTo>
                  <a:pt x="491132" y="80368"/>
                </a:lnTo>
                <a:lnTo>
                  <a:pt x="491132" y="98227"/>
                </a:lnTo>
                <a:lnTo>
                  <a:pt x="491132" y="116087"/>
                </a:lnTo>
                <a:lnTo>
                  <a:pt x="491132" y="133946"/>
                </a:lnTo>
                <a:lnTo>
                  <a:pt x="491132" y="151805"/>
                </a:lnTo>
                <a:lnTo>
                  <a:pt x="500062" y="169665"/>
                </a:lnTo>
                <a:lnTo>
                  <a:pt x="508992" y="187524"/>
                </a:lnTo>
                <a:lnTo>
                  <a:pt x="517921" y="196454"/>
                </a:lnTo>
                <a:lnTo>
                  <a:pt x="526851" y="205383"/>
                </a:lnTo>
                <a:lnTo>
                  <a:pt x="544710" y="214313"/>
                </a:lnTo>
                <a:lnTo>
                  <a:pt x="562570" y="223243"/>
                </a:lnTo>
                <a:lnTo>
                  <a:pt x="571499" y="223243"/>
                </a:lnTo>
                <a:lnTo>
                  <a:pt x="580429" y="232172"/>
                </a:lnTo>
                <a:lnTo>
                  <a:pt x="580429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6884788" y="2384226"/>
            <a:ext cx="151806" cy="232173"/>
          </a:xfrm>
          <a:custGeom>
            <a:avLst/>
            <a:gdLst/>
            <a:ahLst/>
            <a:cxnLst/>
            <a:rect l="0" t="0" r="0" b="0"/>
            <a:pathLst>
              <a:path w="151806" h="232173">
                <a:moveTo>
                  <a:pt x="151805" y="35719"/>
                </a:moveTo>
                <a:lnTo>
                  <a:pt x="142875" y="35719"/>
                </a:lnTo>
                <a:lnTo>
                  <a:pt x="142875" y="35719"/>
                </a:lnTo>
                <a:lnTo>
                  <a:pt x="133946" y="26789"/>
                </a:lnTo>
                <a:lnTo>
                  <a:pt x="125016" y="17860"/>
                </a:lnTo>
                <a:lnTo>
                  <a:pt x="116086" y="17860"/>
                </a:lnTo>
                <a:lnTo>
                  <a:pt x="107157" y="8930"/>
                </a:lnTo>
                <a:lnTo>
                  <a:pt x="89297" y="8930"/>
                </a:lnTo>
                <a:lnTo>
                  <a:pt x="71438" y="8930"/>
                </a:lnTo>
                <a:lnTo>
                  <a:pt x="53578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17860" y="62508"/>
                </a:lnTo>
                <a:lnTo>
                  <a:pt x="26789" y="80368"/>
                </a:lnTo>
                <a:lnTo>
                  <a:pt x="44649" y="98227"/>
                </a:lnTo>
                <a:lnTo>
                  <a:pt x="62508" y="107157"/>
                </a:lnTo>
                <a:lnTo>
                  <a:pt x="80367" y="133946"/>
                </a:lnTo>
                <a:lnTo>
                  <a:pt x="89297" y="151805"/>
                </a:lnTo>
                <a:lnTo>
                  <a:pt x="107157" y="160735"/>
                </a:lnTo>
                <a:lnTo>
                  <a:pt x="116086" y="178594"/>
                </a:lnTo>
                <a:lnTo>
                  <a:pt x="116086" y="196454"/>
                </a:lnTo>
                <a:lnTo>
                  <a:pt x="116086" y="205383"/>
                </a:lnTo>
                <a:lnTo>
                  <a:pt x="116086" y="214313"/>
                </a:lnTo>
                <a:lnTo>
                  <a:pt x="116086" y="223243"/>
                </a:lnTo>
                <a:lnTo>
                  <a:pt x="107157" y="223243"/>
                </a:lnTo>
                <a:lnTo>
                  <a:pt x="98227" y="232172"/>
                </a:lnTo>
                <a:lnTo>
                  <a:pt x="89297" y="232172"/>
                </a:lnTo>
                <a:lnTo>
                  <a:pt x="71438" y="232172"/>
                </a:lnTo>
                <a:lnTo>
                  <a:pt x="53578" y="232172"/>
                </a:lnTo>
                <a:lnTo>
                  <a:pt x="44649" y="232172"/>
                </a:lnTo>
                <a:lnTo>
                  <a:pt x="26789" y="232172"/>
                </a:lnTo>
                <a:lnTo>
                  <a:pt x="17860" y="232172"/>
                </a:lnTo>
                <a:lnTo>
                  <a:pt x="8930" y="232172"/>
                </a:lnTo>
                <a:lnTo>
                  <a:pt x="893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CAIRO~1.SAI\AppData\Local\Temp\17_26GeneExpressSummary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1300"/>
            <a:ext cx="383667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ECAIRO~1.SAI\AppData\Local\Temp\17_05GeneticCode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3633"/>
            <a:ext cx="3447485" cy="399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458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Gene Expression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553641" y="1071562"/>
            <a:ext cx="17860" cy="508994"/>
          </a:xfrm>
          <a:custGeom>
            <a:avLst/>
            <a:gdLst/>
            <a:ahLst/>
            <a:cxnLst/>
            <a:rect l="0" t="0" r="0" b="0"/>
            <a:pathLst>
              <a:path w="17860" h="50899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8929" y="62508"/>
                </a:lnTo>
                <a:lnTo>
                  <a:pt x="8929" y="89297"/>
                </a:lnTo>
                <a:lnTo>
                  <a:pt x="8929" y="116086"/>
                </a:lnTo>
                <a:lnTo>
                  <a:pt x="8929" y="142875"/>
                </a:lnTo>
                <a:lnTo>
                  <a:pt x="8929" y="169665"/>
                </a:lnTo>
                <a:lnTo>
                  <a:pt x="8929" y="196454"/>
                </a:lnTo>
                <a:lnTo>
                  <a:pt x="8929" y="232172"/>
                </a:lnTo>
                <a:lnTo>
                  <a:pt x="8929" y="258961"/>
                </a:lnTo>
                <a:lnTo>
                  <a:pt x="8929" y="285751"/>
                </a:lnTo>
                <a:lnTo>
                  <a:pt x="8929" y="312540"/>
                </a:lnTo>
                <a:lnTo>
                  <a:pt x="8929" y="339329"/>
                </a:lnTo>
                <a:lnTo>
                  <a:pt x="8929" y="366118"/>
                </a:lnTo>
                <a:lnTo>
                  <a:pt x="8929" y="392907"/>
                </a:lnTo>
                <a:lnTo>
                  <a:pt x="8929" y="410766"/>
                </a:lnTo>
                <a:lnTo>
                  <a:pt x="8929" y="428625"/>
                </a:lnTo>
                <a:lnTo>
                  <a:pt x="8929" y="446485"/>
                </a:lnTo>
                <a:lnTo>
                  <a:pt x="8929" y="464344"/>
                </a:lnTo>
                <a:lnTo>
                  <a:pt x="17859" y="482204"/>
                </a:lnTo>
                <a:lnTo>
                  <a:pt x="17859" y="491133"/>
                </a:lnTo>
                <a:lnTo>
                  <a:pt x="17859" y="500063"/>
                </a:lnTo>
                <a:lnTo>
                  <a:pt x="17859" y="508993"/>
                </a:lnTo>
                <a:lnTo>
                  <a:pt x="17859" y="508993"/>
                </a:lnTo>
                <a:lnTo>
                  <a:pt x="17859" y="5089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35781" y="982266"/>
            <a:ext cx="223243" cy="330399"/>
          </a:xfrm>
          <a:custGeom>
            <a:avLst/>
            <a:gdLst/>
            <a:ahLst/>
            <a:cxnLst/>
            <a:rect l="0" t="0" r="0" b="0"/>
            <a:pathLst>
              <a:path w="223243" h="330399">
                <a:moveTo>
                  <a:pt x="8930" y="151804"/>
                </a:moveTo>
                <a:lnTo>
                  <a:pt x="893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42875"/>
                </a:lnTo>
                <a:lnTo>
                  <a:pt x="0" y="142875"/>
                </a:lnTo>
                <a:lnTo>
                  <a:pt x="0" y="125015"/>
                </a:lnTo>
                <a:lnTo>
                  <a:pt x="8930" y="116085"/>
                </a:lnTo>
                <a:lnTo>
                  <a:pt x="8930" y="107156"/>
                </a:lnTo>
                <a:lnTo>
                  <a:pt x="17860" y="89296"/>
                </a:lnTo>
                <a:lnTo>
                  <a:pt x="26789" y="71437"/>
                </a:lnTo>
                <a:lnTo>
                  <a:pt x="35719" y="53578"/>
                </a:lnTo>
                <a:lnTo>
                  <a:pt x="53578" y="44648"/>
                </a:lnTo>
                <a:lnTo>
                  <a:pt x="71438" y="26789"/>
                </a:lnTo>
                <a:lnTo>
                  <a:pt x="89297" y="17859"/>
                </a:lnTo>
                <a:lnTo>
                  <a:pt x="98227" y="8929"/>
                </a:lnTo>
                <a:lnTo>
                  <a:pt x="125016" y="0"/>
                </a:lnTo>
                <a:lnTo>
                  <a:pt x="142875" y="0"/>
                </a:lnTo>
                <a:lnTo>
                  <a:pt x="160735" y="0"/>
                </a:lnTo>
                <a:lnTo>
                  <a:pt x="169664" y="0"/>
                </a:lnTo>
                <a:lnTo>
                  <a:pt x="187524" y="8929"/>
                </a:lnTo>
                <a:lnTo>
                  <a:pt x="196453" y="17859"/>
                </a:lnTo>
                <a:lnTo>
                  <a:pt x="214313" y="35718"/>
                </a:lnTo>
                <a:lnTo>
                  <a:pt x="214313" y="44648"/>
                </a:lnTo>
                <a:lnTo>
                  <a:pt x="223242" y="62507"/>
                </a:lnTo>
                <a:lnTo>
                  <a:pt x="223242" y="80367"/>
                </a:lnTo>
                <a:lnTo>
                  <a:pt x="223242" y="98226"/>
                </a:lnTo>
                <a:lnTo>
                  <a:pt x="223242" y="116085"/>
                </a:lnTo>
                <a:lnTo>
                  <a:pt x="223242" y="142875"/>
                </a:lnTo>
                <a:lnTo>
                  <a:pt x="214313" y="160734"/>
                </a:lnTo>
                <a:lnTo>
                  <a:pt x="205383" y="187523"/>
                </a:lnTo>
                <a:lnTo>
                  <a:pt x="187524" y="205382"/>
                </a:lnTo>
                <a:lnTo>
                  <a:pt x="169664" y="223242"/>
                </a:lnTo>
                <a:lnTo>
                  <a:pt x="151805" y="250031"/>
                </a:lnTo>
                <a:lnTo>
                  <a:pt x="133946" y="267890"/>
                </a:lnTo>
                <a:lnTo>
                  <a:pt x="116086" y="276820"/>
                </a:lnTo>
                <a:lnTo>
                  <a:pt x="89297" y="294679"/>
                </a:lnTo>
                <a:lnTo>
                  <a:pt x="71438" y="303609"/>
                </a:lnTo>
                <a:lnTo>
                  <a:pt x="62508" y="312539"/>
                </a:lnTo>
                <a:lnTo>
                  <a:pt x="44649" y="321468"/>
                </a:lnTo>
                <a:lnTo>
                  <a:pt x="35719" y="321468"/>
                </a:lnTo>
                <a:lnTo>
                  <a:pt x="35719" y="330398"/>
                </a:lnTo>
                <a:lnTo>
                  <a:pt x="35719" y="3303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67953" y="1116211"/>
            <a:ext cx="187524" cy="303610"/>
          </a:xfrm>
          <a:custGeom>
            <a:avLst/>
            <a:gdLst/>
            <a:ahLst/>
            <a:cxnLst/>
            <a:rect l="0" t="0" r="0" b="0"/>
            <a:pathLst>
              <a:path w="187524" h="303610">
                <a:moveTo>
                  <a:pt x="0" y="116086"/>
                </a:move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8930" y="241102"/>
                </a:lnTo>
                <a:lnTo>
                  <a:pt x="8930" y="258961"/>
                </a:lnTo>
                <a:lnTo>
                  <a:pt x="8930" y="276820"/>
                </a:lnTo>
                <a:lnTo>
                  <a:pt x="8930" y="285750"/>
                </a:lnTo>
                <a:lnTo>
                  <a:pt x="8930" y="294680"/>
                </a:lnTo>
                <a:lnTo>
                  <a:pt x="8930" y="294680"/>
                </a:lnTo>
                <a:lnTo>
                  <a:pt x="8930" y="303609"/>
                </a:lnTo>
                <a:lnTo>
                  <a:pt x="8930" y="303609"/>
                </a:lnTo>
                <a:lnTo>
                  <a:pt x="8930" y="303609"/>
                </a:lnTo>
                <a:lnTo>
                  <a:pt x="8930" y="303609"/>
                </a:lnTo>
                <a:lnTo>
                  <a:pt x="8930" y="303609"/>
                </a:lnTo>
                <a:lnTo>
                  <a:pt x="8930" y="294680"/>
                </a:lnTo>
                <a:lnTo>
                  <a:pt x="8930" y="285750"/>
                </a:lnTo>
                <a:lnTo>
                  <a:pt x="8930" y="276820"/>
                </a:lnTo>
                <a:lnTo>
                  <a:pt x="8930" y="267891"/>
                </a:lnTo>
                <a:lnTo>
                  <a:pt x="8930" y="250031"/>
                </a:lnTo>
                <a:lnTo>
                  <a:pt x="8930" y="232172"/>
                </a:lnTo>
                <a:lnTo>
                  <a:pt x="8930" y="214312"/>
                </a:lnTo>
                <a:lnTo>
                  <a:pt x="8930" y="196453"/>
                </a:lnTo>
                <a:lnTo>
                  <a:pt x="8930" y="178594"/>
                </a:lnTo>
                <a:lnTo>
                  <a:pt x="17859" y="151805"/>
                </a:lnTo>
                <a:lnTo>
                  <a:pt x="17859" y="133945"/>
                </a:lnTo>
                <a:lnTo>
                  <a:pt x="26789" y="116086"/>
                </a:lnTo>
                <a:lnTo>
                  <a:pt x="35719" y="98226"/>
                </a:lnTo>
                <a:lnTo>
                  <a:pt x="44649" y="80367"/>
                </a:lnTo>
                <a:lnTo>
                  <a:pt x="53578" y="62508"/>
                </a:lnTo>
                <a:lnTo>
                  <a:pt x="62508" y="53578"/>
                </a:lnTo>
                <a:lnTo>
                  <a:pt x="80367" y="35719"/>
                </a:lnTo>
                <a:lnTo>
                  <a:pt x="98227" y="26789"/>
                </a:lnTo>
                <a:lnTo>
                  <a:pt x="107156" y="17859"/>
                </a:lnTo>
                <a:lnTo>
                  <a:pt x="125016" y="8930"/>
                </a:lnTo>
                <a:lnTo>
                  <a:pt x="133945" y="8930"/>
                </a:lnTo>
                <a:lnTo>
                  <a:pt x="151805" y="0"/>
                </a:lnTo>
                <a:lnTo>
                  <a:pt x="160734" y="0"/>
                </a:lnTo>
                <a:lnTo>
                  <a:pt x="178594" y="8930"/>
                </a:lnTo>
                <a:lnTo>
                  <a:pt x="178594" y="8930"/>
                </a:lnTo>
                <a:lnTo>
                  <a:pt x="187523" y="8930"/>
                </a:lnTo>
                <a:lnTo>
                  <a:pt x="187523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928687" y="1214437"/>
            <a:ext cx="187525" cy="232173"/>
          </a:xfrm>
          <a:custGeom>
            <a:avLst/>
            <a:gdLst/>
            <a:ahLst/>
            <a:cxnLst/>
            <a:rect l="0" t="0" r="0" b="0"/>
            <a:pathLst>
              <a:path w="187525" h="232173">
                <a:moveTo>
                  <a:pt x="44649" y="44649"/>
                </a:moveTo>
                <a:lnTo>
                  <a:pt x="44649" y="44649"/>
                </a:lnTo>
                <a:lnTo>
                  <a:pt x="35719" y="53579"/>
                </a:lnTo>
                <a:lnTo>
                  <a:pt x="26789" y="71438"/>
                </a:lnTo>
                <a:lnTo>
                  <a:pt x="17860" y="89297"/>
                </a:lnTo>
                <a:lnTo>
                  <a:pt x="8930" y="107157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60735"/>
                </a:lnTo>
                <a:lnTo>
                  <a:pt x="0" y="178594"/>
                </a:lnTo>
                <a:lnTo>
                  <a:pt x="0" y="196454"/>
                </a:lnTo>
                <a:lnTo>
                  <a:pt x="8930" y="205383"/>
                </a:lnTo>
                <a:lnTo>
                  <a:pt x="17860" y="214313"/>
                </a:lnTo>
                <a:lnTo>
                  <a:pt x="26789" y="223243"/>
                </a:lnTo>
                <a:lnTo>
                  <a:pt x="35719" y="232172"/>
                </a:lnTo>
                <a:lnTo>
                  <a:pt x="53579" y="232172"/>
                </a:lnTo>
                <a:lnTo>
                  <a:pt x="71438" y="223243"/>
                </a:lnTo>
                <a:lnTo>
                  <a:pt x="89297" y="214313"/>
                </a:lnTo>
                <a:lnTo>
                  <a:pt x="98227" y="205383"/>
                </a:lnTo>
                <a:lnTo>
                  <a:pt x="125016" y="196454"/>
                </a:lnTo>
                <a:lnTo>
                  <a:pt x="142875" y="178594"/>
                </a:lnTo>
                <a:lnTo>
                  <a:pt x="151805" y="160735"/>
                </a:lnTo>
                <a:lnTo>
                  <a:pt x="169664" y="142876"/>
                </a:lnTo>
                <a:lnTo>
                  <a:pt x="178594" y="133946"/>
                </a:lnTo>
                <a:lnTo>
                  <a:pt x="187524" y="116086"/>
                </a:lnTo>
                <a:lnTo>
                  <a:pt x="187524" y="98227"/>
                </a:lnTo>
                <a:lnTo>
                  <a:pt x="187524" y="71438"/>
                </a:lnTo>
                <a:lnTo>
                  <a:pt x="187524" y="53579"/>
                </a:lnTo>
                <a:lnTo>
                  <a:pt x="178594" y="44649"/>
                </a:lnTo>
                <a:lnTo>
                  <a:pt x="169664" y="26790"/>
                </a:lnTo>
                <a:lnTo>
                  <a:pt x="151805" y="17860"/>
                </a:lnTo>
                <a:lnTo>
                  <a:pt x="133946" y="8930"/>
                </a:lnTo>
                <a:lnTo>
                  <a:pt x="125016" y="0"/>
                </a:lnTo>
                <a:lnTo>
                  <a:pt x="107157" y="0"/>
                </a:lnTo>
                <a:lnTo>
                  <a:pt x="89297" y="0"/>
                </a:lnTo>
                <a:lnTo>
                  <a:pt x="71438" y="8930"/>
                </a:lnTo>
                <a:lnTo>
                  <a:pt x="53579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35719" y="17860"/>
                </a:lnTo>
                <a:lnTo>
                  <a:pt x="26789" y="26790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143000" y="1089422"/>
            <a:ext cx="26790" cy="357188"/>
          </a:xfrm>
          <a:custGeom>
            <a:avLst/>
            <a:gdLst/>
            <a:ahLst/>
            <a:cxnLst/>
            <a:rect l="0" t="0" r="0" b="0"/>
            <a:pathLst>
              <a:path w="26790" h="357188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0" y="26789"/>
                </a:lnTo>
                <a:lnTo>
                  <a:pt x="0" y="44648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25015"/>
                </a:lnTo>
                <a:lnTo>
                  <a:pt x="17859" y="160734"/>
                </a:lnTo>
                <a:lnTo>
                  <a:pt x="17859" y="187523"/>
                </a:lnTo>
                <a:lnTo>
                  <a:pt x="17859" y="214312"/>
                </a:lnTo>
                <a:lnTo>
                  <a:pt x="26789" y="241101"/>
                </a:lnTo>
                <a:lnTo>
                  <a:pt x="26789" y="258961"/>
                </a:lnTo>
                <a:lnTo>
                  <a:pt x="26789" y="285750"/>
                </a:lnTo>
                <a:lnTo>
                  <a:pt x="26789" y="303609"/>
                </a:lnTo>
                <a:lnTo>
                  <a:pt x="17859" y="321469"/>
                </a:lnTo>
                <a:lnTo>
                  <a:pt x="17859" y="330398"/>
                </a:lnTo>
                <a:lnTo>
                  <a:pt x="17859" y="348258"/>
                </a:lnTo>
                <a:lnTo>
                  <a:pt x="17859" y="357187"/>
                </a:lnTo>
                <a:lnTo>
                  <a:pt x="17859" y="357187"/>
                </a:lnTo>
                <a:lnTo>
                  <a:pt x="17859" y="357187"/>
                </a:lnTo>
                <a:lnTo>
                  <a:pt x="17859" y="357187"/>
                </a:lnTo>
                <a:lnTo>
                  <a:pt x="17859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151930" y="1196578"/>
            <a:ext cx="232173" cy="285751"/>
          </a:xfrm>
          <a:custGeom>
            <a:avLst/>
            <a:gdLst/>
            <a:ahLst/>
            <a:cxnLst/>
            <a:rect l="0" t="0" r="0" b="0"/>
            <a:pathLst>
              <a:path w="232173" h="285751">
                <a:moveTo>
                  <a:pt x="116086" y="0"/>
                </a:moveTo>
                <a:lnTo>
                  <a:pt x="107156" y="0"/>
                </a:lnTo>
                <a:lnTo>
                  <a:pt x="107156" y="8930"/>
                </a:lnTo>
                <a:lnTo>
                  <a:pt x="98226" y="8930"/>
                </a:lnTo>
                <a:lnTo>
                  <a:pt x="89297" y="17859"/>
                </a:lnTo>
                <a:lnTo>
                  <a:pt x="80367" y="26789"/>
                </a:lnTo>
                <a:lnTo>
                  <a:pt x="62507" y="44649"/>
                </a:lnTo>
                <a:lnTo>
                  <a:pt x="44648" y="62508"/>
                </a:lnTo>
                <a:lnTo>
                  <a:pt x="35718" y="71438"/>
                </a:lnTo>
                <a:lnTo>
                  <a:pt x="17859" y="89297"/>
                </a:lnTo>
                <a:lnTo>
                  <a:pt x="8929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8929" y="125016"/>
                </a:lnTo>
                <a:lnTo>
                  <a:pt x="26789" y="133945"/>
                </a:lnTo>
                <a:lnTo>
                  <a:pt x="35718" y="133945"/>
                </a:lnTo>
                <a:lnTo>
                  <a:pt x="53578" y="142875"/>
                </a:lnTo>
                <a:lnTo>
                  <a:pt x="71437" y="151805"/>
                </a:lnTo>
                <a:lnTo>
                  <a:pt x="98226" y="160735"/>
                </a:lnTo>
                <a:lnTo>
                  <a:pt x="116086" y="169664"/>
                </a:lnTo>
                <a:lnTo>
                  <a:pt x="142875" y="187524"/>
                </a:lnTo>
                <a:lnTo>
                  <a:pt x="160734" y="196453"/>
                </a:lnTo>
                <a:lnTo>
                  <a:pt x="178593" y="214313"/>
                </a:lnTo>
                <a:lnTo>
                  <a:pt x="187523" y="223242"/>
                </a:lnTo>
                <a:lnTo>
                  <a:pt x="196453" y="241102"/>
                </a:lnTo>
                <a:lnTo>
                  <a:pt x="205383" y="250031"/>
                </a:lnTo>
                <a:lnTo>
                  <a:pt x="214312" y="258961"/>
                </a:lnTo>
                <a:lnTo>
                  <a:pt x="223242" y="276820"/>
                </a:lnTo>
                <a:lnTo>
                  <a:pt x="223242" y="276820"/>
                </a:lnTo>
                <a:lnTo>
                  <a:pt x="232172" y="285750"/>
                </a:lnTo>
                <a:lnTo>
                  <a:pt x="232172" y="285750"/>
                </a:lnTo>
                <a:lnTo>
                  <a:pt x="232172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66242" y="1214437"/>
            <a:ext cx="223243" cy="232173"/>
          </a:xfrm>
          <a:custGeom>
            <a:avLst/>
            <a:gdLst/>
            <a:ahLst/>
            <a:cxnLst/>
            <a:rect l="0" t="0" r="0" b="0"/>
            <a:pathLst>
              <a:path w="223243" h="232173">
                <a:moveTo>
                  <a:pt x="125016" y="8930"/>
                </a:moveTo>
                <a:lnTo>
                  <a:pt x="125016" y="8930"/>
                </a:lnTo>
                <a:lnTo>
                  <a:pt x="116086" y="8930"/>
                </a:lnTo>
                <a:lnTo>
                  <a:pt x="107156" y="8930"/>
                </a:lnTo>
                <a:lnTo>
                  <a:pt x="89297" y="8930"/>
                </a:lnTo>
                <a:lnTo>
                  <a:pt x="80367" y="17860"/>
                </a:lnTo>
                <a:lnTo>
                  <a:pt x="62508" y="35719"/>
                </a:lnTo>
                <a:lnTo>
                  <a:pt x="44649" y="44649"/>
                </a:lnTo>
                <a:lnTo>
                  <a:pt x="35719" y="71438"/>
                </a:lnTo>
                <a:lnTo>
                  <a:pt x="17860" y="89297"/>
                </a:lnTo>
                <a:lnTo>
                  <a:pt x="8930" y="107157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69665"/>
                </a:lnTo>
                <a:lnTo>
                  <a:pt x="8930" y="187524"/>
                </a:lnTo>
                <a:lnTo>
                  <a:pt x="8930" y="196454"/>
                </a:lnTo>
                <a:lnTo>
                  <a:pt x="17860" y="214313"/>
                </a:lnTo>
                <a:lnTo>
                  <a:pt x="26789" y="223243"/>
                </a:lnTo>
                <a:lnTo>
                  <a:pt x="35719" y="223243"/>
                </a:lnTo>
                <a:lnTo>
                  <a:pt x="53578" y="223243"/>
                </a:lnTo>
                <a:lnTo>
                  <a:pt x="62508" y="223243"/>
                </a:lnTo>
                <a:lnTo>
                  <a:pt x="80367" y="223243"/>
                </a:lnTo>
                <a:lnTo>
                  <a:pt x="98227" y="214313"/>
                </a:lnTo>
                <a:lnTo>
                  <a:pt x="107156" y="205383"/>
                </a:lnTo>
                <a:lnTo>
                  <a:pt x="125016" y="187524"/>
                </a:lnTo>
                <a:lnTo>
                  <a:pt x="133945" y="178594"/>
                </a:lnTo>
                <a:lnTo>
                  <a:pt x="142875" y="160735"/>
                </a:lnTo>
                <a:lnTo>
                  <a:pt x="151805" y="133946"/>
                </a:lnTo>
                <a:lnTo>
                  <a:pt x="151805" y="116086"/>
                </a:lnTo>
                <a:lnTo>
                  <a:pt x="151805" y="98227"/>
                </a:lnTo>
                <a:lnTo>
                  <a:pt x="151805" y="80368"/>
                </a:lnTo>
                <a:lnTo>
                  <a:pt x="151805" y="62508"/>
                </a:lnTo>
                <a:lnTo>
                  <a:pt x="142875" y="44649"/>
                </a:lnTo>
                <a:lnTo>
                  <a:pt x="142875" y="26790"/>
                </a:lnTo>
                <a:lnTo>
                  <a:pt x="133945" y="17860"/>
                </a:lnTo>
                <a:lnTo>
                  <a:pt x="133945" y="8930"/>
                </a:lnTo>
                <a:lnTo>
                  <a:pt x="125016" y="8930"/>
                </a:lnTo>
                <a:lnTo>
                  <a:pt x="125016" y="0"/>
                </a:lnTo>
                <a:lnTo>
                  <a:pt x="125016" y="8930"/>
                </a:lnTo>
                <a:lnTo>
                  <a:pt x="125016" y="8930"/>
                </a:lnTo>
                <a:lnTo>
                  <a:pt x="125016" y="17860"/>
                </a:lnTo>
                <a:lnTo>
                  <a:pt x="125016" y="26790"/>
                </a:lnTo>
                <a:lnTo>
                  <a:pt x="125016" y="44649"/>
                </a:lnTo>
                <a:lnTo>
                  <a:pt x="133945" y="71438"/>
                </a:lnTo>
                <a:lnTo>
                  <a:pt x="133945" y="89297"/>
                </a:lnTo>
                <a:lnTo>
                  <a:pt x="142875" y="107157"/>
                </a:lnTo>
                <a:lnTo>
                  <a:pt x="151805" y="133946"/>
                </a:lnTo>
                <a:lnTo>
                  <a:pt x="160734" y="151805"/>
                </a:lnTo>
                <a:lnTo>
                  <a:pt x="169664" y="169665"/>
                </a:lnTo>
                <a:lnTo>
                  <a:pt x="178594" y="178594"/>
                </a:lnTo>
                <a:lnTo>
                  <a:pt x="187524" y="196454"/>
                </a:lnTo>
                <a:lnTo>
                  <a:pt x="196453" y="205383"/>
                </a:lnTo>
                <a:lnTo>
                  <a:pt x="205383" y="214313"/>
                </a:lnTo>
                <a:lnTo>
                  <a:pt x="214313" y="223243"/>
                </a:lnTo>
                <a:lnTo>
                  <a:pt x="223242" y="223243"/>
                </a:lnTo>
                <a:lnTo>
                  <a:pt x="223242" y="232172"/>
                </a:lnTo>
                <a:lnTo>
                  <a:pt x="223242" y="232172"/>
                </a:lnTo>
                <a:lnTo>
                  <a:pt x="223242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580555" y="1134070"/>
            <a:ext cx="267891" cy="285751"/>
          </a:xfrm>
          <a:custGeom>
            <a:avLst/>
            <a:gdLst/>
            <a:ahLst/>
            <a:cxnLst/>
            <a:rect l="0" t="0" r="0" b="0"/>
            <a:pathLst>
              <a:path w="267891" h="285751">
                <a:moveTo>
                  <a:pt x="0" y="107157"/>
                </a:move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7"/>
                </a:lnTo>
                <a:lnTo>
                  <a:pt x="8929" y="125016"/>
                </a:lnTo>
                <a:lnTo>
                  <a:pt x="17859" y="142875"/>
                </a:lnTo>
                <a:lnTo>
                  <a:pt x="26789" y="160735"/>
                </a:lnTo>
                <a:lnTo>
                  <a:pt x="35718" y="178594"/>
                </a:lnTo>
                <a:lnTo>
                  <a:pt x="44648" y="196453"/>
                </a:lnTo>
                <a:lnTo>
                  <a:pt x="53578" y="214313"/>
                </a:lnTo>
                <a:lnTo>
                  <a:pt x="53578" y="232172"/>
                </a:lnTo>
                <a:lnTo>
                  <a:pt x="62507" y="250032"/>
                </a:lnTo>
                <a:lnTo>
                  <a:pt x="62507" y="258961"/>
                </a:lnTo>
                <a:lnTo>
                  <a:pt x="71437" y="267891"/>
                </a:lnTo>
                <a:lnTo>
                  <a:pt x="71437" y="276821"/>
                </a:lnTo>
                <a:lnTo>
                  <a:pt x="71437" y="285750"/>
                </a:lnTo>
                <a:lnTo>
                  <a:pt x="71437" y="285750"/>
                </a:lnTo>
                <a:lnTo>
                  <a:pt x="71437" y="285750"/>
                </a:lnTo>
                <a:lnTo>
                  <a:pt x="71437" y="285750"/>
                </a:lnTo>
                <a:lnTo>
                  <a:pt x="71437" y="276821"/>
                </a:lnTo>
                <a:lnTo>
                  <a:pt x="71437" y="267891"/>
                </a:lnTo>
                <a:lnTo>
                  <a:pt x="71437" y="250032"/>
                </a:lnTo>
                <a:lnTo>
                  <a:pt x="71437" y="232172"/>
                </a:lnTo>
                <a:lnTo>
                  <a:pt x="80367" y="205383"/>
                </a:lnTo>
                <a:lnTo>
                  <a:pt x="80367" y="187524"/>
                </a:lnTo>
                <a:lnTo>
                  <a:pt x="80367" y="160735"/>
                </a:lnTo>
                <a:lnTo>
                  <a:pt x="89296" y="142875"/>
                </a:lnTo>
                <a:lnTo>
                  <a:pt x="89296" y="116086"/>
                </a:lnTo>
                <a:lnTo>
                  <a:pt x="98226" y="98227"/>
                </a:lnTo>
                <a:lnTo>
                  <a:pt x="98226" y="71438"/>
                </a:lnTo>
                <a:lnTo>
                  <a:pt x="116085" y="53578"/>
                </a:lnTo>
                <a:lnTo>
                  <a:pt x="125015" y="35719"/>
                </a:lnTo>
                <a:lnTo>
                  <a:pt x="142874" y="26789"/>
                </a:lnTo>
                <a:lnTo>
                  <a:pt x="160734" y="17860"/>
                </a:lnTo>
                <a:lnTo>
                  <a:pt x="169664" y="8930"/>
                </a:lnTo>
                <a:lnTo>
                  <a:pt x="187523" y="0"/>
                </a:lnTo>
                <a:lnTo>
                  <a:pt x="205382" y="0"/>
                </a:lnTo>
                <a:lnTo>
                  <a:pt x="214312" y="0"/>
                </a:lnTo>
                <a:lnTo>
                  <a:pt x="232171" y="0"/>
                </a:lnTo>
                <a:lnTo>
                  <a:pt x="241101" y="8930"/>
                </a:lnTo>
                <a:lnTo>
                  <a:pt x="258960" y="17860"/>
                </a:lnTo>
                <a:lnTo>
                  <a:pt x="267890" y="26789"/>
                </a:lnTo>
                <a:lnTo>
                  <a:pt x="267890" y="26789"/>
                </a:lnTo>
                <a:lnTo>
                  <a:pt x="26789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875234" y="1169789"/>
            <a:ext cx="107157" cy="223243"/>
          </a:xfrm>
          <a:custGeom>
            <a:avLst/>
            <a:gdLst/>
            <a:ahLst/>
            <a:cxnLst/>
            <a:rect l="0" t="0" r="0" b="0"/>
            <a:pathLst>
              <a:path w="107157" h="223243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8930" y="107156"/>
                </a:lnTo>
                <a:lnTo>
                  <a:pt x="17860" y="125016"/>
                </a:lnTo>
                <a:lnTo>
                  <a:pt x="26789" y="142875"/>
                </a:lnTo>
                <a:lnTo>
                  <a:pt x="35719" y="169664"/>
                </a:lnTo>
                <a:lnTo>
                  <a:pt x="53578" y="178594"/>
                </a:lnTo>
                <a:lnTo>
                  <a:pt x="53578" y="196453"/>
                </a:lnTo>
                <a:lnTo>
                  <a:pt x="71438" y="205383"/>
                </a:lnTo>
                <a:lnTo>
                  <a:pt x="80367" y="214313"/>
                </a:lnTo>
                <a:lnTo>
                  <a:pt x="89297" y="223242"/>
                </a:lnTo>
                <a:lnTo>
                  <a:pt x="89297" y="223242"/>
                </a:lnTo>
                <a:lnTo>
                  <a:pt x="98227" y="223242"/>
                </a:lnTo>
                <a:lnTo>
                  <a:pt x="107156" y="223242"/>
                </a:lnTo>
                <a:lnTo>
                  <a:pt x="107156" y="223242"/>
                </a:lnTo>
                <a:lnTo>
                  <a:pt x="107156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000250" y="1125141"/>
            <a:ext cx="35720" cy="571500"/>
          </a:xfrm>
          <a:custGeom>
            <a:avLst/>
            <a:gdLst/>
            <a:ahLst/>
            <a:cxnLst/>
            <a:rect l="0" t="0" r="0" b="0"/>
            <a:pathLst>
              <a:path w="35720" h="571500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35718"/>
                </a:lnTo>
                <a:lnTo>
                  <a:pt x="26789" y="62507"/>
                </a:lnTo>
                <a:lnTo>
                  <a:pt x="26789" y="89296"/>
                </a:lnTo>
                <a:lnTo>
                  <a:pt x="26789" y="116086"/>
                </a:lnTo>
                <a:lnTo>
                  <a:pt x="26789" y="151804"/>
                </a:lnTo>
                <a:lnTo>
                  <a:pt x="26789" y="187523"/>
                </a:lnTo>
                <a:lnTo>
                  <a:pt x="26789" y="232172"/>
                </a:lnTo>
                <a:lnTo>
                  <a:pt x="26789" y="267890"/>
                </a:lnTo>
                <a:lnTo>
                  <a:pt x="26789" y="303609"/>
                </a:lnTo>
                <a:lnTo>
                  <a:pt x="17859" y="339328"/>
                </a:lnTo>
                <a:lnTo>
                  <a:pt x="17859" y="375046"/>
                </a:lnTo>
                <a:lnTo>
                  <a:pt x="17859" y="401835"/>
                </a:lnTo>
                <a:lnTo>
                  <a:pt x="8929" y="437554"/>
                </a:lnTo>
                <a:lnTo>
                  <a:pt x="8929" y="464343"/>
                </a:lnTo>
                <a:lnTo>
                  <a:pt x="8929" y="491132"/>
                </a:lnTo>
                <a:lnTo>
                  <a:pt x="0" y="508992"/>
                </a:lnTo>
                <a:lnTo>
                  <a:pt x="8929" y="535781"/>
                </a:lnTo>
                <a:lnTo>
                  <a:pt x="8929" y="544710"/>
                </a:lnTo>
                <a:lnTo>
                  <a:pt x="8929" y="562570"/>
                </a:lnTo>
                <a:lnTo>
                  <a:pt x="8929" y="562570"/>
                </a:lnTo>
                <a:lnTo>
                  <a:pt x="8929" y="571499"/>
                </a:lnTo>
                <a:lnTo>
                  <a:pt x="8929" y="5714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134195" y="1143000"/>
            <a:ext cx="223243" cy="241103"/>
          </a:xfrm>
          <a:custGeom>
            <a:avLst/>
            <a:gdLst/>
            <a:ahLst/>
            <a:cxnLst/>
            <a:rect l="0" t="0" r="0" b="0"/>
            <a:pathLst>
              <a:path w="223243" h="241103">
                <a:moveTo>
                  <a:pt x="26789" y="35719"/>
                </a:moveTo>
                <a:lnTo>
                  <a:pt x="26789" y="35719"/>
                </a:lnTo>
                <a:lnTo>
                  <a:pt x="17859" y="44648"/>
                </a:lnTo>
                <a:lnTo>
                  <a:pt x="17859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8930" y="178594"/>
                </a:lnTo>
                <a:lnTo>
                  <a:pt x="17859" y="196453"/>
                </a:lnTo>
                <a:lnTo>
                  <a:pt x="35719" y="214313"/>
                </a:lnTo>
                <a:lnTo>
                  <a:pt x="44649" y="223242"/>
                </a:lnTo>
                <a:lnTo>
                  <a:pt x="62508" y="232172"/>
                </a:lnTo>
                <a:lnTo>
                  <a:pt x="80367" y="232172"/>
                </a:lnTo>
                <a:lnTo>
                  <a:pt x="98227" y="241102"/>
                </a:lnTo>
                <a:lnTo>
                  <a:pt x="116086" y="232172"/>
                </a:lnTo>
                <a:lnTo>
                  <a:pt x="133945" y="232172"/>
                </a:lnTo>
                <a:lnTo>
                  <a:pt x="160734" y="223242"/>
                </a:lnTo>
                <a:lnTo>
                  <a:pt x="178594" y="205383"/>
                </a:lnTo>
                <a:lnTo>
                  <a:pt x="196453" y="196453"/>
                </a:lnTo>
                <a:lnTo>
                  <a:pt x="205383" y="169664"/>
                </a:lnTo>
                <a:lnTo>
                  <a:pt x="214313" y="151805"/>
                </a:lnTo>
                <a:lnTo>
                  <a:pt x="223242" y="133945"/>
                </a:lnTo>
                <a:lnTo>
                  <a:pt x="223242" y="107156"/>
                </a:lnTo>
                <a:lnTo>
                  <a:pt x="223242" y="89297"/>
                </a:lnTo>
                <a:lnTo>
                  <a:pt x="214313" y="62508"/>
                </a:lnTo>
                <a:lnTo>
                  <a:pt x="205383" y="44648"/>
                </a:lnTo>
                <a:lnTo>
                  <a:pt x="196453" y="26789"/>
                </a:lnTo>
                <a:lnTo>
                  <a:pt x="178594" y="17859"/>
                </a:lnTo>
                <a:lnTo>
                  <a:pt x="151805" y="8930"/>
                </a:lnTo>
                <a:lnTo>
                  <a:pt x="133945" y="0"/>
                </a:lnTo>
                <a:lnTo>
                  <a:pt x="107156" y="0"/>
                </a:lnTo>
                <a:lnTo>
                  <a:pt x="89297" y="0"/>
                </a:lnTo>
                <a:lnTo>
                  <a:pt x="62508" y="0"/>
                </a:lnTo>
                <a:lnTo>
                  <a:pt x="44649" y="8930"/>
                </a:lnTo>
                <a:lnTo>
                  <a:pt x="26789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437804" y="1062633"/>
            <a:ext cx="8931" cy="339329"/>
          </a:xfrm>
          <a:custGeom>
            <a:avLst/>
            <a:gdLst/>
            <a:ahLst/>
            <a:cxnLst/>
            <a:rect l="0" t="0" r="0" b="0"/>
            <a:pathLst>
              <a:path w="8931" h="33932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51804"/>
                </a:lnTo>
                <a:lnTo>
                  <a:pt x="0" y="178594"/>
                </a:lnTo>
                <a:lnTo>
                  <a:pt x="0" y="214312"/>
                </a:lnTo>
                <a:lnTo>
                  <a:pt x="0" y="241101"/>
                </a:lnTo>
                <a:lnTo>
                  <a:pt x="0" y="258961"/>
                </a:lnTo>
                <a:lnTo>
                  <a:pt x="0" y="276820"/>
                </a:lnTo>
                <a:lnTo>
                  <a:pt x="0" y="294680"/>
                </a:lnTo>
                <a:lnTo>
                  <a:pt x="0" y="312539"/>
                </a:lnTo>
                <a:lnTo>
                  <a:pt x="8930" y="321469"/>
                </a:lnTo>
                <a:lnTo>
                  <a:pt x="8930" y="330398"/>
                </a:lnTo>
                <a:lnTo>
                  <a:pt x="8930" y="339328"/>
                </a:lnTo>
                <a:lnTo>
                  <a:pt x="8930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366367" y="1134070"/>
            <a:ext cx="357189" cy="241103"/>
          </a:xfrm>
          <a:custGeom>
            <a:avLst/>
            <a:gdLst/>
            <a:ahLst/>
            <a:cxnLst/>
            <a:rect l="0" t="0" r="0" b="0"/>
            <a:pathLst>
              <a:path w="357189" h="241103">
                <a:moveTo>
                  <a:pt x="0" y="107157"/>
                </a:move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8930" y="98227"/>
                </a:lnTo>
                <a:lnTo>
                  <a:pt x="17859" y="98227"/>
                </a:lnTo>
                <a:lnTo>
                  <a:pt x="35719" y="98227"/>
                </a:lnTo>
                <a:lnTo>
                  <a:pt x="53578" y="98227"/>
                </a:lnTo>
                <a:lnTo>
                  <a:pt x="71437" y="98227"/>
                </a:lnTo>
                <a:lnTo>
                  <a:pt x="98227" y="98227"/>
                </a:lnTo>
                <a:lnTo>
                  <a:pt x="116086" y="98227"/>
                </a:lnTo>
                <a:lnTo>
                  <a:pt x="133946" y="98227"/>
                </a:lnTo>
                <a:lnTo>
                  <a:pt x="160735" y="89297"/>
                </a:lnTo>
                <a:lnTo>
                  <a:pt x="178594" y="89297"/>
                </a:lnTo>
                <a:lnTo>
                  <a:pt x="205383" y="89297"/>
                </a:lnTo>
                <a:lnTo>
                  <a:pt x="223242" y="80367"/>
                </a:lnTo>
                <a:lnTo>
                  <a:pt x="241102" y="80367"/>
                </a:lnTo>
                <a:lnTo>
                  <a:pt x="258961" y="71438"/>
                </a:lnTo>
                <a:lnTo>
                  <a:pt x="267891" y="71438"/>
                </a:lnTo>
                <a:lnTo>
                  <a:pt x="285750" y="71438"/>
                </a:lnTo>
                <a:lnTo>
                  <a:pt x="294680" y="62508"/>
                </a:lnTo>
                <a:lnTo>
                  <a:pt x="294680" y="53578"/>
                </a:lnTo>
                <a:lnTo>
                  <a:pt x="303610" y="53578"/>
                </a:lnTo>
                <a:lnTo>
                  <a:pt x="303610" y="44649"/>
                </a:lnTo>
                <a:lnTo>
                  <a:pt x="303610" y="35719"/>
                </a:lnTo>
                <a:lnTo>
                  <a:pt x="303610" y="26789"/>
                </a:lnTo>
                <a:lnTo>
                  <a:pt x="294680" y="17860"/>
                </a:lnTo>
                <a:lnTo>
                  <a:pt x="294680" y="17860"/>
                </a:lnTo>
                <a:lnTo>
                  <a:pt x="285750" y="8930"/>
                </a:lnTo>
                <a:lnTo>
                  <a:pt x="276821" y="8930"/>
                </a:lnTo>
                <a:lnTo>
                  <a:pt x="276821" y="0"/>
                </a:lnTo>
                <a:lnTo>
                  <a:pt x="258961" y="0"/>
                </a:lnTo>
                <a:lnTo>
                  <a:pt x="250031" y="0"/>
                </a:lnTo>
                <a:lnTo>
                  <a:pt x="241102" y="8930"/>
                </a:lnTo>
                <a:lnTo>
                  <a:pt x="232172" y="17860"/>
                </a:lnTo>
                <a:lnTo>
                  <a:pt x="214313" y="26789"/>
                </a:lnTo>
                <a:lnTo>
                  <a:pt x="205383" y="35719"/>
                </a:lnTo>
                <a:lnTo>
                  <a:pt x="196453" y="44649"/>
                </a:lnTo>
                <a:lnTo>
                  <a:pt x="187524" y="62508"/>
                </a:lnTo>
                <a:lnTo>
                  <a:pt x="178594" y="80367"/>
                </a:lnTo>
                <a:lnTo>
                  <a:pt x="169664" y="98227"/>
                </a:lnTo>
                <a:lnTo>
                  <a:pt x="160735" y="116086"/>
                </a:lnTo>
                <a:lnTo>
                  <a:pt x="160735" y="133946"/>
                </a:lnTo>
                <a:lnTo>
                  <a:pt x="160735" y="151805"/>
                </a:lnTo>
                <a:lnTo>
                  <a:pt x="160735" y="169664"/>
                </a:lnTo>
                <a:lnTo>
                  <a:pt x="169664" y="187524"/>
                </a:lnTo>
                <a:lnTo>
                  <a:pt x="178594" y="196453"/>
                </a:lnTo>
                <a:lnTo>
                  <a:pt x="187524" y="214313"/>
                </a:lnTo>
                <a:lnTo>
                  <a:pt x="196453" y="223243"/>
                </a:lnTo>
                <a:lnTo>
                  <a:pt x="214313" y="232172"/>
                </a:lnTo>
                <a:lnTo>
                  <a:pt x="232172" y="232172"/>
                </a:lnTo>
                <a:lnTo>
                  <a:pt x="250031" y="241102"/>
                </a:lnTo>
                <a:lnTo>
                  <a:pt x="267891" y="241102"/>
                </a:lnTo>
                <a:lnTo>
                  <a:pt x="285750" y="241102"/>
                </a:lnTo>
                <a:lnTo>
                  <a:pt x="312539" y="241102"/>
                </a:lnTo>
                <a:lnTo>
                  <a:pt x="330399" y="232172"/>
                </a:lnTo>
                <a:lnTo>
                  <a:pt x="348258" y="232172"/>
                </a:lnTo>
                <a:lnTo>
                  <a:pt x="357188" y="232172"/>
                </a:lnTo>
                <a:lnTo>
                  <a:pt x="357188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750344" y="1116211"/>
            <a:ext cx="214313" cy="267892"/>
          </a:xfrm>
          <a:custGeom>
            <a:avLst/>
            <a:gdLst/>
            <a:ahLst/>
            <a:cxnLst/>
            <a:rect l="0" t="0" r="0" b="0"/>
            <a:pathLst>
              <a:path w="214313" h="267892">
                <a:moveTo>
                  <a:pt x="151804" y="8930"/>
                </a:moveTo>
                <a:lnTo>
                  <a:pt x="151804" y="8930"/>
                </a:lnTo>
                <a:lnTo>
                  <a:pt x="151804" y="0"/>
                </a:lnTo>
                <a:lnTo>
                  <a:pt x="142875" y="0"/>
                </a:lnTo>
                <a:lnTo>
                  <a:pt x="133945" y="0"/>
                </a:lnTo>
                <a:lnTo>
                  <a:pt x="116085" y="0"/>
                </a:lnTo>
                <a:lnTo>
                  <a:pt x="107156" y="0"/>
                </a:lnTo>
                <a:lnTo>
                  <a:pt x="89296" y="0"/>
                </a:lnTo>
                <a:lnTo>
                  <a:pt x="80367" y="0"/>
                </a:lnTo>
                <a:lnTo>
                  <a:pt x="62507" y="8930"/>
                </a:lnTo>
                <a:lnTo>
                  <a:pt x="44648" y="17859"/>
                </a:lnTo>
                <a:lnTo>
                  <a:pt x="26789" y="17859"/>
                </a:lnTo>
                <a:lnTo>
                  <a:pt x="17859" y="26789"/>
                </a:lnTo>
                <a:lnTo>
                  <a:pt x="8929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29" y="62508"/>
                </a:lnTo>
                <a:lnTo>
                  <a:pt x="26789" y="71437"/>
                </a:lnTo>
                <a:lnTo>
                  <a:pt x="35719" y="80367"/>
                </a:lnTo>
                <a:lnTo>
                  <a:pt x="62507" y="89297"/>
                </a:lnTo>
                <a:lnTo>
                  <a:pt x="80367" y="98226"/>
                </a:lnTo>
                <a:lnTo>
                  <a:pt x="107156" y="116086"/>
                </a:lnTo>
                <a:lnTo>
                  <a:pt x="125015" y="125016"/>
                </a:lnTo>
                <a:lnTo>
                  <a:pt x="151804" y="133945"/>
                </a:lnTo>
                <a:lnTo>
                  <a:pt x="169664" y="151805"/>
                </a:lnTo>
                <a:lnTo>
                  <a:pt x="187523" y="160734"/>
                </a:lnTo>
                <a:lnTo>
                  <a:pt x="205382" y="178594"/>
                </a:lnTo>
                <a:lnTo>
                  <a:pt x="214312" y="187523"/>
                </a:lnTo>
                <a:lnTo>
                  <a:pt x="214312" y="196453"/>
                </a:lnTo>
                <a:lnTo>
                  <a:pt x="214312" y="205383"/>
                </a:lnTo>
                <a:lnTo>
                  <a:pt x="214312" y="214312"/>
                </a:lnTo>
                <a:lnTo>
                  <a:pt x="205382" y="223242"/>
                </a:lnTo>
                <a:lnTo>
                  <a:pt x="196453" y="232172"/>
                </a:lnTo>
                <a:lnTo>
                  <a:pt x="178593" y="241102"/>
                </a:lnTo>
                <a:lnTo>
                  <a:pt x="160734" y="250031"/>
                </a:lnTo>
                <a:lnTo>
                  <a:pt x="151804" y="250031"/>
                </a:lnTo>
                <a:lnTo>
                  <a:pt x="133945" y="258961"/>
                </a:lnTo>
                <a:lnTo>
                  <a:pt x="107156" y="258961"/>
                </a:lnTo>
                <a:lnTo>
                  <a:pt x="89296" y="258961"/>
                </a:lnTo>
                <a:lnTo>
                  <a:pt x="71437" y="267891"/>
                </a:lnTo>
                <a:lnTo>
                  <a:pt x="71437" y="267891"/>
                </a:lnTo>
                <a:lnTo>
                  <a:pt x="71437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55414" y="1500187"/>
            <a:ext cx="2473524" cy="98228"/>
          </a:xfrm>
          <a:custGeom>
            <a:avLst/>
            <a:gdLst/>
            <a:ahLst/>
            <a:cxnLst/>
            <a:rect l="0" t="0" r="0" b="0"/>
            <a:pathLst>
              <a:path w="2473524" h="98228">
                <a:moveTo>
                  <a:pt x="0" y="98227"/>
                </a:move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8930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8" y="98227"/>
                </a:lnTo>
                <a:lnTo>
                  <a:pt x="53578" y="98227"/>
                </a:lnTo>
                <a:lnTo>
                  <a:pt x="62508" y="98227"/>
                </a:lnTo>
                <a:lnTo>
                  <a:pt x="80367" y="89297"/>
                </a:lnTo>
                <a:lnTo>
                  <a:pt x="89297" y="89297"/>
                </a:lnTo>
                <a:lnTo>
                  <a:pt x="107156" y="89297"/>
                </a:lnTo>
                <a:lnTo>
                  <a:pt x="125016" y="89297"/>
                </a:lnTo>
                <a:lnTo>
                  <a:pt x="142875" y="89297"/>
                </a:lnTo>
                <a:lnTo>
                  <a:pt x="160734" y="89297"/>
                </a:lnTo>
                <a:lnTo>
                  <a:pt x="187524" y="80368"/>
                </a:lnTo>
                <a:lnTo>
                  <a:pt x="205383" y="80368"/>
                </a:lnTo>
                <a:lnTo>
                  <a:pt x="232172" y="80368"/>
                </a:lnTo>
                <a:lnTo>
                  <a:pt x="250031" y="80368"/>
                </a:lnTo>
                <a:lnTo>
                  <a:pt x="276820" y="80368"/>
                </a:lnTo>
                <a:lnTo>
                  <a:pt x="303609" y="80368"/>
                </a:lnTo>
                <a:lnTo>
                  <a:pt x="330398" y="80368"/>
                </a:lnTo>
                <a:lnTo>
                  <a:pt x="357188" y="80368"/>
                </a:lnTo>
                <a:lnTo>
                  <a:pt x="383977" y="71438"/>
                </a:lnTo>
                <a:lnTo>
                  <a:pt x="410766" y="71438"/>
                </a:lnTo>
                <a:lnTo>
                  <a:pt x="446484" y="71438"/>
                </a:lnTo>
                <a:lnTo>
                  <a:pt x="473273" y="80368"/>
                </a:lnTo>
                <a:lnTo>
                  <a:pt x="500062" y="80368"/>
                </a:lnTo>
                <a:lnTo>
                  <a:pt x="535781" y="71438"/>
                </a:lnTo>
                <a:lnTo>
                  <a:pt x="571500" y="71438"/>
                </a:lnTo>
                <a:lnTo>
                  <a:pt x="607219" y="71438"/>
                </a:lnTo>
                <a:lnTo>
                  <a:pt x="642937" y="71438"/>
                </a:lnTo>
                <a:lnTo>
                  <a:pt x="678656" y="71438"/>
                </a:lnTo>
                <a:lnTo>
                  <a:pt x="714375" y="71438"/>
                </a:lnTo>
                <a:lnTo>
                  <a:pt x="759023" y="62508"/>
                </a:lnTo>
                <a:lnTo>
                  <a:pt x="794742" y="62508"/>
                </a:lnTo>
                <a:lnTo>
                  <a:pt x="830461" y="62508"/>
                </a:lnTo>
                <a:lnTo>
                  <a:pt x="866180" y="62508"/>
                </a:lnTo>
                <a:lnTo>
                  <a:pt x="901899" y="53579"/>
                </a:lnTo>
                <a:lnTo>
                  <a:pt x="946547" y="53579"/>
                </a:lnTo>
                <a:lnTo>
                  <a:pt x="991195" y="53579"/>
                </a:lnTo>
                <a:lnTo>
                  <a:pt x="1026914" y="53579"/>
                </a:lnTo>
                <a:lnTo>
                  <a:pt x="1071562" y="53579"/>
                </a:lnTo>
                <a:lnTo>
                  <a:pt x="1116211" y="44649"/>
                </a:lnTo>
                <a:lnTo>
                  <a:pt x="1151930" y="44649"/>
                </a:lnTo>
                <a:lnTo>
                  <a:pt x="1196578" y="44649"/>
                </a:lnTo>
                <a:lnTo>
                  <a:pt x="1241226" y="35719"/>
                </a:lnTo>
                <a:lnTo>
                  <a:pt x="1285875" y="35719"/>
                </a:lnTo>
                <a:lnTo>
                  <a:pt x="1330523" y="35719"/>
                </a:lnTo>
                <a:lnTo>
                  <a:pt x="1375172" y="26789"/>
                </a:lnTo>
                <a:lnTo>
                  <a:pt x="1428750" y="26789"/>
                </a:lnTo>
                <a:lnTo>
                  <a:pt x="1473398" y="26789"/>
                </a:lnTo>
                <a:lnTo>
                  <a:pt x="1526976" y="17860"/>
                </a:lnTo>
                <a:lnTo>
                  <a:pt x="1571625" y="17860"/>
                </a:lnTo>
                <a:lnTo>
                  <a:pt x="1625203" y="8930"/>
                </a:lnTo>
                <a:lnTo>
                  <a:pt x="1669851" y="8930"/>
                </a:lnTo>
                <a:lnTo>
                  <a:pt x="1723430" y="8930"/>
                </a:lnTo>
                <a:lnTo>
                  <a:pt x="1777008" y="8930"/>
                </a:lnTo>
                <a:lnTo>
                  <a:pt x="1830586" y="0"/>
                </a:lnTo>
                <a:lnTo>
                  <a:pt x="1884164" y="0"/>
                </a:lnTo>
                <a:lnTo>
                  <a:pt x="1937742" y="0"/>
                </a:lnTo>
                <a:lnTo>
                  <a:pt x="2000250" y="0"/>
                </a:lnTo>
                <a:lnTo>
                  <a:pt x="2053828" y="0"/>
                </a:lnTo>
                <a:lnTo>
                  <a:pt x="2107406" y="8930"/>
                </a:lnTo>
                <a:lnTo>
                  <a:pt x="2169914" y="8930"/>
                </a:lnTo>
                <a:lnTo>
                  <a:pt x="2223492" y="8930"/>
                </a:lnTo>
                <a:lnTo>
                  <a:pt x="2277070" y="17860"/>
                </a:lnTo>
                <a:lnTo>
                  <a:pt x="2330649" y="17860"/>
                </a:lnTo>
                <a:lnTo>
                  <a:pt x="2375297" y="17860"/>
                </a:lnTo>
                <a:lnTo>
                  <a:pt x="2419945" y="17860"/>
                </a:lnTo>
                <a:lnTo>
                  <a:pt x="2455664" y="26789"/>
                </a:lnTo>
                <a:lnTo>
                  <a:pt x="2473523" y="26789"/>
                </a:lnTo>
                <a:lnTo>
                  <a:pt x="2473523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44711" y="1884164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87586" y="1785937"/>
            <a:ext cx="250032" cy="276822"/>
          </a:xfrm>
          <a:custGeom>
            <a:avLst/>
            <a:gdLst/>
            <a:ahLst/>
            <a:cxnLst/>
            <a:rect l="0" t="0" r="0" b="0"/>
            <a:pathLst>
              <a:path w="250032" h="276822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8930"/>
                </a:lnTo>
                <a:lnTo>
                  <a:pt x="80367" y="17860"/>
                </a:lnTo>
                <a:lnTo>
                  <a:pt x="71437" y="26789"/>
                </a:lnTo>
                <a:lnTo>
                  <a:pt x="53578" y="44649"/>
                </a:lnTo>
                <a:lnTo>
                  <a:pt x="44648" y="62508"/>
                </a:lnTo>
                <a:lnTo>
                  <a:pt x="26789" y="80367"/>
                </a:lnTo>
                <a:lnTo>
                  <a:pt x="17859" y="107157"/>
                </a:lnTo>
                <a:lnTo>
                  <a:pt x="8930" y="12501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4"/>
                </a:lnTo>
                <a:lnTo>
                  <a:pt x="8930" y="205383"/>
                </a:lnTo>
                <a:lnTo>
                  <a:pt x="26789" y="223242"/>
                </a:lnTo>
                <a:lnTo>
                  <a:pt x="35719" y="241102"/>
                </a:lnTo>
                <a:lnTo>
                  <a:pt x="53578" y="250032"/>
                </a:lnTo>
                <a:lnTo>
                  <a:pt x="62508" y="258961"/>
                </a:lnTo>
                <a:lnTo>
                  <a:pt x="80367" y="267891"/>
                </a:lnTo>
                <a:lnTo>
                  <a:pt x="98226" y="276821"/>
                </a:lnTo>
                <a:lnTo>
                  <a:pt x="116086" y="276821"/>
                </a:lnTo>
                <a:lnTo>
                  <a:pt x="133945" y="267891"/>
                </a:lnTo>
                <a:lnTo>
                  <a:pt x="151805" y="258961"/>
                </a:lnTo>
                <a:lnTo>
                  <a:pt x="169664" y="250032"/>
                </a:lnTo>
                <a:lnTo>
                  <a:pt x="178594" y="241102"/>
                </a:lnTo>
                <a:lnTo>
                  <a:pt x="196453" y="223242"/>
                </a:lnTo>
                <a:lnTo>
                  <a:pt x="214312" y="196453"/>
                </a:lnTo>
                <a:lnTo>
                  <a:pt x="223242" y="178594"/>
                </a:lnTo>
                <a:lnTo>
                  <a:pt x="241101" y="151805"/>
                </a:lnTo>
                <a:lnTo>
                  <a:pt x="241101" y="125016"/>
                </a:lnTo>
                <a:lnTo>
                  <a:pt x="250031" y="107157"/>
                </a:lnTo>
                <a:lnTo>
                  <a:pt x="250031" y="89297"/>
                </a:lnTo>
                <a:lnTo>
                  <a:pt x="250031" y="62508"/>
                </a:lnTo>
                <a:lnTo>
                  <a:pt x="241101" y="53578"/>
                </a:lnTo>
                <a:lnTo>
                  <a:pt x="232172" y="44649"/>
                </a:lnTo>
                <a:lnTo>
                  <a:pt x="214312" y="35719"/>
                </a:lnTo>
                <a:lnTo>
                  <a:pt x="196453" y="26789"/>
                </a:lnTo>
                <a:lnTo>
                  <a:pt x="178594" y="26789"/>
                </a:lnTo>
                <a:lnTo>
                  <a:pt x="160734" y="17860"/>
                </a:lnTo>
                <a:lnTo>
                  <a:pt x="142875" y="17860"/>
                </a:lnTo>
                <a:lnTo>
                  <a:pt x="125016" y="17860"/>
                </a:lnTo>
                <a:lnTo>
                  <a:pt x="116086" y="17860"/>
                </a:lnTo>
                <a:lnTo>
                  <a:pt x="107156" y="17860"/>
                </a:lnTo>
                <a:lnTo>
                  <a:pt x="98226" y="17860"/>
                </a:lnTo>
                <a:lnTo>
                  <a:pt x="89297" y="17860"/>
                </a:lnTo>
                <a:lnTo>
                  <a:pt x="89297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982266" y="1893094"/>
            <a:ext cx="17860" cy="303610"/>
          </a:xfrm>
          <a:custGeom>
            <a:avLst/>
            <a:gdLst/>
            <a:ahLst/>
            <a:cxnLst/>
            <a:rect l="0" t="0" r="0" b="0"/>
            <a:pathLst>
              <a:path w="17860" h="303610">
                <a:moveTo>
                  <a:pt x="17859" y="0"/>
                </a:moveTo>
                <a:lnTo>
                  <a:pt x="1785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26789"/>
                </a:lnTo>
                <a:lnTo>
                  <a:pt x="17859" y="44648"/>
                </a:lnTo>
                <a:lnTo>
                  <a:pt x="17859" y="71437"/>
                </a:lnTo>
                <a:lnTo>
                  <a:pt x="8929" y="98226"/>
                </a:lnTo>
                <a:lnTo>
                  <a:pt x="8929" y="125015"/>
                </a:lnTo>
                <a:lnTo>
                  <a:pt x="8929" y="151804"/>
                </a:lnTo>
                <a:lnTo>
                  <a:pt x="0" y="178593"/>
                </a:lnTo>
                <a:lnTo>
                  <a:pt x="0" y="205382"/>
                </a:lnTo>
                <a:lnTo>
                  <a:pt x="0" y="223242"/>
                </a:lnTo>
                <a:lnTo>
                  <a:pt x="8929" y="241101"/>
                </a:lnTo>
                <a:lnTo>
                  <a:pt x="8929" y="258960"/>
                </a:lnTo>
                <a:lnTo>
                  <a:pt x="8929" y="267890"/>
                </a:lnTo>
                <a:lnTo>
                  <a:pt x="8929" y="276820"/>
                </a:lnTo>
                <a:lnTo>
                  <a:pt x="8929" y="285750"/>
                </a:lnTo>
                <a:lnTo>
                  <a:pt x="8929" y="29467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00125" y="1857375"/>
            <a:ext cx="169665" cy="169665"/>
          </a:xfrm>
          <a:custGeom>
            <a:avLst/>
            <a:gdLst/>
            <a:ahLst/>
            <a:cxnLst/>
            <a:rect l="0" t="0" r="0" b="0"/>
            <a:pathLst>
              <a:path w="169665" h="169665">
                <a:moveTo>
                  <a:pt x="8930" y="71437"/>
                </a:move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44648"/>
                </a:lnTo>
                <a:lnTo>
                  <a:pt x="8930" y="35719"/>
                </a:lnTo>
                <a:lnTo>
                  <a:pt x="8930" y="35719"/>
                </a:lnTo>
                <a:lnTo>
                  <a:pt x="17859" y="26789"/>
                </a:lnTo>
                <a:lnTo>
                  <a:pt x="17859" y="17859"/>
                </a:lnTo>
                <a:lnTo>
                  <a:pt x="35719" y="8929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8929"/>
                </a:lnTo>
                <a:lnTo>
                  <a:pt x="125016" y="8929"/>
                </a:lnTo>
                <a:lnTo>
                  <a:pt x="133945" y="17859"/>
                </a:lnTo>
                <a:lnTo>
                  <a:pt x="142875" y="26789"/>
                </a:lnTo>
                <a:lnTo>
                  <a:pt x="151805" y="44648"/>
                </a:lnTo>
                <a:lnTo>
                  <a:pt x="160734" y="53578"/>
                </a:lnTo>
                <a:lnTo>
                  <a:pt x="169664" y="62508"/>
                </a:lnTo>
                <a:lnTo>
                  <a:pt x="169664" y="80367"/>
                </a:lnTo>
                <a:lnTo>
                  <a:pt x="160734" y="89297"/>
                </a:lnTo>
                <a:lnTo>
                  <a:pt x="151805" y="98226"/>
                </a:lnTo>
                <a:lnTo>
                  <a:pt x="142875" y="116086"/>
                </a:lnTo>
                <a:lnTo>
                  <a:pt x="133945" y="125015"/>
                </a:lnTo>
                <a:lnTo>
                  <a:pt x="116086" y="133945"/>
                </a:lnTo>
                <a:lnTo>
                  <a:pt x="107156" y="142875"/>
                </a:lnTo>
                <a:lnTo>
                  <a:pt x="89297" y="151804"/>
                </a:lnTo>
                <a:lnTo>
                  <a:pt x="71437" y="160734"/>
                </a:lnTo>
                <a:lnTo>
                  <a:pt x="53578" y="160734"/>
                </a:lnTo>
                <a:lnTo>
                  <a:pt x="44648" y="169664"/>
                </a:lnTo>
                <a:lnTo>
                  <a:pt x="44648" y="169664"/>
                </a:lnTo>
                <a:lnTo>
                  <a:pt x="44648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205508" y="1830586"/>
            <a:ext cx="410766" cy="241102"/>
          </a:xfrm>
          <a:custGeom>
            <a:avLst/>
            <a:gdLst/>
            <a:ahLst/>
            <a:cxnLst/>
            <a:rect l="0" t="0" r="0" b="0"/>
            <a:pathLst>
              <a:path w="410766" h="241102">
                <a:moveTo>
                  <a:pt x="0" y="133945"/>
                </a:moveTo>
                <a:lnTo>
                  <a:pt x="0" y="133945"/>
                </a:lnTo>
                <a:lnTo>
                  <a:pt x="0" y="133945"/>
                </a:lnTo>
                <a:lnTo>
                  <a:pt x="8929" y="133945"/>
                </a:lnTo>
                <a:lnTo>
                  <a:pt x="17859" y="133945"/>
                </a:lnTo>
                <a:lnTo>
                  <a:pt x="26789" y="133945"/>
                </a:lnTo>
                <a:lnTo>
                  <a:pt x="35719" y="125015"/>
                </a:lnTo>
                <a:lnTo>
                  <a:pt x="44648" y="125015"/>
                </a:lnTo>
                <a:lnTo>
                  <a:pt x="62508" y="116086"/>
                </a:lnTo>
                <a:lnTo>
                  <a:pt x="71437" y="116086"/>
                </a:lnTo>
                <a:lnTo>
                  <a:pt x="89297" y="98226"/>
                </a:lnTo>
                <a:lnTo>
                  <a:pt x="107156" y="89297"/>
                </a:lnTo>
                <a:lnTo>
                  <a:pt x="116086" y="80367"/>
                </a:lnTo>
                <a:lnTo>
                  <a:pt x="133945" y="71437"/>
                </a:lnTo>
                <a:lnTo>
                  <a:pt x="142875" y="62508"/>
                </a:lnTo>
                <a:lnTo>
                  <a:pt x="142875" y="53578"/>
                </a:lnTo>
                <a:lnTo>
                  <a:pt x="151805" y="44648"/>
                </a:lnTo>
                <a:lnTo>
                  <a:pt x="142875" y="35718"/>
                </a:lnTo>
                <a:lnTo>
                  <a:pt x="142875" y="26789"/>
                </a:lnTo>
                <a:lnTo>
                  <a:pt x="133945" y="26789"/>
                </a:lnTo>
                <a:lnTo>
                  <a:pt x="125015" y="26789"/>
                </a:lnTo>
                <a:lnTo>
                  <a:pt x="107156" y="26789"/>
                </a:lnTo>
                <a:lnTo>
                  <a:pt x="89297" y="26789"/>
                </a:lnTo>
                <a:lnTo>
                  <a:pt x="71437" y="35718"/>
                </a:lnTo>
                <a:lnTo>
                  <a:pt x="62508" y="44648"/>
                </a:lnTo>
                <a:lnTo>
                  <a:pt x="35719" y="53578"/>
                </a:lnTo>
                <a:lnTo>
                  <a:pt x="26789" y="71437"/>
                </a:lnTo>
                <a:lnTo>
                  <a:pt x="8929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51804"/>
                </a:lnTo>
                <a:lnTo>
                  <a:pt x="0" y="169664"/>
                </a:lnTo>
                <a:lnTo>
                  <a:pt x="8929" y="178593"/>
                </a:lnTo>
                <a:lnTo>
                  <a:pt x="17859" y="196453"/>
                </a:lnTo>
                <a:lnTo>
                  <a:pt x="35719" y="196453"/>
                </a:lnTo>
                <a:lnTo>
                  <a:pt x="44648" y="205383"/>
                </a:lnTo>
                <a:lnTo>
                  <a:pt x="62508" y="214312"/>
                </a:lnTo>
                <a:lnTo>
                  <a:pt x="80367" y="214312"/>
                </a:lnTo>
                <a:lnTo>
                  <a:pt x="98226" y="214312"/>
                </a:lnTo>
                <a:lnTo>
                  <a:pt x="116086" y="214312"/>
                </a:lnTo>
                <a:lnTo>
                  <a:pt x="133945" y="205383"/>
                </a:lnTo>
                <a:lnTo>
                  <a:pt x="151805" y="205383"/>
                </a:lnTo>
                <a:lnTo>
                  <a:pt x="160734" y="187523"/>
                </a:lnTo>
                <a:lnTo>
                  <a:pt x="178594" y="178593"/>
                </a:lnTo>
                <a:lnTo>
                  <a:pt x="187523" y="160734"/>
                </a:lnTo>
                <a:lnTo>
                  <a:pt x="205383" y="151804"/>
                </a:lnTo>
                <a:lnTo>
                  <a:pt x="214312" y="133945"/>
                </a:lnTo>
                <a:lnTo>
                  <a:pt x="214312" y="116086"/>
                </a:lnTo>
                <a:lnTo>
                  <a:pt x="223242" y="98226"/>
                </a:lnTo>
                <a:lnTo>
                  <a:pt x="223242" y="89297"/>
                </a:lnTo>
                <a:lnTo>
                  <a:pt x="223242" y="80367"/>
                </a:lnTo>
                <a:lnTo>
                  <a:pt x="232172" y="71437"/>
                </a:lnTo>
                <a:lnTo>
                  <a:pt x="232172" y="71437"/>
                </a:lnTo>
                <a:lnTo>
                  <a:pt x="232172" y="62508"/>
                </a:lnTo>
                <a:lnTo>
                  <a:pt x="232172" y="62508"/>
                </a:lnTo>
                <a:lnTo>
                  <a:pt x="232172" y="62508"/>
                </a:lnTo>
                <a:lnTo>
                  <a:pt x="232172" y="71437"/>
                </a:lnTo>
                <a:lnTo>
                  <a:pt x="232172" y="71437"/>
                </a:lnTo>
                <a:lnTo>
                  <a:pt x="232172" y="89297"/>
                </a:lnTo>
                <a:lnTo>
                  <a:pt x="232172" y="98226"/>
                </a:lnTo>
                <a:lnTo>
                  <a:pt x="232172" y="125015"/>
                </a:lnTo>
                <a:lnTo>
                  <a:pt x="232172" y="142875"/>
                </a:lnTo>
                <a:lnTo>
                  <a:pt x="232172" y="151804"/>
                </a:lnTo>
                <a:lnTo>
                  <a:pt x="241101" y="178593"/>
                </a:lnTo>
                <a:lnTo>
                  <a:pt x="241101" y="196453"/>
                </a:lnTo>
                <a:lnTo>
                  <a:pt x="241101" y="214312"/>
                </a:lnTo>
                <a:lnTo>
                  <a:pt x="250031" y="223242"/>
                </a:lnTo>
                <a:lnTo>
                  <a:pt x="250031" y="232172"/>
                </a:lnTo>
                <a:lnTo>
                  <a:pt x="250031" y="241101"/>
                </a:lnTo>
                <a:lnTo>
                  <a:pt x="258961" y="241101"/>
                </a:lnTo>
                <a:lnTo>
                  <a:pt x="258961" y="241101"/>
                </a:lnTo>
                <a:lnTo>
                  <a:pt x="258961" y="241101"/>
                </a:lnTo>
                <a:lnTo>
                  <a:pt x="258961" y="241101"/>
                </a:lnTo>
                <a:lnTo>
                  <a:pt x="258961" y="241101"/>
                </a:lnTo>
                <a:lnTo>
                  <a:pt x="258961" y="241101"/>
                </a:lnTo>
                <a:lnTo>
                  <a:pt x="258961" y="232172"/>
                </a:lnTo>
                <a:lnTo>
                  <a:pt x="258961" y="214312"/>
                </a:lnTo>
                <a:lnTo>
                  <a:pt x="267890" y="196453"/>
                </a:lnTo>
                <a:lnTo>
                  <a:pt x="267890" y="178593"/>
                </a:lnTo>
                <a:lnTo>
                  <a:pt x="267890" y="151804"/>
                </a:lnTo>
                <a:lnTo>
                  <a:pt x="276820" y="133945"/>
                </a:lnTo>
                <a:lnTo>
                  <a:pt x="276820" y="107156"/>
                </a:lnTo>
                <a:lnTo>
                  <a:pt x="285750" y="89297"/>
                </a:lnTo>
                <a:lnTo>
                  <a:pt x="285750" y="71437"/>
                </a:lnTo>
                <a:lnTo>
                  <a:pt x="285750" y="53578"/>
                </a:lnTo>
                <a:lnTo>
                  <a:pt x="285750" y="35718"/>
                </a:lnTo>
                <a:lnTo>
                  <a:pt x="294679" y="26789"/>
                </a:lnTo>
                <a:lnTo>
                  <a:pt x="303609" y="17859"/>
                </a:lnTo>
                <a:lnTo>
                  <a:pt x="312539" y="8929"/>
                </a:lnTo>
                <a:lnTo>
                  <a:pt x="321468" y="8929"/>
                </a:lnTo>
                <a:lnTo>
                  <a:pt x="339328" y="0"/>
                </a:lnTo>
                <a:lnTo>
                  <a:pt x="348258" y="0"/>
                </a:lnTo>
                <a:lnTo>
                  <a:pt x="357187" y="0"/>
                </a:lnTo>
                <a:lnTo>
                  <a:pt x="375047" y="0"/>
                </a:lnTo>
                <a:lnTo>
                  <a:pt x="383976" y="0"/>
                </a:lnTo>
                <a:lnTo>
                  <a:pt x="392906" y="0"/>
                </a:lnTo>
                <a:lnTo>
                  <a:pt x="401836" y="8929"/>
                </a:lnTo>
                <a:lnTo>
                  <a:pt x="410765" y="8929"/>
                </a:lnTo>
                <a:lnTo>
                  <a:pt x="410765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651992" y="1803797"/>
            <a:ext cx="580431" cy="267891"/>
          </a:xfrm>
          <a:custGeom>
            <a:avLst/>
            <a:gdLst/>
            <a:ahLst/>
            <a:cxnLst/>
            <a:rect l="0" t="0" r="0" b="0"/>
            <a:pathLst>
              <a:path w="580431" h="267891">
                <a:moveTo>
                  <a:pt x="53578" y="53578"/>
                </a:moveTo>
                <a:lnTo>
                  <a:pt x="53578" y="53578"/>
                </a:lnTo>
                <a:lnTo>
                  <a:pt x="44648" y="53578"/>
                </a:lnTo>
                <a:lnTo>
                  <a:pt x="44648" y="53578"/>
                </a:lnTo>
                <a:lnTo>
                  <a:pt x="35719" y="62507"/>
                </a:lnTo>
                <a:lnTo>
                  <a:pt x="26789" y="71437"/>
                </a:lnTo>
                <a:lnTo>
                  <a:pt x="17859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8930" y="169664"/>
                </a:lnTo>
                <a:lnTo>
                  <a:pt x="8930" y="187523"/>
                </a:lnTo>
                <a:lnTo>
                  <a:pt x="17859" y="196453"/>
                </a:lnTo>
                <a:lnTo>
                  <a:pt x="26789" y="205382"/>
                </a:lnTo>
                <a:lnTo>
                  <a:pt x="44648" y="214312"/>
                </a:lnTo>
                <a:lnTo>
                  <a:pt x="53578" y="223242"/>
                </a:lnTo>
                <a:lnTo>
                  <a:pt x="71437" y="223242"/>
                </a:lnTo>
                <a:lnTo>
                  <a:pt x="89297" y="223242"/>
                </a:lnTo>
                <a:lnTo>
                  <a:pt x="107156" y="214312"/>
                </a:lnTo>
                <a:lnTo>
                  <a:pt x="116086" y="205382"/>
                </a:lnTo>
                <a:lnTo>
                  <a:pt x="133945" y="196453"/>
                </a:lnTo>
                <a:lnTo>
                  <a:pt x="151805" y="178593"/>
                </a:lnTo>
                <a:lnTo>
                  <a:pt x="169664" y="169664"/>
                </a:lnTo>
                <a:lnTo>
                  <a:pt x="178594" y="151804"/>
                </a:lnTo>
                <a:lnTo>
                  <a:pt x="187523" y="133945"/>
                </a:lnTo>
                <a:lnTo>
                  <a:pt x="187523" y="116086"/>
                </a:lnTo>
                <a:lnTo>
                  <a:pt x="187523" y="98226"/>
                </a:lnTo>
                <a:lnTo>
                  <a:pt x="187523" y="80367"/>
                </a:lnTo>
                <a:lnTo>
                  <a:pt x="178594" y="71437"/>
                </a:lnTo>
                <a:lnTo>
                  <a:pt x="169664" y="53578"/>
                </a:lnTo>
                <a:lnTo>
                  <a:pt x="160734" y="44648"/>
                </a:lnTo>
                <a:lnTo>
                  <a:pt x="142875" y="35718"/>
                </a:lnTo>
                <a:lnTo>
                  <a:pt x="133945" y="35718"/>
                </a:lnTo>
                <a:lnTo>
                  <a:pt x="116086" y="26789"/>
                </a:lnTo>
                <a:lnTo>
                  <a:pt x="107156" y="26789"/>
                </a:lnTo>
                <a:lnTo>
                  <a:pt x="89297" y="17859"/>
                </a:lnTo>
                <a:lnTo>
                  <a:pt x="80367" y="17859"/>
                </a:lnTo>
                <a:lnTo>
                  <a:pt x="80367" y="26789"/>
                </a:lnTo>
                <a:lnTo>
                  <a:pt x="71437" y="26789"/>
                </a:lnTo>
                <a:lnTo>
                  <a:pt x="71437" y="26789"/>
                </a:lnTo>
                <a:lnTo>
                  <a:pt x="80367" y="35718"/>
                </a:lnTo>
                <a:lnTo>
                  <a:pt x="80367" y="35718"/>
                </a:lnTo>
                <a:lnTo>
                  <a:pt x="98227" y="44648"/>
                </a:lnTo>
                <a:lnTo>
                  <a:pt x="107156" y="44648"/>
                </a:lnTo>
                <a:lnTo>
                  <a:pt x="125016" y="44648"/>
                </a:lnTo>
                <a:lnTo>
                  <a:pt x="142875" y="44648"/>
                </a:lnTo>
                <a:lnTo>
                  <a:pt x="160734" y="44648"/>
                </a:lnTo>
                <a:lnTo>
                  <a:pt x="178594" y="44648"/>
                </a:lnTo>
                <a:lnTo>
                  <a:pt x="205383" y="44648"/>
                </a:lnTo>
                <a:lnTo>
                  <a:pt x="223242" y="53578"/>
                </a:lnTo>
                <a:lnTo>
                  <a:pt x="241102" y="53578"/>
                </a:lnTo>
                <a:lnTo>
                  <a:pt x="250031" y="62507"/>
                </a:lnTo>
                <a:lnTo>
                  <a:pt x="267891" y="71437"/>
                </a:lnTo>
                <a:lnTo>
                  <a:pt x="276820" y="80367"/>
                </a:lnTo>
                <a:lnTo>
                  <a:pt x="285750" y="89297"/>
                </a:lnTo>
                <a:lnTo>
                  <a:pt x="294680" y="107156"/>
                </a:lnTo>
                <a:lnTo>
                  <a:pt x="303609" y="116086"/>
                </a:lnTo>
                <a:lnTo>
                  <a:pt x="303609" y="133945"/>
                </a:lnTo>
                <a:lnTo>
                  <a:pt x="303609" y="151804"/>
                </a:lnTo>
                <a:lnTo>
                  <a:pt x="303609" y="160734"/>
                </a:lnTo>
                <a:lnTo>
                  <a:pt x="294680" y="169664"/>
                </a:lnTo>
                <a:lnTo>
                  <a:pt x="294680" y="178593"/>
                </a:lnTo>
                <a:lnTo>
                  <a:pt x="294680" y="187523"/>
                </a:lnTo>
                <a:lnTo>
                  <a:pt x="294680" y="196453"/>
                </a:lnTo>
                <a:lnTo>
                  <a:pt x="294680" y="196453"/>
                </a:lnTo>
                <a:lnTo>
                  <a:pt x="294680" y="196453"/>
                </a:lnTo>
                <a:lnTo>
                  <a:pt x="294680" y="196453"/>
                </a:lnTo>
                <a:lnTo>
                  <a:pt x="294680" y="196453"/>
                </a:lnTo>
                <a:lnTo>
                  <a:pt x="294680" y="187523"/>
                </a:lnTo>
                <a:lnTo>
                  <a:pt x="294680" y="178593"/>
                </a:lnTo>
                <a:lnTo>
                  <a:pt x="303609" y="169664"/>
                </a:lnTo>
                <a:lnTo>
                  <a:pt x="303609" y="151804"/>
                </a:lnTo>
                <a:lnTo>
                  <a:pt x="312539" y="133945"/>
                </a:lnTo>
                <a:lnTo>
                  <a:pt x="312539" y="116086"/>
                </a:lnTo>
                <a:lnTo>
                  <a:pt x="321469" y="89297"/>
                </a:lnTo>
                <a:lnTo>
                  <a:pt x="321469" y="71437"/>
                </a:lnTo>
                <a:lnTo>
                  <a:pt x="330398" y="53578"/>
                </a:lnTo>
                <a:lnTo>
                  <a:pt x="339328" y="35718"/>
                </a:lnTo>
                <a:lnTo>
                  <a:pt x="339328" y="26789"/>
                </a:lnTo>
                <a:lnTo>
                  <a:pt x="348258" y="17859"/>
                </a:lnTo>
                <a:lnTo>
                  <a:pt x="357187" y="8929"/>
                </a:lnTo>
                <a:lnTo>
                  <a:pt x="366117" y="0"/>
                </a:lnTo>
                <a:lnTo>
                  <a:pt x="383977" y="0"/>
                </a:lnTo>
                <a:lnTo>
                  <a:pt x="392906" y="0"/>
                </a:lnTo>
                <a:lnTo>
                  <a:pt x="410766" y="8929"/>
                </a:lnTo>
                <a:lnTo>
                  <a:pt x="428625" y="17859"/>
                </a:lnTo>
                <a:lnTo>
                  <a:pt x="437555" y="35718"/>
                </a:lnTo>
                <a:lnTo>
                  <a:pt x="455414" y="44648"/>
                </a:lnTo>
                <a:lnTo>
                  <a:pt x="464344" y="62507"/>
                </a:lnTo>
                <a:lnTo>
                  <a:pt x="473273" y="80367"/>
                </a:lnTo>
                <a:lnTo>
                  <a:pt x="473273" y="98226"/>
                </a:lnTo>
                <a:lnTo>
                  <a:pt x="482203" y="116086"/>
                </a:lnTo>
                <a:lnTo>
                  <a:pt x="482203" y="125015"/>
                </a:lnTo>
                <a:lnTo>
                  <a:pt x="482203" y="142875"/>
                </a:lnTo>
                <a:lnTo>
                  <a:pt x="482203" y="151804"/>
                </a:lnTo>
                <a:lnTo>
                  <a:pt x="491133" y="169664"/>
                </a:lnTo>
                <a:lnTo>
                  <a:pt x="491133" y="178593"/>
                </a:lnTo>
                <a:lnTo>
                  <a:pt x="500062" y="196453"/>
                </a:lnTo>
                <a:lnTo>
                  <a:pt x="508992" y="214312"/>
                </a:lnTo>
                <a:lnTo>
                  <a:pt x="517922" y="223242"/>
                </a:lnTo>
                <a:lnTo>
                  <a:pt x="535781" y="241101"/>
                </a:lnTo>
                <a:lnTo>
                  <a:pt x="544711" y="250031"/>
                </a:lnTo>
                <a:lnTo>
                  <a:pt x="562570" y="258961"/>
                </a:lnTo>
                <a:lnTo>
                  <a:pt x="571500" y="258961"/>
                </a:lnTo>
                <a:lnTo>
                  <a:pt x="580430" y="267890"/>
                </a:lnTo>
                <a:lnTo>
                  <a:pt x="580430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928687" y="2303859"/>
            <a:ext cx="71439" cy="8931"/>
          </a:xfrm>
          <a:custGeom>
            <a:avLst/>
            <a:gdLst/>
            <a:ahLst/>
            <a:cxnLst/>
            <a:rect l="0" t="0" r="0" b="0"/>
            <a:pathLst>
              <a:path w="7143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53579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125141" y="2268140"/>
            <a:ext cx="8930" cy="133947"/>
          </a:xfrm>
          <a:custGeom>
            <a:avLst/>
            <a:gdLst/>
            <a:ahLst/>
            <a:cxnLst/>
            <a:rect l="0" t="0" r="0" b="0"/>
            <a:pathLst>
              <a:path w="8930" h="133947">
                <a:moveTo>
                  <a:pt x="8929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8929" y="133946"/>
                </a:lnTo>
                <a:lnTo>
                  <a:pt x="8929" y="133946"/>
                </a:lnTo>
                <a:lnTo>
                  <a:pt x="8929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125141" y="219670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205508" y="2223492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0" y="71437"/>
                </a:move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33945"/>
                </a:lnTo>
                <a:lnTo>
                  <a:pt x="8929" y="125016"/>
                </a:lnTo>
                <a:lnTo>
                  <a:pt x="8929" y="116086"/>
                </a:lnTo>
                <a:lnTo>
                  <a:pt x="8929" y="98227"/>
                </a:lnTo>
                <a:lnTo>
                  <a:pt x="8929" y="80367"/>
                </a:lnTo>
                <a:lnTo>
                  <a:pt x="17859" y="62508"/>
                </a:lnTo>
                <a:lnTo>
                  <a:pt x="17859" y="44648"/>
                </a:lnTo>
                <a:lnTo>
                  <a:pt x="26789" y="26789"/>
                </a:lnTo>
                <a:lnTo>
                  <a:pt x="35719" y="17859"/>
                </a:lnTo>
                <a:lnTo>
                  <a:pt x="35719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17859"/>
                </a:lnTo>
                <a:lnTo>
                  <a:pt x="98226" y="35719"/>
                </a:lnTo>
                <a:lnTo>
                  <a:pt x="98226" y="53578"/>
                </a:lnTo>
                <a:lnTo>
                  <a:pt x="107156" y="71437"/>
                </a:lnTo>
                <a:lnTo>
                  <a:pt x="107156" y="80367"/>
                </a:lnTo>
                <a:lnTo>
                  <a:pt x="107156" y="98227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07156" y="13394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366242" y="2143125"/>
            <a:ext cx="160735" cy="232173"/>
          </a:xfrm>
          <a:custGeom>
            <a:avLst/>
            <a:gdLst/>
            <a:ahLst/>
            <a:cxnLst/>
            <a:rect l="0" t="0" r="0" b="0"/>
            <a:pathLst>
              <a:path w="160735" h="232173">
                <a:moveTo>
                  <a:pt x="53578" y="98226"/>
                </a:moveTo>
                <a:lnTo>
                  <a:pt x="44649" y="98226"/>
                </a:lnTo>
                <a:lnTo>
                  <a:pt x="35719" y="98226"/>
                </a:lnTo>
                <a:lnTo>
                  <a:pt x="35719" y="107156"/>
                </a:lnTo>
                <a:lnTo>
                  <a:pt x="26789" y="107156"/>
                </a:lnTo>
                <a:lnTo>
                  <a:pt x="17860" y="107156"/>
                </a:lnTo>
                <a:lnTo>
                  <a:pt x="8930" y="116086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8930" y="214312"/>
                </a:lnTo>
                <a:lnTo>
                  <a:pt x="17860" y="223242"/>
                </a:lnTo>
                <a:lnTo>
                  <a:pt x="26789" y="223242"/>
                </a:lnTo>
                <a:lnTo>
                  <a:pt x="35719" y="232172"/>
                </a:lnTo>
                <a:lnTo>
                  <a:pt x="44649" y="223242"/>
                </a:lnTo>
                <a:lnTo>
                  <a:pt x="53578" y="223242"/>
                </a:lnTo>
                <a:lnTo>
                  <a:pt x="62508" y="214312"/>
                </a:lnTo>
                <a:lnTo>
                  <a:pt x="71438" y="205383"/>
                </a:lnTo>
                <a:lnTo>
                  <a:pt x="80367" y="187523"/>
                </a:lnTo>
                <a:lnTo>
                  <a:pt x="89297" y="169664"/>
                </a:lnTo>
                <a:lnTo>
                  <a:pt x="98227" y="151804"/>
                </a:lnTo>
                <a:lnTo>
                  <a:pt x="107156" y="133945"/>
                </a:lnTo>
                <a:lnTo>
                  <a:pt x="107156" y="107156"/>
                </a:lnTo>
                <a:lnTo>
                  <a:pt x="107156" y="89297"/>
                </a:lnTo>
                <a:lnTo>
                  <a:pt x="107156" y="71437"/>
                </a:lnTo>
                <a:lnTo>
                  <a:pt x="107156" y="53578"/>
                </a:lnTo>
                <a:lnTo>
                  <a:pt x="98227" y="35719"/>
                </a:lnTo>
                <a:lnTo>
                  <a:pt x="89297" y="26789"/>
                </a:lnTo>
                <a:lnTo>
                  <a:pt x="89297" y="17859"/>
                </a:lnTo>
                <a:lnTo>
                  <a:pt x="80367" y="8929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29"/>
                </a:lnTo>
                <a:lnTo>
                  <a:pt x="80367" y="17859"/>
                </a:lnTo>
                <a:lnTo>
                  <a:pt x="89297" y="26789"/>
                </a:lnTo>
                <a:lnTo>
                  <a:pt x="89297" y="44648"/>
                </a:lnTo>
                <a:lnTo>
                  <a:pt x="98227" y="62508"/>
                </a:lnTo>
                <a:lnTo>
                  <a:pt x="98227" y="80367"/>
                </a:lnTo>
                <a:lnTo>
                  <a:pt x="107156" y="107156"/>
                </a:lnTo>
                <a:lnTo>
                  <a:pt x="107156" y="125015"/>
                </a:lnTo>
                <a:lnTo>
                  <a:pt x="116086" y="142875"/>
                </a:lnTo>
                <a:lnTo>
                  <a:pt x="125016" y="160734"/>
                </a:lnTo>
                <a:lnTo>
                  <a:pt x="125016" y="178594"/>
                </a:lnTo>
                <a:lnTo>
                  <a:pt x="133945" y="187523"/>
                </a:lnTo>
                <a:lnTo>
                  <a:pt x="142875" y="205383"/>
                </a:lnTo>
                <a:lnTo>
                  <a:pt x="151805" y="214312"/>
                </a:lnTo>
                <a:lnTo>
                  <a:pt x="151805" y="223242"/>
                </a:lnTo>
                <a:lnTo>
                  <a:pt x="160734" y="223242"/>
                </a:lnTo>
                <a:lnTo>
                  <a:pt x="160734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571625" y="2223492"/>
            <a:ext cx="151805" cy="160735"/>
          </a:xfrm>
          <a:custGeom>
            <a:avLst/>
            <a:gdLst/>
            <a:ahLst/>
            <a:cxnLst/>
            <a:rect l="0" t="0" r="0" b="0"/>
            <a:pathLst>
              <a:path w="151805" h="160735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17859" y="133945"/>
                </a:lnTo>
                <a:lnTo>
                  <a:pt x="17859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44648" y="151805"/>
                </a:lnTo>
                <a:lnTo>
                  <a:pt x="53578" y="151805"/>
                </a:lnTo>
                <a:lnTo>
                  <a:pt x="62508" y="142875"/>
                </a:lnTo>
                <a:lnTo>
                  <a:pt x="71437" y="133945"/>
                </a:lnTo>
                <a:lnTo>
                  <a:pt x="80367" y="125016"/>
                </a:lnTo>
                <a:lnTo>
                  <a:pt x="89297" y="107156"/>
                </a:lnTo>
                <a:lnTo>
                  <a:pt x="89297" y="89297"/>
                </a:lnTo>
                <a:lnTo>
                  <a:pt x="98226" y="71437"/>
                </a:lnTo>
                <a:lnTo>
                  <a:pt x="98226" y="53578"/>
                </a:lnTo>
                <a:lnTo>
                  <a:pt x="107156" y="35719"/>
                </a:lnTo>
                <a:lnTo>
                  <a:pt x="107156" y="17859"/>
                </a:lnTo>
                <a:lnTo>
                  <a:pt x="107156" y="893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8930"/>
                </a:lnTo>
                <a:lnTo>
                  <a:pt x="98226" y="26789"/>
                </a:lnTo>
                <a:lnTo>
                  <a:pt x="98226" y="44648"/>
                </a:lnTo>
                <a:lnTo>
                  <a:pt x="98226" y="62508"/>
                </a:lnTo>
                <a:lnTo>
                  <a:pt x="98226" y="80367"/>
                </a:lnTo>
                <a:lnTo>
                  <a:pt x="107156" y="107156"/>
                </a:lnTo>
                <a:lnTo>
                  <a:pt x="116086" y="116086"/>
                </a:lnTo>
                <a:lnTo>
                  <a:pt x="125015" y="133945"/>
                </a:lnTo>
                <a:lnTo>
                  <a:pt x="125015" y="142875"/>
                </a:lnTo>
                <a:lnTo>
                  <a:pt x="142875" y="151805"/>
                </a:lnTo>
                <a:lnTo>
                  <a:pt x="151804" y="160734"/>
                </a:lnTo>
                <a:lnTo>
                  <a:pt x="151804" y="160734"/>
                </a:lnTo>
                <a:lnTo>
                  <a:pt x="151804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732359" y="2223492"/>
            <a:ext cx="107157" cy="151806"/>
          </a:xfrm>
          <a:custGeom>
            <a:avLst/>
            <a:gdLst/>
            <a:ahLst/>
            <a:cxnLst/>
            <a:rect l="0" t="0" r="0" b="0"/>
            <a:pathLst>
              <a:path w="107157" h="151806">
                <a:moveTo>
                  <a:pt x="89297" y="0"/>
                </a:move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17859"/>
                </a:lnTo>
                <a:lnTo>
                  <a:pt x="1786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17860" y="133945"/>
                </a:lnTo>
                <a:lnTo>
                  <a:pt x="26789" y="142875"/>
                </a:lnTo>
                <a:lnTo>
                  <a:pt x="44649" y="142875"/>
                </a:lnTo>
                <a:lnTo>
                  <a:pt x="53578" y="151805"/>
                </a:lnTo>
                <a:lnTo>
                  <a:pt x="71438" y="151805"/>
                </a:lnTo>
                <a:lnTo>
                  <a:pt x="89297" y="151805"/>
                </a:lnTo>
                <a:lnTo>
                  <a:pt x="98227" y="151805"/>
                </a:lnTo>
                <a:lnTo>
                  <a:pt x="107156" y="151805"/>
                </a:lnTo>
                <a:lnTo>
                  <a:pt x="10715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839515" y="2214562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80368" y="8930"/>
                </a:moveTo>
                <a:lnTo>
                  <a:pt x="80368" y="8930"/>
                </a:lnTo>
                <a:lnTo>
                  <a:pt x="80368" y="8930"/>
                </a:lnTo>
                <a:lnTo>
                  <a:pt x="80368" y="8930"/>
                </a:lnTo>
                <a:lnTo>
                  <a:pt x="71438" y="8930"/>
                </a:lnTo>
                <a:lnTo>
                  <a:pt x="62508" y="8930"/>
                </a:lnTo>
                <a:lnTo>
                  <a:pt x="53579" y="17860"/>
                </a:lnTo>
                <a:lnTo>
                  <a:pt x="35719" y="35719"/>
                </a:lnTo>
                <a:lnTo>
                  <a:pt x="26789" y="44649"/>
                </a:lnTo>
                <a:lnTo>
                  <a:pt x="17860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17860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9" y="133946"/>
                </a:lnTo>
                <a:lnTo>
                  <a:pt x="53579" y="125016"/>
                </a:lnTo>
                <a:lnTo>
                  <a:pt x="62508" y="116086"/>
                </a:lnTo>
                <a:lnTo>
                  <a:pt x="71438" y="98227"/>
                </a:lnTo>
                <a:lnTo>
                  <a:pt x="80368" y="80367"/>
                </a:lnTo>
                <a:lnTo>
                  <a:pt x="80368" y="62508"/>
                </a:lnTo>
                <a:lnTo>
                  <a:pt x="80368" y="53578"/>
                </a:lnTo>
                <a:lnTo>
                  <a:pt x="80368" y="35719"/>
                </a:lnTo>
                <a:lnTo>
                  <a:pt x="80368" y="17860"/>
                </a:lnTo>
                <a:lnTo>
                  <a:pt x="80368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8" y="0"/>
                </a:lnTo>
                <a:lnTo>
                  <a:pt x="80368" y="0"/>
                </a:lnTo>
                <a:lnTo>
                  <a:pt x="80368" y="8930"/>
                </a:lnTo>
                <a:lnTo>
                  <a:pt x="89297" y="8930"/>
                </a:lnTo>
                <a:lnTo>
                  <a:pt x="89297" y="26789"/>
                </a:lnTo>
                <a:lnTo>
                  <a:pt x="89297" y="35719"/>
                </a:lnTo>
                <a:lnTo>
                  <a:pt x="98227" y="62508"/>
                </a:lnTo>
                <a:lnTo>
                  <a:pt x="98227" y="80367"/>
                </a:lnTo>
                <a:lnTo>
                  <a:pt x="107157" y="98227"/>
                </a:lnTo>
                <a:lnTo>
                  <a:pt x="116086" y="116086"/>
                </a:lnTo>
                <a:lnTo>
                  <a:pt x="116086" y="125016"/>
                </a:lnTo>
                <a:lnTo>
                  <a:pt x="125016" y="142875"/>
                </a:lnTo>
                <a:lnTo>
                  <a:pt x="125016" y="151805"/>
                </a:lnTo>
                <a:lnTo>
                  <a:pt x="133946" y="160735"/>
                </a:lnTo>
                <a:lnTo>
                  <a:pt x="133946" y="160735"/>
                </a:lnTo>
                <a:lnTo>
                  <a:pt x="142875" y="169664"/>
                </a:lnTo>
                <a:lnTo>
                  <a:pt x="142875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009179" y="2143125"/>
            <a:ext cx="160736" cy="214313"/>
          </a:xfrm>
          <a:custGeom>
            <a:avLst/>
            <a:gdLst/>
            <a:ahLst/>
            <a:cxnLst/>
            <a:rect l="0" t="0" r="0" b="0"/>
            <a:pathLst>
              <a:path w="160736" h="214313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17860" y="98226"/>
                </a:lnTo>
                <a:lnTo>
                  <a:pt x="17860" y="125015"/>
                </a:lnTo>
                <a:lnTo>
                  <a:pt x="26790" y="142875"/>
                </a:lnTo>
                <a:lnTo>
                  <a:pt x="26790" y="160734"/>
                </a:lnTo>
                <a:lnTo>
                  <a:pt x="26790" y="178594"/>
                </a:lnTo>
                <a:lnTo>
                  <a:pt x="35719" y="187523"/>
                </a:lnTo>
                <a:lnTo>
                  <a:pt x="35719" y="196453"/>
                </a:lnTo>
                <a:lnTo>
                  <a:pt x="35719" y="205383"/>
                </a:lnTo>
                <a:lnTo>
                  <a:pt x="44649" y="214312"/>
                </a:lnTo>
                <a:lnTo>
                  <a:pt x="44649" y="214312"/>
                </a:lnTo>
                <a:lnTo>
                  <a:pt x="44649" y="214312"/>
                </a:lnTo>
                <a:lnTo>
                  <a:pt x="44649" y="214312"/>
                </a:lnTo>
                <a:lnTo>
                  <a:pt x="44649" y="214312"/>
                </a:lnTo>
                <a:lnTo>
                  <a:pt x="44649" y="205383"/>
                </a:lnTo>
                <a:lnTo>
                  <a:pt x="44649" y="196453"/>
                </a:lnTo>
                <a:lnTo>
                  <a:pt x="53579" y="178594"/>
                </a:lnTo>
                <a:lnTo>
                  <a:pt x="53579" y="160734"/>
                </a:lnTo>
                <a:lnTo>
                  <a:pt x="62508" y="151804"/>
                </a:lnTo>
                <a:lnTo>
                  <a:pt x="62508" y="133945"/>
                </a:lnTo>
                <a:lnTo>
                  <a:pt x="71438" y="116086"/>
                </a:lnTo>
                <a:lnTo>
                  <a:pt x="80368" y="107156"/>
                </a:lnTo>
                <a:lnTo>
                  <a:pt x="89297" y="89297"/>
                </a:lnTo>
                <a:lnTo>
                  <a:pt x="98227" y="80367"/>
                </a:lnTo>
                <a:lnTo>
                  <a:pt x="107157" y="80367"/>
                </a:lnTo>
                <a:lnTo>
                  <a:pt x="125016" y="80367"/>
                </a:lnTo>
                <a:lnTo>
                  <a:pt x="133946" y="89297"/>
                </a:lnTo>
                <a:lnTo>
                  <a:pt x="142875" y="98226"/>
                </a:lnTo>
                <a:lnTo>
                  <a:pt x="151805" y="116086"/>
                </a:lnTo>
                <a:lnTo>
                  <a:pt x="160735" y="125015"/>
                </a:lnTo>
                <a:lnTo>
                  <a:pt x="160735" y="142875"/>
                </a:lnTo>
                <a:lnTo>
                  <a:pt x="160735" y="160734"/>
                </a:lnTo>
                <a:lnTo>
                  <a:pt x="151805" y="169664"/>
                </a:lnTo>
                <a:lnTo>
                  <a:pt x="151805" y="178594"/>
                </a:lnTo>
                <a:lnTo>
                  <a:pt x="142875" y="187523"/>
                </a:lnTo>
                <a:lnTo>
                  <a:pt x="133946" y="196453"/>
                </a:lnTo>
                <a:lnTo>
                  <a:pt x="125016" y="205383"/>
                </a:lnTo>
                <a:lnTo>
                  <a:pt x="116086" y="205383"/>
                </a:lnTo>
                <a:lnTo>
                  <a:pt x="107157" y="214312"/>
                </a:lnTo>
                <a:lnTo>
                  <a:pt x="98227" y="214312"/>
                </a:lnTo>
                <a:lnTo>
                  <a:pt x="89297" y="214312"/>
                </a:lnTo>
                <a:lnTo>
                  <a:pt x="89297" y="214312"/>
                </a:lnTo>
                <a:lnTo>
                  <a:pt x="89297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223492" y="2152054"/>
            <a:ext cx="17860" cy="187525"/>
          </a:xfrm>
          <a:custGeom>
            <a:avLst/>
            <a:gdLst/>
            <a:ahLst/>
            <a:cxnLst/>
            <a:rect l="0" t="0" r="0" b="0"/>
            <a:pathLst>
              <a:path w="17860" h="18752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90"/>
                </a:lnTo>
                <a:lnTo>
                  <a:pt x="8930" y="44649"/>
                </a:lnTo>
                <a:lnTo>
                  <a:pt x="8930" y="62508"/>
                </a:lnTo>
                <a:lnTo>
                  <a:pt x="17859" y="89297"/>
                </a:lnTo>
                <a:lnTo>
                  <a:pt x="17859" y="107157"/>
                </a:lnTo>
                <a:lnTo>
                  <a:pt x="17859" y="133946"/>
                </a:lnTo>
                <a:lnTo>
                  <a:pt x="17859" y="151805"/>
                </a:lnTo>
                <a:lnTo>
                  <a:pt x="17859" y="160735"/>
                </a:lnTo>
                <a:lnTo>
                  <a:pt x="17859" y="169665"/>
                </a:lnTo>
                <a:lnTo>
                  <a:pt x="17859" y="178594"/>
                </a:lnTo>
                <a:lnTo>
                  <a:pt x="17859" y="187524"/>
                </a:lnTo>
                <a:lnTo>
                  <a:pt x="17859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303859" y="2169914"/>
            <a:ext cx="98228" cy="196454"/>
          </a:xfrm>
          <a:custGeom>
            <a:avLst/>
            <a:gdLst/>
            <a:ahLst/>
            <a:cxnLst/>
            <a:rect l="0" t="0" r="0" b="0"/>
            <a:pathLst>
              <a:path w="98228" h="196454">
                <a:moveTo>
                  <a:pt x="0" y="125015"/>
                </a:moveTo>
                <a:lnTo>
                  <a:pt x="0" y="125015"/>
                </a:lnTo>
                <a:lnTo>
                  <a:pt x="8930" y="125015"/>
                </a:lnTo>
                <a:lnTo>
                  <a:pt x="8930" y="125015"/>
                </a:lnTo>
                <a:lnTo>
                  <a:pt x="17860" y="125015"/>
                </a:lnTo>
                <a:lnTo>
                  <a:pt x="35719" y="116086"/>
                </a:lnTo>
                <a:lnTo>
                  <a:pt x="44649" y="116086"/>
                </a:lnTo>
                <a:lnTo>
                  <a:pt x="62508" y="107156"/>
                </a:lnTo>
                <a:lnTo>
                  <a:pt x="71438" y="98226"/>
                </a:lnTo>
                <a:lnTo>
                  <a:pt x="80367" y="89297"/>
                </a:lnTo>
                <a:lnTo>
                  <a:pt x="89297" y="80367"/>
                </a:lnTo>
                <a:lnTo>
                  <a:pt x="98227" y="62508"/>
                </a:lnTo>
                <a:lnTo>
                  <a:pt x="98227" y="44648"/>
                </a:lnTo>
                <a:lnTo>
                  <a:pt x="98227" y="35719"/>
                </a:lnTo>
                <a:lnTo>
                  <a:pt x="98227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71438" y="0"/>
                </a:lnTo>
                <a:lnTo>
                  <a:pt x="62508" y="8930"/>
                </a:lnTo>
                <a:lnTo>
                  <a:pt x="44649" y="8930"/>
                </a:lnTo>
                <a:lnTo>
                  <a:pt x="35719" y="17859"/>
                </a:lnTo>
                <a:lnTo>
                  <a:pt x="26789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17860" y="151805"/>
                </a:lnTo>
                <a:lnTo>
                  <a:pt x="26789" y="160734"/>
                </a:lnTo>
                <a:lnTo>
                  <a:pt x="44649" y="169664"/>
                </a:lnTo>
                <a:lnTo>
                  <a:pt x="53578" y="187523"/>
                </a:lnTo>
                <a:lnTo>
                  <a:pt x="62508" y="187523"/>
                </a:lnTo>
                <a:lnTo>
                  <a:pt x="80367" y="196453"/>
                </a:lnTo>
                <a:lnTo>
                  <a:pt x="80367" y="196453"/>
                </a:lnTo>
                <a:lnTo>
                  <a:pt x="80367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259086" y="2437804"/>
            <a:ext cx="17860" cy="125017"/>
          </a:xfrm>
          <a:custGeom>
            <a:avLst/>
            <a:gdLst/>
            <a:ahLst/>
            <a:cxnLst/>
            <a:rect l="0" t="0" r="0" b="0"/>
            <a:pathLst>
              <a:path w="17860" h="125017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62509"/>
                </a:lnTo>
                <a:lnTo>
                  <a:pt x="8930" y="80368"/>
                </a:lnTo>
                <a:lnTo>
                  <a:pt x="8930" y="89298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16087"/>
                </a:lnTo>
                <a:lnTo>
                  <a:pt x="0" y="116087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205508" y="2500313"/>
            <a:ext cx="107157" cy="17860"/>
          </a:xfrm>
          <a:custGeom>
            <a:avLst/>
            <a:gdLst/>
            <a:ahLst/>
            <a:cxnLst/>
            <a:rect l="0" t="0" r="0" b="0"/>
            <a:pathLst>
              <a:path w="107157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35719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7143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428750" y="2464594"/>
            <a:ext cx="62509" cy="125016"/>
          </a:xfrm>
          <a:custGeom>
            <a:avLst/>
            <a:gdLst/>
            <a:ahLst/>
            <a:cxnLst/>
            <a:rect l="0" t="0" r="0" b="0"/>
            <a:pathLst>
              <a:path w="62509" h="125016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25015"/>
                </a:lnTo>
                <a:lnTo>
                  <a:pt x="17859" y="125015"/>
                </a:lnTo>
                <a:lnTo>
                  <a:pt x="17859" y="125015"/>
                </a:lnTo>
                <a:lnTo>
                  <a:pt x="17859" y="125015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07156"/>
                </a:lnTo>
                <a:lnTo>
                  <a:pt x="8930" y="98226"/>
                </a:lnTo>
                <a:lnTo>
                  <a:pt x="8930" y="80367"/>
                </a:lnTo>
                <a:lnTo>
                  <a:pt x="8930" y="71437"/>
                </a:lnTo>
                <a:lnTo>
                  <a:pt x="17859" y="62508"/>
                </a:lnTo>
                <a:lnTo>
                  <a:pt x="17859" y="44648"/>
                </a:lnTo>
                <a:lnTo>
                  <a:pt x="17859" y="35719"/>
                </a:lnTo>
                <a:lnTo>
                  <a:pt x="26789" y="26789"/>
                </a:lnTo>
                <a:lnTo>
                  <a:pt x="26789" y="17859"/>
                </a:lnTo>
                <a:lnTo>
                  <a:pt x="35719" y="8929"/>
                </a:lnTo>
                <a:lnTo>
                  <a:pt x="44648" y="8929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535906" y="2464594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8930" y="62508"/>
                </a:move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44649" y="71437"/>
                </a:lnTo>
                <a:lnTo>
                  <a:pt x="44649" y="71437"/>
                </a:lnTo>
                <a:lnTo>
                  <a:pt x="53578" y="62508"/>
                </a:lnTo>
                <a:lnTo>
                  <a:pt x="62508" y="62508"/>
                </a:lnTo>
                <a:lnTo>
                  <a:pt x="71438" y="53578"/>
                </a:lnTo>
                <a:lnTo>
                  <a:pt x="80367" y="53578"/>
                </a:lnTo>
                <a:lnTo>
                  <a:pt x="80367" y="44648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8929"/>
                </a:lnTo>
                <a:lnTo>
                  <a:pt x="89297" y="8929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26789" y="116086"/>
                </a:lnTo>
                <a:lnTo>
                  <a:pt x="35719" y="125015"/>
                </a:lnTo>
                <a:lnTo>
                  <a:pt x="44649" y="125015"/>
                </a:lnTo>
                <a:lnTo>
                  <a:pt x="62508" y="125015"/>
                </a:lnTo>
                <a:lnTo>
                  <a:pt x="71438" y="125015"/>
                </a:lnTo>
                <a:lnTo>
                  <a:pt x="80367" y="133945"/>
                </a:lnTo>
                <a:lnTo>
                  <a:pt x="89297" y="125015"/>
                </a:lnTo>
                <a:lnTo>
                  <a:pt x="89297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687711" y="2446734"/>
            <a:ext cx="116087" cy="258962"/>
          </a:xfrm>
          <a:custGeom>
            <a:avLst/>
            <a:gdLst/>
            <a:ahLst/>
            <a:cxnLst/>
            <a:rect l="0" t="0" r="0" b="0"/>
            <a:pathLst>
              <a:path w="116087" h="258962">
                <a:moveTo>
                  <a:pt x="0" y="44649"/>
                </a:move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8929" y="133946"/>
                </a:lnTo>
                <a:lnTo>
                  <a:pt x="8929" y="151805"/>
                </a:lnTo>
                <a:lnTo>
                  <a:pt x="8929" y="169664"/>
                </a:lnTo>
                <a:lnTo>
                  <a:pt x="17859" y="187524"/>
                </a:lnTo>
                <a:lnTo>
                  <a:pt x="17859" y="205383"/>
                </a:lnTo>
                <a:lnTo>
                  <a:pt x="26789" y="223243"/>
                </a:lnTo>
                <a:lnTo>
                  <a:pt x="26789" y="232172"/>
                </a:lnTo>
                <a:lnTo>
                  <a:pt x="26789" y="241102"/>
                </a:lnTo>
                <a:lnTo>
                  <a:pt x="26789" y="250032"/>
                </a:lnTo>
                <a:lnTo>
                  <a:pt x="35718" y="250032"/>
                </a:lnTo>
                <a:lnTo>
                  <a:pt x="35718" y="250032"/>
                </a:lnTo>
                <a:lnTo>
                  <a:pt x="35718" y="258961"/>
                </a:lnTo>
                <a:lnTo>
                  <a:pt x="35718" y="258961"/>
                </a:lnTo>
                <a:lnTo>
                  <a:pt x="35718" y="250032"/>
                </a:lnTo>
                <a:lnTo>
                  <a:pt x="35718" y="241102"/>
                </a:lnTo>
                <a:lnTo>
                  <a:pt x="26789" y="232172"/>
                </a:lnTo>
                <a:lnTo>
                  <a:pt x="26789" y="223243"/>
                </a:lnTo>
                <a:lnTo>
                  <a:pt x="26789" y="205383"/>
                </a:lnTo>
                <a:lnTo>
                  <a:pt x="26789" y="187524"/>
                </a:lnTo>
                <a:lnTo>
                  <a:pt x="26789" y="178594"/>
                </a:lnTo>
                <a:lnTo>
                  <a:pt x="26789" y="160735"/>
                </a:lnTo>
                <a:lnTo>
                  <a:pt x="26789" y="142875"/>
                </a:lnTo>
                <a:lnTo>
                  <a:pt x="17859" y="125016"/>
                </a:lnTo>
                <a:lnTo>
                  <a:pt x="17859" y="116086"/>
                </a:lnTo>
                <a:lnTo>
                  <a:pt x="17859" y="98227"/>
                </a:lnTo>
                <a:lnTo>
                  <a:pt x="17859" y="80368"/>
                </a:lnTo>
                <a:lnTo>
                  <a:pt x="17859" y="71438"/>
                </a:lnTo>
                <a:lnTo>
                  <a:pt x="17859" y="53579"/>
                </a:lnTo>
                <a:lnTo>
                  <a:pt x="17859" y="44649"/>
                </a:lnTo>
                <a:lnTo>
                  <a:pt x="26789" y="35719"/>
                </a:lnTo>
                <a:lnTo>
                  <a:pt x="26789" y="26789"/>
                </a:lnTo>
                <a:lnTo>
                  <a:pt x="35718" y="1786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71437" y="0"/>
                </a:lnTo>
                <a:lnTo>
                  <a:pt x="80367" y="8930"/>
                </a:lnTo>
                <a:lnTo>
                  <a:pt x="89297" y="17860"/>
                </a:lnTo>
                <a:lnTo>
                  <a:pt x="98226" y="26789"/>
                </a:lnTo>
                <a:lnTo>
                  <a:pt x="98226" y="35719"/>
                </a:lnTo>
                <a:lnTo>
                  <a:pt x="107156" y="44649"/>
                </a:lnTo>
                <a:lnTo>
                  <a:pt x="107156" y="62508"/>
                </a:lnTo>
                <a:lnTo>
                  <a:pt x="116086" y="71438"/>
                </a:lnTo>
                <a:lnTo>
                  <a:pt x="116086" y="89297"/>
                </a:lnTo>
                <a:lnTo>
                  <a:pt x="107156" y="98227"/>
                </a:lnTo>
                <a:lnTo>
                  <a:pt x="107156" y="107157"/>
                </a:lnTo>
                <a:lnTo>
                  <a:pt x="98226" y="116086"/>
                </a:lnTo>
                <a:lnTo>
                  <a:pt x="89297" y="125016"/>
                </a:lnTo>
                <a:lnTo>
                  <a:pt x="80367" y="125016"/>
                </a:lnTo>
                <a:lnTo>
                  <a:pt x="62508" y="133946"/>
                </a:lnTo>
                <a:lnTo>
                  <a:pt x="53578" y="133946"/>
                </a:lnTo>
                <a:lnTo>
                  <a:pt x="53578" y="133946"/>
                </a:lnTo>
                <a:lnTo>
                  <a:pt x="53578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821656" y="2464594"/>
            <a:ext cx="89298" cy="125016"/>
          </a:xfrm>
          <a:custGeom>
            <a:avLst/>
            <a:gdLst/>
            <a:ahLst/>
            <a:cxnLst/>
            <a:rect l="0" t="0" r="0" b="0"/>
            <a:pathLst>
              <a:path w="89298" h="125016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17859" y="98226"/>
                </a:lnTo>
                <a:lnTo>
                  <a:pt x="17859" y="107156"/>
                </a:lnTo>
                <a:lnTo>
                  <a:pt x="26789" y="116086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35719" y="125015"/>
                </a:lnTo>
                <a:lnTo>
                  <a:pt x="35719" y="125015"/>
                </a:lnTo>
                <a:lnTo>
                  <a:pt x="35719" y="125015"/>
                </a:lnTo>
                <a:lnTo>
                  <a:pt x="26789" y="125015"/>
                </a:lnTo>
                <a:lnTo>
                  <a:pt x="26789" y="116086"/>
                </a:lnTo>
                <a:lnTo>
                  <a:pt x="26789" y="107156"/>
                </a:lnTo>
                <a:lnTo>
                  <a:pt x="26789" y="98226"/>
                </a:lnTo>
                <a:lnTo>
                  <a:pt x="26789" y="80367"/>
                </a:lnTo>
                <a:lnTo>
                  <a:pt x="26789" y="71437"/>
                </a:lnTo>
                <a:lnTo>
                  <a:pt x="26789" y="62508"/>
                </a:lnTo>
                <a:lnTo>
                  <a:pt x="26789" y="53578"/>
                </a:lnTo>
                <a:lnTo>
                  <a:pt x="26789" y="3571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17859"/>
                </a:lnTo>
                <a:lnTo>
                  <a:pt x="44648" y="8929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937742" y="2455664"/>
            <a:ext cx="107157" cy="133946"/>
          </a:xfrm>
          <a:custGeom>
            <a:avLst/>
            <a:gdLst/>
            <a:ahLst/>
            <a:cxnLst/>
            <a:rect l="0" t="0" r="0" b="0"/>
            <a:pathLst>
              <a:path w="107157" h="133946">
                <a:moveTo>
                  <a:pt x="17859" y="53578"/>
                </a:moveTo>
                <a:lnTo>
                  <a:pt x="17859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44648" y="53578"/>
                </a:lnTo>
                <a:lnTo>
                  <a:pt x="53578" y="53578"/>
                </a:lnTo>
                <a:lnTo>
                  <a:pt x="62508" y="53578"/>
                </a:lnTo>
                <a:lnTo>
                  <a:pt x="71437" y="44649"/>
                </a:lnTo>
                <a:lnTo>
                  <a:pt x="80367" y="44649"/>
                </a:lnTo>
                <a:lnTo>
                  <a:pt x="89297" y="35719"/>
                </a:lnTo>
                <a:lnTo>
                  <a:pt x="98227" y="26789"/>
                </a:lnTo>
                <a:lnTo>
                  <a:pt x="98227" y="26789"/>
                </a:lnTo>
                <a:lnTo>
                  <a:pt x="107156" y="17859"/>
                </a:lnTo>
                <a:lnTo>
                  <a:pt x="107156" y="8930"/>
                </a:lnTo>
                <a:lnTo>
                  <a:pt x="98227" y="893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17859" y="116086"/>
                </a:lnTo>
                <a:lnTo>
                  <a:pt x="35719" y="116086"/>
                </a:lnTo>
                <a:lnTo>
                  <a:pt x="44648" y="125016"/>
                </a:lnTo>
                <a:lnTo>
                  <a:pt x="53578" y="125016"/>
                </a:lnTo>
                <a:lnTo>
                  <a:pt x="62508" y="133945"/>
                </a:lnTo>
                <a:lnTo>
                  <a:pt x="62508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062758" y="2446734"/>
            <a:ext cx="89297" cy="142876"/>
          </a:xfrm>
          <a:custGeom>
            <a:avLst/>
            <a:gdLst/>
            <a:ahLst/>
            <a:cxnLst/>
            <a:rect l="0" t="0" r="0" b="0"/>
            <a:pathLst>
              <a:path w="89297" h="142876">
                <a:moveTo>
                  <a:pt x="89296" y="17860"/>
                </a:moveTo>
                <a:lnTo>
                  <a:pt x="89296" y="17860"/>
                </a:lnTo>
                <a:lnTo>
                  <a:pt x="80367" y="17860"/>
                </a:lnTo>
                <a:lnTo>
                  <a:pt x="71437" y="8930"/>
                </a:lnTo>
                <a:lnTo>
                  <a:pt x="62507" y="8930"/>
                </a:lnTo>
                <a:lnTo>
                  <a:pt x="53578" y="8930"/>
                </a:lnTo>
                <a:lnTo>
                  <a:pt x="44648" y="0"/>
                </a:lnTo>
                <a:lnTo>
                  <a:pt x="35718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8929" y="35719"/>
                </a:lnTo>
                <a:lnTo>
                  <a:pt x="8929" y="44649"/>
                </a:lnTo>
                <a:lnTo>
                  <a:pt x="26789" y="53579"/>
                </a:lnTo>
                <a:lnTo>
                  <a:pt x="35718" y="62508"/>
                </a:lnTo>
                <a:lnTo>
                  <a:pt x="44648" y="71438"/>
                </a:lnTo>
                <a:lnTo>
                  <a:pt x="53578" y="89297"/>
                </a:lnTo>
                <a:lnTo>
                  <a:pt x="71437" y="98227"/>
                </a:lnTo>
                <a:lnTo>
                  <a:pt x="80367" y="107157"/>
                </a:lnTo>
                <a:lnTo>
                  <a:pt x="89296" y="116086"/>
                </a:lnTo>
                <a:lnTo>
                  <a:pt x="89296" y="125016"/>
                </a:lnTo>
                <a:lnTo>
                  <a:pt x="89296" y="133946"/>
                </a:lnTo>
                <a:lnTo>
                  <a:pt x="89296" y="142875"/>
                </a:lnTo>
                <a:lnTo>
                  <a:pt x="89296" y="142875"/>
                </a:lnTo>
                <a:lnTo>
                  <a:pt x="80367" y="142875"/>
                </a:lnTo>
                <a:lnTo>
                  <a:pt x="71437" y="142875"/>
                </a:lnTo>
                <a:lnTo>
                  <a:pt x="62507" y="142875"/>
                </a:lnTo>
                <a:lnTo>
                  <a:pt x="53578" y="142875"/>
                </a:lnTo>
                <a:lnTo>
                  <a:pt x="44648" y="142875"/>
                </a:lnTo>
                <a:lnTo>
                  <a:pt x="35718" y="142875"/>
                </a:lnTo>
                <a:lnTo>
                  <a:pt x="35718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143125" y="2446734"/>
            <a:ext cx="98227" cy="169665"/>
          </a:xfrm>
          <a:custGeom>
            <a:avLst/>
            <a:gdLst/>
            <a:ahLst/>
            <a:cxnLst/>
            <a:rect l="0" t="0" r="0" b="0"/>
            <a:pathLst>
              <a:path w="98227" h="169665">
                <a:moveTo>
                  <a:pt x="80367" y="8930"/>
                </a:moveTo>
                <a:lnTo>
                  <a:pt x="80367" y="8930"/>
                </a:lnTo>
                <a:lnTo>
                  <a:pt x="80367" y="8930"/>
                </a:lnTo>
                <a:lnTo>
                  <a:pt x="71437" y="893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0" y="17860"/>
                </a:lnTo>
                <a:lnTo>
                  <a:pt x="0" y="26789"/>
                </a:lnTo>
                <a:lnTo>
                  <a:pt x="8929" y="35719"/>
                </a:lnTo>
                <a:lnTo>
                  <a:pt x="8929" y="44649"/>
                </a:lnTo>
                <a:lnTo>
                  <a:pt x="17859" y="53579"/>
                </a:lnTo>
                <a:lnTo>
                  <a:pt x="35719" y="62508"/>
                </a:lnTo>
                <a:lnTo>
                  <a:pt x="44648" y="71438"/>
                </a:lnTo>
                <a:lnTo>
                  <a:pt x="53578" y="89297"/>
                </a:lnTo>
                <a:lnTo>
                  <a:pt x="71437" y="98227"/>
                </a:lnTo>
                <a:lnTo>
                  <a:pt x="80367" y="116086"/>
                </a:lnTo>
                <a:lnTo>
                  <a:pt x="89297" y="125016"/>
                </a:lnTo>
                <a:lnTo>
                  <a:pt x="89297" y="133946"/>
                </a:lnTo>
                <a:lnTo>
                  <a:pt x="98226" y="133946"/>
                </a:lnTo>
                <a:lnTo>
                  <a:pt x="98226" y="142875"/>
                </a:lnTo>
                <a:lnTo>
                  <a:pt x="98226" y="151805"/>
                </a:lnTo>
                <a:lnTo>
                  <a:pt x="89297" y="151805"/>
                </a:lnTo>
                <a:lnTo>
                  <a:pt x="80367" y="160735"/>
                </a:lnTo>
                <a:lnTo>
                  <a:pt x="71437" y="160735"/>
                </a:lnTo>
                <a:lnTo>
                  <a:pt x="62508" y="160735"/>
                </a:lnTo>
                <a:lnTo>
                  <a:pt x="53578" y="169664"/>
                </a:lnTo>
                <a:lnTo>
                  <a:pt x="53578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339578" y="2464594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259211" y="2446734"/>
            <a:ext cx="142876" cy="151806"/>
          </a:xfrm>
          <a:custGeom>
            <a:avLst/>
            <a:gdLst/>
            <a:ahLst/>
            <a:cxnLst/>
            <a:rect l="0" t="0" r="0" b="0"/>
            <a:pathLst>
              <a:path w="142876" h="151806">
                <a:moveTo>
                  <a:pt x="62508" y="0"/>
                </a:move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17860"/>
                </a:lnTo>
                <a:lnTo>
                  <a:pt x="26789" y="35719"/>
                </a:lnTo>
                <a:lnTo>
                  <a:pt x="17859" y="44649"/>
                </a:lnTo>
                <a:lnTo>
                  <a:pt x="8929" y="71438"/>
                </a:lnTo>
                <a:lnTo>
                  <a:pt x="8929" y="89297"/>
                </a:lnTo>
                <a:lnTo>
                  <a:pt x="0" y="107157"/>
                </a:lnTo>
                <a:lnTo>
                  <a:pt x="8929" y="116086"/>
                </a:lnTo>
                <a:lnTo>
                  <a:pt x="8929" y="133946"/>
                </a:lnTo>
                <a:lnTo>
                  <a:pt x="8929" y="142875"/>
                </a:lnTo>
                <a:lnTo>
                  <a:pt x="17859" y="151805"/>
                </a:lnTo>
                <a:lnTo>
                  <a:pt x="26789" y="151805"/>
                </a:lnTo>
                <a:lnTo>
                  <a:pt x="35718" y="151805"/>
                </a:lnTo>
                <a:lnTo>
                  <a:pt x="44648" y="151805"/>
                </a:lnTo>
                <a:lnTo>
                  <a:pt x="44648" y="151805"/>
                </a:lnTo>
                <a:lnTo>
                  <a:pt x="53578" y="142875"/>
                </a:lnTo>
                <a:lnTo>
                  <a:pt x="62508" y="133946"/>
                </a:lnTo>
                <a:lnTo>
                  <a:pt x="71437" y="125016"/>
                </a:lnTo>
                <a:lnTo>
                  <a:pt x="80367" y="107157"/>
                </a:lnTo>
                <a:lnTo>
                  <a:pt x="80367" y="89297"/>
                </a:lnTo>
                <a:lnTo>
                  <a:pt x="89297" y="71438"/>
                </a:lnTo>
                <a:lnTo>
                  <a:pt x="89297" y="62508"/>
                </a:lnTo>
                <a:lnTo>
                  <a:pt x="98226" y="44649"/>
                </a:lnTo>
                <a:lnTo>
                  <a:pt x="98226" y="35719"/>
                </a:lnTo>
                <a:lnTo>
                  <a:pt x="98226" y="35719"/>
                </a:lnTo>
                <a:lnTo>
                  <a:pt x="98226" y="26789"/>
                </a:lnTo>
                <a:lnTo>
                  <a:pt x="98226" y="35719"/>
                </a:lnTo>
                <a:lnTo>
                  <a:pt x="98226" y="35719"/>
                </a:lnTo>
                <a:lnTo>
                  <a:pt x="98226" y="44649"/>
                </a:lnTo>
                <a:lnTo>
                  <a:pt x="98226" y="62508"/>
                </a:lnTo>
                <a:lnTo>
                  <a:pt x="98226" y="71438"/>
                </a:lnTo>
                <a:lnTo>
                  <a:pt x="98226" y="89297"/>
                </a:lnTo>
                <a:lnTo>
                  <a:pt x="107156" y="107157"/>
                </a:lnTo>
                <a:lnTo>
                  <a:pt x="116086" y="116086"/>
                </a:lnTo>
                <a:lnTo>
                  <a:pt x="116086" y="125016"/>
                </a:lnTo>
                <a:lnTo>
                  <a:pt x="125015" y="133946"/>
                </a:lnTo>
                <a:lnTo>
                  <a:pt x="142875" y="142875"/>
                </a:lnTo>
                <a:lnTo>
                  <a:pt x="142875" y="142875"/>
                </a:lnTo>
                <a:lnTo>
                  <a:pt x="142875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437804" y="2428875"/>
            <a:ext cx="116088" cy="169665"/>
          </a:xfrm>
          <a:custGeom>
            <a:avLst/>
            <a:gdLst/>
            <a:ahLst/>
            <a:cxnLst/>
            <a:rect l="0" t="0" r="0" b="0"/>
            <a:pathLst>
              <a:path w="116088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07156"/>
                </a:lnTo>
                <a:lnTo>
                  <a:pt x="17860" y="116086"/>
                </a:lnTo>
                <a:lnTo>
                  <a:pt x="17860" y="125016"/>
                </a:lnTo>
                <a:lnTo>
                  <a:pt x="17860" y="13394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26790" y="142875"/>
                </a:lnTo>
                <a:lnTo>
                  <a:pt x="26790" y="142875"/>
                </a:lnTo>
                <a:lnTo>
                  <a:pt x="26790" y="142875"/>
                </a:lnTo>
                <a:lnTo>
                  <a:pt x="26790" y="133945"/>
                </a:lnTo>
                <a:lnTo>
                  <a:pt x="26790" y="125016"/>
                </a:lnTo>
                <a:lnTo>
                  <a:pt x="26790" y="116086"/>
                </a:lnTo>
                <a:lnTo>
                  <a:pt x="35719" y="98227"/>
                </a:lnTo>
                <a:lnTo>
                  <a:pt x="35719" y="89297"/>
                </a:lnTo>
                <a:lnTo>
                  <a:pt x="44649" y="71438"/>
                </a:lnTo>
                <a:lnTo>
                  <a:pt x="53579" y="62508"/>
                </a:lnTo>
                <a:lnTo>
                  <a:pt x="62509" y="53578"/>
                </a:lnTo>
                <a:lnTo>
                  <a:pt x="71438" y="53578"/>
                </a:lnTo>
                <a:lnTo>
                  <a:pt x="80368" y="53578"/>
                </a:lnTo>
                <a:lnTo>
                  <a:pt x="89298" y="53578"/>
                </a:lnTo>
                <a:lnTo>
                  <a:pt x="98227" y="62508"/>
                </a:lnTo>
                <a:lnTo>
                  <a:pt x="107157" y="71438"/>
                </a:lnTo>
                <a:lnTo>
                  <a:pt x="107157" y="89297"/>
                </a:lnTo>
                <a:lnTo>
                  <a:pt x="116087" y="107156"/>
                </a:lnTo>
                <a:lnTo>
                  <a:pt x="116087" y="125016"/>
                </a:lnTo>
                <a:lnTo>
                  <a:pt x="116087" y="133945"/>
                </a:lnTo>
                <a:lnTo>
                  <a:pt x="107157" y="151805"/>
                </a:lnTo>
                <a:lnTo>
                  <a:pt x="107157" y="160734"/>
                </a:lnTo>
                <a:lnTo>
                  <a:pt x="98227" y="169664"/>
                </a:lnTo>
                <a:lnTo>
                  <a:pt x="80368" y="169664"/>
                </a:lnTo>
                <a:lnTo>
                  <a:pt x="71438" y="169664"/>
                </a:lnTo>
                <a:lnTo>
                  <a:pt x="62509" y="169664"/>
                </a:lnTo>
                <a:lnTo>
                  <a:pt x="53579" y="169664"/>
                </a:lnTo>
                <a:lnTo>
                  <a:pt x="44649" y="169664"/>
                </a:lnTo>
                <a:lnTo>
                  <a:pt x="35719" y="169664"/>
                </a:lnTo>
                <a:lnTo>
                  <a:pt x="35719" y="160734"/>
                </a:lnTo>
                <a:lnTo>
                  <a:pt x="35719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589609" y="2428875"/>
            <a:ext cx="26790" cy="169665"/>
          </a:xfrm>
          <a:custGeom>
            <a:avLst/>
            <a:gdLst/>
            <a:ahLst/>
            <a:cxnLst/>
            <a:rect l="0" t="0" r="0" b="0"/>
            <a:pathLst>
              <a:path w="26790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17860" y="89297"/>
                </a:lnTo>
                <a:lnTo>
                  <a:pt x="17860" y="107156"/>
                </a:lnTo>
                <a:lnTo>
                  <a:pt x="17860" y="133945"/>
                </a:lnTo>
                <a:lnTo>
                  <a:pt x="17860" y="142875"/>
                </a:lnTo>
                <a:lnTo>
                  <a:pt x="26789" y="160734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643188" y="2437804"/>
            <a:ext cx="133946" cy="169666"/>
          </a:xfrm>
          <a:custGeom>
            <a:avLst/>
            <a:gdLst/>
            <a:ahLst/>
            <a:cxnLst/>
            <a:rect l="0" t="0" r="0" b="0"/>
            <a:pathLst>
              <a:path w="133946" h="169666">
                <a:moveTo>
                  <a:pt x="0" y="116087"/>
                </a:moveTo>
                <a:lnTo>
                  <a:pt x="0" y="116087"/>
                </a:lnTo>
                <a:lnTo>
                  <a:pt x="8929" y="116087"/>
                </a:lnTo>
                <a:lnTo>
                  <a:pt x="8929" y="116087"/>
                </a:lnTo>
                <a:lnTo>
                  <a:pt x="17859" y="116087"/>
                </a:lnTo>
                <a:lnTo>
                  <a:pt x="17859" y="116087"/>
                </a:lnTo>
                <a:lnTo>
                  <a:pt x="26789" y="107157"/>
                </a:lnTo>
                <a:lnTo>
                  <a:pt x="35718" y="107157"/>
                </a:lnTo>
                <a:lnTo>
                  <a:pt x="44648" y="107157"/>
                </a:lnTo>
                <a:lnTo>
                  <a:pt x="53578" y="98227"/>
                </a:lnTo>
                <a:lnTo>
                  <a:pt x="62507" y="89298"/>
                </a:lnTo>
                <a:lnTo>
                  <a:pt x="71437" y="80368"/>
                </a:lnTo>
                <a:lnTo>
                  <a:pt x="80367" y="71438"/>
                </a:lnTo>
                <a:lnTo>
                  <a:pt x="89296" y="53579"/>
                </a:lnTo>
                <a:lnTo>
                  <a:pt x="89296" y="44649"/>
                </a:lnTo>
                <a:lnTo>
                  <a:pt x="98226" y="26790"/>
                </a:lnTo>
                <a:lnTo>
                  <a:pt x="98226" y="17860"/>
                </a:lnTo>
                <a:lnTo>
                  <a:pt x="98226" y="8930"/>
                </a:lnTo>
                <a:lnTo>
                  <a:pt x="89296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8930"/>
                </a:lnTo>
                <a:lnTo>
                  <a:pt x="53578" y="8930"/>
                </a:lnTo>
                <a:lnTo>
                  <a:pt x="35718" y="17860"/>
                </a:lnTo>
                <a:lnTo>
                  <a:pt x="26789" y="35719"/>
                </a:lnTo>
                <a:lnTo>
                  <a:pt x="17859" y="53579"/>
                </a:lnTo>
                <a:lnTo>
                  <a:pt x="8929" y="62509"/>
                </a:lnTo>
                <a:lnTo>
                  <a:pt x="8929" y="80368"/>
                </a:lnTo>
                <a:lnTo>
                  <a:pt x="8929" y="98227"/>
                </a:lnTo>
                <a:lnTo>
                  <a:pt x="8929" y="107157"/>
                </a:lnTo>
                <a:lnTo>
                  <a:pt x="17859" y="125016"/>
                </a:lnTo>
                <a:lnTo>
                  <a:pt x="26789" y="133946"/>
                </a:lnTo>
                <a:lnTo>
                  <a:pt x="35718" y="142876"/>
                </a:lnTo>
                <a:lnTo>
                  <a:pt x="53578" y="151805"/>
                </a:lnTo>
                <a:lnTo>
                  <a:pt x="62507" y="160735"/>
                </a:lnTo>
                <a:lnTo>
                  <a:pt x="89296" y="169665"/>
                </a:lnTo>
                <a:lnTo>
                  <a:pt x="107156" y="169665"/>
                </a:lnTo>
                <a:lnTo>
                  <a:pt x="125015" y="169665"/>
                </a:lnTo>
                <a:lnTo>
                  <a:pt x="133945" y="169665"/>
                </a:lnTo>
                <a:lnTo>
                  <a:pt x="133945" y="16966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277320" y="1107281"/>
            <a:ext cx="8931" cy="410767"/>
          </a:xfrm>
          <a:custGeom>
            <a:avLst/>
            <a:gdLst/>
            <a:ahLst/>
            <a:cxnLst/>
            <a:rect l="0" t="0" r="0" b="0"/>
            <a:pathLst>
              <a:path w="8931" h="410767">
                <a:moveTo>
                  <a:pt x="893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0" y="44649"/>
                </a:lnTo>
                <a:lnTo>
                  <a:pt x="0" y="71438"/>
                </a:lnTo>
                <a:lnTo>
                  <a:pt x="0" y="107156"/>
                </a:lnTo>
                <a:lnTo>
                  <a:pt x="0" y="142875"/>
                </a:lnTo>
                <a:lnTo>
                  <a:pt x="0" y="178594"/>
                </a:lnTo>
                <a:lnTo>
                  <a:pt x="0" y="214313"/>
                </a:lnTo>
                <a:lnTo>
                  <a:pt x="0" y="250032"/>
                </a:lnTo>
                <a:lnTo>
                  <a:pt x="0" y="276821"/>
                </a:lnTo>
                <a:lnTo>
                  <a:pt x="0" y="312539"/>
                </a:lnTo>
                <a:lnTo>
                  <a:pt x="0" y="339328"/>
                </a:lnTo>
                <a:lnTo>
                  <a:pt x="0" y="357188"/>
                </a:lnTo>
                <a:lnTo>
                  <a:pt x="0" y="383977"/>
                </a:lnTo>
                <a:lnTo>
                  <a:pt x="0" y="401836"/>
                </a:lnTo>
                <a:lnTo>
                  <a:pt x="8930" y="410766"/>
                </a:lnTo>
                <a:lnTo>
                  <a:pt x="8930" y="410766"/>
                </a:lnTo>
                <a:lnTo>
                  <a:pt x="8930" y="4107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241601" y="982266"/>
            <a:ext cx="339329" cy="116086"/>
          </a:xfrm>
          <a:custGeom>
            <a:avLst/>
            <a:gdLst/>
            <a:ahLst/>
            <a:cxnLst/>
            <a:rect l="0" t="0" r="0" b="0"/>
            <a:pathLst>
              <a:path w="339329" h="116086">
                <a:moveTo>
                  <a:pt x="0" y="116085"/>
                </a:moveTo>
                <a:lnTo>
                  <a:pt x="0" y="116085"/>
                </a:lnTo>
                <a:lnTo>
                  <a:pt x="0" y="116085"/>
                </a:lnTo>
                <a:lnTo>
                  <a:pt x="8930" y="107156"/>
                </a:lnTo>
                <a:lnTo>
                  <a:pt x="17860" y="98226"/>
                </a:lnTo>
                <a:lnTo>
                  <a:pt x="35719" y="89296"/>
                </a:lnTo>
                <a:lnTo>
                  <a:pt x="53578" y="80367"/>
                </a:lnTo>
                <a:lnTo>
                  <a:pt x="80367" y="62507"/>
                </a:lnTo>
                <a:lnTo>
                  <a:pt x="116086" y="53578"/>
                </a:lnTo>
                <a:lnTo>
                  <a:pt x="151805" y="44648"/>
                </a:lnTo>
                <a:lnTo>
                  <a:pt x="187524" y="35718"/>
                </a:lnTo>
                <a:lnTo>
                  <a:pt x="214313" y="35718"/>
                </a:lnTo>
                <a:lnTo>
                  <a:pt x="250031" y="26789"/>
                </a:lnTo>
                <a:lnTo>
                  <a:pt x="276820" y="26789"/>
                </a:lnTo>
                <a:lnTo>
                  <a:pt x="303610" y="26789"/>
                </a:lnTo>
                <a:lnTo>
                  <a:pt x="339328" y="0"/>
                </a:lnTo>
                <a:lnTo>
                  <a:pt x="339328" y="0"/>
                </a:lnTo>
                <a:lnTo>
                  <a:pt x="33932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366617" y="1241227"/>
            <a:ext cx="160735" cy="17860"/>
          </a:xfrm>
          <a:custGeom>
            <a:avLst/>
            <a:gdLst/>
            <a:ahLst/>
            <a:cxnLst/>
            <a:rect l="0" t="0" r="0" b="0"/>
            <a:pathLst>
              <a:path w="160735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44648" y="17859"/>
                </a:lnTo>
                <a:lnTo>
                  <a:pt x="62508" y="17859"/>
                </a:lnTo>
                <a:lnTo>
                  <a:pt x="89297" y="8929"/>
                </a:lnTo>
                <a:lnTo>
                  <a:pt x="107156" y="8929"/>
                </a:lnTo>
                <a:lnTo>
                  <a:pt x="133945" y="8929"/>
                </a:lnTo>
                <a:lnTo>
                  <a:pt x="151804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321968" y="1455539"/>
            <a:ext cx="223244" cy="35720"/>
          </a:xfrm>
          <a:custGeom>
            <a:avLst/>
            <a:gdLst/>
            <a:ahLst/>
            <a:cxnLst/>
            <a:rect l="0" t="0" r="0" b="0"/>
            <a:pathLst>
              <a:path w="223244" h="3572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44649" y="35719"/>
                </a:lnTo>
                <a:lnTo>
                  <a:pt x="62508" y="26789"/>
                </a:lnTo>
                <a:lnTo>
                  <a:pt x="89297" y="26789"/>
                </a:lnTo>
                <a:lnTo>
                  <a:pt x="116086" y="17859"/>
                </a:lnTo>
                <a:lnTo>
                  <a:pt x="133946" y="17859"/>
                </a:lnTo>
                <a:lnTo>
                  <a:pt x="160735" y="8930"/>
                </a:lnTo>
                <a:lnTo>
                  <a:pt x="187524" y="8930"/>
                </a:lnTo>
                <a:lnTo>
                  <a:pt x="214313" y="8930"/>
                </a:lnTo>
                <a:lnTo>
                  <a:pt x="223243" y="0"/>
                </a:lnTo>
                <a:lnTo>
                  <a:pt x="22324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643437" y="1232297"/>
            <a:ext cx="125017" cy="241102"/>
          </a:xfrm>
          <a:custGeom>
            <a:avLst/>
            <a:gdLst/>
            <a:ahLst/>
            <a:cxnLst/>
            <a:rect l="0" t="0" r="0" b="0"/>
            <a:pathLst>
              <a:path w="125017" h="241102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51805"/>
                </a:lnTo>
                <a:lnTo>
                  <a:pt x="8930" y="178594"/>
                </a:lnTo>
                <a:lnTo>
                  <a:pt x="8930" y="196453"/>
                </a:lnTo>
                <a:lnTo>
                  <a:pt x="17859" y="214312"/>
                </a:lnTo>
                <a:lnTo>
                  <a:pt x="26789" y="223242"/>
                </a:lnTo>
                <a:lnTo>
                  <a:pt x="35719" y="232172"/>
                </a:lnTo>
                <a:lnTo>
                  <a:pt x="53578" y="232172"/>
                </a:lnTo>
                <a:lnTo>
                  <a:pt x="62508" y="241101"/>
                </a:lnTo>
                <a:lnTo>
                  <a:pt x="71438" y="232172"/>
                </a:lnTo>
                <a:lnTo>
                  <a:pt x="89297" y="232172"/>
                </a:lnTo>
                <a:lnTo>
                  <a:pt x="98227" y="214312"/>
                </a:lnTo>
                <a:lnTo>
                  <a:pt x="107156" y="196453"/>
                </a:lnTo>
                <a:lnTo>
                  <a:pt x="116086" y="187523"/>
                </a:lnTo>
                <a:lnTo>
                  <a:pt x="125016" y="169664"/>
                </a:lnTo>
                <a:lnTo>
                  <a:pt x="125016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804171" y="1223367"/>
            <a:ext cx="107158" cy="267892"/>
          </a:xfrm>
          <a:custGeom>
            <a:avLst/>
            <a:gdLst/>
            <a:ahLst/>
            <a:cxnLst/>
            <a:rect l="0" t="0" r="0" b="0"/>
            <a:pathLst>
              <a:path w="107158" h="267892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8930" y="178594"/>
                </a:lnTo>
                <a:lnTo>
                  <a:pt x="17860" y="205383"/>
                </a:lnTo>
                <a:lnTo>
                  <a:pt x="26790" y="223242"/>
                </a:lnTo>
                <a:lnTo>
                  <a:pt x="35719" y="241102"/>
                </a:lnTo>
                <a:lnTo>
                  <a:pt x="53579" y="250031"/>
                </a:lnTo>
                <a:lnTo>
                  <a:pt x="62508" y="258961"/>
                </a:lnTo>
                <a:lnTo>
                  <a:pt x="71438" y="267891"/>
                </a:lnTo>
                <a:lnTo>
                  <a:pt x="89298" y="267891"/>
                </a:lnTo>
                <a:lnTo>
                  <a:pt x="98227" y="267891"/>
                </a:lnTo>
                <a:lnTo>
                  <a:pt x="107157" y="267891"/>
                </a:lnTo>
                <a:lnTo>
                  <a:pt x="107157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929188" y="1089422"/>
            <a:ext cx="80368" cy="357188"/>
          </a:xfrm>
          <a:custGeom>
            <a:avLst/>
            <a:gdLst/>
            <a:ahLst/>
            <a:cxnLst/>
            <a:rect l="0" t="0" r="0" b="0"/>
            <a:pathLst>
              <a:path w="80368" h="357188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29" y="8929"/>
                </a:lnTo>
                <a:lnTo>
                  <a:pt x="8929" y="26789"/>
                </a:lnTo>
                <a:lnTo>
                  <a:pt x="8929" y="44648"/>
                </a:lnTo>
                <a:lnTo>
                  <a:pt x="17859" y="71437"/>
                </a:lnTo>
                <a:lnTo>
                  <a:pt x="17859" y="98226"/>
                </a:lnTo>
                <a:lnTo>
                  <a:pt x="26789" y="133945"/>
                </a:lnTo>
                <a:lnTo>
                  <a:pt x="26789" y="169664"/>
                </a:lnTo>
                <a:lnTo>
                  <a:pt x="35718" y="196453"/>
                </a:lnTo>
                <a:lnTo>
                  <a:pt x="35718" y="223242"/>
                </a:lnTo>
                <a:lnTo>
                  <a:pt x="44648" y="250031"/>
                </a:lnTo>
                <a:lnTo>
                  <a:pt x="53578" y="276820"/>
                </a:lnTo>
                <a:lnTo>
                  <a:pt x="53578" y="303609"/>
                </a:lnTo>
                <a:lnTo>
                  <a:pt x="62507" y="312539"/>
                </a:lnTo>
                <a:lnTo>
                  <a:pt x="71437" y="330398"/>
                </a:lnTo>
                <a:lnTo>
                  <a:pt x="71437" y="348258"/>
                </a:lnTo>
                <a:lnTo>
                  <a:pt x="80367" y="357187"/>
                </a:lnTo>
                <a:lnTo>
                  <a:pt x="80367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009555" y="1223367"/>
            <a:ext cx="178594" cy="196454"/>
          </a:xfrm>
          <a:custGeom>
            <a:avLst/>
            <a:gdLst/>
            <a:ahLst/>
            <a:cxnLst/>
            <a:rect l="0" t="0" r="0" b="0"/>
            <a:pathLst>
              <a:path w="178594" h="196454">
                <a:moveTo>
                  <a:pt x="116086" y="0"/>
                </a:moveTo>
                <a:lnTo>
                  <a:pt x="116086" y="0"/>
                </a:lnTo>
                <a:lnTo>
                  <a:pt x="107156" y="0"/>
                </a:lnTo>
                <a:lnTo>
                  <a:pt x="98226" y="8930"/>
                </a:lnTo>
                <a:lnTo>
                  <a:pt x="80367" y="17860"/>
                </a:lnTo>
                <a:lnTo>
                  <a:pt x="71437" y="26789"/>
                </a:lnTo>
                <a:lnTo>
                  <a:pt x="53578" y="44649"/>
                </a:lnTo>
                <a:lnTo>
                  <a:pt x="35718" y="53578"/>
                </a:lnTo>
                <a:lnTo>
                  <a:pt x="17859" y="62508"/>
                </a:lnTo>
                <a:lnTo>
                  <a:pt x="8929" y="71438"/>
                </a:lnTo>
                <a:lnTo>
                  <a:pt x="8929" y="71438"/>
                </a:lnTo>
                <a:lnTo>
                  <a:pt x="0" y="80367"/>
                </a:lnTo>
                <a:lnTo>
                  <a:pt x="8929" y="80367"/>
                </a:lnTo>
                <a:lnTo>
                  <a:pt x="8929" y="89297"/>
                </a:lnTo>
                <a:lnTo>
                  <a:pt x="17859" y="89297"/>
                </a:lnTo>
                <a:lnTo>
                  <a:pt x="35718" y="98227"/>
                </a:lnTo>
                <a:lnTo>
                  <a:pt x="44648" y="107156"/>
                </a:lnTo>
                <a:lnTo>
                  <a:pt x="71437" y="116086"/>
                </a:lnTo>
                <a:lnTo>
                  <a:pt x="89297" y="133946"/>
                </a:lnTo>
                <a:lnTo>
                  <a:pt x="107156" y="142875"/>
                </a:lnTo>
                <a:lnTo>
                  <a:pt x="125015" y="151805"/>
                </a:lnTo>
                <a:lnTo>
                  <a:pt x="142875" y="169664"/>
                </a:lnTo>
                <a:lnTo>
                  <a:pt x="151804" y="178594"/>
                </a:lnTo>
                <a:lnTo>
                  <a:pt x="160734" y="187524"/>
                </a:lnTo>
                <a:lnTo>
                  <a:pt x="178593" y="196453"/>
                </a:lnTo>
                <a:lnTo>
                  <a:pt x="178593" y="196453"/>
                </a:lnTo>
                <a:lnTo>
                  <a:pt x="178593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5179219" y="1214437"/>
            <a:ext cx="116087" cy="214314"/>
          </a:xfrm>
          <a:custGeom>
            <a:avLst/>
            <a:gdLst/>
            <a:ahLst/>
            <a:cxnLst/>
            <a:rect l="0" t="0" r="0" b="0"/>
            <a:pathLst>
              <a:path w="116087" h="214314">
                <a:moveTo>
                  <a:pt x="98226" y="0"/>
                </a:moveTo>
                <a:lnTo>
                  <a:pt x="98226" y="0"/>
                </a:lnTo>
                <a:lnTo>
                  <a:pt x="89297" y="0"/>
                </a:lnTo>
                <a:lnTo>
                  <a:pt x="71437" y="8930"/>
                </a:lnTo>
                <a:lnTo>
                  <a:pt x="53578" y="8930"/>
                </a:lnTo>
                <a:lnTo>
                  <a:pt x="35719" y="26790"/>
                </a:lnTo>
                <a:lnTo>
                  <a:pt x="26789" y="44649"/>
                </a:lnTo>
                <a:lnTo>
                  <a:pt x="8929" y="71438"/>
                </a:lnTo>
                <a:lnTo>
                  <a:pt x="0" y="98227"/>
                </a:lnTo>
                <a:lnTo>
                  <a:pt x="0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17859" y="196454"/>
                </a:lnTo>
                <a:lnTo>
                  <a:pt x="26789" y="205383"/>
                </a:lnTo>
                <a:lnTo>
                  <a:pt x="35719" y="214313"/>
                </a:lnTo>
                <a:lnTo>
                  <a:pt x="44648" y="214313"/>
                </a:lnTo>
                <a:lnTo>
                  <a:pt x="62508" y="214313"/>
                </a:lnTo>
                <a:lnTo>
                  <a:pt x="71437" y="205383"/>
                </a:lnTo>
                <a:lnTo>
                  <a:pt x="80367" y="205383"/>
                </a:lnTo>
                <a:lnTo>
                  <a:pt x="89297" y="187524"/>
                </a:lnTo>
                <a:lnTo>
                  <a:pt x="107156" y="178594"/>
                </a:lnTo>
                <a:lnTo>
                  <a:pt x="116086" y="160735"/>
                </a:lnTo>
                <a:lnTo>
                  <a:pt x="116086" y="151805"/>
                </a:lnTo>
                <a:lnTo>
                  <a:pt x="11608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286375" y="1223367"/>
            <a:ext cx="71439" cy="214314"/>
          </a:xfrm>
          <a:custGeom>
            <a:avLst/>
            <a:gdLst/>
            <a:ahLst/>
            <a:cxnLst/>
            <a:rect l="0" t="0" r="0" b="0"/>
            <a:pathLst>
              <a:path w="71439" h="214314">
                <a:moveTo>
                  <a:pt x="17859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8930" y="116086"/>
                </a:lnTo>
                <a:lnTo>
                  <a:pt x="17859" y="142875"/>
                </a:lnTo>
                <a:lnTo>
                  <a:pt x="26789" y="169664"/>
                </a:lnTo>
                <a:lnTo>
                  <a:pt x="44648" y="187524"/>
                </a:lnTo>
                <a:lnTo>
                  <a:pt x="53578" y="196453"/>
                </a:lnTo>
                <a:lnTo>
                  <a:pt x="62508" y="205383"/>
                </a:lnTo>
                <a:lnTo>
                  <a:pt x="71438" y="214313"/>
                </a:lnTo>
                <a:lnTo>
                  <a:pt x="71438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420320" y="1178719"/>
            <a:ext cx="116087" cy="276821"/>
          </a:xfrm>
          <a:custGeom>
            <a:avLst/>
            <a:gdLst/>
            <a:ahLst/>
            <a:cxnLst/>
            <a:rect l="0" t="0" r="0" b="0"/>
            <a:pathLst>
              <a:path w="116087" h="276821">
                <a:moveTo>
                  <a:pt x="0" y="107156"/>
                </a:moveTo>
                <a:lnTo>
                  <a:pt x="0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8930" y="214312"/>
                </a:lnTo>
                <a:lnTo>
                  <a:pt x="17860" y="232172"/>
                </a:lnTo>
                <a:lnTo>
                  <a:pt x="17860" y="250031"/>
                </a:lnTo>
                <a:lnTo>
                  <a:pt x="26789" y="267890"/>
                </a:lnTo>
                <a:lnTo>
                  <a:pt x="26789" y="276820"/>
                </a:lnTo>
                <a:lnTo>
                  <a:pt x="35719" y="276820"/>
                </a:lnTo>
                <a:lnTo>
                  <a:pt x="35719" y="276820"/>
                </a:lnTo>
                <a:lnTo>
                  <a:pt x="35719" y="276820"/>
                </a:lnTo>
                <a:lnTo>
                  <a:pt x="35719" y="267890"/>
                </a:lnTo>
                <a:lnTo>
                  <a:pt x="35719" y="258961"/>
                </a:lnTo>
                <a:lnTo>
                  <a:pt x="35719" y="241101"/>
                </a:lnTo>
                <a:lnTo>
                  <a:pt x="26789" y="223242"/>
                </a:lnTo>
                <a:lnTo>
                  <a:pt x="26789" y="187523"/>
                </a:lnTo>
                <a:lnTo>
                  <a:pt x="26789" y="160734"/>
                </a:lnTo>
                <a:lnTo>
                  <a:pt x="26789" y="125015"/>
                </a:lnTo>
                <a:lnTo>
                  <a:pt x="26789" y="89297"/>
                </a:lnTo>
                <a:lnTo>
                  <a:pt x="26789" y="62508"/>
                </a:lnTo>
                <a:lnTo>
                  <a:pt x="35719" y="44648"/>
                </a:lnTo>
                <a:lnTo>
                  <a:pt x="44649" y="26789"/>
                </a:lnTo>
                <a:lnTo>
                  <a:pt x="53578" y="17859"/>
                </a:lnTo>
                <a:lnTo>
                  <a:pt x="62508" y="8929"/>
                </a:lnTo>
                <a:lnTo>
                  <a:pt x="71438" y="8929"/>
                </a:lnTo>
                <a:lnTo>
                  <a:pt x="89297" y="0"/>
                </a:lnTo>
                <a:lnTo>
                  <a:pt x="98227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5616773" y="1232297"/>
            <a:ext cx="80368" cy="214313"/>
          </a:xfrm>
          <a:custGeom>
            <a:avLst/>
            <a:gdLst/>
            <a:ahLst/>
            <a:cxnLst/>
            <a:rect l="0" t="0" r="0" b="0"/>
            <a:pathLst>
              <a:path w="80368" h="21431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8930" y="71437"/>
                </a:lnTo>
                <a:lnTo>
                  <a:pt x="8930" y="107156"/>
                </a:lnTo>
                <a:lnTo>
                  <a:pt x="17859" y="133945"/>
                </a:lnTo>
                <a:lnTo>
                  <a:pt x="26789" y="160734"/>
                </a:lnTo>
                <a:lnTo>
                  <a:pt x="44648" y="187523"/>
                </a:lnTo>
                <a:lnTo>
                  <a:pt x="53578" y="196453"/>
                </a:lnTo>
                <a:lnTo>
                  <a:pt x="62508" y="205383"/>
                </a:lnTo>
                <a:lnTo>
                  <a:pt x="71438" y="214312"/>
                </a:lnTo>
                <a:lnTo>
                  <a:pt x="80367" y="214312"/>
                </a:lnTo>
                <a:lnTo>
                  <a:pt x="80367" y="214312"/>
                </a:lnTo>
                <a:lnTo>
                  <a:pt x="80367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5706070" y="1241227"/>
            <a:ext cx="44649" cy="357188"/>
          </a:xfrm>
          <a:custGeom>
            <a:avLst/>
            <a:gdLst/>
            <a:ahLst/>
            <a:cxnLst/>
            <a:rect l="0" t="0" r="0" b="0"/>
            <a:pathLst>
              <a:path w="44649" h="357188">
                <a:moveTo>
                  <a:pt x="44648" y="0"/>
                </a:moveTo>
                <a:lnTo>
                  <a:pt x="35719" y="8929"/>
                </a:lnTo>
                <a:lnTo>
                  <a:pt x="35719" y="26789"/>
                </a:lnTo>
                <a:lnTo>
                  <a:pt x="26789" y="53578"/>
                </a:lnTo>
                <a:lnTo>
                  <a:pt x="17859" y="98226"/>
                </a:lnTo>
                <a:lnTo>
                  <a:pt x="17859" y="142875"/>
                </a:lnTo>
                <a:lnTo>
                  <a:pt x="8930" y="187523"/>
                </a:lnTo>
                <a:lnTo>
                  <a:pt x="8930" y="223242"/>
                </a:lnTo>
                <a:lnTo>
                  <a:pt x="8930" y="258960"/>
                </a:lnTo>
                <a:lnTo>
                  <a:pt x="8930" y="285749"/>
                </a:lnTo>
                <a:lnTo>
                  <a:pt x="8930" y="303609"/>
                </a:lnTo>
                <a:lnTo>
                  <a:pt x="8930" y="321468"/>
                </a:lnTo>
                <a:lnTo>
                  <a:pt x="8930" y="339328"/>
                </a:lnTo>
                <a:lnTo>
                  <a:pt x="0" y="348257"/>
                </a:lnTo>
                <a:lnTo>
                  <a:pt x="0" y="357187"/>
                </a:lnTo>
                <a:lnTo>
                  <a:pt x="0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5840015" y="1205508"/>
            <a:ext cx="223243" cy="250032"/>
          </a:xfrm>
          <a:custGeom>
            <a:avLst/>
            <a:gdLst/>
            <a:ahLst/>
            <a:cxnLst/>
            <a:rect l="0" t="0" r="0" b="0"/>
            <a:pathLst>
              <a:path w="223243" h="250032">
                <a:moveTo>
                  <a:pt x="26789" y="53578"/>
                </a:moveTo>
                <a:lnTo>
                  <a:pt x="26789" y="53578"/>
                </a:lnTo>
                <a:lnTo>
                  <a:pt x="17860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0" y="125015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96453"/>
                </a:lnTo>
                <a:lnTo>
                  <a:pt x="17860" y="214312"/>
                </a:lnTo>
                <a:lnTo>
                  <a:pt x="26789" y="232172"/>
                </a:lnTo>
                <a:lnTo>
                  <a:pt x="44649" y="241101"/>
                </a:lnTo>
                <a:lnTo>
                  <a:pt x="62508" y="241101"/>
                </a:lnTo>
                <a:lnTo>
                  <a:pt x="80367" y="250031"/>
                </a:lnTo>
                <a:lnTo>
                  <a:pt x="98227" y="250031"/>
                </a:lnTo>
                <a:lnTo>
                  <a:pt x="116086" y="241101"/>
                </a:lnTo>
                <a:lnTo>
                  <a:pt x="133946" y="232172"/>
                </a:lnTo>
                <a:lnTo>
                  <a:pt x="160735" y="214312"/>
                </a:lnTo>
                <a:lnTo>
                  <a:pt x="178594" y="196453"/>
                </a:lnTo>
                <a:lnTo>
                  <a:pt x="196453" y="178594"/>
                </a:lnTo>
                <a:lnTo>
                  <a:pt x="214313" y="151805"/>
                </a:lnTo>
                <a:lnTo>
                  <a:pt x="223242" y="133945"/>
                </a:lnTo>
                <a:lnTo>
                  <a:pt x="223242" y="107156"/>
                </a:lnTo>
                <a:lnTo>
                  <a:pt x="223242" y="80367"/>
                </a:lnTo>
                <a:lnTo>
                  <a:pt x="223242" y="62508"/>
                </a:lnTo>
                <a:lnTo>
                  <a:pt x="214313" y="44648"/>
                </a:lnTo>
                <a:lnTo>
                  <a:pt x="205383" y="26789"/>
                </a:lnTo>
                <a:lnTo>
                  <a:pt x="187524" y="17859"/>
                </a:lnTo>
                <a:lnTo>
                  <a:pt x="160735" y="8929"/>
                </a:lnTo>
                <a:lnTo>
                  <a:pt x="142875" y="0"/>
                </a:lnTo>
                <a:lnTo>
                  <a:pt x="116086" y="0"/>
                </a:lnTo>
                <a:lnTo>
                  <a:pt x="89297" y="8929"/>
                </a:lnTo>
                <a:lnTo>
                  <a:pt x="71438" y="8929"/>
                </a:lnTo>
                <a:lnTo>
                  <a:pt x="44649" y="17859"/>
                </a:lnTo>
                <a:lnTo>
                  <a:pt x="26789" y="26789"/>
                </a:lnTo>
                <a:lnTo>
                  <a:pt x="17860" y="35719"/>
                </a:lnTo>
                <a:lnTo>
                  <a:pt x="893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143625" y="1089422"/>
            <a:ext cx="26790" cy="348259"/>
          </a:xfrm>
          <a:custGeom>
            <a:avLst/>
            <a:gdLst/>
            <a:ahLst/>
            <a:cxnLst/>
            <a:rect l="0" t="0" r="0" b="0"/>
            <a:pathLst>
              <a:path w="26790" h="348259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51805"/>
                </a:lnTo>
                <a:lnTo>
                  <a:pt x="0" y="187523"/>
                </a:lnTo>
                <a:lnTo>
                  <a:pt x="8929" y="223242"/>
                </a:lnTo>
                <a:lnTo>
                  <a:pt x="8929" y="250031"/>
                </a:lnTo>
                <a:lnTo>
                  <a:pt x="17859" y="276820"/>
                </a:lnTo>
                <a:lnTo>
                  <a:pt x="17859" y="294680"/>
                </a:lnTo>
                <a:lnTo>
                  <a:pt x="17859" y="312539"/>
                </a:lnTo>
                <a:lnTo>
                  <a:pt x="26789" y="321469"/>
                </a:lnTo>
                <a:lnTo>
                  <a:pt x="26789" y="339328"/>
                </a:lnTo>
                <a:lnTo>
                  <a:pt x="26789" y="348258"/>
                </a:lnTo>
                <a:lnTo>
                  <a:pt x="26789" y="348258"/>
                </a:lnTo>
                <a:lnTo>
                  <a:pt x="26789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6098976" y="1276945"/>
            <a:ext cx="160736" cy="8931"/>
          </a:xfrm>
          <a:custGeom>
            <a:avLst/>
            <a:gdLst/>
            <a:ahLst/>
            <a:cxnLst/>
            <a:rect l="0" t="0" r="0" b="0"/>
            <a:pathLst>
              <a:path w="160736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80367" y="0"/>
                </a:lnTo>
                <a:lnTo>
                  <a:pt x="107156" y="0"/>
                </a:lnTo>
                <a:lnTo>
                  <a:pt x="125016" y="0"/>
                </a:lnTo>
                <a:lnTo>
                  <a:pt x="142875" y="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6277570" y="1205508"/>
            <a:ext cx="160735" cy="232173"/>
          </a:xfrm>
          <a:custGeom>
            <a:avLst/>
            <a:gdLst/>
            <a:ahLst/>
            <a:cxnLst/>
            <a:rect l="0" t="0" r="0" b="0"/>
            <a:pathLst>
              <a:path w="160735" h="232173">
                <a:moveTo>
                  <a:pt x="44648" y="98226"/>
                </a:moveTo>
                <a:lnTo>
                  <a:pt x="44648" y="98226"/>
                </a:lnTo>
                <a:lnTo>
                  <a:pt x="44648" y="107156"/>
                </a:lnTo>
                <a:lnTo>
                  <a:pt x="44648" y="107156"/>
                </a:lnTo>
                <a:lnTo>
                  <a:pt x="53578" y="107156"/>
                </a:lnTo>
                <a:lnTo>
                  <a:pt x="53578" y="107156"/>
                </a:lnTo>
                <a:lnTo>
                  <a:pt x="71437" y="98226"/>
                </a:lnTo>
                <a:lnTo>
                  <a:pt x="80367" y="98226"/>
                </a:lnTo>
                <a:lnTo>
                  <a:pt x="89297" y="89297"/>
                </a:lnTo>
                <a:lnTo>
                  <a:pt x="107156" y="80367"/>
                </a:lnTo>
                <a:lnTo>
                  <a:pt x="116086" y="80367"/>
                </a:lnTo>
                <a:lnTo>
                  <a:pt x="133945" y="71437"/>
                </a:lnTo>
                <a:lnTo>
                  <a:pt x="142875" y="62508"/>
                </a:lnTo>
                <a:lnTo>
                  <a:pt x="151805" y="53578"/>
                </a:lnTo>
                <a:lnTo>
                  <a:pt x="160734" y="44648"/>
                </a:lnTo>
                <a:lnTo>
                  <a:pt x="160734" y="35719"/>
                </a:lnTo>
                <a:lnTo>
                  <a:pt x="160734" y="26789"/>
                </a:lnTo>
                <a:lnTo>
                  <a:pt x="160734" y="17859"/>
                </a:lnTo>
                <a:lnTo>
                  <a:pt x="160734" y="8929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0"/>
                </a:lnTo>
                <a:lnTo>
                  <a:pt x="98226" y="8929"/>
                </a:lnTo>
                <a:lnTo>
                  <a:pt x="80367" y="17859"/>
                </a:lnTo>
                <a:lnTo>
                  <a:pt x="62508" y="35719"/>
                </a:lnTo>
                <a:lnTo>
                  <a:pt x="44648" y="44648"/>
                </a:lnTo>
                <a:lnTo>
                  <a:pt x="35719" y="62508"/>
                </a:lnTo>
                <a:lnTo>
                  <a:pt x="26789" y="80367"/>
                </a:lnTo>
                <a:lnTo>
                  <a:pt x="17859" y="98226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8930" y="169664"/>
                </a:lnTo>
                <a:lnTo>
                  <a:pt x="8930" y="187523"/>
                </a:lnTo>
                <a:lnTo>
                  <a:pt x="26789" y="196453"/>
                </a:lnTo>
                <a:lnTo>
                  <a:pt x="35719" y="214312"/>
                </a:lnTo>
                <a:lnTo>
                  <a:pt x="44648" y="223242"/>
                </a:lnTo>
                <a:lnTo>
                  <a:pt x="62508" y="232172"/>
                </a:lnTo>
                <a:lnTo>
                  <a:pt x="80367" y="232172"/>
                </a:lnTo>
                <a:lnTo>
                  <a:pt x="98226" y="232172"/>
                </a:lnTo>
                <a:lnTo>
                  <a:pt x="116086" y="232172"/>
                </a:lnTo>
                <a:lnTo>
                  <a:pt x="125016" y="232172"/>
                </a:lnTo>
                <a:lnTo>
                  <a:pt x="133945" y="232172"/>
                </a:lnTo>
                <a:lnTo>
                  <a:pt x="133945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6482953" y="1196578"/>
            <a:ext cx="151805" cy="241103"/>
          </a:xfrm>
          <a:custGeom>
            <a:avLst/>
            <a:gdLst/>
            <a:ahLst/>
            <a:cxnLst/>
            <a:rect l="0" t="0" r="0" b="0"/>
            <a:pathLst>
              <a:path w="151805" h="241103">
                <a:moveTo>
                  <a:pt x="125015" y="8930"/>
                </a:moveTo>
                <a:lnTo>
                  <a:pt x="125015" y="0"/>
                </a:lnTo>
                <a:lnTo>
                  <a:pt x="125015" y="0"/>
                </a:lnTo>
                <a:lnTo>
                  <a:pt x="116085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71437" y="0"/>
                </a:lnTo>
                <a:lnTo>
                  <a:pt x="44648" y="8930"/>
                </a:lnTo>
                <a:lnTo>
                  <a:pt x="35718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29" y="53578"/>
                </a:lnTo>
                <a:lnTo>
                  <a:pt x="17859" y="62508"/>
                </a:lnTo>
                <a:lnTo>
                  <a:pt x="26788" y="71438"/>
                </a:lnTo>
                <a:lnTo>
                  <a:pt x="44648" y="89297"/>
                </a:lnTo>
                <a:lnTo>
                  <a:pt x="62507" y="98227"/>
                </a:lnTo>
                <a:lnTo>
                  <a:pt x="80367" y="116086"/>
                </a:lnTo>
                <a:lnTo>
                  <a:pt x="98226" y="133945"/>
                </a:lnTo>
                <a:lnTo>
                  <a:pt x="116085" y="151805"/>
                </a:lnTo>
                <a:lnTo>
                  <a:pt x="133945" y="160735"/>
                </a:lnTo>
                <a:lnTo>
                  <a:pt x="142874" y="178594"/>
                </a:lnTo>
                <a:lnTo>
                  <a:pt x="151804" y="187524"/>
                </a:lnTo>
                <a:lnTo>
                  <a:pt x="151804" y="196453"/>
                </a:lnTo>
                <a:lnTo>
                  <a:pt x="151804" y="205383"/>
                </a:lnTo>
                <a:lnTo>
                  <a:pt x="151804" y="214313"/>
                </a:lnTo>
                <a:lnTo>
                  <a:pt x="142874" y="223242"/>
                </a:lnTo>
                <a:lnTo>
                  <a:pt x="133945" y="223242"/>
                </a:lnTo>
                <a:lnTo>
                  <a:pt x="116085" y="223242"/>
                </a:lnTo>
                <a:lnTo>
                  <a:pt x="98226" y="232172"/>
                </a:lnTo>
                <a:lnTo>
                  <a:pt x="80367" y="232172"/>
                </a:lnTo>
                <a:lnTo>
                  <a:pt x="53577" y="241102"/>
                </a:lnTo>
                <a:lnTo>
                  <a:pt x="53577" y="241102"/>
                </a:lnTo>
                <a:lnTo>
                  <a:pt x="53577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259461" y="1473398"/>
            <a:ext cx="2241352" cy="125017"/>
          </a:xfrm>
          <a:custGeom>
            <a:avLst/>
            <a:gdLst/>
            <a:ahLst/>
            <a:cxnLst/>
            <a:rect l="0" t="0" r="0" b="0"/>
            <a:pathLst>
              <a:path w="2241352" h="125017">
                <a:moveTo>
                  <a:pt x="0" y="125016"/>
                </a:move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29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8" y="107157"/>
                </a:lnTo>
                <a:lnTo>
                  <a:pt x="62507" y="107157"/>
                </a:lnTo>
                <a:lnTo>
                  <a:pt x="80367" y="107157"/>
                </a:lnTo>
                <a:lnTo>
                  <a:pt x="107156" y="98227"/>
                </a:lnTo>
                <a:lnTo>
                  <a:pt x="133945" y="98227"/>
                </a:lnTo>
                <a:lnTo>
                  <a:pt x="160734" y="89297"/>
                </a:lnTo>
                <a:lnTo>
                  <a:pt x="187523" y="89297"/>
                </a:lnTo>
                <a:lnTo>
                  <a:pt x="214312" y="80368"/>
                </a:lnTo>
                <a:lnTo>
                  <a:pt x="250031" y="80368"/>
                </a:lnTo>
                <a:lnTo>
                  <a:pt x="276820" y="80368"/>
                </a:lnTo>
                <a:lnTo>
                  <a:pt x="312539" y="44649"/>
                </a:lnTo>
                <a:lnTo>
                  <a:pt x="348257" y="44649"/>
                </a:lnTo>
                <a:lnTo>
                  <a:pt x="383976" y="35719"/>
                </a:lnTo>
                <a:lnTo>
                  <a:pt x="419695" y="35719"/>
                </a:lnTo>
                <a:lnTo>
                  <a:pt x="464343" y="26789"/>
                </a:lnTo>
                <a:lnTo>
                  <a:pt x="500062" y="26789"/>
                </a:lnTo>
                <a:lnTo>
                  <a:pt x="544710" y="26789"/>
                </a:lnTo>
                <a:lnTo>
                  <a:pt x="589359" y="17860"/>
                </a:lnTo>
                <a:lnTo>
                  <a:pt x="642937" y="17860"/>
                </a:lnTo>
                <a:lnTo>
                  <a:pt x="687586" y="8930"/>
                </a:lnTo>
                <a:lnTo>
                  <a:pt x="732234" y="8930"/>
                </a:lnTo>
                <a:lnTo>
                  <a:pt x="785812" y="8930"/>
                </a:lnTo>
                <a:lnTo>
                  <a:pt x="839391" y="0"/>
                </a:lnTo>
                <a:lnTo>
                  <a:pt x="884039" y="0"/>
                </a:lnTo>
                <a:lnTo>
                  <a:pt x="937617" y="0"/>
                </a:lnTo>
                <a:lnTo>
                  <a:pt x="991195" y="0"/>
                </a:lnTo>
                <a:lnTo>
                  <a:pt x="1044773" y="0"/>
                </a:lnTo>
                <a:lnTo>
                  <a:pt x="1098352" y="0"/>
                </a:lnTo>
                <a:lnTo>
                  <a:pt x="1151930" y="0"/>
                </a:lnTo>
                <a:lnTo>
                  <a:pt x="1214437" y="0"/>
                </a:lnTo>
                <a:lnTo>
                  <a:pt x="1268016" y="0"/>
                </a:lnTo>
                <a:lnTo>
                  <a:pt x="1321593" y="8930"/>
                </a:lnTo>
                <a:lnTo>
                  <a:pt x="1384101" y="8930"/>
                </a:lnTo>
                <a:lnTo>
                  <a:pt x="1437679" y="8930"/>
                </a:lnTo>
                <a:lnTo>
                  <a:pt x="1491257" y="8930"/>
                </a:lnTo>
                <a:lnTo>
                  <a:pt x="1553765" y="8930"/>
                </a:lnTo>
                <a:lnTo>
                  <a:pt x="1616273" y="8930"/>
                </a:lnTo>
                <a:lnTo>
                  <a:pt x="1669851" y="8930"/>
                </a:lnTo>
                <a:lnTo>
                  <a:pt x="1732359" y="17860"/>
                </a:lnTo>
                <a:lnTo>
                  <a:pt x="1785937" y="17860"/>
                </a:lnTo>
                <a:lnTo>
                  <a:pt x="1839515" y="17860"/>
                </a:lnTo>
                <a:lnTo>
                  <a:pt x="1893093" y="26789"/>
                </a:lnTo>
                <a:lnTo>
                  <a:pt x="1937742" y="26789"/>
                </a:lnTo>
                <a:lnTo>
                  <a:pt x="1991320" y="26789"/>
                </a:lnTo>
                <a:lnTo>
                  <a:pt x="2035968" y="35719"/>
                </a:lnTo>
                <a:lnTo>
                  <a:pt x="2080617" y="35719"/>
                </a:lnTo>
                <a:lnTo>
                  <a:pt x="2125265" y="35719"/>
                </a:lnTo>
                <a:lnTo>
                  <a:pt x="2160984" y="44649"/>
                </a:lnTo>
                <a:lnTo>
                  <a:pt x="2196703" y="53578"/>
                </a:lnTo>
                <a:lnTo>
                  <a:pt x="2223492" y="53578"/>
                </a:lnTo>
                <a:lnTo>
                  <a:pt x="2241351" y="53578"/>
                </a:lnTo>
                <a:lnTo>
                  <a:pt x="2241351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321968" y="1768078"/>
            <a:ext cx="44650" cy="17860"/>
          </a:xfrm>
          <a:custGeom>
            <a:avLst/>
            <a:gdLst/>
            <a:ahLst/>
            <a:cxnLst/>
            <a:rect l="0" t="0" r="0" b="0"/>
            <a:pathLst>
              <a:path w="44650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473773" y="1687711"/>
            <a:ext cx="169665" cy="214313"/>
          </a:xfrm>
          <a:custGeom>
            <a:avLst/>
            <a:gdLst/>
            <a:ahLst/>
            <a:cxnLst/>
            <a:rect l="0" t="0" r="0" b="0"/>
            <a:pathLst>
              <a:path w="169665" h="214313">
                <a:moveTo>
                  <a:pt x="62508" y="8929"/>
                </a:moveTo>
                <a:lnTo>
                  <a:pt x="53578" y="17859"/>
                </a:lnTo>
                <a:lnTo>
                  <a:pt x="44648" y="26789"/>
                </a:lnTo>
                <a:lnTo>
                  <a:pt x="35719" y="44648"/>
                </a:lnTo>
                <a:lnTo>
                  <a:pt x="17859" y="71437"/>
                </a:lnTo>
                <a:lnTo>
                  <a:pt x="893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8930" y="178593"/>
                </a:lnTo>
                <a:lnTo>
                  <a:pt x="8930" y="187523"/>
                </a:lnTo>
                <a:lnTo>
                  <a:pt x="17859" y="196453"/>
                </a:lnTo>
                <a:lnTo>
                  <a:pt x="35719" y="205383"/>
                </a:lnTo>
                <a:lnTo>
                  <a:pt x="35719" y="214312"/>
                </a:lnTo>
                <a:lnTo>
                  <a:pt x="53578" y="214312"/>
                </a:lnTo>
                <a:lnTo>
                  <a:pt x="62508" y="214312"/>
                </a:lnTo>
                <a:lnTo>
                  <a:pt x="71438" y="205383"/>
                </a:lnTo>
                <a:lnTo>
                  <a:pt x="71438" y="196453"/>
                </a:lnTo>
                <a:lnTo>
                  <a:pt x="80367" y="187523"/>
                </a:lnTo>
                <a:lnTo>
                  <a:pt x="89297" y="169664"/>
                </a:lnTo>
                <a:lnTo>
                  <a:pt x="98227" y="125015"/>
                </a:lnTo>
                <a:lnTo>
                  <a:pt x="107156" y="98226"/>
                </a:lnTo>
                <a:lnTo>
                  <a:pt x="116086" y="71437"/>
                </a:lnTo>
                <a:lnTo>
                  <a:pt x="116086" y="44648"/>
                </a:lnTo>
                <a:lnTo>
                  <a:pt x="125016" y="26789"/>
                </a:lnTo>
                <a:lnTo>
                  <a:pt x="125016" y="8929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16086" y="26789"/>
                </a:lnTo>
                <a:lnTo>
                  <a:pt x="116086" y="44648"/>
                </a:lnTo>
                <a:lnTo>
                  <a:pt x="116086" y="62508"/>
                </a:lnTo>
                <a:lnTo>
                  <a:pt x="116086" y="89297"/>
                </a:lnTo>
                <a:lnTo>
                  <a:pt x="125016" y="107156"/>
                </a:lnTo>
                <a:lnTo>
                  <a:pt x="125016" y="133945"/>
                </a:lnTo>
                <a:lnTo>
                  <a:pt x="133945" y="151804"/>
                </a:lnTo>
                <a:lnTo>
                  <a:pt x="133945" y="169664"/>
                </a:lnTo>
                <a:lnTo>
                  <a:pt x="142875" y="178593"/>
                </a:lnTo>
                <a:lnTo>
                  <a:pt x="151805" y="187523"/>
                </a:lnTo>
                <a:lnTo>
                  <a:pt x="160734" y="187523"/>
                </a:lnTo>
                <a:lnTo>
                  <a:pt x="160734" y="196453"/>
                </a:lnTo>
                <a:lnTo>
                  <a:pt x="169664" y="196453"/>
                </a:lnTo>
                <a:lnTo>
                  <a:pt x="169664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679156" y="1669851"/>
            <a:ext cx="125016" cy="241103"/>
          </a:xfrm>
          <a:custGeom>
            <a:avLst/>
            <a:gdLst/>
            <a:ahLst/>
            <a:cxnLst/>
            <a:rect l="0" t="0" r="0" b="0"/>
            <a:pathLst>
              <a:path w="125016" h="241103">
                <a:moveTo>
                  <a:pt x="98226" y="17860"/>
                </a:moveTo>
                <a:lnTo>
                  <a:pt x="98226" y="17860"/>
                </a:lnTo>
                <a:lnTo>
                  <a:pt x="89297" y="17860"/>
                </a:lnTo>
                <a:lnTo>
                  <a:pt x="80367" y="893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9" y="26789"/>
                </a:lnTo>
                <a:lnTo>
                  <a:pt x="17859" y="44649"/>
                </a:lnTo>
                <a:lnTo>
                  <a:pt x="17859" y="53578"/>
                </a:lnTo>
                <a:lnTo>
                  <a:pt x="8930" y="80368"/>
                </a:lnTo>
                <a:lnTo>
                  <a:pt x="893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8930" y="178594"/>
                </a:lnTo>
                <a:lnTo>
                  <a:pt x="17859" y="196453"/>
                </a:lnTo>
                <a:lnTo>
                  <a:pt x="26789" y="205383"/>
                </a:lnTo>
                <a:lnTo>
                  <a:pt x="35719" y="223243"/>
                </a:lnTo>
                <a:lnTo>
                  <a:pt x="53578" y="232172"/>
                </a:lnTo>
                <a:lnTo>
                  <a:pt x="71437" y="241102"/>
                </a:lnTo>
                <a:lnTo>
                  <a:pt x="89297" y="241102"/>
                </a:lnTo>
                <a:lnTo>
                  <a:pt x="107156" y="241102"/>
                </a:lnTo>
                <a:lnTo>
                  <a:pt x="116086" y="241102"/>
                </a:lnTo>
                <a:lnTo>
                  <a:pt x="125015" y="241102"/>
                </a:lnTo>
                <a:lnTo>
                  <a:pt x="125015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518421" y="1634133"/>
            <a:ext cx="80369" cy="80368"/>
          </a:xfrm>
          <a:custGeom>
            <a:avLst/>
            <a:gdLst/>
            <a:ahLst/>
            <a:cxnLst/>
            <a:rect l="0" t="0" r="0" b="0"/>
            <a:pathLst>
              <a:path w="80369" h="80368">
                <a:moveTo>
                  <a:pt x="80368" y="26789"/>
                </a:moveTo>
                <a:lnTo>
                  <a:pt x="80368" y="26789"/>
                </a:lnTo>
                <a:lnTo>
                  <a:pt x="80368" y="26789"/>
                </a:lnTo>
                <a:lnTo>
                  <a:pt x="80368" y="26789"/>
                </a:lnTo>
                <a:lnTo>
                  <a:pt x="80368" y="26789"/>
                </a:lnTo>
                <a:lnTo>
                  <a:pt x="80368" y="26789"/>
                </a:lnTo>
                <a:lnTo>
                  <a:pt x="80368" y="1785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8929"/>
                </a:lnTo>
                <a:lnTo>
                  <a:pt x="71438" y="8929"/>
                </a:lnTo>
                <a:lnTo>
                  <a:pt x="62508" y="0"/>
                </a:lnTo>
                <a:lnTo>
                  <a:pt x="53579" y="0"/>
                </a:lnTo>
                <a:lnTo>
                  <a:pt x="44649" y="26789"/>
                </a:lnTo>
                <a:lnTo>
                  <a:pt x="35719" y="26789"/>
                </a:lnTo>
                <a:lnTo>
                  <a:pt x="26790" y="26789"/>
                </a:lnTo>
                <a:lnTo>
                  <a:pt x="17860" y="35718"/>
                </a:lnTo>
                <a:lnTo>
                  <a:pt x="1786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857750" y="1625203"/>
            <a:ext cx="26790" cy="294681"/>
          </a:xfrm>
          <a:custGeom>
            <a:avLst/>
            <a:gdLst/>
            <a:ahLst/>
            <a:cxnLst/>
            <a:rect l="0" t="0" r="0" b="0"/>
            <a:pathLst>
              <a:path w="26790" h="294681">
                <a:moveTo>
                  <a:pt x="8929" y="0"/>
                </a:moveTo>
                <a:lnTo>
                  <a:pt x="8929" y="0"/>
                </a:lnTo>
                <a:lnTo>
                  <a:pt x="8929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29" y="160734"/>
                </a:lnTo>
                <a:lnTo>
                  <a:pt x="8929" y="187523"/>
                </a:lnTo>
                <a:lnTo>
                  <a:pt x="8929" y="205383"/>
                </a:lnTo>
                <a:lnTo>
                  <a:pt x="17859" y="232172"/>
                </a:lnTo>
                <a:lnTo>
                  <a:pt x="17859" y="250031"/>
                </a:lnTo>
                <a:lnTo>
                  <a:pt x="17859" y="258961"/>
                </a:lnTo>
                <a:lnTo>
                  <a:pt x="17859" y="276820"/>
                </a:lnTo>
                <a:lnTo>
                  <a:pt x="26789" y="285750"/>
                </a:lnTo>
                <a:lnTo>
                  <a:pt x="26789" y="285750"/>
                </a:lnTo>
                <a:lnTo>
                  <a:pt x="26789" y="294680"/>
                </a:lnTo>
                <a:lnTo>
                  <a:pt x="26789" y="294680"/>
                </a:lnTo>
                <a:lnTo>
                  <a:pt x="26789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804171" y="1723429"/>
            <a:ext cx="125018" cy="26791"/>
          </a:xfrm>
          <a:custGeom>
            <a:avLst/>
            <a:gdLst/>
            <a:ahLst/>
            <a:cxnLst/>
            <a:rect l="0" t="0" r="0" b="0"/>
            <a:pathLst>
              <a:path w="125018" h="26791">
                <a:moveTo>
                  <a:pt x="0" y="26790"/>
                </a:move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8930" y="17860"/>
                </a:lnTo>
                <a:lnTo>
                  <a:pt x="17860" y="17860"/>
                </a:lnTo>
                <a:lnTo>
                  <a:pt x="35719" y="17860"/>
                </a:lnTo>
                <a:lnTo>
                  <a:pt x="53579" y="8930"/>
                </a:lnTo>
                <a:lnTo>
                  <a:pt x="71438" y="8930"/>
                </a:lnTo>
                <a:lnTo>
                  <a:pt x="98227" y="8930"/>
                </a:lnTo>
                <a:lnTo>
                  <a:pt x="107157" y="0"/>
                </a:lnTo>
                <a:lnTo>
                  <a:pt x="125017" y="0"/>
                </a:lnTo>
                <a:lnTo>
                  <a:pt x="12501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5000625" y="1696640"/>
            <a:ext cx="17860" cy="178595"/>
          </a:xfrm>
          <a:custGeom>
            <a:avLst/>
            <a:gdLst/>
            <a:ahLst/>
            <a:cxnLst/>
            <a:rect l="0" t="0" r="0" b="0"/>
            <a:pathLst>
              <a:path w="17860" h="17859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9"/>
                </a:lnTo>
                <a:lnTo>
                  <a:pt x="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4982766" y="160734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5072063" y="1634133"/>
            <a:ext cx="125016" cy="232172"/>
          </a:xfrm>
          <a:custGeom>
            <a:avLst/>
            <a:gdLst/>
            <a:ahLst/>
            <a:cxnLst/>
            <a:rect l="0" t="0" r="0" b="0"/>
            <a:pathLst>
              <a:path w="125016" h="232172">
                <a:moveTo>
                  <a:pt x="0" y="35718"/>
                </a:moveTo>
                <a:lnTo>
                  <a:pt x="0" y="35718"/>
                </a:lnTo>
                <a:lnTo>
                  <a:pt x="8929" y="44648"/>
                </a:lnTo>
                <a:lnTo>
                  <a:pt x="8929" y="62507"/>
                </a:lnTo>
                <a:lnTo>
                  <a:pt x="8929" y="80367"/>
                </a:lnTo>
                <a:lnTo>
                  <a:pt x="17859" y="107156"/>
                </a:lnTo>
                <a:lnTo>
                  <a:pt x="17859" y="133945"/>
                </a:lnTo>
                <a:lnTo>
                  <a:pt x="26789" y="151804"/>
                </a:lnTo>
                <a:lnTo>
                  <a:pt x="35718" y="178593"/>
                </a:lnTo>
                <a:lnTo>
                  <a:pt x="44648" y="187523"/>
                </a:lnTo>
                <a:lnTo>
                  <a:pt x="53578" y="205382"/>
                </a:lnTo>
                <a:lnTo>
                  <a:pt x="62507" y="214312"/>
                </a:lnTo>
                <a:lnTo>
                  <a:pt x="71437" y="223242"/>
                </a:lnTo>
                <a:lnTo>
                  <a:pt x="71437" y="223242"/>
                </a:lnTo>
                <a:lnTo>
                  <a:pt x="80367" y="232171"/>
                </a:lnTo>
                <a:lnTo>
                  <a:pt x="80367" y="232171"/>
                </a:lnTo>
                <a:lnTo>
                  <a:pt x="80367" y="232171"/>
                </a:lnTo>
                <a:lnTo>
                  <a:pt x="89296" y="223242"/>
                </a:lnTo>
                <a:lnTo>
                  <a:pt x="89296" y="214312"/>
                </a:lnTo>
                <a:lnTo>
                  <a:pt x="98226" y="205382"/>
                </a:lnTo>
                <a:lnTo>
                  <a:pt x="98226" y="187523"/>
                </a:lnTo>
                <a:lnTo>
                  <a:pt x="107156" y="160734"/>
                </a:lnTo>
                <a:lnTo>
                  <a:pt x="116085" y="133945"/>
                </a:lnTo>
                <a:lnTo>
                  <a:pt x="116085" y="107156"/>
                </a:lnTo>
                <a:lnTo>
                  <a:pt x="116085" y="89296"/>
                </a:lnTo>
                <a:lnTo>
                  <a:pt x="125015" y="62507"/>
                </a:lnTo>
                <a:lnTo>
                  <a:pt x="125015" y="44648"/>
                </a:lnTo>
                <a:lnTo>
                  <a:pt x="125015" y="26789"/>
                </a:lnTo>
                <a:lnTo>
                  <a:pt x="125015" y="17859"/>
                </a:lnTo>
                <a:lnTo>
                  <a:pt x="125015" y="8929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5223867" y="1651992"/>
            <a:ext cx="133947" cy="196454"/>
          </a:xfrm>
          <a:custGeom>
            <a:avLst/>
            <a:gdLst/>
            <a:ahLst/>
            <a:cxnLst/>
            <a:rect l="0" t="0" r="0" b="0"/>
            <a:pathLst>
              <a:path w="133947" h="196454">
                <a:moveTo>
                  <a:pt x="98227" y="8930"/>
                </a:move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89297" y="8930"/>
                </a:lnTo>
                <a:lnTo>
                  <a:pt x="89297" y="8930"/>
                </a:lnTo>
                <a:lnTo>
                  <a:pt x="71438" y="26789"/>
                </a:lnTo>
                <a:lnTo>
                  <a:pt x="62508" y="35719"/>
                </a:lnTo>
                <a:lnTo>
                  <a:pt x="44649" y="53578"/>
                </a:lnTo>
                <a:lnTo>
                  <a:pt x="26789" y="80367"/>
                </a:lnTo>
                <a:lnTo>
                  <a:pt x="17860" y="98227"/>
                </a:lnTo>
                <a:lnTo>
                  <a:pt x="8930" y="125016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78594"/>
                </a:lnTo>
                <a:lnTo>
                  <a:pt x="17860" y="187523"/>
                </a:lnTo>
                <a:lnTo>
                  <a:pt x="35719" y="196453"/>
                </a:lnTo>
                <a:lnTo>
                  <a:pt x="44649" y="196453"/>
                </a:lnTo>
                <a:lnTo>
                  <a:pt x="62508" y="196453"/>
                </a:lnTo>
                <a:lnTo>
                  <a:pt x="71438" y="187523"/>
                </a:lnTo>
                <a:lnTo>
                  <a:pt x="89297" y="178594"/>
                </a:lnTo>
                <a:lnTo>
                  <a:pt x="98227" y="169664"/>
                </a:lnTo>
                <a:lnTo>
                  <a:pt x="116086" y="151805"/>
                </a:lnTo>
                <a:lnTo>
                  <a:pt x="125016" y="125016"/>
                </a:lnTo>
                <a:lnTo>
                  <a:pt x="133946" y="116086"/>
                </a:lnTo>
                <a:lnTo>
                  <a:pt x="133946" y="98227"/>
                </a:lnTo>
                <a:lnTo>
                  <a:pt x="133946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5348883" y="1643062"/>
            <a:ext cx="53579" cy="241103"/>
          </a:xfrm>
          <a:custGeom>
            <a:avLst/>
            <a:gdLst/>
            <a:ahLst/>
            <a:cxnLst/>
            <a:rect l="0" t="0" r="0" b="0"/>
            <a:pathLst>
              <a:path w="53579" h="241103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69664"/>
                </a:lnTo>
                <a:lnTo>
                  <a:pt x="8930" y="178594"/>
                </a:lnTo>
                <a:lnTo>
                  <a:pt x="17859" y="196453"/>
                </a:lnTo>
                <a:lnTo>
                  <a:pt x="26789" y="214313"/>
                </a:lnTo>
                <a:lnTo>
                  <a:pt x="35719" y="223242"/>
                </a:lnTo>
                <a:lnTo>
                  <a:pt x="44648" y="232172"/>
                </a:lnTo>
                <a:lnTo>
                  <a:pt x="53578" y="241102"/>
                </a:lnTo>
                <a:lnTo>
                  <a:pt x="53578" y="241102"/>
                </a:lnTo>
                <a:lnTo>
                  <a:pt x="53578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5473898" y="1580555"/>
            <a:ext cx="26791" cy="276821"/>
          </a:xfrm>
          <a:custGeom>
            <a:avLst/>
            <a:gdLst/>
            <a:ahLst/>
            <a:cxnLst/>
            <a:rect l="0" t="0" r="0" b="0"/>
            <a:pathLst>
              <a:path w="26791" h="276821">
                <a:moveTo>
                  <a:pt x="8930" y="0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8930" y="133945"/>
                </a:lnTo>
                <a:lnTo>
                  <a:pt x="8930" y="151804"/>
                </a:lnTo>
                <a:lnTo>
                  <a:pt x="8930" y="169664"/>
                </a:lnTo>
                <a:lnTo>
                  <a:pt x="17860" y="196453"/>
                </a:lnTo>
                <a:lnTo>
                  <a:pt x="17860" y="214312"/>
                </a:lnTo>
                <a:lnTo>
                  <a:pt x="17860" y="223242"/>
                </a:lnTo>
                <a:lnTo>
                  <a:pt x="17860" y="241101"/>
                </a:lnTo>
                <a:lnTo>
                  <a:pt x="26790" y="250031"/>
                </a:lnTo>
                <a:lnTo>
                  <a:pt x="26790" y="258960"/>
                </a:lnTo>
                <a:lnTo>
                  <a:pt x="26790" y="267890"/>
                </a:lnTo>
                <a:lnTo>
                  <a:pt x="26790" y="276820"/>
                </a:lnTo>
                <a:lnTo>
                  <a:pt x="26790" y="276820"/>
                </a:lnTo>
                <a:lnTo>
                  <a:pt x="26790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5393531" y="1660922"/>
            <a:ext cx="187524" cy="17860"/>
          </a:xfrm>
          <a:custGeom>
            <a:avLst/>
            <a:gdLst/>
            <a:ahLst/>
            <a:cxnLst/>
            <a:rect l="0" t="0" r="0" b="0"/>
            <a:pathLst>
              <a:path w="187524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17860" y="8929"/>
                </a:lnTo>
                <a:lnTo>
                  <a:pt x="35719" y="0"/>
                </a:lnTo>
                <a:lnTo>
                  <a:pt x="53578" y="0"/>
                </a:lnTo>
                <a:lnTo>
                  <a:pt x="80367" y="0"/>
                </a:lnTo>
                <a:lnTo>
                  <a:pt x="107157" y="0"/>
                </a:lnTo>
                <a:lnTo>
                  <a:pt x="133946" y="0"/>
                </a:lnTo>
                <a:lnTo>
                  <a:pt x="151805" y="0"/>
                </a:lnTo>
                <a:lnTo>
                  <a:pt x="187523" y="8929"/>
                </a:lnTo>
                <a:lnTo>
                  <a:pt x="187523" y="8929"/>
                </a:lnTo>
                <a:lnTo>
                  <a:pt x="187523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5607843" y="1643062"/>
            <a:ext cx="455415" cy="250033"/>
          </a:xfrm>
          <a:custGeom>
            <a:avLst/>
            <a:gdLst/>
            <a:ahLst/>
            <a:cxnLst/>
            <a:rect l="0" t="0" r="0" b="0"/>
            <a:pathLst>
              <a:path w="455415" h="250033">
                <a:moveTo>
                  <a:pt x="107157" y="17860"/>
                </a:moveTo>
                <a:lnTo>
                  <a:pt x="107157" y="17860"/>
                </a:lnTo>
                <a:lnTo>
                  <a:pt x="98227" y="17860"/>
                </a:lnTo>
                <a:lnTo>
                  <a:pt x="89297" y="17860"/>
                </a:lnTo>
                <a:lnTo>
                  <a:pt x="80368" y="26789"/>
                </a:lnTo>
                <a:lnTo>
                  <a:pt x="71438" y="35719"/>
                </a:lnTo>
                <a:lnTo>
                  <a:pt x="53578" y="44649"/>
                </a:lnTo>
                <a:lnTo>
                  <a:pt x="35719" y="62508"/>
                </a:lnTo>
                <a:lnTo>
                  <a:pt x="17860" y="80367"/>
                </a:lnTo>
                <a:lnTo>
                  <a:pt x="893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8930" y="178594"/>
                </a:lnTo>
                <a:lnTo>
                  <a:pt x="17860" y="196453"/>
                </a:lnTo>
                <a:lnTo>
                  <a:pt x="26789" y="205383"/>
                </a:lnTo>
                <a:lnTo>
                  <a:pt x="44649" y="214313"/>
                </a:lnTo>
                <a:lnTo>
                  <a:pt x="53578" y="214313"/>
                </a:lnTo>
                <a:lnTo>
                  <a:pt x="71438" y="214313"/>
                </a:lnTo>
                <a:lnTo>
                  <a:pt x="89297" y="214313"/>
                </a:lnTo>
                <a:lnTo>
                  <a:pt x="98227" y="205383"/>
                </a:lnTo>
                <a:lnTo>
                  <a:pt x="116086" y="196453"/>
                </a:lnTo>
                <a:lnTo>
                  <a:pt x="133946" y="178594"/>
                </a:lnTo>
                <a:lnTo>
                  <a:pt x="142875" y="160735"/>
                </a:lnTo>
                <a:lnTo>
                  <a:pt x="151805" y="142875"/>
                </a:lnTo>
                <a:lnTo>
                  <a:pt x="160735" y="116086"/>
                </a:lnTo>
                <a:lnTo>
                  <a:pt x="160735" y="98227"/>
                </a:lnTo>
                <a:lnTo>
                  <a:pt x="160735" y="71438"/>
                </a:lnTo>
                <a:lnTo>
                  <a:pt x="151805" y="62508"/>
                </a:lnTo>
                <a:lnTo>
                  <a:pt x="142875" y="44649"/>
                </a:lnTo>
                <a:lnTo>
                  <a:pt x="133946" y="35719"/>
                </a:lnTo>
                <a:lnTo>
                  <a:pt x="125016" y="26789"/>
                </a:lnTo>
                <a:lnTo>
                  <a:pt x="116086" y="26789"/>
                </a:lnTo>
                <a:lnTo>
                  <a:pt x="107157" y="26789"/>
                </a:lnTo>
                <a:lnTo>
                  <a:pt x="9822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0368" y="35719"/>
                </a:lnTo>
                <a:lnTo>
                  <a:pt x="80368" y="35719"/>
                </a:lnTo>
                <a:lnTo>
                  <a:pt x="89297" y="35719"/>
                </a:lnTo>
                <a:lnTo>
                  <a:pt x="98227" y="35719"/>
                </a:lnTo>
                <a:lnTo>
                  <a:pt x="107157" y="35719"/>
                </a:lnTo>
                <a:lnTo>
                  <a:pt x="125016" y="35719"/>
                </a:lnTo>
                <a:lnTo>
                  <a:pt x="142875" y="35719"/>
                </a:lnTo>
                <a:lnTo>
                  <a:pt x="160735" y="35719"/>
                </a:lnTo>
                <a:lnTo>
                  <a:pt x="178594" y="35719"/>
                </a:lnTo>
                <a:lnTo>
                  <a:pt x="196453" y="35719"/>
                </a:lnTo>
                <a:lnTo>
                  <a:pt x="214313" y="35719"/>
                </a:lnTo>
                <a:lnTo>
                  <a:pt x="232172" y="44649"/>
                </a:lnTo>
                <a:lnTo>
                  <a:pt x="241102" y="53578"/>
                </a:lnTo>
                <a:lnTo>
                  <a:pt x="250032" y="71438"/>
                </a:lnTo>
                <a:lnTo>
                  <a:pt x="258961" y="89297"/>
                </a:lnTo>
                <a:lnTo>
                  <a:pt x="267891" y="116086"/>
                </a:lnTo>
                <a:lnTo>
                  <a:pt x="267891" y="142875"/>
                </a:lnTo>
                <a:lnTo>
                  <a:pt x="276821" y="160735"/>
                </a:lnTo>
                <a:lnTo>
                  <a:pt x="276821" y="187524"/>
                </a:lnTo>
                <a:lnTo>
                  <a:pt x="276821" y="205383"/>
                </a:lnTo>
                <a:lnTo>
                  <a:pt x="276821" y="223242"/>
                </a:lnTo>
                <a:lnTo>
                  <a:pt x="276821" y="232172"/>
                </a:lnTo>
                <a:lnTo>
                  <a:pt x="276821" y="241102"/>
                </a:lnTo>
                <a:lnTo>
                  <a:pt x="276821" y="250032"/>
                </a:lnTo>
                <a:lnTo>
                  <a:pt x="276821" y="250032"/>
                </a:lnTo>
                <a:lnTo>
                  <a:pt x="276821" y="250032"/>
                </a:lnTo>
                <a:lnTo>
                  <a:pt x="276821" y="241102"/>
                </a:lnTo>
                <a:lnTo>
                  <a:pt x="276821" y="232172"/>
                </a:lnTo>
                <a:lnTo>
                  <a:pt x="285750" y="223242"/>
                </a:lnTo>
                <a:lnTo>
                  <a:pt x="285750" y="205383"/>
                </a:lnTo>
                <a:lnTo>
                  <a:pt x="285750" y="178594"/>
                </a:lnTo>
                <a:lnTo>
                  <a:pt x="285750" y="151805"/>
                </a:lnTo>
                <a:lnTo>
                  <a:pt x="285750" y="125016"/>
                </a:lnTo>
                <a:lnTo>
                  <a:pt x="285750" y="98227"/>
                </a:lnTo>
                <a:lnTo>
                  <a:pt x="285750" y="71438"/>
                </a:lnTo>
                <a:lnTo>
                  <a:pt x="285750" y="44649"/>
                </a:lnTo>
                <a:lnTo>
                  <a:pt x="294680" y="35719"/>
                </a:lnTo>
                <a:lnTo>
                  <a:pt x="303610" y="17860"/>
                </a:lnTo>
                <a:lnTo>
                  <a:pt x="303610" y="8930"/>
                </a:lnTo>
                <a:lnTo>
                  <a:pt x="312539" y="8930"/>
                </a:lnTo>
                <a:lnTo>
                  <a:pt x="330399" y="0"/>
                </a:lnTo>
                <a:lnTo>
                  <a:pt x="348258" y="0"/>
                </a:lnTo>
                <a:lnTo>
                  <a:pt x="366118" y="0"/>
                </a:lnTo>
                <a:lnTo>
                  <a:pt x="383977" y="8930"/>
                </a:lnTo>
                <a:lnTo>
                  <a:pt x="410766" y="8930"/>
                </a:lnTo>
                <a:lnTo>
                  <a:pt x="428625" y="17860"/>
                </a:lnTo>
                <a:lnTo>
                  <a:pt x="446485" y="17860"/>
                </a:lnTo>
                <a:lnTo>
                  <a:pt x="455414" y="26789"/>
                </a:lnTo>
                <a:lnTo>
                  <a:pt x="455414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170414" y="1651992"/>
            <a:ext cx="35719" cy="8931"/>
          </a:xfrm>
          <a:custGeom>
            <a:avLst/>
            <a:gdLst/>
            <a:ahLst/>
            <a:cxnLst/>
            <a:rect l="0" t="0" r="0" b="0"/>
            <a:pathLst>
              <a:path w="35719" h="8931">
                <a:moveTo>
                  <a:pt x="35718" y="8930"/>
                </a:moveTo>
                <a:lnTo>
                  <a:pt x="3571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6072187" y="1634133"/>
            <a:ext cx="214314" cy="267891"/>
          </a:xfrm>
          <a:custGeom>
            <a:avLst/>
            <a:gdLst/>
            <a:ahLst/>
            <a:cxnLst/>
            <a:rect l="0" t="0" r="0" b="0"/>
            <a:pathLst>
              <a:path w="214314" h="267891">
                <a:moveTo>
                  <a:pt x="214313" y="26789"/>
                </a:moveTo>
                <a:lnTo>
                  <a:pt x="214313" y="17859"/>
                </a:lnTo>
                <a:lnTo>
                  <a:pt x="205383" y="17859"/>
                </a:lnTo>
                <a:lnTo>
                  <a:pt x="196453" y="17859"/>
                </a:lnTo>
                <a:lnTo>
                  <a:pt x="187524" y="8929"/>
                </a:lnTo>
                <a:lnTo>
                  <a:pt x="178594" y="0"/>
                </a:lnTo>
                <a:lnTo>
                  <a:pt x="169664" y="0"/>
                </a:lnTo>
                <a:lnTo>
                  <a:pt x="160734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8929"/>
                </a:lnTo>
                <a:lnTo>
                  <a:pt x="107156" y="8929"/>
                </a:lnTo>
                <a:lnTo>
                  <a:pt x="98227" y="17859"/>
                </a:lnTo>
                <a:lnTo>
                  <a:pt x="80367" y="26789"/>
                </a:lnTo>
                <a:lnTo>
                  <a:pt x="71438" y="26789"/>
                </a:lnTo>
                <a:lnTo>
                  <a:pt x="53578" y="35718"/>
                </a:lnTo>
                <a:lnTo>
                  <a:pt x="44649" y="44648"/>
                </a:lnTo>
                <a:lnTo>
                  <a:pt x="35719" y="53578"/>
                </a:lnTo>
                <a:lnTo>
                  <a:pt x="17859" y="62507"/>
                </a:lnTo>
                <a:lnTo>
                  <a:pt x="8930" y="7143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17859" y="116086"/>
                </a:lnTo>
                <a:lnTo>
                  <a:pt x="26789" y="125015"/>
                </a:lnTo>
                <a:lnTo>
                  <a:pt x="35719" y="133945"/>
                </a:lnTo>
                <a:lnTo>
                  <a:pt x="53578" y="142875"/>
                </a:lnTo>
                <a:lnTo>
                  <a:pt x="71438" y="151804"/>
                </a:lnTo>
                <a:lnTo>
                  <a:pt x="98227" y="160734"/>
                </a:lnTo>
                <a:lnTo>
                  <a:pt x="116086" y="169664"/>
                </a:lnTo>
                <a:lnTo>
                  <a:pt x="133945" y="187523"/>
                </a:lnTo>
                <a:lnTo>
                  <a:pt x="151805" y="196453"/>
                </a:lnTo>
                <a:lnTo>
                  <a:pt x="160734" y="205382"/>
                </a:lnTo>
                <a:lnTo>
                  <a:pt x="178594" y="214312"/>
                </a:lnTo>
                <a:lnTo>
                  <a:pt x="187524" y="214312"/>
                </a:lnTo>
                <a:lnTo>
                  <a:pt x="187524" y="223242"/>
                </a:lnTo>
                <a:lnTo>
                  <a:pt x="187524" y="232171"/>
                </a:lnTo>
                <a:lnTo>
                  <a:pt x="187524" y="241101"/>
                </a:lnTo>
                <a:lnTo>
                  <a:pt x="178594" y="250031"/>
                </a:lnTo>
                <a:lnTo>
                  <a:pt x="169664" y="250031"/>
                </a:lnTo>
                <a:lnTo>
                  <a:pt x="151805" y="258961"/>
                </a:lnTo>
                <a:lnTo>
                  <a:pt x="133945" y="258961"/>
                </a:lnTo>
                <a:lnTo>
                  <a:pt x="116086" y="258961"/>
                </a:lnTo>
                <a:lnTo>
                  <a:pt x="98227" y="258961"/>
                </a:lnTo>
                <a:lnTo>
                  <a:pt x="80367" y="267890"/>
                </a:lnTo>
                <a:lnTo>
                  <a:pt x="71438" y="267890"/>
                </a:lnTo>
                <a:lnTo>
                  <a:pt x="71438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4598789" y="2098476"/>
            <a:ext cx="205383" cy="8931"/>
          </a:xfrm>
          <a:custGeom>
            <a:avLst/>
            <a:gdLst/>
            <a:ahLst/>
            <a:cxnLst/>
            <a:rect l="0" t="0" r="0" b="0"/>
            <a:pathLst>
              <a:path w="205383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89297" y="8930"/>
                </a:lnTo>
                <a:lnTo>
                  <a:pt x="107156" y="8930"/>
                </a:lnTo>
                <a:lnTo>
                  <a:pt x="125015" y="8930"/>
                </a:lnTo>
                <a:lnTo>
                  <a:pt x="142875" y="8930"/>
                </a:lnTo>
                <a:lnTo>
                  <a:pt x="160734" y="8930"/>
                </a:lnTo>
                <a:lnTo>
                  <a:pt x="178593" y="8930"/>
                </a:lnTo>
                <a:lnTo>
                  <a:pt x="187523" y="8930"/>
                </a:lnTo>
                <a:lnTo>
                  <a:pt x="196453" y="8930"/>
                </a:lnTo>
                <a:lnTo>
                  <a:pt x="205382" y="8930"/>
                </a:lnTo>
                <a:lnTo>
                  <a:pt x="205382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4884539" y="2027039"/>
            <a:ext cx="339329" cy="258962"/>
          </a:xfrm>
          <a:custGeom>
            <a:avLst/>
            <a:gdLst/>
            <a:ahLst/>
            <a:cxnLst/>
            <a:rect l="0" t="0" r="0" b="0"/>
            <a:pathLst>
              <a:path w="339329" h="258962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25015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87523"/>
                </a:lnTo>
                <a:lnTo>
                  <a:pt x="8930" y="205383"/>
                </a:lnTo>
                <a:lnTo>
                  <a:pt x="8930" y="223242"/>
                </a:lnTo>
                <a:lnTo>
                  <a:pt x="8930" y="241101"/>
                </a:lnTo>
                <a:lnTo>
                  <a:pt x="8930" y="250031"/>
                </a:lnTo>
                <a:lnTo>
                  <a:pt x="8930" y="250031"/>
                </a:lnTo>
                <a:lnTo>
                  <a:pt x="8930" y="258961"/>
                </a:lnTo>
                <a:lnTo>
                  <a:pt x="8930" y="258961"/>
                </a:lnTo>
                <a:lnTo>
                  <a:pt x="8930" y="258961"/>
                </a:lnTo>
                <a:lnTo>
                  <a:pt x="8930" y="258961"/>
                </a:lnTo>
                <a:lnTo>
                  <a:pt x="8930" y="250031"/>
                </a:lnTo>
                <a:lnTo>
                  <a:pt x="8930" y="250031"/>
                </a:lnTo>
                <a:lnTo>
                  <a:pt x="8930" y="232172"/>
                </a:lnTo>
                <a:lnTo>
                  <a:pt x="8930" y="214312"/>
                </a:lnTo>
                <a:lnTo>
                  <a:pt x="8930" y="187523"/>
                </a:lnTo>
                <a:lnTo>
                  <a:pt x="8930" y="160734"/>
                </a:lnTo>
                <a:lnTo>
                  <a:pt x="17859" y="133945"/>
                </a:lnTo>
                <a:lnTo>
                  <a:pt x="17859" y="107156"/>
                </a:lnTo>
                <a:lnTo>
                  <a:pt x="26789" y="80367"/>
                </a:lnTo>
                <a:lnTo>
                  <a:pt x="35719" y="53578"/>
                </a:lnTo>
                <a:lnTo>
                  <a:pt x="44649" y="35719"/>
                </a:lnTo>
                <a:lnTo>
                  <a:pt x="44649" y="17859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80367" y="8930"/>
                </a:lnTo>
                <a:lnTo>
                  <a:pt x="80367" y="17859"/>
                </a:lnTo>
                <a:lnTo>
                  <a:pt x="89297" y="35719"/>
                </a:lnTo>
                <a:lnTo>
                  <a:pt x="98227" y="53578"/>
                </a:lnTo>
                <a:lnTo>
                  <a:pt x="98227" y="80367"/>
                </a:lnTo>
                <a:lnTo>
                  <a:pt x="107156" y="98226"/>
                </a:lnTo>
                <a:lnTo>
                  <a:pt x="107156" y="116086"/>
                </a:lnTo>
                <a:lnTo>
                  <a:pt x="107156" y="133945"/>
                </a:lnTo>
                <a:lnTo>
                  <a:pt x="107156" y="151805"/>
                </a:lnTo>
                <a:lnTo>
                  <a:pt x="107156" y="169664"/>
                </a:lnTo>
                <a:lnTo>
                  <a:pt x="107156" y="187523"/>
                </a:lnTo>
                <a:lnTo>
                  <a:pt x="98227" y="196453"/>
                </a:lnTo>
                <a:lnTo>
                  <a:pt x="98227" y="196453"/>
                </a:lnTo>
                <a:lnTo>
                  <a:pt x="98227" y="205383"/>
                </a:lnTo>
                <a:lnTo>
                  <a:pt x="98227" y="205383"/>
                </a:lnTo>
                <a:lnTo>
                  <a:pt x="98227" y="205383"/>
                </a:lnTo>
                <a:lnTo>
                  <a:pt x="98227" y="205383"/>
                </a:lnTo>
                <a:lnTo>
                  <a:pt x="98227" y="196453"/>
                </a:lnTo>
                <a:lnTo>
                  <a:pt x="98227" y="196453"/>
                </a:lnTo>
                <a:lnTo>
                  <a:pt x="98227" y="178594"/>
                </a:lnTo>
                <a:lnTo>
                  <a:pt x="107156" y="160734"/>
                </a:lnTo>
                <a:lnTo>
                  <a:pt x="107156" y="142875"/>
                </a:lnTo>
                <a:lnTo>
                  <a:pt x="116086" y="125015"/>
                </a:lnTo>
                <a:lnTo>
                  <a:pt x="116086" y="98226"/>
                </a:lnTo>
                <a:lnTo>
                  <a:pt x="125016" y="80367"/>
                </a:lnTo>
                <a:lnTo>
                  <a:pt x="133945" y="53578"/>
                </a:lnTo>
                <a:lnTo>
                  <a:pt x="142875" y="35719"/>
                </a:lnTo>
                <a:lnTo>
                  <a:pt x="151805" y="17859"/>
                </a:lnTo>
                <a:lnTo>
                  <a:pt x="169664" y="8930"/>
                </a:lnTo>
                <a:lnTo>
                  <a:pt x="178594" y="0"/>
                </a:lnTo>
                <a:lnTo>
                  <a:pt x="178594" y="0"/>
                </a:lnTo>
                <a:lnTo>
                  <a:pt x="187524" y="8930"/>
                </a:lnTo>
                <a:lnTo>
                  <a:pt x="196453" y="8930"/>
                </a:lnTo>
                <a:lnTo>
                  <a:pt x="196453" y="26789"/>
                </a:lnTo>
                <a:lnTo>
                  <a:pt x="205383" y="44648"/>
                </a:lnTo>
                <a:lnTo>
                  <a:pt x="205383" y="62508"/>
                </a:lnTo>
                <a:lnTo>
                  <a:pt x="205383" y="89297"/>
                </a:lnTo>
                <a:lnTo>
                  <a:pt x="214313" y="107156"/>
                </a:lnTo>
                <a:lnTo>
                  <a:pt x="214313" y="133945"/>
                </a:lnTo>
                <a:lnTo>
                  <a:pt x="214313" y="160734"/>
                </a:lnTo>
                <a:lnTo>
                  <a:pt x="214313" y="178594"/>
                </a:lnTo>
                <a:lnTo>
                  <a:pt x="214313" y="196453"/>
                </a:lnTo>
                <a:lnTo>
                  <a:pt x="205383" y="214312"/>
                </a:lnTo>
                <a:lnTo>
                  <a:pt x="214313" y="232172"/>
                </a:lnTo>
                <a:lnTo>
                  <a:pt x="214313" y="241101"/>
                </a:lnTo>
                <a:lnTo>
                  <a:pt x="223242" y="250031"/>
                </a:lnTo>
                <a:lnTo>
                  <a:pt x="232172" y="250031"/>
                </a:lnTo>
                <a:lnTo>
                  <a:pt x="250031" y="258961"/>
                </a:lnTo>
                <a:lnTo>
                  <a:pt x="267891" y="258961"/>
                </a:lnTo>
                <a:lnTo>
                  <a:pt x="285750" y="250031"/>
                </a:lnTo>
                <a:lnTo>
                  <a:pt x="303609" y="250031"/>
                </a:lnTo>
                <a:lnTo>
                  <a:pt x="321469" y="241101"/>
                </a:lnTo>
                <a:lnTo>
                  <a:pt x="339328" y="223242"/>
                </a:lnTo>
                <a:lnTo>
                  <a:pt x="339328" y="223242"/>
                </a:lnTo>
                <a:lnTo>
                  <a:pt x="339328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06008" y="2035969"/>
            <a:ext cx="151806" cy="250032"/>
          </a:xfrm>
          <a:custGeom>
            <a:avLst/>
            <a:gdLst/>
            <a:ahLst/>
            <a:cxnLst/>
            <a:rect l="0" t="0" r="0" b="0"/>
            <a:pathLst>
              <a:path w="151806" h="250032">
                <a:moveTo>
                  <a:pt x="17859" y="107156"/>
                </a:moveTo>
                <a:lnTo>
                  <a:pt x="17859" y="107156"/>
                </a:lnTo>
                <a:lnTo>
                  <a:pt x="17859" y="107156"/>
                </a:lnTo>
                <a:lnTo>
                  <a:pt x="26789" y="116085"/>
                </a:lnTo>
                <a:lnTo>
                  <a:pt x="35719" y="116085"/>
                </a:lnTo>
                <a:lnTo>
                  <a:pt x="44648" y="116085"/>
                </a:lnTo>
                <a:lnTo>
                  <a:pt x="53578" y="116085"/>
                </a:lnTo>
                <a:lnTo>
                  <a:pt x="62508" y="107156"/>
                </a:lnTo>
                <a:lnTo>
                  <a:pt x="80367" y="107156"/>
                </a:lnTo>
                <a:lnTo>
                  <a:pt x="98226" y="98226"/>
                </a:lnTo>
                <a:lnTo>
                  <a:pt x="107156" y="89296"/>
                </a:lnTo>
                <a:lnTo>
                  <a:pt x="116086" y="80367"/>
                </a:lnTo>
                <a:lnTo>
                  <a:pt x="133945" y="71437"/>
                </a:lnTo>
                <a:lnTo>
                  <a:pt x="142875" y="62507"/>
                </a:lnTo>
                <a:lnTo>
                  <a:pt x="142875" y="53578"/>
                </a:lnTo>
                <a:lnTo>
                  <a:pt x="151805" y="44648"/>
                </a:lnTo>
                <a:lnTo>
                  <a:pt x="151805" y="26789"/>
                </a:lnTo>
                <a:lnTo>
                  <a:pt x="151805" y="17859"/>
                </a:lnTo>
                <a:lnTo>
                  <a:pt x="151805" y="8929"/>
                </a:lnTo>
                <a:lnTo>
                  <a:pt x="142875" y="8929"/>
                </a:lnTo>
                <a:lnTo>
                  <a:pt x="133945" y="0"/>
                </a:lnTo>
                <a:lnTo>
                  <a:pt x="116086" y="0"/>
                </a:lnTo>
                <a:lnTo>
                  <a:pt x="98226" y="8929"/>
                </a:lnTo>
                <a:lnTo>
                  <a:pt x="89297" y="17859"/>
                </a:lnTo>
                <a:lnTo>
                  <a:pt x="71437" y="26789"/>
                </a:lnTo>
                <a:lnTo>
                  <a:pt x="53578" y="44648"/>
                </a:lnTo>
                <a:lnTo>
                  <a:pt x="35719" y="62507"/>
                </a:lnTo>
                <a:lnTo>
                  <a:pt x="17859" y="80367"/>
                </a:lnTo>
                <a:lnTo>
                  <a:pt x="893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8930" y="205382"/>
                </a:lnTo>
                <a:lnTo>
                  <a:pt x="17859" y="214312"/>
                </a:lnTo>
                <a:lnTo>
                  <a:pt x="26789" y="232171"/>
                </a:lnTo>
                <a:lnTo>
                  <a:pt x="44648" y="241101"/>
                </a:lnTo>
                <a:lnTo>
                  <a:pt x="62508" y="250031"/>
                </a:lnTo>
                <a:lnTo>
                  <a:pt x="80367" y="250031"/>
                </a:lnTo>
                <a:lnTo>
                  <a:pt x="98226" y="250031"/>
                </a:lnTo>
                <a:lnTo>
                  <a:pt x="125015" y="250031"/>
                </a:lnTo>
                <a:lnTo>
                  <a:pt x="151805" y="241101"/>
                </a:lnTo>
                <a:lnTo>
                  <a:pt x="151805" y="241101"/>
                </a:lnTo>
                <a:lnTo>
                  <a:pt x="151805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438180" y="2027039"/>
            <a:ext cx="17860" cy="258962"/>
          </a:xfrm>
          <a:custGeom>
            <a:avLst/>
            <a:gdLst/>
            <a:ahLst/>
            <a:cxnLst/>
            <a:rect l="0" t="0" r="0" b="0"/>
            <a:pathLst>
              <a:path w="17860" h="25896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0" y="71437"/>
                </a:lnTo>
                <a:lnTo>
                  <a:pt x="8929" y="98226"/>
                </a:lnTo>
                <a:lnTo>
                  <a:pt x="8929" y="133945"/>
                </a:lnTo>
                <a:lnTo>
                  <a:pt x="8929" y="151805"/>
                </a:lnTo>
                <a:lnTo>
                  <a:pt x="17859" y="178594"/>
                </a:lnTo>
                <a:lnTo>
                  <a:pt x="17859" y="196453"/>
                </a:lnTo>
                <a:lnTo>
                  <a:pt x="17859" y="214312"/>
                </a:lnTo>
                <a:lnTo>
                  <a:pt x="17859" y="232172"/>
                </a:lnTo>
                <a:lnTo>
                  <a:pt x="17859" y="241101"/>
                </a:lnTo>
                <a:lnTo>
                  <a:pt x="17859" y="250031"/>
                </a:lnTo>
                <a:lnTo>
                  <a:pt x="17859" y="250031"/>
                </a:lnTo>
                <a:lnTo>
                  <a:pt x="17859" y="258961"/>
                </a:lnTo>
                <a:lnTo>
                  <a:pt x="17859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366742" y="1973461"/>
            <a:ext cx="348259" cy="303610"/>
          </a:xfrm>
          <a:custGeom>
            <a:avLst/>
            <a:gdLst/>
            <a:ahLst/>
            <a:cxnLst/>
            <a:rect l="0" t="0" r="0" b="0"/>
            <a:pathLst>
              <a:path w="348259" h="303610">
                <a:moveTo>
                  <a:pt x="0" y="151804"/>
                </a:move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8930" y="151804"/>
                </a:lnTo>
                <a:lnTo>
                  <a:pt x="17860" y="151804"/>
                </a:lnTo>
                <a:lnTo>
                  <a:pt x="26789" y="151804"/>
                </a:lnTo>
                <a:lnTo>
                  <a:pt x="44649" y="151804"/>
                </a:lnTo>
                <a:lnTo>
                  <a:pt x="62508" y="142875"/>
                </a:lnTo>
                <a:lnTo>
                  <a:pt x="80367" y="142875"/>
                </a:lnTo>
                <a:lnTo>
                  <a:pt x="98227" y="133945"/>
                </a:lnTo>
                <a:lnTo>
                  <a:pt x="116086" y="125015"/>
                </a:lnTo>
                <a:lnTo>
                  <a:pt x="125016" y="116086"/>
                </a:lnTo>
                <a:lnTo>
                  <a:pt x="142875" y="98226"/>
                </a:lnTo>
                <a:lnTo>
                  <a:pt x="151805" y="89297"/>
                </a:lnTo>
                <a:lnTo>
                  <a:pt x="169664" y="71437"/>
                </a:lnTo>
                <a:lnTo>
                  <a:pt x="178594" y="53578"/>
                </a:lnTo>
                <a:lnTo>
                  <a:pt x="187524" y="35718"/>
                </a:lnTo>
                <a:lnTo>
                  <a:pt x="187524" y="17859"/>
                </a:lnTo>
                <a:lnTo>
                  <a:pt x="187524" y="8929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0"/>
                </a:lnTo>
                <a:lnTo>
                  <a:pt x="187524" y="8929"/>
                </a:lnTo>
                <a:lnTo>
                  <a:pt x="187524" y="26789"/>
                </a:lnTo>
                <a:lnTo>
                  <a:pt x="187524" y="53578"/>
                </a:lnTo>
                <a:lnTo>
                  <a:pt x="178594" y="80367"/>
                </a:lnTo>
                <a:lnTo>
                  <a:pt x="187524" y="107156"/>
                </a:lnTo>
                <a:lnTo>
                  <a:pt x="187524" y="142875"/>
                </a:lnTo>
                <a:lnTo>
                  <a:pt x="187524" y="169664"/>
                </a:lnTo>
                <a:lnTo>
                  <a:pt x="187524" y="196453"/>
                </a:lnTo>
                <a:lnTo>
                  <a:pt x="187524" y="223242"/>
                </a:lnTo>
                <a:lnTo>
                  <a:pt x="187524" y="241101"/>
                </a:lnTo>
                <a:lnTo>
                  <a:pt x="187524" y="258961"/>
                </a:lnTo>
                <a:lnTo>
                  <a:pt x="187524" y="267890"/>
                </a:lnTo>
                <a:lnTo>
                  <a:pt x="187524" y="276820"/>
                </a:lnTo>
                <a:lnTo>
                  <a:pt x="187524" y="285750"/>
                </a:lnTo>
                <a:lnTo>
                  <a:pt x="187524" y="285750"/>
                </a:lnTo>
                <a:lnTo>
                  <a:pt x="196453" y="285750"/>
                </a:lnTo>
                <a:lnTo>
                  <a:pt x="196453" y="285750"/>
                </a:lnTo>
                <a:lnTo>
                  <a:pt x="196453" y="276820"/>
                </a:lnTo>
                <a:lnTo>
                  <a:pt x="196453" y="258961"/>
                </a:lnTo>
                <a:lnTo>
                  <a:pt x="205383" y="241101"/>
                </a:lnTo>
                <a:lnTo>
                  <a:pt x="214312" y="214312"/>
                </a:lnTo>
                <a:lnTo>
                  <a:pt x="223242" y="187523"/>
                </a:lnTo>
                <a:lnTo>
                  <a:pt x="223242" y="160734"/>
                </a:lnTo>
                <a:lnTo>
                  <a:pt x="232172" y="142875"/>
                </a:lnTo>
                <a:lnTo>
                  <a:pt x="241101" y="125015"/>
                </a:lnTo>
                <a:lnTo>
                  <a:pt x="250031" y="116086"/>
                </a:lnTo>
                <a:lnTo>
                  <a:pt x="258961" y="107156"/>
                </a:lnTo>
                <a:lnTo>
                  <a:pt x="267890" y="107156"/>
                </a:lnTo>
                <a:lnTo>
                  <a:pt x="276820" y="107156"/>
                </a:lnTo>
                <a:lnTo>
                  <a:pt x="285750" y="116086"/>
                </a:lnTo>
                <a:lnTo>
                  <a:pt x="285750" y="125015"/>
                </a:lnTo>
                <a:lnTo>
                  <a:pt x="294679" y="142875"/>
                </a:lnTo>
                <a:lnTo>
                  <a:pt x="303609" y="160734"/>
                </a:lnTo>
                <a:lnTo>
                  <a:pt x="312539" y="187523"/>
                </a:lnTo>
                <a:lnTo>
                  <a:pt x="312539" y="214312"/>
                </a:lnTo>
                <a:lnTo>
                  <a:pt x="321469" y="232172"/>
                </a:lnTo>
                <a:lnTo>
                  <a:pt x="321469" y="250031"/>
                </a:lnTo>
                <a:lnTo>
                  <a:pt x="330398" y="267890"/>
                </a:lnTo>
                <a:lnTo>
                  <a:pt x="330398" y="276820"/>
                </a:lnTo>
                <a:lnTo>
                  <a:pt x="330398" y="285750"/>
                </a:lnTo>
                <a:lnTo>
                  <a:pt x="339328" y="294679"/>
                </a:lnTo>
                <a:lnTo>
                  <a:pt x="339328" y="294679"/>
                </a:lnTo>
                <a:lnTo>
                  <a:pt x="348258" y="303609"/>
                </a:lnTo>
                <a:lnTo>
                  <a:pt x="348258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741789" y="2080617"/>
            <a:ext cx="80368" cy="151806"/>
          </a:xfrm>
          <a:custGeom>
            <a:avLst/>
            <a:gdLst/>
            <a:ahLst/>
            <a:cxnLst/>
            <a:rect l="0" t="0" r="0" b="0"/>
            <a:pathLst>
              <a:path w="80368" h="15180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26789"/>
                </a:lnTo>
                <a:lnTo>
                  <a:pt x="8929" y="44648"/>
                </a:lnTo>
                <a:lnTo>
                  <a:pt x="17859" y="62508"/>
                </a:lnTo>
                <a:lnTo>
                  <a:pt x="26789" y="80367"/>
                </a:lnTo>
                <a:lnTo>
                  <a:pt x="26789" y="98227"/>
                </a:lnTo>
                <a:lnTo>
                  <a:pt x="35718" y="116086"/>
                </a:lnTo>
                <a:lnTo>
                  <a:pt x="44648" y="125016"/>
                </a:lnTo>
                <a:lnTo>
                  <a:pt x="53578" y="133945"/>
                </a:lnTo>
                <a:lnTo>
                  <a:pt x="62507" y="142875"/>
                </a:lnTo>
                <a:lnTo>
                  <a:pt x="71437" y="142875"/>
                </a:lnTo>
                <a:lnTo>
                  <a:pt x="80367" y="151805"/>
                </a:lnTo>
                <a:lnTo>
                  <a:pt x="80367" y="151805"/>
                </a:lnTo>
                <a:lnTo>
                  <a:pt x="80367" y="151805"/>
                </a:lnTo>
                <a:lnTo>
                  <a:pt x="80367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848945" y="2053828"/>
            <a:ext cx="26790" cy="410767"/>
          </a:xfrm>
          <a:custGeom>
            <a:avLst/>
            <a:gdLst/>
            <a:ahLst/>
            <a:cxnLst/>
            <a:rect l="0" t="0" r="0" b="0"/>
            <a:pathLst>
              <a:path w="26790" h="410767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53578"/>
                </a:lnTo>
                <a:lnTo>
                  <a:pt x="17859" y="80367"/>
                </a:lnTo>
                <a:lnTo>
                  <a:pt x="17859" y="116086"/>
                </a:lnTo>
                <a:lnTo>
                  <a:pt x="8930" y="151805"/>
                </a:lnTo>
                <a:lnTo>
                  <a:pt x="8930" y="187523"/>
                </a:lnTo>
                <a:lnTo>
                  <a:pt x="0" y="232172"/>
                </a:lnTo>
                <a:lnTo>
                  <a:pt x="0" y="258961"/>
                </a:lnTo>
                <a:lnTo>
                  <a:pt x="0" y="294680"/>
                </a:lnTo>
                <a:lnTo>
                  <a:pt x="0" y="321469"/>
                </a:lnTo>
                <a:lnTo>
                  <a:pt x="0" y="348258"/>
                </a:lnTo>
                <a:lnTo>
                  <a:pt x="0" y="366117"/>
                </a:lnTo>
                <a:lnTo>
                  <a:pt x="0" y="383976"/>
                </a:lnTo>
                <a:lnTo>
                  <a:pt x="0" y="392906"/>
                </a:lnTo>
                <a:lnTo>
                  <a:pt x="0" y="410766"/>
                </a:lnTo>
                <a:lnTo>
                  <a:pt x="0" y="410766"/>
                </a:lnTo>
                <a:lnTo>
                  <a:pt x="0" y="4107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991820" y="1982390"/>
            <a:ext cx="17860" cy="330400"/>
          </a:xfrm>
          <a:custGeom>
            <a:avLst/>
            <a:gdLst/>
            <a:ahLst/>
            <a:cxnLst/>
            <a:rect l="0" t="0" r="0" b="0"/>
            <a:pathLst>
              <a:path w="17860" h="330400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33946"/>
                </a:lnTo>
                <a:lnTo>
                  <a:pt x="0" y="169664"/>
                </a:lnTo>
                <a:lnTo>
                  <a:pt x="8930" y="196454"/>
                </a:lnTo>
                <a:lnTo>
                  <a:pt x="8930" y="223243"/>
                </a:lnTo>
                <a:lnTo>
                  <a:pt x="8930" y="250032"/>
                </a:lnTo>
                <a:lnTo>
                  <a:pt x="8930" y="276821"/>
                </a:lnTo>
                <a:lnTo>
                  <a:pt x="8930" y="294680"/>
                </a:lnTo>
                <a:lnTo>
                  <a:pt x="8930" y="312539"/>
                </a:lnTo>
                <a:lnTo>
                  <a:pt x="8930" y="321469"/>
                </a:lnTo>
                <a:lnTo>
                  <a:pt x="17859" y="330399"/>
                </a:lnTo>
                <a:lnTo>
                  <a:pt x="17859" y="330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6072187" y="2062758"/>
            <a:ext cx="187525" cy="241102"/>
          </a:xfrm>
          <a:custGeom>
            <a:avLst/>
            <a:gdLst/>
            <a:ahLst/>
            <a:cxnLst/>
            <a:rect l="0" t="0" r="0" b="0"/>
            <a:pathLst>
              <a:path w="187525" h="241102">
                <a:moveTo>
                  <a:pt x="116086" y="8929"/>
                </a:moveTo>
                <a:lnTo>
                  <a:pt x="116086" y="8929"/>
                </a:lnTo>
                <a:lnTo>
                  <a:pt x="107156" y="8929"/>
                </a:lnTo>
                <a:lnTo>
                  <a:pt x="89297" y="8929"/>
                </a:lnTo>
                <a:lnTo>
                  <a:pt x="71438" y="8929"/>
                </a:lnTo>
                <a:lnTo>
                  <a:pt x="62508" y="17859"/>
                </a:lnTo>
                <a:lnTo>
                  <a:pt x="44649" y="26789"/>
                </a:lnTo>
                <a:lnTo>
                  <a:pt x="26789" y="53578"/>
                </a:lnTo>
                <a:lnTo>
                  <a:pt x="17859" y="71437"/>
                </a:lnTo>
                <a:lnTo>
                  <a:pt x="8930" y="98226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3"/>
                </a:lnTo>
                <a:lnTo>
                  <a:pt x="8930" y="187523"/>
                </a:lnTo>
                <a:lnTo>
                  <a:pt x="17859" y="196453"/>
                </a:lnTo>
                <a:lnTo>
                  <a:pt x="26789" y="205382"/>
                </a:lnTo>
                <a:lnTo>
                  <a:pt x="44649" y="214312"/>
                </a:lnTo>
                <a:lnTo>
                  <a:pt x="53578" y="214312"/>
                </a:lnTo>
                <a:lnTo>
                  <a:pt x="62508" y="205382"/>
                </a:lnTo>
                <a:lnTo>
                  <a:pt x="80367" y="196453"/>
                </a:lnTo>
                <a:lnTo>
                  <a:pt x="89297" y="178593"/>
                </a:lnTo>
                <a:lnTo>
                  <a:pt x="98227" y="151804"/>
                </a:lnTo>
                <a:lnTo>
                  <a:pt x="107156" y="133945"/>
                </a:lnTo>
                <a:lnTo>
                  <a:pt x="116086" y="107156"/>
                </a:lnTo>
                <a:lnTo>
                  <a:pt x="125016" y="80367"/>
                </a:lnTo>
                <a:lnTo>
                  <a:pt x="125016" y="53578"/>
                </a:lnTo>
                <a:lnTo>
                  <a:pt x="125016" y="35718"/>
                </a:lnTo>
                <a:lnTo>
                  <a:pt x="125016" y="17859"/>
                </a:lnTo>
                <a:lnTo>
                  <a:pt x="116086" y="8929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8929"/>
                </a:lnTo>
                <a:lnTo>
                  <a:pt x="107156" y="26789"/>
                </a:lnTo>
                <a:lnTo>
                  <a:pt x="107156" y="53578"/>
                </a:lnTo>
                <a:lnTo>
                  <a:pt x="107156" y="80367"/>
                </a:lnTo>
                <a:lnTo>
                  <a:pt x="107156" y="107156"/>
                </a:lnTo>
                <a:lnTo>
                  <a:pt x="107156" y="133945"/>
                </a:lnTo>
                <a:lnTo>
                  <a:pt x="116086" y="160734"/>
                </a:lnTo>
                <a:lnTo>
                  <a:pt x="125016" y="178593"/>
                </a:lnTo>
                <a:lnTo>
                  <a:pt x="133945" y="196453"/>
                </a:lnTo>
                <a:lnTo>
                  <a:pt x="142875" y="214312"/>
                </a:lnTo>
                <a:lnTo>
                  <a:pt x="151805" y="232171"/>
                </a:lnTo>
                <a:lnTo>
                  <a:pt x="169664" y="241101"/>
                </a:lnTo>
                <a:lnTo>
                  <a:pt x="169664" y="241101"/>
                </a:lnTo>
                <a:lnTo>
                  <a:pt x="187524" y="241101"/>
                </a:lnTo>
                <a:lnTo>
                  <a:pt x="187524" y="241101"/>
                </a:lnTo>
                <a:lnTo>
                  <a:pt x="187524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6366867" y="1982390"/>
            <a:ext cx="8930" cy="312540"/>
          </a:xfrm>
          <a:custGeom>
            <a:avLst/>
            <a:gdLst/>
            <a:ahLst/>
            <a:cxnLst/>
            <a:rect l="0" t="0" r="0" b="0"/>
            <a:pathLst>
              <a:path w="8930" h="31254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33946"/>
                </a:lnTo>
                <a:lnTo>
                  <a:pt x="8929" y="160735"/>
                </a:lnTo>
                <a:lnTo>
                  <a:pt x="8929" y="187524"/>
                </a:lnTo>
                <a:lnTo>
                  <a:pt x="8929" y="214313"/>
                </a:lnTo>
                <a:lnTo>
                  <a:pt x="8929" y="241102"/>
                </a:lnTo>
                <a:lnTo>
                  <a:pt x="8929" y="258961"/>
                </a:lnTo>
                <a:lnTo>
                  <a:pt x="8929" y="267891"/>
                </a:lnTo>
                <a:lnTo>
                  <a:pt x="8929" y="285750"/>
                </a:lnTo>
                <a:lnTo>
                  <a:pt x="8929" y="294680"/>
                </a:lnTo>
                <a:lnTo>
                  <a:pt x="8929" y="303610"/>
                </a:lnTo>
                <a:lnTo>
                  <a:pt x="8929" y="312539"/>
                </a:lnTo>
                <a:lnTo>
                  <a:pt x="8929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6241851" y="2062758"/>
            <a:ext cx="250032" cy="214313"/>
          </a:xfrm>
          <a:custGeom>
            <a:avLst/>
            <a:gdLst/>
            <a:ahLst/>
            <a:cxnLst/>
            <a:rect l="0" t="0" r="0" b="0"/>
            <a:pathLst>
              <a:path w="250032" h="214313">
                <a:moveTo>
                  <a:pt x="0" y="89296"/>
                </a:moveTo>
                <a:lnTo>
                  <a:pt x="0" y="89296"/>
                </a:lnTo>
                <a:lnTo>
                  <a:pt x="0" y="89296"/>
                </a:lnTo>
                <a:lnTo>
                  <a:pt x="0" y="89296"/>
                </a:lnTo>
                <a:lnTo>
                  <a:pt x="0" y="80367"/>
                </a:lnTo>
                <a:lnTo>
                  <a:pt x="8930" y="80367"/>
                </a:lnTo>
                <a:lnTo>
                  <a:pt x="26789" y="71437"/>
                </a:lnTo>
                <a:lnTo>
                  <a:pt x="44649" y="71437"/>
                </a:lnTo>
                <a:lnTo>
                  <a:pt x="62508" y="62507"/>
                </a:lnTo>
                <a:lnTo>
                  <a:pt x="80367" y="53578"/>
                </a:lnTo>
                <a:lnTo>
                  <a:pt x="107156" y="53578"/>
                </a:lnTo>
                <a:lnTo>
                  <a:pt x="125016" y="44648"/>
                </a:lnTo>
                <a:lnTo>
                  <a:pt x="142875" y="26789"/>
                </a:lnTo>
                <a:lnTo>
                  <a:pt x="160735" y="26789"/>
                </a:lnTo>
                <a:lnTo>
                  <a:pt x="178594" y="17859"/>
                </a:lnTo>
                <a:lnTo>
                  <a:pt x="187524" y="8929"/>
                </a:lnTo>
                <a:lnTo>
                  <a:pt x="205383" y="0"/>
                </a:lnTo>
                <a:lnTo>
                  <a:pt x="214313" y="0"/>
                </a:lnTo>
                <a:lnTo>
                  <a:pt x="214313" y="0"/>
                </a:lnTo>
                <a:lnTo>
                  <a:pt x="223242" y="0"/>
                </a:lnTo>
                <a:lnTo>
                  <a:pt x="223242" y="17859"/>
                </a:lnTo>
                <a:lnTo>
                  <a:pt x="223242" y="26789"/>
                </a:lnTo>
                <a:lnTo>
                  <a:pt x="223242" y="53578"/>
                </a:lnTo>
                <a:lnTo>
                  <a:pt x="223242" y="80367"/>
                </a:lnTo>
                <a:lnTo>
                  <a:pt x="223242" y="107156"/>
                </a:lnTo>
                <a:lnTo>
                  <a:pt x="223242" y="133945"/>
                </a:lnTo>
                <a:lnTo>
                  <a:pt x="223242" y="151804"/>
                </a:lnTo>
                <a:lnTo>
                  <a:pt x="223242" y="169664"/>
                </a:lnTo>
                <a:lnTo>
                  <a:pt x="232172" y="187523"/>
                </a:lnTo>
                <a:lnTo>
                  <a:pt x="232172" y="196453"/>
                </a:lnTo>
                <a:lnTo>
                  <a:pt x="232172" y="205382"/>
                </a:lnTo>
                <a:lnTo>
                  <a:pt x="241102" y="214312"/>
                </a:lnTo>
                <a:lnTo>
                  <a:pt x="241102" y="214312"/>
                </a:lnTo>
                <a:lnTo>
                  <a:pt x="250031" y="214312"/>
                </a:lnTo>
                <a:lnTo>
                  <a:pt x="250031" y="214312"/>
                </a:lnTo>
                <a:lnTo>
                  <a:pt x="250031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6465093" y="1964531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6545460" y="2035969"/>
            <a:ext cx="437556" cy="303610"/>
          </a:xfrm>
          <a:custGeom>
            <a:avLst/>
            <a:gdLst/>
            <a:ahLst/>
            <a:cxnLst/>
            <a:rect l="0" t="0" r="0" b="0"/>
            <a:pathLst>
              <a:path w="437556" h="303610">
                <a:moveTo>
                  <a:pt x="44649" y="8929"/>
                </a:moveTo>
                <a:lnTo>
                  <a:pt x="44649" y="17859"/>
                </a:lnTo>
                <a:lnTo>
                  <a:pt x="35719" y="17859"/>
                </a:lnTo>
                <a:lnTo>
                  <a:pt x="35719" y="35718"/>
                </a:lnTo>
                <a:lnTo>
                  <a:pt x="26789" y="53578"/>
                </a:lnTo>
                <a:lnTo>
                  <a:pt x="893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3"/>
                </a:lnTo>
                <a:lnTo>
                  <a:pt x="8930" y="187523"/>
                </a:lnTo>
                <a:lnTo>
                  <a:pt x="17860" y="196453"/>
                </a:lnTo>
                <a:lnTo>
                  <a:pt x="26789" y="205382"/>
                </a:lnTo>
                <a:lnTo>
                  <a:pt x="35719" y="205382"/>
                </a:lnTo>
                <a:lnTo>
                  <a:pt x="53578" y="205382"/>
                </a:lnTo>
                <a:lnTo>
                  <a:pt x="62508" y="196453"/>
                </a:lnTo>
                <a:lnTo>
                  <a:pt x="80367" y="187523"/>
                </a:lnTo>
                <a:lnTo>
                  <a:pt x="89297" y="169664"/>
                </a:lnTo>
                <a:lnTo>
                  <a:pt x="98227" y="151804"/>
                </a:lnTo>
                <a:lnTo>
                  <a:pt x="107156" y="133945"/>
                </a:lnTo>
                <a:lnTo>
                  <a:pt x="116086" y="107156"/>
                </a:lnTo>
                <a:lnTo>
                  <a:pt x="116086" y="89296"/>
                </a:lnTo>
                <a:lnTo>
                  <a:pt x="107156" y="62507"/>
                </a:lnTo>
                <a:lnTo>
                  <a:pt x="98227" y="53578"/>
                </a:lnTo>
                <a:lnTo>
                  <a:pt x="80367" y="35718"/>
                </a:lnTo>
                <a:lnTo>
                  <a:pt x="71438" y="26789"/>
                </a:lnTo>
                <a:lnTo>
                  <a:pt x="53578" y="26789"/>
                </a:lnTo>
                <a:lnTo>
                  <a:pt x="44649" y="17859"/>
                </a:lnTo>
                <a:lnTo>
                  <a:pt x="3571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9" y="26789"/>
                </a:lnTo>
                <a:lnTo>
                  <a:pt x="53578" y="26789"/>
                </a:lnTo>
                <a:lnTo>
                  <a:pt x="71438" y="26789"/>
                </a:lnTo>
                <a:lnTo>
                  <a:pt x="98227" y="35718"/>
                </a:lnTo>
                <a:lnTo>
                  <a:pt x="116086" y="44648"/>
                </a:lnTo>
                <a:lnTo>
                  <a:pt x="133945" y="53578"/>
                </a:lnTo>
                <a:lnTo>
                  <a:pt x="160735" y="71437"/>
                </a:lnTo>
                <a:lnTo>
                  <a:pt x="169664" y="89296"/>
                </a:lnTo>
                <a:lnTo>
                  <a:pt x="178594" y="116085"/>
                </a:lnTo>
                <a:lnTo>
                  <a:pt x="187524" y="142875"/>
                </a:lnTo>
                <a:lnTo>
                  <a:pt x="187524" y="160734"/>
                </a:lnTo>
                <a:lnTo>
                  <a:pt x="187524" y="178593"/>
                </a:lnTo>
                <a:lnTo>
                  <a:pt x="187524" y="196453"/>
                </a:lnTo>
                <a:lnTo>
                  <a:pt x="187524" y="214312"/>
                </a:lnTo>
                <a:lnTo>
                  <a:pt x="187524" y="214312"/>
                </a:lnTo>
                <a:lnTo>
                  <a:pt x="187524" y="223242"/>
                </a:lnTo>
                <a:lnTo>
                  <a:pt x="187524" y="223242"/>
                </a:lnTo>
                <a:lnTo>
                  <a:pt x="187524" y="223242"/>
                </a:lnTo>
                <a:lnTo>
                  <a:pt x="187524" y="214312"/>
                </a:lnTo>
                <a:lnTo>
                  <a:pt x="187524" y="205382"/>
                </a:lnTo>
                <a:lnTo>
                  <a:pt x="187524" y="187523"/>
                </a:lnTo>
                <a:lnTo>
                  <a:pt x="187524" y="160734"/>
                </a:lnTo>
                <a:lnTo>
                  <a:pt x="196453" y="133945"/>
                </a:lnTo>
                <a:lnTo>
                  <a:pt x="196453" y="107156"/>
                </a:lnTo>
                <a:lnTo>
                  <a:pt x="205383" y="80367"/>
                </a:lnTo>
                <a:lnTo>
                  <a:pt x="214313" y="44648"/>
                </a:lnTo>
                <a:lnTo>
                  <a:pt x="223242" y="26789"/>
                </a:lnTo>
                <a:lnTo>
                  <a:pt x="241102" y="8929"/>
                </a:lnTo>
                <a:lnTo>
                  <a:pt x="250031" y="0"/>
                </a:lnTo>
                <a:lnTo>
                  <a:pt x="258961" y="0"/>
                </a:lnTo>
                <a:lnTo>
                  <a:pt x="267891" y="8929"/>
                </a:lnTo>
                <a:lnTo>
                  <a:pt x="276820" y="26789"/>
                </a:lnTo>
                <a:lnTo>
                  <a:pt x="285750" y="44648"/>
                </a:lnTo>
                <a:lnTo>
                  <a:pt x="285750" y="71437"/>
                </a:lnTo>
                <a:lnTo>
                  <a:pt x="294680" y="98226"/>
                </a:lnTo>
                <a:lnTo>
                  <a:pt x="303610" y="125015"/>
                </a:lnTo>
                <a:lnTo>
                  <a:pt x="303610" y="160734"/>
                </a:lnTo>
                <a:lnTo>
                  <a:pt x="312539" y="187523"/>
                </a:lnTo>
                <a:lnTo>
                  <a:pt x="321469" y="205382"/>
                </a:lnTo>
                <a:lnTo>
                  <a:pt x="330399" y="223242"/>
                </a:lnTo>
                <a:lnTo>
                  <a:pt x="339328" y="241101"/>
                </a:lnTo>
                <a:lnTo>
                  <a:pt x="357188" y="258960"/>
                </a:lnTo>
                <a:lnTo>
                  <a:pt x="366117" y="276820"/>
                </a:lnTo>
                <a:lnTo>
                  <a:pt x="392906" y="285750"/>
                </a:lnTo>
                <a:lnTo>
                  <a:pt x="410766" y="294679"/>
                </a:lnTo>
                <a:lnTo>
                  <a:pt x="428625" y="303609"/>
                </a:lnTo>
                <a:lnTo>
                  <a:pt x="437555" y="303609"/>
                </a:lnTo>
                <a:lnTo>
                  <a:pt x="437555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598789" y="2544961"/>
            <a:ext cx="80368" cy="8931"/>
          </a:xfrm>
          <a:custGeom>
            <a:avLst/>
            <a:gdLst/>
            <a:ahLst/>
            <a:cxnLst/>
            <a:rect l="0" t="0" r="0" b="0"/>
            <a:pathLst>
              <a:path w="8036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4795242" y="2464594"/>
            <a:ext cx="205384" cy="250032"/>
          </a:xfrm>
          <a:custGeom>
            <a:avLst/>
            <a:gdLst/>
            <a:ahLst/>
            <a:cxnLst/>
            <a:rect l="0" t="0" r="0" b="0"/>
            <a:pathLst>
              <a:path w="205384" h="250032">
                <a:moveTo>
                  <a:pt x="125016" y="0"/>
                </a:moveTo>
                <a:lnTo>
                  <a:pt x="116086" y="0"/>
                </a:lnTo>
                <a:lnTo>
                  <a:pt x="107156" y="8929"/>
                </a:lnTo>
                <a:lnTo>
                  <a:pt x="89297" y="17859"/>
                </a:lnTo>
                <a:lnTo>
                  <a:pt x="71437" y="35719"/>
                </a:lnTo>
                <a:lnTo>
                  <a:pt x="44648" y="62508"/>
                </a:lnTo>
                <a:lnTo>
                  <a:pt x="26789" y="89297"/>
                </a:lnTo>
                <a:lnTo>
                  <a:pt x="17859" y="116086"/>
                </a:lnTo>
                <a:lnTo>
                  <a:pt x="8929" y="142875"/>
                </a:lnTo>
                <a:lnTo>
                  <a:pt x="0" y="160734"/>
                </a:lnTo>
                <a:lnTo>
                  <a:pt x="0" y="187523"/>
                </a:lnTo>
                <a:lnTo>
                  <a:pt x="8929" y="205383"/>
                </a:lnTo>
                <a:lnTo>
                  <a:pt x="17859" y="214312"/>
                </a:lnTo>
                <a:lnTo>
                  <a:pt x="26789" y="223242"/>
                </a:lnTo>
                <a:lnTo>
                  <a:pt x="35719" y="232172"/>
                </a:lnTo>
                <a:lnTo>
                  <a:pt x="44648" y="232172"/>
                </a:lnTo>
                <a:lnTo>
                  <a:pt x="62508" y="232172"/>
                </a:lnTo>
                <a:lnTo>
                  <a:pt x="71437" y="223242"/>
                </a:lnTo>
                <a:lnTo>
                  <a:pt x="89297" y="214312"/>
                </a:lnTo>
                <a:lnTo>
                  <a:pt x="98227" y="205383"/>
                </a:lnTo>
                <a:lnTo>
                  <a:pt x="116086" y="178594"/>
                </a:lnTo>
                <a:lnTo>
                  <a:pt x="125016" y="160734"/>
                </a:lnTo>
                <a:lnTo>
                  <a:pt x="142875" y="125015"/>
                </a:lnTo>
                <a:lnTo>
                  <a:pt x="151805" y="98226"/>
                </a:lnTo>
                <a:lnTo>
                  <a:pt x="160735" y="71437"/>
                </a:lnTo>
                <a:lnTo>
                  <a:pt x="160735" y="53578"/>
                </a:lnTo>
                <a:lnTo>
                  <a:pt x="169664" y="35719"/>
                </a:lnTo>
                <a:lnTo>
                  <a:pt x="169664" y="26789"/>
                </a:lnTo>
                <a:lnTo>
                  <a:pt x="169664" y="26789"/>
                </a:lnTo>
                <a:lnTo>
                  <a:pt x="160735" y="35719"/>
                </a:lnTo>
                <a:lnTo>
                  <a:pt x="160735" y="53578"/>
                </a:lnTo>
                <a:lnTo>
                  <a:pt x="151805" y="62508"/>
                </a:lnTo>
                <a:lnTo>
                  <a:pt x="151805" y="89297"/>
                </a:lnTo>
                <a:lnTo>
                  <a:pt x="151805" y="116086"/>
                </a:lnTo>
                <a:lnTo>
                  <a:pt x="151805" y="133945"/>
                </a:lnTo>
                <a:lnTo>
                  <a:pt x="151805" y="160734"/>
                </a:lnTo>
                <a:lnTo>
                  <a:pt x="160735" y="187523"/>
                </a:lnTo>
                <a:lnTo>
                  <a:pt x="169664" y="205383"/>
                </a:lnTo>
                <a:lnTo>
                  <a:pt x="178594" y="214312"/>
                </a:lnTo>
                <a:lnTo>
                  <a:pt x="187524" y="232172"/>
                </a:lnTo>
                <a:lnTo>
                  <a:pt x="196453" y="241101"/>
                </a:lnTo>
                <a:lnTo>
                  <a:pt x="205383" y="241101"/>
                </a:lnTo>
                <a:lnTo>
                  <a:pt x="205383" y="250031"/>
                </a:lnTo>
                <a:lnTo>
                  <a:pt x="205383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5045273" y="2509242"/>
            <a:ext cx="107158" cy="196454"/>
          </a:xfrm>
          <a:custGeom>
            <a:avLst/>
            <a:gdLst/>
            <a:ahLst/>
            <a:cxnLst/>
            <a:rect l="0" t="0" r="0" b="0"/>
            <a:pathLst>
              <a:path w="107158" h="196454">
                <a:moveTo>
                  <a:pt x="107157" y="0"/>
                </a:move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44649" y="26789"/>
                </a:lnTo>
                <a:lnTo>
                  <a:pt x="35719" y="44649"/>
                </a:lnTo>
                <a:lnTo>
                  <a:pt x="17860" y="62508"/>
                </a:lnTo>
                <a:lnTo>
                  <a:pt x="893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51805"/>
                </a:lnTo>
                <a:lnTo>
                  <a:pt x="17860" y="169664"/>
                </a:lnTo>
                <a:lnTo>
                  <a:pt x="35719" y="178594"/>
                </a:lnTo>
                <a:lnTo>
                  <a:pt x="53579" y="187524"/>
                </a:lnTo>
                <a:lnTo>
                  <a:pt x="71438" y="187524"/>
                </a:lnTo>
                <a:lnTo>
                  <a:pt x="80368" y="196453"/>
                </a:lnTo>
                <a:lnTo>
                  <a:pt x="98227" y="196453"/>
                </a:lnTo>
                <a:lnTo>
                  <a:pt x="107157" y="187524"/>
                </a:lnTo>
                <a:lnTo>
                  <a:pt x="107157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5179219" y="2509242"/>
            <a:ext cx="160735" cy="223243"/>
          </a:xfrm>
          <a:custGeom>
            <a:avLst/>
            <a:gdLst/>
            <a:ahLst/>
            <a:cxnLst/>
            <a:rect l="0" t="0" r="0" b="0"/>
            <a:pathLst>
              <a:path w="160735" h="223243">
                <a:moveTo>
                  <a:pt x="0" y="98227"/>
                </a:moveTo>
                <a:lnTo>
                  <a:pt x="0" y="98227"/>
                </a:lnTo>
                <a:lnTo>
                  <a:pt x="0" y="107156"/>
                </a:lnTo>
                <a:lnTo>
                  <a:pt x="8929" y="107156"/>
                </a:lnTo>
                <a:lnTo>
                  <a:pt x="8929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44648" y="98227"/>
                </a:lnTo>
                <a:lnTo>
                  <a:pt x="53578" y="89297"/>
                </a:lnTo>
                <a:lnTo>
                  <a:pt x="71437" y="89297"/>
                </a:lnTo>
                <a:lnTo>
                  <a:pt x="89297" y="80367"/>
                </a:lnTo>
                <a:lnTo>
                  <a:pt x="107156" y="62508"/>
                </a:lnTo>
                <a:lnTo>
                  <a:pt x="125015" y="53578"/>
                </a:lnTo>
                <a:lnTo>
                  <a:pt x="133945" y="44649"/>
                </a:lnTo>
                <a:lnTo>
                  <a:pt x="142875" y="26789"/>
                </a:lnTo>
                <a:lnTo>
                  <a:pt x="142875" y="17860"/>
                </a:lnTo>
                <a:lnTo>
                  <a:pt x="142875" y="8930"/>
                </a:lnTo>
                <a:lnTo>
                  <a:pt x="133945" y="0"/>
                </a:lnTo>
                <a:lnTo>
                  <a:pt x="125015" y="0"/>
                </a:lnTo>
                <a:lnTo>
                  <a:pt x="107156" y="0"/>
                </a:lnTo>
                <a:lnTo>
                  <a:pt x="89297" y="8930"/>
                </a:lnTo>
                <a:lnTo>
                  <a:pt x="71437" y="26789"/>
                </a:lnTo>
                <a:lnTo>
                  <a:pt x="53578" y="44649"/>
                </a:lnTo>
                <a:lnTo>
                  <a:pt x="26789" y="62508"/>
                </a:lnTo>
                <a:lnTo>
                  <a:pt x="17859" y="80367"/>
                </a:lnTo>
                <a:lnTo>
                  <a:pt x="8929" y="107156"/>
                </a:lnTo>
                <a:lnTo>
                  <a:pt x="8929" y="125016"/>
                </a:lnTo>
                <a:lnTo>
                  <a:pt x="8929" y="151805"/>
                </a:lnTo>
                <a:lnTo>
                  <a:pt x="17859" y="169664"/>
                </a:lnTo>
                <a:lnTo>
                  <a:pt x="26789" y="187524"/>
                </a:lnTo>
                <a:lnTo>
                  <a:pt x="35719" y="196453"/>
                </a:lnTo>
                <a:lnTo>
                  <a:pt x="53578" y="214313"/>
                </a:lnTo>
                <a:lnTo>
                  <a:pt x="71437" y="223242"/>
                </a:lnTo>
                <a:lnTo>
                  <a:pt x="89297" y="223242"/>
                </a:lnTo>
                <a:lnTo>
                  <a:pt x="116086" y="223242"/>
                </a:lnTo>
                <a:lnTo>
                  <a:pt x="133945" y="223242"/>
                </a:lnTo>
                <a:lnTo>
                  <a:pt x="151804" y="214313"/>
                </a:lnTo>
                <a:lnTo>
                  <a:pt x="160734" y="214313"/>
                </a:lnTo>
                <a:lnTo>
                  <a:pt x="160734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5393531" y="2464594"/>
            <a:ext cx="44650" cy="241102"/>
          </a:xfrm>
          <a:custGeom>
            <a:avLst/>
            <a:gdLst/>
            <a:ahLst/>
            <a:cxnLst/>
            <a:rect l="0" t="0" r="0" b="0"/>
            <a:pathLst>
              <a:path w="44650" h="241102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62508"/>
                </a:lnTo>
                <a:lnTo>
                  <a:pt x="17860" y="89297"/>
                </a:lnTo>
                <a:lnTo>
                  <a:pt x="17860" y="116086"/>
                </a:lnTo>
                <a:lnTo>
                  <a:pt x="26789" y="133945"/>
                </a:lnTo>
                <a:lnTo>
                  <a:pt x="26789" y="160734"/>
                </a:lnTo>
                <a:lnTo>
                  <a:pt x="35719" y="178594"/>
                </a:lnTo>
                <a:lnTo>
                  <a:pt x="44649" y="196453"/>
                </a:lnTo>
                <a:lnTo>
                  <a:pt x="44649" y="214312"/>
                </a:lnTo>
                <a:lnTo>
                  <a:pt x="44649" y="223242"/>
                </a:lnTo>
                <a:lnTo>
                  <a:pt x="44649" y="232172"/>
                </a:lnTo>
                <a:lnTo>
                  <a:pt x="44649" y="241101"/>
                </a:lnTo>
                <a:lnTo>
                  <a:pt x="44649" y="241101"/>
                </a:lnTo>
                <a:lnTo>
                  <a:pt x="44649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5339953" y="2518172"/>
            <a:ext cx="312540" cy="196454"/>
          </a:xfrm>
          <a:custGeom>
            <a:avLst/>
            <a:gdLst/>
            <a:ahLst/>
            <a:cxnLst/>
            <a:rect l="0" t="0" r="0" b="0"/>
            <a:pathLst>
              <a:path w="312540" h="196454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53578" y="62508"/>
                </a:lnTo>
                <a:lnTo>
                  <a:pt x="71438" y="53578"/>
                </a:lnTo>
                <a:lnTo>
                  <a:pt x="89297" y="53578"/>
                </a:lnTo>
                <a:lnTo>
                  <a:pt x="107156" y="53578"/>
                </a:lnTo>
                <a:lnTo>
                  <a:pt x="133945" y="44648"/>
                </a:lnTo>
                <a:lnTo>
                  <a:pt x="142875" y="44648"/>
                </a:lnTo>
                <a:lnTo>
                  <a:pt x="151805" y="35719"/>
                </a:lnTo>
                <a:lnTo>
                  <a:pt x="160735" y="26789"/>
                </a:lnTo>
                <a:lnTo>
                  <a:pt x="169664" y="17859"/>
                </a:lnTo>
                <a:lnTo>
                  <a:pt x="178594" y="8930"/>
                </a:lnTo>
                <a:lnTo>
                  <a:pt x="178594" y="0"/>
                </a:lnTo>
                <a:lnTo>
                  <a:pt x="178594" y="0"/>
                </a:lnTo>
                <a:lnTo>
                  <a:pt x="187524" y="0"/>
                </a:lnTo>
                <a:lnTo>
                  <a:pt x="187524" y="8930"/>
                </a:lnTo>
                <a:lnTo>
                  <a:pt x="187524" y="26789"/>
                </a:lnTo>
                <a:lnTo>
                  <a:pt x="187524" y="35719"/>
                </a:lnTo>
                <a:lnTo>
                  <a:pt x="187524" y="62508"/>
                </a:lnTo>
                <a:lnTo>
                  <a:pt x="196453" y="80367"/>
                </a:lnTo>
                <a:lnTo>
                  <a:pt x="196453" y="107156"/>
                </a:lnTo>
                <a:lnTo>
                  <a:pt x="205383" y="133945"/>
                </a:lnTo>
                <a:lnTo>
                  <a:pt x="214313" y="151805"/>
                </a:lnTo>
                <a:lnTo>
                  <a:pt x="232172" y="169664"/>
                </a:lnTo>
                <a:lnTo>
                  <a:pt x="241101" y="178594"/>
                </a:lnTo>
                <a:lnTo>
                  <a:pt x="258961" y="187523"/>
                </a:lnTo>
                <a:lnTo>
                  <a:pt x="267890" y="196453"/>
                </a:lnTo>
                <a:lnTo>
                  <a:pt x="276820" y="196453"/>
                </a:lnTo>
                <a:lnTo>
                  <a:pt x="294679" y="196453"/>
                </a:lnTo>
                <a:lnTo>
                  <a:pt x="303609" y="187523"/>
                </a:lnTo>
                <a:lnTo>
                  <a:pt x="312539" y="178594"/>
                </a:lnTo>
                <a:lnTo>
                  <a:pt x="312539" y="178594"/>
                </a:lnTo>
                <a:lnTo>
                  <a:pt x="312539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5652492" y="2536031"/>
            <a:ext cx="35720" cy="401837"/>
          </a:xfrm>
          <a:custGeom>
            <a:avLst/>
            <a:gdLst/>
            <a:ahLst/>
            <a:cxnLst/>
            <a:rect l="0" t="0" r="0" b="0"/>
            <a:pathLst>
              <a:path w="35720" h="401837">
                <a:moveTo>
                  <a:pt x="35719" y="0"/>
                </a:moveTo>
                <a:lnTo>
                  <a:pt x="35719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26789" y="44649"/>
                </a:lnTo>
                <a:lnTo>
                  <a:pt x="17859" y="62508"/>
                </a:lnTo>
                <a:lnTo>
                  <a:pt x="17859" y="89297"/>
                </a:lnTo>
                <a:lnTo>
                  <a:pt x="17859" y="125016"/>
                </a:lnTo>
                <a:lnTo>
                  <a:pt x="17859" y="160735"/>
                </a:lnTo>
                <a:lnTo>
                  <a:pt x="17859" y="196453"/>
                </a:lnTo>
                <a:lnTo>
                  <a:pt x="8929" y="223242"/>
                </a:lnTo>
                <a:lnTo>
                  <a:pt x="8929" y="258961"/>
                </a:lnTo>
                <a:lnTo>
                  <a:pt x="8929" y="285750"/>
                </a:lnTo>
                <a:lnTo>
                  <a:pt x="0" y="312539"/>
                </a:lnTo>
                <a:lnTo>
                  <a:pt x="0" y="339328"/>
                </a:lnTo>
                <a:lnTo>
                  <a:pt x="0" y="357188"/>
                </a:lnTo>
                <a:lnTo>
                  <a:pt x="0" y="375047"/>
                </a:lnTo>
                <a:lnTo>
                  <a:pt x="8929" y="383977"/>
                </a:lnTo>
                <a:lnTo>
                  <a:pt x="8929" y="392906"/>
                </a:lnTo>
                <a:lnTo>
                  <a:pt x="8929" y="401836"/>
                </a:lnTo>
                <a:lnTo>
                  <a:pt x="8929" y="401836"/>
                </a:lnTo>
                <a:lnTo>
                  <a:pt x="8929" y="4018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786437" y="2500313"/>
            <a:ext cx="35720" cy="258961"/>
          </a:xfrm>
          <a:custGeom>
            <a:avLst/>
            <a:gdLst/>
            <a:ahLst/>
            <a:cxnLst/>
            <a:rect l="0" t="0" r="0" b="0"/>
            <a:pathLst>
              <a:path w="35720" h="2589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0" y="71437"/>
                </a:lnTo>
                <a:lnTo>
                  <a:pt x="8930" y="98226"/>
                </a:lnTo>
                <a:lnTo>
                  <a:pt x="8930" y="125015"/>
                </a:lnTo>
                <a:lnTo>
                  <a:pt x="8930" y="151804"/>
                </a:lnTo>
                <a:lnTo>
                  <a:pt x="17859" y="169664"/>
                </a:lnTo>
                <a:lnTo>
                  <a:pt x="17859" y="196453"/>
                </a:lnTo>
                <a:lnTo>
                  <a:pt x="17859" y="214312"/>
                </a:lnTo>
                <a:lnTo>
                  <a:pt x="17859" y="232171"/>
                </a:lnTo>
                <a:lnTo>
                  <a:pt x="26789" y="241101"/>
                </a:lnTo>
                <a:lnTo>
                  <a:pt x="26789" y="250031"/>
                </a:lnTo>
                <a:lnTo>
                  <a:pt x="35719" y="258960"/>
                </a:lnTo>
                <a:lnTo>
                  <a:pt x="35719" y="2589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5875734" y="2536031"/>
            <a:ext cx="205384" cy="232173"/>
          </a:xfrm>
          <a:custGeom>
            <a:avLst/>
            <a:gdLst/>
            <a:ahLst/>
            <a:cxnLst/>
            <a:rect l="0" t="0" r="0" b="0"/>
            <a:pathLst>
              <a:path w="205384" h="232173">
                <a:moveTo>
                  <a:pt x="125016" y="17860"/>
                </a:moveTo>
                <a:lnTo>
                  <a:pt x="116086" y="17860"/>
                </a:lnTo>
                <a:lnTo>
                  <a:pt x="116086" y="17860"/>
                </a:lnTo>
                <a:lnTo>
                  <a:pt x="107156" y="17860"/>
                </a:lnTo>
                <a:lnTo>
                  <a:pt x="98227" y="17860"/>
                </a:lnTo>
                <a:lnTo>
                  <a:pt x="89297" y="17860"/>
                </a:lnTo>
                <a:lnTo>
                  <a:pt x="71437" y="17860"/>
                </a:lnTo>
                <a:lnTo>
                  <a:pt x="62508" y="26789"/>
                </a:lnTo>
                <a:lnTo>
                  <a:pt x="44648" y="44649"/>
                </a:lnTo>
                <a:lnTo>
                  <a:pt x="26789" y="53578"/>
                </a:lnTo>
                <a:lnTo>
                  <a:pt x="17859" y="71438"/>
                </a:lnTo>
                <a:lnTo>
                  <a:pt x="8930" y="89297"/>
                </a:lnTo>
                <a:lnTo>
                  <a:pt x="8930" y="107157"/>
                </a:lnTo>
                <a:lnTo>
                  <a:pt x="0" y="133946"/>
                </a:lnTo>
                <a:lnTo>
                  <a:pt x="8930" y="151805"/>
                </a:lnTo>
                <a:lnTo>
                  <a:pt x="8930" y="169664"/>
                </a:lnTo>
                <a:lnTo>
                  <a:pt x="17859" y="187524"/>
                </a:lnTo>
                <a:lnTo>
                  <a:pt x="26789" y="205383"/>
                </a:lnTo>
                <a:lnTo>
                  <a:pt x="35719" y="214313"/>
                </a:lnTo>
                <a:lnTo>
                  <a:pt x="44648" y="223242"/>
                </a:lnTo>
                <a:lnTo>
                  <a:pt x="62508" y="223242"/>
                </a:lnTo>
                <a:lnTo>
                  <a:pt x="71437" y="223242"/>
                </a:lnTo>
                <a:lnTo>
                  <a:pt x="80367" y="223242"/>
                </a:lnTo>
                <a:lnTo>
                  <a:pt x="89297" y="223242"/>
                </a:lnTo>
                <a:lnTo>
                  <a:pt x="107156" y="205383"/>
                </a:lnTo>
                <a:lnTo>
                  <a:pt x="107156" y="196453"/>
                </a:lnTo>
                <a:lnTo>
                  <a:pt x="116086" y="178594"/>
                </a:lnTo>
                <a:lnTo>
                  <a:pt x="125016" y="160735"/>
                </a:lnTo>
                <a:lnTo>
                  <a:pt x="133945" y="142875"/>
                </a:lnTo>
                <a:lnTo>
                  <a:pt x="133945" y="116086"/>
                </a:lnTo>
                <a:lnTo>
                  <a:pt x="133945" y="89297"/>
                </a:lnTo>
                <a:lnTo>
                  <a:pt x="133945" y="71438"/>
                </a:lnTo>
                <a:lnTo>
                  <a:pt x="133945" y="53578"/>
                </a:lnTo>
                <a:lnTo>
                  <a:pt x="125016" y="35719"/>
                </a:lnTo>
                <a:lnTo>
                  <a:pt x="133945" y="26789"/>
                </a:lnTo>
                <a:lnTo>
                  <a:pt x="125016" y="17860"/>
                </a:lnTo>
                <a:lnTo>
                  <a:pt x="12501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25016" y="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26789"/>
                </a:lnTo>
                <a:lnTo>
                  <a:pt x="116086" y="44649"/>
                </a:lnTo>
                <a:lnTo>
                  <a:pt x="116086" y="62508"/>
                </a:lnTo>
                <a:lnTo>
                  <a:pt x="125016" y="80367"/>
                </a:lnTo>
                <a:lnTo>
                  <a:pt x="125016" y="107157"/>
                </a:lnTo>
                <a:lnTo>
                  <a:pt x="133945" y="125016"/>
                </a:lnTo>
                <a:lnTo>
                  <a:pt x="142875" y="142875"/>
                </a:lnTo>
                <a:lnTo>
                  <a:pt x="151805" y="169664"/>
                </a:lnTo>
                <a:lnTo>
                  <a:pt x="160734" y="187524"/>
                </a:lnTo>
                <a:lnTo>
                  <a:pt x="169664" y="196453"/>
                </a:lnTo>
                <a:lnTo>
                  <a:pt x="187523" y="214313"/>
                </a:lnTo>
                <a:lnTo>
                  <a:pt x="196453" y="223242"/>
                </a:lnTo>
                <a:lnTo>
                  <a:pt x="205383" y="223242"/>
                </a:lnTo>
                <a:lnTo>
                  <a:pt x="205383" y="232172"/>
                </a:lnTo>
                <a:lnTo>
                  <a:pt x="205383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6143625" y="2491383"/>
            <a:ext cx="26790" cy="276821"/>
          </a:xfrm>
          <a:custGeom>
            <a:avLst/>
            <a:gdLst/>
            <a:ahLst/>
            <a:cxnLst/>
            <a:rect l="0" t="0" r="0" b="0"/>
            <a:pathLst>
              <a:path w="26790" h="276821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62508"/>
                </a:lnTo>
                <a:lnTo>
                  <a:pt x="0" y="89297"/>
                </a:lnTo>
                <a:lnTo>
                  <a:pt x="8929" y="116086"/>
                </a:lnTo>
                <a:lnTo>
                  <a:pt x="8929" y="142875"/>
                </a:lnTo>
                <a:lnTo>
                  <a:pt x="17859" y="160734"/>
                </a:lnTo>
                <a:lnTo>
                  <a:pt x="17859" y="187523"/>
                </a:lnTo>
                <a:lnTo>
                  <a:pt x="17859" y="205383"/>
                </a:lnTo>
                <a:lnTo>
                  <a:pt x="17859" y="223242"/>
                </a:lnTo>
                <a:lnTo>
                  <a:pt x="17859" y="241101"/>
                </a:lnTo>
                <a:lnTo>
                  <a:pt x="26789" y="250031"/>
                </a:lnTo>
                <a:lnTo>
                  <a:pt x="26789" y="258961"/>
                </a:lnTo>
                <a:lnTo>
                  <a:pt x="26789" y="267890"/>
                </a:lnTo>
                <a:lnTo>
                  <a:pt x="26789" y="267890"/>
                </a:lnTo>
                <a:lnTo>
                  <a:pt x="26789" y="276820"/>
                </a:lnTo>
                <a:lnTo>
                  <a:pt x="26789" y="276820"/>
                </a:lnTo>
                <a:lnTo>
                  <a:pt x="26789" y="276820"/>
                </a:lnTo>
                <a:lnTo>
                  <a:pt x="26789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6054328" y="2562820"/>
            <a:ext cx="223243" cy="187525"/>
          </a:xfrm>
          <a:custGeom>
            <a:avLst/>
            <a:gdLst/>
            <a:ahLst/>
            <a:cxnLst/>
            <a:rect l="0" t="0" r="0" b="0"/>
            <a:pathLst>
              <a:path w="223243" h="187525">
                <a:moveTo>
                  <a:pt x="8929" y="62508"/>
                </a:moveTo>
                <a:lnTo>
                  <a:pt x="8929" y="62508"/>
                </a:lnTo>
                <a:lnTo>
                  <a:pt x="8929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29" y="62508"/>
                </a:lnTo>
                <a:lnTo>
                  <a:pt x="17859" y="53578"/>
                </a:lnTo>
                <a:lnTo>
                  <a:pt x="26789" y="53578"/>
                </a:lnTo>
                <a:lnTo>
                  <a:pt x="44648" y="53578"/>
                </a:lnTo>
                <a:lnTo>
                  <a:pt x="53578" y="53578"/>
                </a:lnTo>
                <a:lnTo>
                  <a:pt x="80367" y="44649"/>
                </a:lnTo>
                <a:lnTo>
                  <a:pt x="98226" y="44649"/>
                </a:lnTo>
                <a:lnTo>
                  <a:pt x="116086" y="35719"/>
                </a:lnTo>
                <a:lnTo>
                  <a:pt x="133945" y="26789"/>
                </a:lnTo>
                <a:lnTo>
                  <a:pt x="151804" y="17860"/>
                </a:lnTo>
                <a:lnTo>
                  <a:pt x="169664" y="8930"/>
                </a:lnTo>
                <a:lnTo>
                  <a:pt x="187523" y="8930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8930"/>
                </a:lnTo>
                <a:lnTo>
                  <a:pt x="214312" y="17860"/>
                </a:lnTo>
                <a:lnTo>
                  <a:pt x="214312" y="26789"/>
                </a:lnTo>
                <a:lnTo>
                  <a:pt x="214312" y="44649"/>
                </a:lnTo>
                <a:lnTo>
                  <a:pt x="205383" y="71438"/>
                </a:lnTo>
                <a:lnTo>
                  <a:pt x="205383" y="89297"/>
                </a:lnTo>
                <a:lnTo>
                  <a:pt x="205383" y="116086"/>
                </a:lnTo>
                <a:lnTo>
                  <a:pt x="205383" y="133946"/>
                </a:lnTo>
                <a:lnTo>
                  <a:pt x="205383" y="151805"/>
                </a:lnTo>
                <a:lnTo>
                  <a:pt x="214312" y="160735"/>
                </a:lnTo>
                <a:lnTo>
                  <a:pt x="214312" y="169664"/>
                </a:lnTo>
                <a:lnTo>
                  <a:pt x="214312" y="178594"/>
                </a:lnTo>
                <a:lnTo>
                  <a:pt x="223242" y="187524"/>
                </a:lnTo>
                <a:lnTo>
                  <a:pt x="223242" y="187524"/>
                </a:lnTo>
                <a:lnTo>
                  <a:pt x="223242" y="187524"/>
                </a:lnTo>
                <a:lnTo>
                  <a:pt x="223242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6268640" y="2464594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6357937" y="2544961"/>
            <a:ext cx="196454" cy="178595"/>
          </a:xfrm>
          <a:custGeom>
            <a:avLst/>
            <a:gdLst/>
            <a:ahLst/>
            <a:cxnLst/>
            <a:rect l="0" t="0" r="0" b="0"/>
            <a:pathLst>
              <a:path w="196454" h="178595">
                <a:moveTo>
                  <a:pt x="26789" y="0"/>
                </a:moveTo>
                <a:lnTo>
                  <a:pt x="26789" y="8930"/>
                </a:lnTo>
                <a:lnTo>
                  <a:pt x="26789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80367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33945"/>
                </a:lnTo>
                <a:lnTo>
                  <a:pt x="17859" y="151805"/>
                </a:lnTo>
                <a:lnTo>
                  <a:pt x="35719" y="160734"/>
                </a:lnTo>
                <a:lnTo>
                  <a:pt x="44649" y="169664"/>
                </a:lnTo>
                <a:lnTo>
                  <a:pt x="53578" y="178594"/>
                </a:lnTo>
                <a:lnTo>
                  <a:pt x="62508" y="178594"/>
                </a:lnTo>
                <a:lnTo>
                  <a:pt x="71438" y="178594"/>
                </a:lnTo>
                <a:lnTo>
                  <a:pt x="80367" y="178594"/>
                </a:lnTo>
                <a:lnTo>
                  <a:pt x="89297" y="169664"/>
                </a:lnTo>
                <a:lnTo>
                  <a:pt x="98227" y="151805"/>
                </a:lnTo>
                <a:lnTo>
                  <a:pt x="107156" y="133945"/>
                </a:lnTo>
                <a:lnTo>
                  <a:pt x="116086" y="116086"/>
                </a:lnTo>
                <a:lnTo>
                  <a:pt x="107156" y="98227"/>
                </a:lnTo>
                <a:lnTo>
                  <a:pt x="107156" y="71437"/>
                </a:lnTo>
                <a:lnTo>
                  <a:pt x="98227" y="53578"/>
                </a:lnTo>
                <a:lnTo>
                  <a:pt x="98227" y="35719"/>
                </a:lnTo>
                <a:lnTo>
                  <a:pt x="89297" y="26789"/>
                </a:lnTo>
                <a:lnTo>
                  <a:pt x="80367" y="17859"/>
                </a:lnTo>
                <a:lnTo>
                  <a:pt x="62508" y="8930"/>
                </a:lnTo>
                <a:lnTo>
                  <a:pt x="53578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116086" y="0"/>
                </a:lnTo>
                <a:lnTo>
                  <a:pt x="125016" y="0"/>
                </a:lnTo>
                <a:lnTo>
                  <a:pt x="142875" y="8930"/>
                </a:lnTo>
                <a:lnTo>
                  <a:pt x="151804" y="17859"/>
                </a:lnTo>
                <a:lnTo>
                  <a:pt x="160734" y="35719"/>
                </a:lnTo>
                <a:lnTo>
                  <a:pt x="160734" y="53578"/>
                </a:lnTo>
                <a:lnTo>
                  <a:pt x="169664" y="71437"/>
                </a:lnTo>
                <a:lnTo>
                  <a:pt x="178593" y="98227"/>
                </a:lnTo>
                <a:lnTo>
                  <a:pt x="178593" y="116086"/>
                </a:lnTo>
                <a:lnTo>
                  <a:pt x="178593" y="133945"/>
                </a:lnTo>
                <a:lnTo>
                  <a:pt x="178593" y="142875"/>
                </a:lnTo>
                <a:lnTo>
                  <a:pt x="178593" y="151805"/>
                </a:lnTo>
                <a:lnTo>
                  <a:pt x="187523" y="160734"/>
                </a:lnTo>
                <a:lnTo>
                  <a:pt x="187523" y="160734"/>
                </a:lnTo>
                <a:lnTo>
                  <a:pt x="187523" y="160734"/>
                </a:lnTo>
                <a:lnTo>
                  <a:pt x="187523" y="160734"/>
                </a:lnTo>
                <a:lnTo>
                  <a:pt x="187523" y="160734"/>
                </a:lnTo>
                <a:lnTo>
                  <a:pt x="187523" y="160734"/>
                </a:lnTo>
                <a:lnTo>
                  <a:pt x="187523" y="142875"/>
                </a:lnTo>
                <a:lnTo>
                  <a:pt x="196453" y="133945"/>
                </a:lnTo>
                <a:lnTo>
                  <a:pt x="196453" y="116086"/>
                </a:lnTo>
                <a:lnTo>
                  <a:pt x="196453" y="107156"/>
                </a:lnTo>
                <a:lnTo>
                  <a:pt x="196453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6634757" y="2544961"/>
            <a:ext cx="366118" cy="214313"/>
          </a:xfrm>
          <a:custGeom>
            <a:avLst/>
            <a:gdLst/>
            <a:ahLst/>
            <a:cxnLst/>
            <a:rect l="0" t="0" r="0" b="0"/>
            <a:pathLst>
              <a:path w="366118" h="214313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9297"/>
                </a:lnTo>
                <a:lnTo>
                  <a:pt x="17859" y="116086"/>
                </a:lnTo>
                <a:lnTo>
                  <a:pt x="26789" y="133945"/>
                </a:lnTo>
                <a:lnTo>
                  <a:pt x="26789" y="160734"/>
                </a:lnTo>
                <a:lnTo>
                  <a:pt x="44648" y="169664"/>
                </a:lnTo>
                <a:lnTo>
                  <a:pt x="62508" y="187523"/>
                </a:lnTo>
                <a:lnTo>
                  <a:pt x="80367" y="196453"/>
                </a:lnTo>
                <a:lnTo>
                  <a:pt x="98227" y="205383"/>
                </a:lnTo>
                <a:lnTo>
                  <a:pt x="125016" y="214312"/>
                </a:lnTo>
                <a:lnTo>
                  <a:pt x="151805" y="214312"/>
                </a:lnTo>
                <a:lnTo>
                  <a:pt x="178594" y="205383"/>
                </a:lnTo>
                <a:lnTo>
                  <a:pt x="214313" y="196453"/>
                </a:lnTo>
                <a:lnTo>
                  <a:pt x="250031" y="187523"/>
                </a:lnTo>
                <a:lnTo>
                  <a:pt x="285750" y="169664"/>
                </a:lnTo>
                <a:lnTo>
                  <a:pt x="321469" y="151805"/>
                </a:lnTo>
                <a:lnTo>
                  <a:pt x="348258" y="133945"/>
                </a:lnTo>
                <a:lnTo>
                  <a:pt x="366117" y="125016"/>
                </a:lnTo>
                <a:lnTo>
                  <a:pt x="366117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6536530" y="2536031"/>
            <a:ext cx="89298" cy="133947"/>
          </a:xfrm>
          <a:custGeom>
            <a:avLst/>
            <a:gdLst/>
            <a:ahLst/>
            <a:cxnLst/>
            <a:rect l="0" t="0" r="0" b="0"/>
            <a:pathLst>
              <a:path w="89298" h="133947">
                <a:moveTo>
                  <a:pt x="89297" y="26789"/>
                </a:moveTo>
                <a:lnTo>
                  <a:pt x="89297" y="26789"/>
                </a:lnTo>
                <a:lnTo>
                  <a:pt x="89297" y="26789"/>
                </a:lnTo>
                <a:lnTo>
                  <a:pt x="80368" y="26789"/>
                </a:lnTo>
                <a:lnTo>
                  <a:pt x="80368" y="26789"/>
                </a:lnTo>
                <a:lnTo>
                  <a:pt x="80368" y="26789"/>
                </a:lnTo>
                <a:lnTo>
                  <a:pt x="80368" y="26789"/>
                </a:lnTo>
                <a:lnTo>
                  <a:pt x="80368" y="17860"/>
                </a:lnTo>
                <a:lnTo>
                  <a:pt x="80368" y="17860"/>
                </a:lnTo>
                <a:lnTo>
                  <a:pt x="80368" y="8930"/>
                </a:lnTo>
                <a:lnTo>
                  <a:pt x="80368" y="8930"/>
                </a:lnTo>
                <a:lnTo>
                  <a:pt x="80368" y="893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71438" y="8930"/>
                </a:lnTo>
                <a:lnTo>
                  <a:pt x="62508" y="17860"/>
                </a:lnTo>
                <a:lnTo>
                  <a:pt x="53579" y="26789"/>
                </a:lnTo>
                <a:lnTo>
                  <a:pt x="35719" y="44649"/>
                </a:lnTo>
                <a:lnTo>
                  <a:pt x="26790" y="53578"/>
                </a:lnTo>
                <a:lnTo>
                  <a:pt x="17860" y="71438"/>
                </a:lnTo>
                <a:lnTo>
                  <a:pt x="8930" y="80367"/>
                </a:lnTo>
                <a:lnTo>
                  <a:pt x="893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CAIRO~1.SAI\AppData\Local\Temp\18_03_TrpOperon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61950"/>
            <a:ext cx="395675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ECAIRO~1.SAI\AppData\Local\Temp\18_04_LacOperon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06" y="438150"/>
            <a:ext cx="376978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0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CAIRO~1.SAI\AppData\Local\Temp\18_10ActivatorAction_3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0550"/>
            <a:ext cx="392006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CAIRO~1.SAI\AppData\Local\Temp\18_11_CellSpecTranscript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8150"/>
            <a:ext cx="3177116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63</Words>
  <Application>Microsoft Office PowerPoint</Application>
  <PresentationFormat>On-screen Show (16:9)</PresentationFormat>
  <Paragraphs>29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light-gradient</vt:lpstr>
      <vt:lpstr>Review Part 2</vt:lpstr>
      <vt:lpstr>Ecology</vt:lpstr>
      <vt:lpstr>PowerPoint Presentation</vt:lpstr>
      <vt:lpstr>PowerPoint Presentation</vt:lpstr>
      <vt:lpstr>Gene Expression</vt:lpstr>
      <vt:lpstr>PowerPoint Presentation</vt:lpstr>
      <vt:lpstr>Regulation of Gene Expression</vt:lpstr>
      <vt:lpstr>PowerPoint Presentation</vt:lpstr>
      <vt:lpstr>PowerPoint Presentation</vt:lpstr>
      <vt:lpstr>Genetics</vt:lpstr>
      <vt:lpstr>PowerPoint Presentation</vt:lpstr>
      <vt:lpstr>Systems </vt:lpstr>
      <vt:lpstr>PowerPoint Presentation</vt:lpstr>
      <vt:lpstr>PowerPoint Presentation</vt:lpstr>
      <vt:lpstr>Feedback and Communication</vt:lpstr>
      <vt:lpstr>PowerPoint Presentation</vt:lpstr>
      <vt:lpstr>DNA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Part 2</dc:title>
  <dc:creator>Eileen Cairo</dc:creator>
  <cp:lastModifiedBy>Saint Viator</cp:lastModifiedBy>
  <cp:revision>22</cp:revision>
  <dcterms:modified xsi:type="dcterms:W3CDTF">2014-04-29T14:57:49Z</dcterms:modified>
</cp:coreProperties>
</file>